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1" r:id="rId3"/>
    <p:sldId id="259" r:id="rId4"/>
    <p:sldId id="260" r:id="rId5"/>
    <p:sldId id="261" r:id="rId6"/>
    <p:sldId id="262" r:id="rId7"/>
    <p:sldId id="264" r:id="rId8"/>
    <p:sldId id="263" r:id="rId9"/>
    <p:sldId id="265" r:id="rId10"/>
    <p:sldId id="268" r:id="rId11"/>
    <p:sldId id="270" r:id="rId12"/>
    <p:sldId id="271" r:id="rId13"/>
    <p:sldId id="272" r:id="rId14"/>
    <p:sldId id="273" r:id="rId15"/>
    <p:sldId id="278" r:id="rId16"/>
    <p:sldId id="280" r:id="rId17"/>
    <p:sldId id="279" r:id="rId18"/>
    <p:sldId id="282" r:id="rId19"/>
    <p:sldId id="283" r:id="rId20"/>
    <p:sldId id="284" r:id="rId21"/>
    <p:sldId id="285" r:id="rId22"/>
    <p:sldId id="286" r:id="rId23"/>
    <p:sldId id="287" r:id="rId24"/>
    <p:sldId id="274" r:id="rId25"/>
    <p:sldId id="275" r:id="rId26"/>
    <p:sldId id="291" r:id="rId27"/>
    <p:sldId id="276" r:id="rId28"/>
    <p:sldId id="292" r:id="rId29"/>
    <p:sldId id="297" r:id="rId30"/>
    <p:sldId id="293" r:id="rId31"/>
    <p:sldId id="298" r:id="rId32"/>
    <p:sldId id="299" r:id="rId33"/>
    <p:sldId id="300" r:id="rId34"/>
    <p:sldId id="301" r:id="rId35"/>
    <p:sldId id="303" r:id="rId36"/>
    <p:sldId id="304" r:id="rId37"/>
    <p:sldId id="305" r:id="rId38"/>
    <p:sldId id="306" r:id="rId39"/>
    <p:sldId id="307" r:id="rId40"/>
    <p:sldId id="308" r:id="rId41"/>
    <p:sldId id="309" r:id="rId42"/>
    <p:sldId id="312" r:id="rId43"/>
    <p:sldId id="310" r:id="rId44"/>
    <p:sldId id="313" r:id="rId45"/>
    <p:sldId id="288" r:id="rId46"/>
    <p:sldId id="350" r:id="rId47"/>
    <p:sldId id="314" r:id="rId48"/>
    <p:sldId id="315" r:id="rId49"/>
    <p:sldId id="317" r:id="rId50"/>
    <p:sldId id="316" r:id="rId51"/>
    <p:sldId id="318" r:id="rId52"/>
    <p:sldId id="319" r:id="rId53"/>
    <p:sldId id="323" r:id="rId54"/>
    <p:sldId id="320" r:id="rId55"/>
    <p:sldId id="325" r:id="rId56"/>
    <p:sldId id="324" r:id="rId57"/>
    <p:sldId id="326" r:id="rId58"/>
    <p:sldId id="327" r:id="rId59"/>
    <p:sldId id="328" r:id="rId60"/>
    <p:sldId id="329" r:id="rId61"/>
    <p:sldId id="289" r:id="rId62"/>
    <p:sldId id="331" r:id="rId63"/>
    <p:sldId id="290" r:id="rId64"/>
    <p:sldId id="330" r:id="rId65"/>
    <p:sldId id="332" r:id="rId66"/>
    <p:sldId id="333" r:id="rId67"/>
    <p:sldId id="334" r:id="rId68"/>
    <p:sldId id="335" r:id="rId69"/>
    <p:sldId id="341" r:id="rId70"/>
    <p:sldId id="343" r:id="rId71"/>
    <p:sldId id="344" r:id="rId72"/>
    <p:sldId id="345" r:id="rId73"/>
    <p:sldId id="346" r:id="rId74"/>
    <p:sldId id="347" r:id="rId75"/>
    <p:sldId id="348" r:id="rId76"/>
    <p:sldId id="349" r:id="rId77"/>
    <p:sldId id="35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FA26"/>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438" autoAdjust="0"/>
  </p:normalViewPr>
  <p:slideViewPr>
    <p:cSldViewPr>
      <p:cViewPr>
        <p:scale>
          <a:sx n="78" d="100"/>
          <a:sy n="78" d="100"/>
        </p:scale>
        <p:origin x="-1734" y="-27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7418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406804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93933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2203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51707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81149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2934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105455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377026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278925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C26363-DBD3-4DAF-8750-19BB3BA140E9}" type="datetimeFigureOut">
              <a:rPr lang="en-US" smtClean="0"/>
              <a:pPr/>
              <a:t>19/12/2024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299191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26363-DBD3-4DAF-8750-19BB3BA140E9}" type="datetimeFigureOut">
              <a:rPr lang="en-US" smtClean="0"/>
              <a:pPr/>
              <a:t>19/12/2024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AFB27-CAB0-4A47-8B1F-B110E3B0BE4A}" type="slidenum">
              <a:rPr lang="en-US" smtClean="0"/>
              <a:pPr/>
              <a:t>‹#›</a:t>
            </a:fld>
            <a:endParaRPr lang="en-US"/>
          </a:p>
        </p:txBody>
      </p:sp>
    </p:spTree>
    <p:extLst>
      <p:ext uri="{BB962C8B-B14F-4D97-AF65-F5344CB8AC3E}">
        <p14:creationId xmlns:p14="http://schemas.microsoft.com/office/powerpoint/2010/main" xmlns="" val="251571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7289"/>
            <a:ext cx="9173924" cy="6851516"/>
          </a:xfrm>
          <a:prstGeom prst="rect">
            <a:avLst/>
          </a:prstGeom>
        </p:spPr>
      </p:pic>
      <p:sp>
        <p:nvSpPr>
          <p:cNvPr id="2" name="Rectangle 1"/>
          <p:cNvSpPr/>
          <p:nvPr/>
        </p:nvSpPr>
        <p:spPr>
          <a:xfrm>
            <a:off x="4495800" y="304800"/>
            <a:ext cx="4519186"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CHUYÊN ĐỀ </a:t>
            </a:r>
          </a:p>
          <a:p>
            <a:pPr algn="ctr"/>
            <a:r>
              <a:rPr lang="vi-V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NGƯỜI LÍNH</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17833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077" y="0"/>
            <a:ext cx="9160656" cy="6858000"/>
          </a:xfrm>
          <a:prstGeom prst="rect">
            <a:avLst/>
          </a:prstGeom>
        </p:spPr>
      </p:pic>
      <p:sp>
        <p:nvSpPr>
          <p:cNvPr id="4" name="TextBox 3"/>
          <p:cNvSpPr txBox="1"/>
          <p:nvPr/>
        </p:nvSpPr>
        <p:spPr>
          <a:xfrm>
            <a:off x="381000" y="2057400"/>
            <a:ext cx="8229600" cy="4228850"/>
          </a:xfrm>
          <a:prstGeom prst="rect">
            <a:avLst/>
          </a:prstGeom>
          <a:noFill/>
        </p:spPr>
        <p:txBody>
          <a:bodyPr wrap="square" rtlCol="0">
            <a:spAutoFit/>
          </a:bodyPr>
          <a:lstStyle/>
          <a:p>
            <a:pPr algn="just"/>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hô</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hẹn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t>
            </a:r>
            <a:r>
              <a:rPr lang="vi-VN" sz="2400" dirty="0">
                <a:latin typeface="Times New Roman" pitchFamily="18" charset="0"/>
                <a:cs typeface="Times New Roman" pitchFamily="18" charset="0"/>
              </a:rPr>
              <a:t>ư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đồng</a:t>
            </a:r>
            <a:r>
              <a:rPr lang="en-US" sz="2400" b="1" i="1" u="sng" dirty="0">
                <a:solidFill>
                  <a:srgbClr val="FF0000"/>
                </a:solidFill>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ngũ</a:t>
            </a:r>
            <a:r>
              <a:rPr lang="en-US" sz="2400" b="1" dirty="0">
                <a:solidFill>
                  <a:srgbClr val="FF0000"/>
                </a:solidFill>
                <a:latin typeface="Times New Roman" pitchFamily="18" charset="0"/>
                <a:cs typeface="Times New Roman" pitchFamily="18" charset="0"/>
              </a:rPr>
              <a:t>.</a:t>
            </a:r>
          </a:p>
          <a:p>
            <a:pPr algn="just">
              <a:lnSpc>
                <a:spcPct val="120000"/>
              </a:lnSpc>
            </a:pP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2133600" y="152400"/>
            <a:ext cx="5825506" cy="461665"/>
          </a:xfrm>
          <a:prstGeom prst="rect">
            <a:avLst/>
          </a:prstGeom>
          <a:noFill/>
        </p:spPr>
        <p:txBody>
          <a:bodyPr wrap="none" rtlCol="0">
            <a:spAutoFit/>
          </a:bodyPr>
          <a:lstStyle/>
          <a:p>
            <a:r>
              <a:rPr lang="en-US" sz="2400" b="1" dirty="0">
                <a:solidFill>
                  <a:srgbClr val="7030A0"/>
                </a:solidFill>
                <a:latin typeface="Times New Roman" pitchFamily="18" charset="0"/>
                <a:cs typeface="Times New Roman" pitchFamily="18" charset="0"/>
              </a:rPr>
              <a:t>7 </a:t>
            </a:r>
            <a:r>
              <a:rPr lang="en-US" sz="2400" b="1" dirty="0" err="1">
                <a:solidFill>
                  <a:srgbClr val="7030A0"/>
                </a:solidFill>
                <a:latin typeface="Times New Roman" pitchFamily="18" charset="0"/>
                <a:cs typeface="Times New Roman" pitchFamily="18" charset="0"/>
              </a:rPr>
              <a:t>câu</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đầu</a:t>
            </a:r>
            <a:r>
              <a:rPr lang="en-US" sz="2400" b="1" dirty="0">
                <a:solidFill>
                  <a:srgbClr val="7030A0"/>
                </a:solidFill>
                <a:latin typeface="Times New Roman" pitchFamily="18" charset="0"/>
                <a:cs typeface="Times New Roman" pitchFamily="18" charset="0"/>
              </a:rPr>
              <a:t>: CƠ SỞ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636668" y="762000"/>
            <a:ext cx="4756430" cy="830997"/>
          </a:xfrm>
          <a:prstGeom prst="rect">
            <a:avLst/>
          </a:prstGeom>
          <a:noFill/>
        </p:spPr>
        <p:txBody>
          <a:bodyPr wrap="none" rtlCol="0">
            <a:spAutoFit/>
          </a:bodyPr>
          <a:lstStyle/>
          <a:p>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a:t>
            </a:r>
            <a:endParaRPr lang="en-US"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Tự</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hẹn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quen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nhau</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37400735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456" y="0"/>
            <a:ext cx="9160656" cy="6858000"/>
          </a:xfrm>
          <a:prstGeom prst="rect">
            <a:avLst/>
          </a:prstGeom>
        </p:spPr>
      </p:pic>
      <p:sp>
        <p:nvSpPr>
          <p:cNvPr id="4" name="TextBox 3"/>
          <p:cNvSpPr txBox="1"/>
          <p:nvPr/>
        </p:nvSpPr>
        <p:spPr>
          <a:xfrm>
            <a:off x="649672" y="1595336"/>
            <a:ext cx="7772400" cy="4081117"/>
          </a:xfrm>
          <a:prstGeom prst="rect">
            <a:avLst/>
          </a:prstGeom>
          <a:noFill/>
        </p:spPr>
        <p:txBody>
          <a:bodyPr wrap="square" rtlCol="0">
            <a:spAutoFit/>
          </a:bodyPr>
          <a:lstStyle/>
          <a:p>
            <a:pPr algn="just">
              <a:lnSpc>
                <a:spcPct val="120000"/>
              </a:lnSpc>
            </a:pPr>
            <a:r>
              <a:rPr lang="vi-VN"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song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ngữ</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súng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a:t>
            </a:r>
          </a:p>
          <a:p>
            <a:pPr algn="just">
              <a:lnSpc>
                <a:spcPct val="12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đồng</a:t>
            </a:r>
            <a:r>
              <a:rPr lang="en-US" sz="2400" b="1" i="1" u="sng" dirty="0">
                <a:solidFill>
                  <a:srgbClr val="FF0000"/>
                </a:solidFill>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nhiệm</a:t>
            </a:r>
            <a:r>
              <a:rPr lang="en-US" sz="2400" b="1" i="1" u="sng" dirty="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1685167" y="228600"/>
            <a:ext cx="5825506" cy="461665"/>
          </a:xfrm>
          <a:prstGeom prst="rect">
            <a:avLst/>
          </a:prstGeom>
          <a:noFill/>
        </p:spPr>
        <p:txBody>
          <a:bodyPr wrap="none" rtlCol="0">
            <a:spAutoFit/>
          </a:bodyPr>
          <a:lstStyle/>
          <a:p>
            <a:r>
              <a:rPr lang="en-US" sz="2400" b="1" dirty="0">
                <a:solidFill>
                  <a:srgbClr val="7030A0"/>
                </a:solidFill>
                <a:latin typeface="Times New Roman" pitchFamily="18" charset="0"/>
                <a:cs typeface="Times New Roman" pitchFamily="18" charset="0"/>
              </a:rPr>
              <a:t>7 </a:t>
            </a:r>
            <a:r>
              <a:rPr lang="en-US" sz="2400" b="1" dirty="0" err="1">
                <a:solidFill>
                  <a:srgbClr val="7030A0"/>
                </a:solidFill>
                <a:latin typeface="Times New Roman" pitchFamily="18" charset="0"/>
                <a:cs typeface="Times New Roman" pitchFamily="18" charset="0"/>
              </a:rPr>
              <a:t>câu</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đầu</a:t>
            </a:r>
            <a:r>
              <a:rPr lang="en-US" sz="2400" b="1" dirty="0">
                <a:solidFill>
                  <a:srgbClr val="7030A0"/>
                </a:solidFill>
                <a:latin typeface="Times New Roman" pitchFamily="18" charset="0"/>
                <a:cs typeface="Times New Roman" pitchFamily="18" charset="0"/>
              </a:rPr>
              <a:t>: CƠ SỞ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057400" y="914400"/>
            <a:ext cx="4014240" cy="461665"/>
          </a:xfrm>
          <a:prstGeom prst="rect">
            <a:avLst/>
          </a:prstGeom>
          <a:noFill/>
        </p:spPr>
        <p:txBody>
          <a:bodyPr wrap="none" rtlCol="0">
            <a:spAutoFit/>
          </a:bodyPr>
          <a:lstStyle/>
          <a:p>
            <a:r>
              <a:rPr lang="en-US" sz="2400" i="1" dirty="0" err="1">
                <a:latin typeface="Times New Roman" pitchFamily="18" charset="0"/>
                <a:cs typeface="Times New Roman" pitchFamily="18" charset="0"/>
              </a:rPr>
              <a:t>Súng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súng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đầu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đầu</a:t>
            </a:r>
            <a:endParaRPr lang="vi-VN" sz="24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88900129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84" y="42604"/>
            <a:ext cx="9137515" cy="6815396"/>
          </a:xfrm>
          <a:prstGeom prst="rect">
            <a:avLst/>
          </a:prstGeom>
        </p:spPr>
      </p:pic>
      <p:sp>
        <p:nvSpPr>
          <p:cNvPr id="4" name="TextBox 3"/>
          <p:cNvSpPr txBox="1"/>
          <p:nvPr/>
        </p:nvSpPr>
        <p:spPr>
          <a:xfrm>
            <a:off x="161094" y="1676400"/>
            <a:ext cx="8839200" cy="4524315"/>
          </a:xfrm>
          <a:prstGeom prst="rect">
            <a:avLst/>
          </a:prstGeom>
          <a:noFill/>
        </p:spPr>
        <p:txBody>
          <a:bodyPr wrap="square" rtlCol="0">
            <a:spAutoFit/>
          </a:bodyPr>
          <a:lstStyle/>
          <a:p>
            <a:pPr algn="just">
              <a:lnSpc>
                <a:spcPct val="120000"/>
              </a:lnSpc>
            </a:pP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6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sát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bên</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chung</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“Chung </a:t>
            </a:r>
            <a:r>
              <a:rPr lang="en-US" sz="2400" i="1" dirty="0" err="1">
                <a:latin typeface="Times New Roman" pitchFamily="18" charset="0"/>
                <a:cs typeface="Times New Roman" pitchFamily="18" charset="0"/>
              </a:rPr>
              <a:t>chăn</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niềm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7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chung</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a:t>
            </a:r>
          </a:p>
          <a:p>
            <a:pPr algn="just">
              <a:lnSpc>
                <a:spcPct val="12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đồng</a:t>
            </a:r>
            <a:r>
              <a:rPr lang="en-US" sz="2400" b="1" i="1" u="sng" dirty="0">
                <a:solidFill>
                  <a:srgbClr val="FF0000"/>
                </a:solidFill>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cảm</a:t>
            </a:r>
            <a:r>
              <a:rPr lang="en-US" sz="2400" b="1" i="1" u="sng" dirty="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1981200" y="228600"/>
            <a:ext cx="5825506" cy="461665"/>
          </a:xfrm>
          <a:prstGeom prst="rect">
            <a:avLst/>
          </a:prstGeom>
          <a:noFill/>
        </p:spPr>
        <p:txBody>
          <a:bodyPr wrap="none" rtlCol="0">
            <a:spAutoFit/>
          </a:bodyPr>
          <a:lstStyle/>
          <a:p>
            <a:r>
              <a:rPr lang="en-US" sz="2400" b="1" dirty="0">
                <a:solidFill>
                  <a:srgbClr val="7030A0"/>
                </a:solidFill>
                <a:latin typeface="Times New Roman" pitchFamily="18" charset="0"/>
                <a:cs typeface="Times New Roman" pitchFamily="18" charset="0"/>
              </a:rPr>
              <a:t>7 </a:t>
            </a:r>
            <a:r>
              <a:rPr lang="en-US" sz="2400" b="1" dirty="0" err="1">
                <a:solidFill>
                  <a:srgbClr val="7030A0"/>
                </a:solidFill>
                <a:latin typeface="Times New Roman" pitchFamily="18" charset="0"/>
                <a:cs typeface="Times New Roman" pitchFamily="18" charset="0"/>
              </a:rPr>
              <a:t>câu</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đầu</a:t>
            </a:r>
            <a:r>
              <a:rPr lang="en-US" sz="2400" b="1" dirty="0">
                <a:solidFill>
                  <a:srgbClr val="7030A0"/>
                </a:solidFill>
                <a:latin typeface="Times New Roman" pitchFamily="18" charset="0"/>
                <a:cs typeface="Times New Roman" pitchFamily="18" charset="0"/>
              </a:rPr>
              <a:t>: CƠ SỞ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280224" y="941353"/>
            <a:ext cx="4600940" cy="461665"/>
          </a:xfrm>
          <a:prstGeom prst="rect">
            <a:avLst/>
          </a:prstGeom>
          <a:noFill/>
        </p:spPr>
        <p:txBody>
          <a:bodyPr wrap="none" rtlCol="0">
            <a:spAutoFit/>
          </a:bodyPr>
          <a:lstStyle/>
          <a:p>
            <a:r>
              <a:rPr lang="en-US" sz="2400" i="1" dirty="0" err="1">
                <a:latin typeface="Times New Roman" pitchFamily="18" charset="0"/>
                <a:cs typeface="Times New Roman" pitchFamily="18" charset="0"/>
              </a:rPr>
              <a:t>Đêm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rét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chung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đôi</a:t>
            </a:r>
            <a:r>
              <a:rPr lang="en-US" sz="2400" i="1" dirty="0">
                <a:latin typeface="Times New Roman" pitchFamily="18" charset="0"/>
                <a:cs typeface="Times New Roman" pitchFamily="18" charset="0"/>
              </a:rPr>
              <a:t> tri </a:t>
            </a:r>
            <a:r>
              <a:rPr lang="en-US" sz="2400" i="1" dirty="0" err="1">
                <a:latin typeface="Times New Roman" pitchFamily="18" charset="0"/>
                <a:cs typeface="Times New Roman" pitchFamily="18" charset="0"/>
              </a:rPr>
              <a:t>kỉ</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8890012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591" y="0"/>
            <a:ext cx="9160656" cy="6858000"/>
          </a:xfrm>
          <a:prstGeom prst="rect">
            <a:avLst/>
          </a:prstGeom>
        </p:spPr>
      </p:pic>
      <p:sp>
        <p:nvSpPr>
          <p:cNvPr id="4" name="TextBox 3"/>
          <p:cNvSpPr txBox="1"/>
          <p:nvPr/>
        </p:nvSpPr>
        <p:spPr>
          <a:xfrm>
            <a:off x="152400" y="959414"/>
            <a:ext cx="8839200" cy="5600059"/>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một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thúc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khổ</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vẹn</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hai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dấu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chấm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cảm</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tiếng</a:t>
            </a:r>
            <a:r>
              <a:rPr lang="en-US" sz="2000" i="1" dirty="0">
                <a:solidFill>
                  <a:srgbClr val="7030A0"/>
                </a:solidFill>
                <a:latin typeface="Times New Roman" pitchFamily="18" charset="0"/>
                <a:cs typeface="Times New Roman" pitchFamily="18" charset="0"/>
              </a:rPr>
              <a:t> reo </a:t>
            </a:r>
            <a:r>
              <a:rPr lang="en-US" sz="2000" i="1" dirty="0" err="1">
                <a:solidFill>
                  <a:srgbClr val="7030A0"/>
                </a:solidFill>
                <a:latin typeface="Times New Roman" pitchFamily="18" charset="0"/>
                <a:cs typeface="Times New Roman" pitchFamily="18" charset="0"/>
              </a:rPr>
              <a:t>vui</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vỡ</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lẽ</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đầy</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sự</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triêm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nghiệm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đầy</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chín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chắn</a:t>
            </a:r>
            <a:r>
              <a:rPr lang="en-US" sz="2000" dirty="0">
                <a:latin typeface="Times New Roman" pitchFamily="18" charset="0"/>
                <a:cs typeface="Times New Roman" pitchFamily="18" charset="0"/>
              </a:rPr>
              <a:t> r</a:t>
            </a:r>
            <a:r>
              <a:rPr lang="vi-VN" sz="2000" dirty="0">
                <a:latin typeface="Times New Roman" pitchFamily="18" charset="0"/>
                <a:cs typeface="Times New Roman" pitchFamily="18" charset="0"/>
              </a:rPr>
              <a:t>ằ</a:t>
            </a:r>
            <a:r>
              <a:rPr lang="en-US" sz="2000" dirty="0" err="1">
                <a:latin typeface="Times New Roman" pitchFamily="18" charset="0"/>
                <a:cs typeface="Times New Roman" pitchFamily="18" charset="0"/>
              </a:rPr>
              <a:t>ng</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tình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đồng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chí</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được</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tạo</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nên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từ</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những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điều</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rất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đỗi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giản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dị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tiếng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gọi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đầy</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xúc</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động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sâu</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lắng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lên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từ</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sâu</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thẳm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trái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tim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người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sẻ</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chí</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từ</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Hán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Việt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càng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diễn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tả</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sự</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thiêng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liêng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cao</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cả</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ngưỡng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của</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tình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đồng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chí</a:t>
            </a:r>
            <a:r>
              <a:rPr lang="en-US" sz="2000" i="1" dirty="0">
                <a:solidFill>
                  <a:srgbClr val="7030A0"/>
                </a:solidFill>
                <a:latin typeface="Times New Roman" pitchFamily="18" charset="0"/>
                <a:cs typeface="Times New Roman" pitchFamily="18" charset="0"/>
              </a:rPr>
              <a:t> – </a:t>
            </a:r>
            <a:r>
              <a:rPr lang="en-US" sz="2000" i="1" dirty="0" err="1">
                <a:solidFill>
                  <a:srgbClr val="7030A0"/>
                </a:solidFill>
                <a:latin typeface="Times New Roman" pitchFamily="18" charset="0"/>
                <a:cs typeface="Times New Roman" pitchFamily="18" charset="0"/>
              </a:rPr>
              <a:t>kết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tinh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cao</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nhất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của</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tình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bạn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tình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7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gửi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cam </a:t>
            </a:r>
            <a:r>
              <a:rPr lang="en-US" sz="2000" dirty="0" err="1">
                <a:latin typeface="Times New Roman" pitchFamily="18" charset="0"/>
                <a:cs typeface="Times New Roman" pitchFamily="18" charset="0"/>
              </a:rPr>
              <a:t>cộng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bản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lề</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gắn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kết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hai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phần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bài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mười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a:t>
            </a:r>
          </a:p>
        </p:txBody>
      </p:sp>
      <p:sp>
        <p:nvSpPr>
          <p:cNvPr id="5" name="TextBox 4"/>
          <p:cNvSpPr txBox="1"/>
          <p:nvPr/>
        </p:nvSpPr>
        <p:spPr>
          <a:xfrm>
            <a:off x="2057400" y="152400"/>
            <a:ext cx="4883516" cy="400110"/>
          </a:xfrm>
          <a:prstGeom prst="rect">
            <a:avLst/>
          </a:prstGeom>
          <a:noFill/>
        </p:spPr>
        <p:txBody>
          <a:bodyPr wrap="none" rtlCol="0">
            <a:spAutoFit/>
          </a:bodyPr>
          <a:lstStyle/>
          <a:p>
            <a:r>
              <a:rPr lang="en-US" sz="2000" b="1" dirty="0">
                <a:solidFill>
                  <a:srgbClr val="7030A0"/>
                </a:solidFill>
                <a:latin typeface="Times New Roman" pitchFamily="18" charset="0"/>
                <a:cs typeface="Times New Roman" pitchFamily="18" charset="0"/>
              </a:rPr>
              <a:t>7 </a:t>
            </a:r>
            <a:r>
              <a:rPr lang="en-US" sz="2000" b="1" dirty="0" err="1">
                <a:solidFill>
                  <a:srgbClr val="7030A0"/>
                </a:solidFill>
                <a:latin typeface="Times New Roman" pitchFamily="18" charset="0"/>
                <a:cs typeface="Times New Roman" pitchFamily="18" charset="0"/>
              </a:rPr>
              <a:t>câu</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đầu</a:t>
            </a:r>
            <a:r>
              <a:rPr lang="en-US" sz="2000" b="1" dirty="0">
                <a:solidFill>
                  <a:srgbClr val="7030A0"/>
                </a:solidFill>
                <a:latin typeface="Times New Roman" pitchFamily="18" charset="0"/>
                <a:cs typeface="Times New Roman" pitchFamily="18" charset="0"/>
              </a:rPr>
              <a:t>: CƠ SỞ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a:off x="3581400" y="552510"/>
            <a:ext cx="1423788" cy="461665"/>
          </a:xfrm>
          <a:prstGeom prst="rect">
            <a:avLst/>
          </a:prstGeom>
          <a:noFill/>
        </p:spPr>
        <p:txBody>
          <a:bodyPr wrap="none" rtlCol="0">
            <a:spAutoFit/>
          </a:bodyPr>
          <a:lstStyle/>
          <a:p>
            <a:r>
              <a:rPr lang="vi-VN" sz="2400" i="1" dirty="0">
                <a:latin typeface="Times New Roman" pitchFamily="18" charset="0"/>
                <a:cs typeface="Times New Roman" pitchFamily="18" charset="0"/>
              </a:rPr>
              <a:t>Đồng chí!</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217193262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29" y="24318"/>
            <a:ext cx="9158366" cy="6833681"/>
          </a:xfrm>
          <a:prstGeom prst="rect">
            <a:avLst/>
          </a:prstGeom>
        </p:spPr>
      </p:pic>
      <p:sp>
        <p:nvSpPr>
          <p:cNvPr id="4" name="TextBox 3"/>
          <p:cNvSpPr txBox="1"/>
          <p:nvPr/>
        </p:nvSpPr>
        <p:spPr>
          <a:xfrm>
            <a:off x="152400" y="2819400"/>
            <a:ext cx="8597284" cy="2677656"/>
          </a:xfrm>
          <a:prstGeom prst="rect">
            <a:avLst/>
          </a:prstGeom>
          <a:noFill/>
        </p:spPr>
        <p:txBody>
          <a:bodyPr wrap="square" rtlCol="0">
            <a:spAutoFit/>
          </a:bodyPr>
          <a:lstStyle/>
          <a:p>
            <a:pPr algn="just"/>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7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riêng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tri </a:t>
            </a:r>
            <a:r>
              <a:rPr lang="en-US" sz="2400" dirty="0" err="1">
                <a:latin typeface="Times New Roman" pitchFamily="18" charset="0"/>
                <a:cs typeface="Times New Roman" pitchFamily="18" charset="0"/>
              </a:rPr>
              <a:t>kỉ</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vi-VN" sz="2400" dirty="0">
                <a:latin typeface="Times New Roman" pitchFamily="18" charset="0"/>
                <a:cs typeface="Times New Roman" pitchFamily="18" charset="0"/>
              </a:rPr>
              <a:t>, cuối cùng kết tinh cao nhất: Đồng chí.</a:t>
            </a:r>
            <a:endParaRPr lang="en-US" sz="2400" dirty="0">
              <a:latin typeface="Times New Roman" pitchFamily="18" charset="0"/>
              <a:cs typeface="Times New Roman" pitchFamily="18" charset="0"/>
            </a:endParaRPr>
          </a:p>
        </p:txBody>
      </p:sp>
      <p:sp>
        <p:nvSpPr>
          <p:cNvPr id="5" name="TextBox 4"/>
          <p:cNvSpPr txBox="1"/>
          <p:nvPr/>
        </p:nvSpPr>
        <p:spPr>
          <a:xfrm>
            <a:off x="2390552" y="76200"/>
            <a:ext cx="4883516" cy="400110"/>
          </a:xfrm>
          <a:prstGeom prst="rect">
            <a:avLst/>
          </a:prstGeom>
          <a:noFill/>
        </p:spPr>
        <p:txBody>
          <a:bodyPr wrap="none" rtlCol="0">
            <a:spAutoFit/>
          </a:bodyPr>
          <a:lstStyle/>
          <a:p>
            <a:r>
              <a:rPr lang="en-US" sz="2000" b="1" dirty="0">
                <a:solidFill>
                  <a:srgbClr val="7030A0"/>
                </a:solidFill>
                <a:latin typeface="Times New Roman" pitchFamily="18" charset="0"/>
                <a:cs typeface="Times New Roman" pitchFamily="18" charset="0"/>
              </a:rPr>
              <a:t>7 </a:t>
            </a:r>
            <a:r>
              <a:rPr lang="en-US" sz="2000" b="1" dirty="0" err="1">
                <a:solidFill>
                  <a:srgbClr val="7030A0"/>
                </a:solidFill>
                <a:latin typeface="Times New Roman" pitchFamily="18" charset="0"/>
                <a:cs typeface="Times New Roman" pitchFamily="18" charset="0"/>
              </a:rPr>
              <a:t>câu</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đầu</a:t>
            </a:r>
            <a:r>
              <a:rPr lang="en-US" sz="2000" b="1" dirty="0">
                <a:solidFill>
                  <a:srgbClr val="7030A0"/>
                </a:solidFill>
                <a:latin typeface="Times New Roman" pitchFamily="18" charset="0"/>
                <a:cs typeface="Times New Roman" pitchFamily="18" charset="0"/>
              </a:rPr>
              <a:t>: CƠ SỞ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flipH="1">
            <a:off x="2760244" y="476311"/>
            <a:ext cx="4544628" cy="2495489"/>
          </a:xfrm>
          <a:prstGeom prst="rect">
            <a:avLst/>
          </a:prstGeom>
          <a:noFill/>
        </p:spPr>
        <p:txBody>
          <a:bodyPr wrap="square" rtlCol="0">
            <a:spAutoFit/>
          </a:bodyPr>
          <a:lstStyle/>
          <a:p>
            <a:r>
              <a:rPr lang="vi-VN" sz="2200" i="1" dirty="0">
                <a:latin typeface="+mj-lt"/>
              </a:rPr>
              <a:t>Quê hương anh nước mặn, đồng chua</a:t>
            </a:r>
            <a:br>
              <a:rPr lang="vi-VN" sz="2200" i="1" dirty="0">
                <a:latin typeface="+mj-lt"/>
              </a:rPr>
            </a:br>
            <a:r>
              <a:rPr lang="vi-VN" sz="2200" i="1" dirty="0">
                <a:latin typeface="+mj-lt"/>
              </a:rPr>
              <a:t>Làng tôi nghèo đất cày lên sỏi đá</a:t>
            </a:r>
            <a:br>
              <a:rPr lang="vi-VN" sz="2200" i="1" dirty="0">
                <a:latin typeface="+mj-lt"/>
              </a:rPr>
            </a:br>
            <a:r>
              <a:rPr lang="vi-VN" sz="2200" i="1" dirty="0">
                <a:latin typeface="+mj-lt"/>
              </a:rPr>
              <a:t>Anh với tôi đôi người xa lạ</a:t>
            </a:r>
            <a:br>
              <a:rPr lang="vi-VN" sz="2200" i="1" dirty="0">
                <a:latin typeface="+mj-lt"/>
              </a:rPr>
            </a:br>
            <a:r>
              <a:rPr lang="vi-VN" sz="2200" i="1" dirty="0">
                <a:latin typeface="+mj-lt"/>
              </a:rPr>
              <a:t>Tự phương trời chẳng hẹn quen nhau.</a:t>
            </a:r>
            <a:br>
              <a:rPr lang="vi-VN" sz="2200" i="1" dirty="0">
                <a:latin typeface="+mj-lt"/>
              </a:rPr>
            </a:br>
            <a:r>
              <a:rPr lang="vi-VN" sz="2200" i="1" dirty="0">
                <a:latin typeface="+mj-lt"/>
              </a:rPr>
              <a:t>Súng bên súng, đầu sát bên đầu</a:t>
            </a:r>
            <a:br>
              <a:rPr lang="vi-VN" sz="2200" i="1" dirty="0">
                <a:latin typeface="+mj-lt"/>
              </a:rPr>
            </a:br>
            <a:r>
              <a:rPr lang="vi-VN" sz="2200" i="1" dirty="0">
                <a:latin typeface="+mj-lt"/>
              </a:rPr>
              <a:t>Đêm rét chung chăn thành đôi tri kỷ</a:t>
            </a:r>
            <a:br>
              <a:rPr lang="vi-VN" sz="2200" i="1" dirty="0">
                <a:latin typeface="+mj-lt"/>
              </a:rPr>
            </a:br>
            <a:r>
              <a:rPr lang="vi-VN" sz="2200" i="1" dirty="0">
                <a:latin typeface="+mj-lt"/>
              </a:rPr>
              <a:t>Đồng chí!</a:t>
            </a:r>
            <a:endParaRPr lang="en-US" sz="2200" i="1" dirty="0">
              <a:latin typeface="+mj-lt"/>
              <a:cs typeface="Times New Roman" pitchFamily="18" charset="0"/>
            </a:endParaRPr>
          </a:p>
        </p:txBody>
      </p:sp>
      <p:sp>
        <p:nvSpPr>
          <p:cNvPr id="2" name="TextBox 1"/>
          <p:cNvSpPr txBox="1"/>
          <p:nvPr/>
        </p:nvSpPr>
        <p:spPr>
          <a:xfrm>
            <a:off x="228600" y="5494742"/>
            <a:ext cx="7346883" cy="400110"/>
          </a:xfrm>
          <a:prstGeom prst="rect">
            <a:avLst/>
          </a:prstGeom>
          <a:noFill/>
        </p:spPr>
        <p:txBody>
          <a:bodyPr wrap="none" rtlCol="0">
            <a:spAutoFit/>
          </a:bodyPr>
          <a:lstStyle/>
          <a:p>
            <a:r>
              <a:rPr lang="vi-VN" sz="2000" b="1" i="1" dirty="0">
                <a:solidFill>
                  <a:srgbClr val="FF0000"/>
                </a:solidFill>
                <a:latin typeface="+mj-lt"/>
              </a:rPr>
              <a:t>Đồng cảnh → Đồng ngũ → Đồng nhiệm → Đồng cảm → Đồng chí</a:t>
            </a:r>
            <a:endParaRPr lang="en-US" sz="2000" b="1" i="1" dirty="0">
              <a:solidFill>
                <a:srgbClr val="FF0000"/>
              </a:solidFill>
              <a:latin typeface="+mj-lt"/>
            </a:endParaRPr>
          </a:p>
        </p:txBody>
      </p:sp>
      <p:sp>
        <p:nvSpPr>
          <p:cNvPr id="7" name="TextBox 6"/>
          <p:cNvSpPr txBox="1"/>
          <p:nvPr/>
        </p:nvSpPr>
        <p:spPr>
          <a:xfrm>
            <a:off x="685800" y="5918740"/>
            <a:ext cx="5035353" cy="400110"/>
          </a:xfrm>
          <a:prstGeom prst="rect">
            <a:avLst/>
          </a:prstGeom>
          <a:noFill/>
        </p:spPr>
        <p:txBody>
          <a:bodyPr wrap="none" rtlCol="0">
            <a:spAutoFit/>
          </a:bodyPr>
          <a:lstStyle/>
          <a:p>
            <a:r>
              <a:rPr lang="vi-VN" sz="2000" b="1" i="1" dirty="0">
                <a:solidFill>
                  <a:srgbClr val="FF0000"/>
                </a:solidFill>
                <a:latin typeface="+mj-lt"/>
              </a:rPr>
              <a:t>Xa lạ → Quen nhau → Đôi tri kỉ → Đồng chí</a:t>
            </a:r>
            <a:endParaRPr lang="en-US" sz="2000" b="1" i="1" dirty="0">
              <a:solidFill>
                <a:srgbClr val="FF0000"/>
              </a:solidFill>
              <a:latin typeface="+mj-lt"/>
            </a:endParaRPr>
          </a:p>
        </p:txBody>
      </p:sp>
    </p:spTree>
    <p:extLst>
      <p:ext uri="{BB962C8B-B14F-4D97-AF65-F5344CB8AC3E}">
        <p14:creationId xmlns:p14="http://schemas.microsoft.com/office/powerpoint/2010/main" xmlns="" val="217193262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622"/>
            <a:ext cx="9157949" cy="6859622"/>
          </a:xfrm>
          <a:prstGeom prst="rect">
            <a:avLst/>
          </a:prstGeom>
        </p:spPr>
      </p:pic>
      <p:sp>
        <p:nvSpPr>
          <p:cNvPr id="4" name="TextBox 3"/>
          <p:cNvSpPr txBox="1"/>
          <p:nvPr/>
        </p:nvSpPr>
        <p:spPr>
          <a:xfrm>
            <a:off x="152400" y="959414"/>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500301" y="499387"/>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503251" y="1191953"/>
            <a:ext cx="5105400" cy="1200329"/>
          </a:xfrm>
          <a:prstGeom prst="rect">
            <a:avLst/>
          </a:prstGeom>
          <a:noFill/>
        </p:spPr>
        <p:txBody>
          <a:bodyPr wrap="square" rtlCol="0">
            <a:spAutoFit/>
          </a:bodyPr>
          <a:lstStyle/>
          <a:p>
            <a:r>
              <a:rPr lang="en-US" sz="2400" i="1" dirty="0" err="1">
                <a:latin typeface="Times New Roman" pitchFamily="18" charset="0"/>
                <a:cs typeface="Times New Roman" pitchFamily="18" charset="0"/>
              </a:rPr>
              <a:t>Ruộng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gửi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kệ</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gió</a:t>
            </a:r>
            <a:r>
              <a:rPr lang="en-US" sz="2400" i="1" dirty="0">
                <a:latin typeface="Times New Roman" pitchFamily="18" charset="0"/>
                <a:cs typeface="Times New Roman" pitchFamily="18" charset="0"/>
              </a:rPr>
              <a:t> lung lay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nhớ</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lính</a:t>
            </a:r>
            <a:r>
              <a:rPr lang="en-US" sz="2400" i="1" dirty="0">
                <a:latin typeface="Times New Roman" pitchFamily="18" charset="0"/>
                <a:cs typeface="Times New Roman" pitchFamily="18" charset="0"/>
              </a:rPr>
              <a:t>.</a:t>
            </a:r>
          </a:p>
        </p:txBody>
      </p:sp>
      <p:sp>
        <p:nvSpPr>
          <p:cNvPr id="2" name="TextBox 1"/>
          <p:cNvSpPr txBox="1"/>
          <p:nvPr/>
        </p:nvSpPr>
        <p:spPr>
          <a:xfrm>
            <a:off x="304800" y="2590800"/>
            <a:ext cx="8534400" cy="3816429"/>
          </a:xfrm>
          <a:prstGeom prst="rect">
            <a:avLst/>
          </a:prstGeom>
          <a:noFill/>
        </p:spPr>
        <p:txBody>
          <a:bodyPr wrap="square" rtlCol="0">
            <a:spAutoFit/>
          </a:bodyPr>
          <a:lstStyle/>
          <a:p>
            <a:pPr algn="just"/>
            <a:r>
              <a:rPr lang="vi-VN" dirty="0"/>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ta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gắn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hương</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a:t>
            </a:r>
            <a:r>
              <a:rPr lang="en-US" sz="2200" i="1" dirty="0" err="1">
                <a:latin typeface="Times New Roman" pitchFamily="18" charset="0"/>
                <a:cs typeface="Times New Roman" pitchFamily="18" charset="0"/>
              </a:rPr>
              <a:t>ruộng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nương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gian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giếng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nước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gốc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minh </a:t>
            </a:r>
            <a:r>
              <a:rPr lang="en-US" sz="2200" dirty="0" err="1">
                <a:latin typeface="Times New Roman" pitchFamily="18" charset="0"/>
                <a:cs typeface="Times New Roman" pitchFamily="18" charset="0"/>
              </a:rPr>
              <a:t>chứng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sự</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gắn</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bó</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vô</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cùng</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sâu</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nặng</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với</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quê</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hương</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đất</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nước</a:t>
            </a:r>
            <a:r>
              <a:rPr lang="en-US" sz="2200" b="1" i="1" u="sng" dirty="0">
                <a:solidFill>
                  <a:srgbClr val="FF0000"/>
                </a:solidFill>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giàu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giàu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nhớ</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chí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Ra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nặng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a:p>
            <a:pPr algn="just"/>
            <a:r>
              <a:rPr lang="vi-VN"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gian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nghèo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trống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cột</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774233057"/>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9067800" cy="6792097"/>
          </a:xfrm>
          <a:prstGeom prst="rect">
            <a:avLst/>
          </a:prstGeom>
        </p:spPr>
      </p:pic>
      <p:sp>
        <p:nvSpPr>
          <p:cNvPr id="4" name="TextBox 3"/>
          <p:cNvSpPr txBox="1"/>
          <p:nvPr/>
        </p:nvSpPr>
        <p:spPr>
          <a:xfrm>
            <a:off x="152400" y="959414"/>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228600" y="497749"/>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477311" y="1218323"/>
            <a:ext cx="5105400" cy="1200329"/>
          </a:xfrm>
          <a:prstGeom prst="rect">
            <a:avLst/>
          </a:prstGeom>
          <a:noFill/>
        </p:spPr>
        <p:txBody>
          <a:bodyPr wrap="square" rtlCol="0">
            <a:spAutoFit/>
          </a:bodyPr>
          <a:lstStyle/>
          <a:p>
            <a:r>
              <a:rPr lang="en-US" sz="2400" i="1" dirty="0" err="1">
                <a:latin typeface="Times New Roman" pitchFamily="18" charset="0"/>
                <a:cs typeface="Times New Roman" pitchFamily="18" charset="0"/>
              </a:rPr>
              <a:t>Ruộng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gửi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kệ</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gió</a:t>
            </a:r>
            <a:r>
              <a:rPr lang="en-US" sz="2400" i="1" dirty="0">
                <a:latin typeface="Times New Roman" pitchFamily="18" charset="0"/>
                <a:cs typeface="Times New Roman" pitchFamily="18" charset="0"/>
              </a:rPr>
              <a:t> lung lay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nhớ</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lính</a:t>
            </a:r>
            <a:r>
              <a:rPr lang="en-US" sz="2400" i="1" dirty="0">
                <a:latin typeface="Times New Roman" pitchFamily="18" charset="0"/>
                <a:cs typeface="Times New Roman" pitchFamily="18" charset="0"/>
              </a:rPr>
              <a:t>.</a:t>
            </a:r>
          </a:p>
        </p:txBody>
      </p:sp>
      <p:sp>
        <p:nvSpPr>
          <p:cNvPr id="2" name="TextBox 1"/>
          <p:cNvSpPr txBox="1"/>
          <p:nvPr/>
        </p:nvSpPr>
        <p:spPr>
          <a:xfrm>
            <a:off x="228600" y="2514600"/>
            <a:ext cx="8915400" cy="4122732"/>
          </a:xfrm>
          <a:prstGeom prst="rect">
            <a:avLst/>
          </a:prstGeom>
          <a:noFill/>
        </p:spPr>
        <p:txBody>
          <a:bodyPr wrap="square" rtlCol="0">
            <a:spAutoFit/>
          </a:bodyPr>
          <a:lstStyle/>
          <a:p>
            <a:pPr algn="just">
              <a:lnSpc>
                <a:spcPct val="120000"/>
              </a:lnSpc>
            </a:pPr>
            <a:r>
              <a:rPr lang="vi-VN" dirty="0"/>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b="1" i="1" dirty="0" err="1">
                <a:latin typeface="Times New Roman" pitchFamily="18" charset="0"/>
                <a:cs typeface="Times New Roman" pitchFamily="18" charset="0"/>
              </a:rPr>
              <a:t>mặc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kệ</a:t>
            </a:r>
            <a:r>
              <a:rPr lang="en-US" sz="2000" i="1" dirty="0">
                <a:latin typeface="Times New Roman" pitchFamily="18" charset="0"/>
                <a:cs typeface="Times New Roman" pitchFamily="18" charset="0"/>
              </a:rPr>
              <a:t>”</a:t>
            </a:r>
            <a:r>
              <a:rPr lang="vi-VN" sz="2000" i="1" dirty="0">
                <a:latin typeface="Times New Roman" pitchFamily="18" charset="0"/>
                <a:cs typeface="Times New Roman" pitchFamily="18" charset="0"/>
              </a:rPr>
              <a:t>.</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kệ</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tr</a:t>
            </a:r>
            <a:r>
              <a:rPr lang="vi-VN" sz="2000" dirty="0">
                <a:latin typeface="Times New Roman" pitchFamily="18" charset="0"/>
                <a:cs typeface="Times New Roman" pitchFamily="18" charset="0"/>
              </a:rPr>
              <a:t>ĩ</a:t>
            </a:r>
            <a:r>
              <a:rPr lang="en-US" sz="2000" dirty="0">
                <a:latin typeface="Times New Roman" pitchFamily="18" charset="0"/>
                <a:cs typeface="Times New Roman" pitchFamily="18" charset="0"/>
              </a:rPr>
              <a:t>u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kệ</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kệ</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ruộng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gian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nhà</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kệ</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phi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hi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Tống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biệt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Ngưởi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ừ </a:t>
            </a:r>
            <a:r>
              <a:rPr lang="en-US" sz="2000" i="1" dirty="0" err="1">
                <a:latin typeface="Times New Roman" pitchFamily="18" charset="0"/>
                <a:cs typeface="Times New Roman" pitchFamily="18" charset="0"/>
              </a:rPr>
              <a:t>nhỉ</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thực</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Mẹ</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coi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chiếc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a:t>
            </a:r>
            <a:r>
              <a:rPr lang="en-US" sz="2000" i="1" dirty="0">
                <a:latin typeface="Times New Roman" pitchFamily="18" charset="0"/>
                <a:cs typeface="Times New Roman" pitchFamily="18" charset="0"/>
              </a:rPr>
              <a:t> bay/</a:t>
            </a:r>
            <a:r>
              <a:rPr lang="en-US" sz="2000" i="1" dirty="0" err="1">
                <a:latin typeface="Times New Roman" pitchFamily="18" charset="0"/>
                <a:cs typeface="Times New Roman" pitchFamily="18" charset="0"/>
              </a:rPr>
              <a:t>Chị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coi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hạt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bụi</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Em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coi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rượu</a:t>
            </a:r>
            <a:r>
              <a:rPr lang="en-US" sz="2000" i="1" dirty="0">
                <a:latin typeface="Times New Roman" pitchFamily="18" charset="0"/>
                <a:cs typeface="Times New Roman" pitchFamily="18" charset="0"/>
              </a:rPr>
              <a:t> cay</a:t>
            </a:r>
            <a:r>
              <a:rPr lang="en-US" sz="2000" dirty="0">
                <a:latin typeface="Times New Roman" pitchFamily="18" charset="0"/>
                <a:cs typeface="Times New Roman" pitchFamily="18" charset="0"/>
              </a:rPr>
              <a:t>.</a:t>
            </a:r>
          </a:p>
          <a:p>
            <a:pPr algn="just">
              <a:lnSpc>
                <a:spcPct val="120000"/>
              </a:lnSpc>
            </a:pP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Hay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a:t>
            </a: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Người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lại</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Sau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lưng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thềm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a:t>
            </a:r>
          </a:p>
          <a:p>
            <a:pPr algn="just">
              <a:lnSpc>
                <a:spcPct val="120000"/>
              </a:lnSpc>
            </a:pP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Ba ý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tấm</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lòng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vì</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nghĩa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lớn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gạt</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tình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riêng</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774233057"/>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26686"/>
            <a:ext cx="9191409" cy="6884685"/>
          </a:xfrm>
          <a:prstGeom prst="rect">
            <a:avLst/>
          </a:prstGeom>
        </p:spPr>
      </p:pic>
      <p:sp>
        <p:nvSpPr>
          <p:cNvPr id="4" name="TextBox 3"/>
          <p:cNvSpPr txBox="1"/>
          <p:nvPr/>
        </p:nvSpPr>
        <p:spPr>
          <a:xfrm>
            <a:off x="152400" y="959414"/>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296356" y="712455"/>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493523" y="1676400"/>
            <a:ext cx="5105400" cy="1200329"/>
          </a:xfrm>
          <a:prstGeom prst="rect">
            <a:avLst/>
          </a:prstGeom>
          <a:noFill/>
        </p:spPr>
        <p:txBody>
          <a:bodyPr wrap="square" rtlCol="0">
            <a:spAutoFit/>
          </a:bodyPr>
          <a:lstStyle/>
          <a:p>
            <a:r>
              <a:rPr lang="en-US" sz="2400" i="1" dirty="0" err="1">
                <a:latin typeface="Times New Roman" pitchFamily="18" charset="0"/>
                <a:cs typeface="Times New Roman" pitchFamily="18" charset="0"/>
              </a:rPr>
              <a:t>Ruộng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gửi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kệ</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gió</a:t>
            </a:r>
            <a:r>
              <a:rPr lang="en-US" sz="2400" i="1" dirty="0">
                <a:latin typeface="Times New Roman" pitchFamily="18" charset="0"/>
                <a:cs typeface="Times New Roman" pitchFamily="18" charset="0"/>
              </a:rPr>
              <a:t> lung lay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nhớ</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lính</a:t>
            </a:r>
            <a:r>
              <a:rPr lang="en-US" sz="2400" i="1" dirty="0">
                <a:latin typeface="Times New Roman" pitchFamily="18" charset="0"/>
                <a:cs typeface="Times New Roman" pitchFamily="18" charset="0"/>
              </a:rPr>
              <a:t>.</a:t>
            </a:r>
          </a:p>
        </p:txBody>
      </p:sp>
      <p:sp>
        <p:nvSpPr>
          <p:cNvPr id="2" name="TextBox 1"/>
          <p:cNvSpPr txBox="1"/>
          <p:nvPr/>
        </p:nvSpPr>
        <p:spPr>
          <a:xfrm>
            <a:off x="160506" y="3200400"/>
            <a:ext cx="8763000" cy="3384068"/>
          </a:xfrm>
          <a:prstGeom prst="rect">
            <a:avLst/>
          </a:prstGeom>
          <a:noFill/>
        </p:spPr>
        <p:txBody>
          <a:bodyPr wrap="square" rtlCol="0">
            <a:spAutoFit/>
          </a:bodyPr>
          <a:lstStyle/>
          <a:p>
            <a:pPr algn="just">
              <a:lnSpc>
                <a:spcPct val="120000"/>
              </a:lnSpc>
            </a:pPr>
            <a:r>
              <a:rPr lang="vi-VN" sz="2000" dirty="0"/>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Giếng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gốc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đa</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dụ</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nỗi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nhớ</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quê</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hương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những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người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da </a:t>
            </a:r>
            <a:r>
              <a:rPr lang="en-US" sz="2000" dirty="0" err="1">
                <a:latin typeface="Times New Roman" pitchFamily="18" charset="0"/>
                <a:cs typeface="Times New Roman" pitchFamily="18" charset="0"/>
              </a:rPr>
              <a:t>diết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hi </a:t>
            </a:r>
            <a:r>
              <a:rPr lang="en-US" sz="2000" dirty="0" err="1">
                <a:latin typeface="Times New Roman" pitchFamily="18" charset="0"/>
                <a:cs typeface="Times New Roman" pitchFamily="18" charset="0"/>
              </a:rPr>
              <a:t>sinh</a:t>
            </a:r>
            <a:r>
              <a:rPr lang="vi-VN" sz="2000" dirty="0">
                <a:latin typeface="Times New Roman" pitchFamily="18" charset="0"/>
                <a:cs typeface="Times New Roman" pitchFamily="18" charset="0"/>
              </a:rPr>
              <a:t>,</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phi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774233057"/>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26686"/>
            <a:ext cx="9191409" cy="6884685"/>
          </a:xfrm>
          <a:prstGeom prst="rect">
            <a:avLst/>
          </a:prstGeom>
        </p:spPr>
      </p:pic>
      <p:sp>
        <p:nvSpPr>
          <p:cNvPr id="4" name="TextBox 3"/>
          <p:cNvSpPr txBox="1"/>
          <p:nvPr/>
        </p:nvSpPr>
        <p:spPr>
          <a:xfrm>
            <a:off x="228600" y="2971800"/>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341516" y="53948"/>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514600" y="381000"/>
            <a:ext cx="5105400" cy="3046988"/>
          </a:xfrm>
          <a:prstGeom prst="rect">
            <a:avLst/>
          </a:prstGeom>
          <a:noFill/>
        </p:spPr>
        <p:txBody>
          <a:bodyPr wrap="square" rtlCol="0">
            <a:spAutoFit/>
          </a:bodyPr>
          <a:lstStyle/>
          <a:p>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từng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ớn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lạnh</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Sốt</a:t>
            </a:r>
            <a:r>
              <a:rPr lang="en-US" sz="2400" i="1" dirty="0">
                <a:latin typeface="Times New Roman" pitchFamily="18" charset="0"/>
                <a:cs typeface="Times New Roman" pitchFamily="18" charset="0"/>
              </a:rPr>
              <a:t> run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vầng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ướt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mồ</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hôi</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rách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vai</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Quần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mảnh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vá</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Miệng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buốt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Chân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Thương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nhau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nắm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a:t>
            </a:r>
          </a:p>
          <a:p>
            <a:endParaRPr lang="en-US" sz="2400" i="1" dirty="0">
              <a:latin typeface="Times New Roman" pitchFamily="18" charset="0"/>
              <a:cs typeface="Times New Roman" pitchFamily="18" charset="0"/>
            </a:endParaRPr>
          </a:p>
        </p:txBody>
      </p:sp>
      <p:sp>
        <p:nvSpPr>
          <p:cNvPr id="2" name="TextBox 1"/>
          <p:cNvSpPr txBox="1"/>
          <p:nvPr/>
        </p:nvSpPr>
        <p:spPr>
          <a:xfrm>
            <a:off x="152400" y="2971800"/>
            <a:ext cx="8877300" cy="3791872"/>
          </a:xfrm>
          <a:prstGeom prst="rect">
            <a:avLst/>
          </a:prstGeom>
          <a:noFill/>
        </p:spPr>
        <p:txBody>
          <a:bodyPr wrap="square" rtlCol="0">
            <a:spAutoFit/>
          </a:bodyPr>
          <a:lstStyle/>
          <a:p>
            <a:pPr algn="just">
              <a:lnSpc>
                <a:spcPct val="110000"/>
              </a:lnSpc>
            </a:pPr>
            <a:r>
              <a:rPr lang="vi-VN" sz="2000" dirty="0"/>
              <a:t>       </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Phép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liệt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kê</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góp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khắc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họa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những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gian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khó</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thiếu</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p>
          <a:p>
            <a:pPr algn="just">
              <a:lnSpc>
                <a:spcPct val="110000"/>
              </a:lnSpc>
            </a:pP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rét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Hai c</a:t>
            </a:r>
            <a:r>
              <a:rPr lang="en-US" sz="2000" dirty="0" err="1">
                <a:latin typeface="Times New Roman" pitchFamily="18" charset="0"/>
                <a:cs typeface="Times New Roman" pitchFamily="18" charset="0"/>
              </a:rPr>
              <a:t>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Tây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Tiến</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Tây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Tiến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đoàn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mọc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tóc</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Quân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màu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dữ</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oai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hùng</a:t>
            </a:r>
            <a:r>
              <a:rPr lang="en-US" sz="2000" i="1" dirty="0">
                <a:latin typeface="Times New Roman" pitchFamily="18" charset="0"/>
                <a:cs typeface="Times New Roman" pitchFamily="18" charset="0"/>
              </a:rPr>
              <a:t>.”</a:t>
            </a:r>
          </a:p>
          <a:p>
            <a:pPr algn="just">
              <a:lnSpc>
                <a:spcPct val="110000"/>
              </a:lnSpc>
            </a:pP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ốm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Hữu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cam </a:t>
            </a:r>
            <a:r>
              <a:rPr lang="en-US" sz="2000" dirty="0" err="1">
                <a:latin typeface="Times New Roman" pitchFamily="18" charset="0"/>
                <a:cs typeface="Times New Roman" pitchFamily="18" charset="0"/>
              </a:rPr>
              <a:t>cộng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chịu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bệnh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gớm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qua.</a:t>
            </a:r>
          </a:p>
        </p:txBody>
      </p:sp>
    </p:spTree>
    <p:extLst>
      <p:ext uri="{BB962C8B-B14F-4D97-AF65-F5344CB8AC3E}">
        <p14:creationId xmlns:p14="http://schemas.microsoft.com/office/powerpoint/2010/main" xmlns="" val="291664957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55784" cy="6858000"/>
          </a:xfrm>
          <a:prstGeom prst="rect">
            <a:avLst/>
          </a:prstGeom>
        </p:spPr>
      </p:pic>
      <p:sp>
        <p:nvSpPr>
          <p:cNvPr id="4" name="TextBox 3"/>
          <p:cNvSpPr txBox="1"/>
          <p:nvPr/>
        </p:nvSpPr>
        <p:spPr>
          <a:xfrm>
            <a:off x="228600" y="2971800"/>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341516" y="511195"/>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533400" y="1447800"/>
            <a:ext cx="5105400" cy="2677656"/>
          </a:xfrm>
          <a:prstGeom prst="rect">
            <a:avLst/>
          </a:prstGeom>
          <a:noFill/>
        </p:spPr>
        <p:txBody>
          <a:bodyPr wrap="square" rtlCol="0">
            <a:spAutoFit/>
          </a:bodyPr>
          <a:lstStyle/>
          <a:p>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từng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ớn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lạnh</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Sốt</a:t>
            </a:r>
            <a:r>
              <a:rPr lang="en-US" sz="2400" i="1" dirty="0">
                <a:latin typeface="Times New Roman" pitchFamily="18" charset="0"/>
                <a:cs typeface="Times New Roman" pitchFamily="18" charset="0"/>
              </a:rPr>
              <a:t> run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vầng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ướt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mồ</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hôi</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rách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vai</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Quần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mảnh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vá</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Miệng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buốt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Chân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Thương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nhau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nắm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a:t>
            </a:r>
          </a:p>
        </p:txBody>
      </p:sp>
      <p:sp>
        <p:nvSpPr>
          <p:cNvPr id="2" name="TextBox 1"/>
          <p:cNvSpPr txBox="1"/>
          <p:nvPr/>
        </p:nvSpPr>
        <p:spPr>
          <a:xfrm>
            <a:off x="156453" y="4419600"/>
            <a:ext cx="8877300" cy="2276072"/>
          </a:xfrm>
          <a:prstGeom prst="rect">
            <a:avLst/>
          </a:prstGeom>
          <a:noFill/>
        </p:spPr>
        <p:txBody>
          <a:bodyPr wrap="square" rtlCol="0">
            <a:spAutoFit/>
          </a:bodyPr>
          <a:lstStyle/>
          <a:p>
            <a:pPr algn="just">
              <a:lnSpc>
                <a:spcPct val="120000"/>
              </a:lnSpc>
            </a:pPr>
            <a:r>
              <a:rPr lang="vi-VN" sz="2000" dirty="0"/>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rách</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rách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vai</a:t>
            </a:r>
            <a:r>
              <a:rPr lang="en-US" sz="2000" i="1" dirty="0">
                <a:latin typeface="Times New Roman" pitchFamily="18" charset="0"/>
                <a:cs typeface="Times New Roman" pitchFamily="18" charset="0"/>
              </a:rPr>
              <a:t> – </a:t>
            </a:r>
            <a:r>
              <a:rPr lang="en-US" sz="2000" i="1" dirty="0" err="1">
                <a:latin typeface="Times New Roman" pitchFamily="18" charset="0"/>
                <a:cs typeface="Times New Roman" pitchFamily="18" charset="0"/>
              </a:rPr>
              <a:t>Quần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tôi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vá</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tôi</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tôi</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góp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sẻ</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ngộ</a:t>
            </a:r>
            <a:r>
              <a:rPr lang="en-US" sz="2000" dirty="0">
                <a:latin typeface="Times New Roman" pitchFamily="18" charset="0"/>
                <a:cs typeface="Times New Roman" pitchFamily="18" charset="0"/>
              </a:rPr>
              <a:t> </a:t>
            </a:r>
            <a:r>
              <a:rPr lang="vi-VN" sz="2000" b="1" i="1" u="sng" dirty="0">
                <a:solidFill>
                  <a:srgbClr val="FF0000"/>
                </a:solidFill>
                <a:latin typeface="Times New Roman" pitchFamily="18" charset="0"/>
                <a:cs typeface="Times New Roman" pitchFamily="18" charset="0"/>
              </a:rPr>
              <a:t>thiếu thốn quân tư trang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chi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rách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giày</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chi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10200" y="1709176"/>
            <a:ext cx="3197220" cy="2154903"/>
          </a:xfrm>
          <a:prstGeom prst="rect">
            <a:avLst/>
          </a:prstGeom>
        </p:spPr>
      </p:pic>
    </p:spTree>
    <p:extLst>
      <p:ext uri="{BB962C8B-B14F-4D97-AF65-F5344CB8AC3E}">
        <p14:creationId xmlns:p14="http://schemas.microsoft.com/office/powerpoint/2010/main" xmlns="" val="315727127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147" y="8106"/>
            <a:ext cx="9156384" cy="6937958"/>
          </a:xfrm>
          <a:prstGeom prst="rect">
            <a:avLst/>
          </a:prstGeom>
        </p:spPr>
      </p:pic>
      <p:sp>
        <p:nvSpPr>
          <p:cNvPr id="45" name="Footer Placeholder 3"/>
          <p:cNvSpPr>
            <a:spLocks noGrp="1"/>
          </p:cNvSpPr>
          <p:nvPr>
            <p:ph type="ftr" sz="quarter" idx="10"/>
          </p:nvPr>
        </p:nvSpPr>
        <p:spPr/>
        <p:txBody>
          <a:bodyPr/>
          <a:lstStyle/>
          <a:p>
            <a:pPr>
              <a:defRPr/>
            </a:pPr>
            <a:r>
              <a:rPr lang="en-US">
                <a:solidFill>
                  <a:prstClr val="black">
                    <a:tint val="75000"/>
                  </a:prstClr>
                </a:solidFill>
              </a:rPr>
              <a:t>Company Name</a:t>
            </a:r>
          </a:p>
        </p:txBody>
      </p:sp>
      <p:sp>
        <p:nvSpPr>
          <p:cNvPr id="4099" name="Rectangle 2"/>
          <p:cNvSpPr>
            <a:spLocks noGrp="1" noChangeArrowheads="1"/>
          </p:cNvSpPr>
          <p:nvPr>
            <p:ph type="title"/>
          </p:nvPr>
        </p:nvSpPr>
        <p:spPr>
          <a:xfrm>
            <a:off x="609600" y="1028700"/>
            <a:ext cx="8229600" cy="1143000"/>
          </a:xfrm>
        </p:spPr>
        <p:txBody>
          <a:bodyPr/>
          <a:lstStyle/>
          <a:p>
            <a:pPr eaLnBrk="1" hangingPunct="1"/>
            <a:r>
              <a:rPr lang="vi-VN" altLang="en-US" b="1" dirty="0">
                <a:solidFill>
                  <a:schemeClr val="accent1"/>
                </a:solidFill>
              </a:rPr>
              <a:t>CẤU TRÚC CHUYÊN ĐỀ</a:t>
            </a:r>
            <a:endParaRPr lang="en-US" altLang="en-US" b="1" dirty="0">
              <a:solidFill>
                <a:schemeClr val="accent1"/>
              </a:solidFill>
            </a:endParaRPr>
          </a:p>
        </p:txBody>
      </p:sp>
      <p:sp>
        <p:nvSpPr>
          <p:cNvPr id="8810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defRPr/>
            </a:pPr>
            <a:endParaRPr lang="en-US">
              <a:solidFill>
                <a:prstClr val="black"/>
              </a:solidFill>
              <a:latin typeface="Arial" panose="020B0604020202020204" pitchFamily="34" charset="0"/>
            </a:endParaRPr>
          </a:p>
        </p:txBody>
      </p:sp>
      <p:sp>
        <p:nvSpPr>
          <p:cNvPr id="4106" name="AutoShape 47"/>
          <p:cNvSpPr>
            <a:spLocks noChangeArrowheads="1"/>
          </p:cNvSpPr>
          <p:nvPr/>
        </p:nvSpPr>
        <p:spPr bwMode="gray">
          <a:xfrm>
            <a:off x="2128182" y="2330315"/>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xmlns="">
                <a:gradFill rotWithShape="1">
                  <a:gsLst>
                    <a:gs pos="0">
                      <a:srgbClr val="FFFFFF"/>
                    </a:gs>
                    <a:gs pos="100000">
                      <a:schemeClr val="accent1"/>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vi-VN" altLang="en-US" sz="2400" b="1" dirty="0">
                <a:solidFill>
                  <a:srgbClr val="FF0000"/>
                </a:solidFill>
                <a:latin typeface="Times New Roman" pitchFamily="18" charset="0"/>
                <a:cs typeface="Times New Roman" pitchFamily="18" charset="0"/>
              </a:rPr>
              <a:t>I. LÝ LUẬN VĂN HỌC</a:t>
            </a:r>
            <a:endParaRPr lang="en-US" altLang="en-US" sz="2400" b="1" dirty="0">
              <a:solidFill>
                <a:srgbClr val="FF0000"/>
              </a:solidFill>
              <a:latin typeface="Times New Roman" pitchFamily="18" charset="0"/>
              <a:cs typeface="Times New Roman" pitchFamily="18" charset="0"/>
            </a:endParaRPr>
          </a:p>
        </p:txBody>
      </p:sp>
      <p:sp>
        <p:nvSpPr>
          <p:cNvPr id="50" name="AutoShape 47"/>
          <p:cNvSpPr>
            <a:spLocks noChangeArrowheads="1"/>
          </p:cNvSpPr>
          <p:nvPr/>
        </p:nvSpPr>
        <p:spPr bwMode="gray">
          <a:xfrm>
            <a:off x="2615228" y="3261309"/>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xmlns="">
                <a:gradFill rotWithShape="1">
                  <a:gsLst>
                    <a:gs pos="0">
                      <a:srgbClr val="FFFFFF"/>
                    </a:gs>
                    <a:gs pos="100000">
                      <a:schemeClr val="accent1"/>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vi-VN" altLang="en-US" sz="2400" b="1" dirty="0">
                <a:solidFill>
                  <a:srgbClr val="FF0000"/>
                </a:solidFill>
                <a:latin typeface="Times New Roman" pitchFamily="18" charset="0"/>
                <a:cs typeface="Times New Roman" pitchFamily="18" charset="0"/>
              </a:rPr>
              <a:t>II. KIẾN THỨC VĂN HỌC SỬ</a:t>
            </a:r>
            <a:endParaRPr lang="en-US" altLang="en-US" sz="2400" b="1" dirty="0">
              <a:solidFill>
                <a:srgbClr val="FF0000"/>
              </a:solidFill>
              <a:latin typeface="Times New Roman" pitchFamily="18" charset="0"/>
              <a:cs typeface="Times New Roman" pitchFamily="18" charset="0"/>
            </a:endParaRPr>
          </a:p>
        </p:txBody>
      </p:sp>
      <p:sp>
        <p:nvSpPr>
          <p:cNvPr id="51" name="AutoShape 47"/>
          <p:cNvSpPr>
            <a:spLocks noChangeArrowheads="1"/>
          </p:cNvSpPr>
          <p:nvPr/>
        </p:nvSpPr>
        <p:spPr bwMode="gray">
          <a:xfrm>
            <a:off x="2547938" y="4156579"/>
            <a:ext cx="5355016" cy="645531"/>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xmlns="">
                <a:gradFill rotWithShape="1">
                  <a:gsLst>
                    <a:gs pos="0">
                      <a:srgbClr val="FFFFFF"/>
                    </a:gs>
                    <a:gs pos="100000">
                      <a:schemeClr val="accent1"/>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vi-VN" altLang="en-US" sz="2400" b="1" dirty="0">
                <a:solidFill>
                  <a:srgbClr val="FF0000"/>
                </a:solidFill>
                <a:latin typeface="Times New Roman" pitchFamily="18" charset="0"/>
                <a:cs typeface="Times New Roman" pitchFamily="18" charset="0"/>
              </a:rPr>
              <a:t>III. PHÂN TÍCH MỘT SỐ TÁC PHẨM</a:t>
            </a:r>
            <a:endParaRPr lang="en-US" altLang="en-US" sz="2400" b="1" dirty="0">
              <a:solidFill>
                <a:srgbClr val="FF0000"/>
              </a:solidFill>
              <a:latin typeface="Times New Roman" pitchFamily="18" charset="0"/>
              <a:cs typeface="Times New Roman" pitchFamily="18" charset="0"/>
            </a:endParaRPr>
          </a:p>
        </p:txBody>
      </p:sp>
      <p:sp>
        <p:nvSpPr>
          <p:cNvPr id="52" name="AutoShape 47"/>
          <p:cNvSpPr>
            <a:spLocks noChangeArrowheads="1"/>
          </p:cNvSpPr>
          <p:nvPr/>
        </p:nvSpPr>
        <p:spPr bwMode="gray">
          <a:xfrm>
            <a:off x="1994981" y="5206375"/>
            <a:ext cx="4844588" cy="4987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xmlns="">
                <a:gradFill rotWithShape="1">
                  <a:gsLst>
                    <a:gs pos="0">
                      <a:srgbClr val="FFFFFF"/>
                    </a:gs>
                    <a:gs pos="100000">
                      <a:schemeClr val="accent1"/>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vi-VN" altLang="en-US" sz="2400" b="1" dirty="0">
                <a:solidFill>
                  <a:srgbClr val="FF0000"/>
                </a:solidFill>
                <a:latin typeface="Times New Roman" pitchFamily="18" charset="0"/>
                <a:cs typeface="Times New Roman" pitchFamily="18" charset="0"/>
              </a:rPr>
              <a:t>IV. NHẬN ĐỊNH VÀ LUYỆN ĐỀ</a:t>
            </a:r>
            <a:endParaRPr lang="en-US" altLang="en-US" sz="2400" b="1" dirty="0">
              <a:solidFill>
                <a:srgbClr val="FF0000"/>
              </a:solidFill>
              <a:latin typeface="Times New Roman" pitchFamily="18" charset="0"/>
              <a:cs typeface="Times New Roman" pitchFamily="18" charset="0"/>
            </a:endParaRPr>
          </a:p>
        </p:txBody>
      </p:sp>
      <p:sp>
        <p:nvSpPr>
          <p:cNvPr id="68" name="5-Point Star 67"/>
          <p:cNvSpPr/>
          <p:nvPr/>
        </p:nvSpPr>
        <p:spPr>
          <a:xfrm>
            <a:off x="1578717" y="2216421"/>
            <a:ext cx="699581" cy="6283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I</a:t>
            </a:r>
            <a:endParaRPr lang="en-US" dirty="0">
              <a:solidFill>
                <a:schemeClr val="tx1"/>
              </a:solidFill>
            </a:endParaRPr>
          </a:p>
        </p:txBody>
      </p:sp>
      <p:sp>
        <p:nvSpPr>
          <p:cNvPr id="71" name="5-Point Star 70"/>
          <p:cNvSpPr/>
          <p:nvPr/>
        </p:nvSpPr>
        <p:spPr>
          <a:xfrm>
            <a:off x="1828801" y="3154789"/>
            <a:ext cx="826148" cy="6283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II</a:t>
            </a:r>
            <a:endParaRPr lang="en-US" dirty="0">
              <a:solidFill>
                <a:schemeClr val="tx1"/>
              </a:solidFill>
            </a:endParaRPr>
          </a:p>
        </p:txBody>
      </p:sp>
      <p:sp>
        <p:nvSpPr>
          <p:cNvPr id="72" name="5-Point Star 71"/>
          <p:cNvSpPr/>
          <p:nvPr/>
        </p:nvSpPr>
        <p:spPr>
          <a:xfrm>
            <a:off x="1670575" y="4012407"/>
            <a:ext cx="1038943" cy="7897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III</a:t>
            </a:r>
            <a:endParaRPr lang="en-US" dirty="0">
              <a:solidFill>
                <a:schemeClr val="tx1"/>
              </a:solidFill>
            </a:endParaRPr>
          </a:p>
        </p:txBody>
      </p:sp>
      <p:sp>
        <p:nvSpPr>
          <p:cNvPr id="73" name="5-Point Star 72"/>
          <p:cNvSpPr/>
          <p:nvPr/>
        </p:nvSpPr>
        <p:spPr>
          <a:xfrm>
            <a:off x="1157441" y="5009886"/>
            <a:ext cx="1050033" cy="8916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IV</a:t>
            </a:r>
            <a:endParaRPr lang="en-US" dirty="0">
              <a:solidFill>
                <a:schemeClr val="tx1"/>
              </a:solidFill>
            </a:endParaRPr>
          </a:p>
        </p:txBody>
      </p:sp>
    </p:spTree>
    <p:extLst>
      <p:ext uri="{BB962C8B-B14F-4D97-AF65-F5344CB8AC3E}">
        <p14:creationId xmlns:p14="http://schemas.microsoft.com/office/powerpoint/2010/main" xmlns="" val="249118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ppt_x"/>
                                          </p:val>
                                        </p:tav>
                                        <p:tav tm="100000">
                                          <p:val>
                                            <p:strVal val="#ppt_x"/>
                                          </p:val>
                                        </p:tav>
                                      </p:tavLst>
                                    </p:anim>
                                    <p:anim calcmode="lin" valueType="num">
                                      <p:cBhvr additive="base">
                                        <p:cTn id="34" dur="500" fill="hold"/>
                                        <p:tgtEl>
                                          <p:spTgt spid="7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fill="hold"/>
                                        <p:tgtEl>
                                          <p:spTgt spid="73"/>
                                        </p:tgtEl>
                                        <p:attrNameLst>
                                          <p:attrName>ppt_x</p:attrName>
                                        </p:attrNameLst>
                                      </p:cBhvr>
                                      <p:tavLst>
                                        <p:tav tm="0">
                                          <p:val>
                                            <p:strVal val="#ppt_x"/>
                                          </p:val>
                                        </p:tav>
                                        <p:tav tm="100000">
                                          <p:val>
                                            <p:strVal val="#ppt_x"/>
                                          </p:val>
                                        </p:tav>
                                      </p:tavLst>
                                    </p:anim>
                                    <p:anim calcmode="lin" valueType="num">
                                      <p:cBhvr additive="base">
                                        <p:cTn id="44" dur="500" fill="hold"/>
                                        <p:tgtEl>
                                          <p:spTgt spid="7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ppt_x"/>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6" grpId="0" animBg="1"/>
      <p:bldP spid="50" grpId="0" animBg="1"/>
      <p:bldP spid="51" grpId="0" animBg="1"/>
      <p:bldP spid="52" grpId="0" animBg="1"/>
      <p:bldP spid="68" grpId="0" animBg="1"/>
      <p:bldP spid="71" grpId="0" animBg="1"/>
      <p:bldP spid="72"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84"/>
            <a:ext cx="9147126" cy="6851515"/>
          </a:xfrm>
          <a:prstGeom prst="rect">
            <a:avLst/>
          </a:prstGeom>
        </p:spPr>
      </p:pic>
      <p:sp>
        <p:nvSpPr>
          <p:cNvPr id="5" name="TextBox 4"/>
          <p:cNvSpPr txBox="1"/>
          <p:nvPr/>
        </p:nvSpPr>
        <p:spPr>
          <a:xfrm>
            <a:off x="685800" y="0"/>
            <a:ext cx="7105278" cy="400110"/>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10 câu tiếp</a:t>
            </a:r>
            <a:r>
              <a:rPr lang="en-US" sz="2000" b="1" dirty="0">
                <a:solidFill>
                  <a:srgbClr val="7030A0"/>
                </a:solidFill>
                <a:latin typeface="Times New Roman" pitchFamily="18" charset="0"/>
                <a:cs typeface="Times New Roman" pitchFamily="18" charset="0"/>
              </a:rPr>
              <a:t>: </a:t>
            </a:r>
            <a:r>
              <a:rPr lang="vi-VN" sz="2000" b="1" dirty="0">
                <a:solidFill>
                  <a:srgbClr val="7030A0"/>
                </a:solidFill>
                <a:latin typeface="Times New Roman" pitchFamily="18" charset="0"/>
                <a:cs typeface="Times New Roman" pitchFamily="18" charset="0"/>
              </a:rPr>
              <a:t>BIỂU HIỆN, SỨC MẠNH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a:off x="2029100" y="200055"/>
            <a:ext cx="5105400" cy="2308324"/>
          </a:xfrm>
          <a:prstGeom prst="rect">
            <a:avLst/>
          </a:prstGeom>
          <a:noFill/>
        </p:spPr>
        <p:txBody>
          <a:bodyPr wrap="square" rtlCol="0">
            <a:spAutoFit/>
          </a:bodyPr>
          <a:lstStyle/>
          <a:p>
            <a:r>
              <a:rPr lang="en-US" i="1" dirty="0" err="1">
                <a:latin typeface="Times New Roman" pitchFamily="18" charset="0"/>
                <a:cs typeface="Times New Roman" pitchFamily="18" charset="0"/>
              </a:rPr>
              <a:t>Anh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với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ớn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lạnh</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Sốt</a:t>
            </a:r>
            <a:r>
              <a:rPr lang="en-US" i="1" dirty="0">
                <a:latin typeface="Times New Roman" pitchFamily="18" charset="0"/>
                <a:cs typeface="Times New Roman" pitchFamily="18" charset="0"/>
              </a:rPr>
              <a:t> run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vầng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ướt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mồ</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hôi</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Áo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anh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vai</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Quần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mảnh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vá</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Miệng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buốt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giá</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Chân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không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giày</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Thương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nắm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lấy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a:t>
            </a:r>
          </a:p>
          <a:p>
            <a:endParaRPr lang="en-US" i="1" dirty="0">
              <a:latin typeface="Times New Roman" pitchFamily="18" charset="0"/>
              <a:cs typeface="Times New Roman" pitchFamily="18" charset="0"/>
            </a:endParaRPr>
          </a:p>
        </p:txBody>
      </p:sp>
      <p:sp>
        <p:nvSpPr>
          <p:cNvPr id="2" name="TextBox 1"/>
          <p:cNvSpPr txBox="1"/>
          <p:nvPr/>
        </p:nvSpPr>
        <p:spPr>
          <a:xfrm>
            <a:off x="76198" y="2108248"/>
            <a:ext cx="9011205" cy="4832092"/>
          </a:xfrm>
          <a:prstGeom prst="rect">
            <a:avLst/>
          </a:prstGeom>
          <a:noFill/>
        </p:spPr>
        <p:txBody>
          <a:bodyPr wrap="square" rtlCol="0">
            <a:spAutoFit/>
          </a:bodyPr>
          <a:lstStyle/>
          <a:p>
            <a:pPr algn="just"/>
            <a:r>
              <a:rPr lang="vi-VN" sz="2000"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Miệng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buốt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giá</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sẵn</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lòng</a:t>
            </a:r>
            <a:r>
              <a:rPr lang="en-US" b="1" i="1" u="sng" dirty="0">
                <a:solidFill>
                  <a:srgbClr val="FF0000"/>
                </a:solidFill>
                <a:latin typeface="Times New Roman" pitchFamily="18" charset="0"/>
                <a:cs typeface="Times New Roman" pitchFamily="18" charset="0"/>
              </a:rPr>
              <a:t> san </a:t>
            </a:r>
            <a:r>
              <a:rPr lang="en-US" b="1" i="1" u="sng" dirty="0" err="1">
                <a:solidFill>
                  <a:srgbClr val="FF0000"/>
                </a:solidFill>
                <a:latin typeface="Times New Roman" pitchFamily="18" charset="0"/>
                <a:cs typeface="Times New Roman" pitchFamily="18" charset="0"/>
              </a:rPr>
              <a:t>sẻ</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trao</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cho</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nhau</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tình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yêu</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thương</a:t>
            </a:r>
            <a:r>
              <a:rPr lang="en-US" b="1" i="1" u="sng"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Thương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nắm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lấy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thương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nhau</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sẻ</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lo </a:t>
            </a:r>
            <a:r>
              <a:rPr lang="en-US" dirty="0" err="1">
                <a:latin typeface="Times New Roman" pitchFamily="18" charset="0"/>
                <a:cs typeface="Times New Roman" pitchFamily="18" charset="0"/>
              </a:rPr>
              <a:t>lắng</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sẻ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gửi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vi-VN"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lòng</a:t>
            </a:r>
            <a:r>
              <a:rPr lang="en-US" dirty="0">
                <a:latin typeface="Times New Roman" pitchFamily="18" charset="0"/>
                <a:cs typeface="Times New Roman" pitchFamily="18" charset="0"/>
              </a:rPr>
              <a:t> san </a:t>
            </a:r>
            <a:r>
              <a:rPr lang="en-US" dirty="0" err="1">
                <a:latin typeface="Times New Roman" pitchFamily="18" charset="0"/>
                <a:cs typeface="Times New Roman" pitchFamily="18" charset="0"/>
              </a:rPr>
              <a:t>sẻ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Điều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chưa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nói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 ta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nói</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Bắt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nhau</a:t>
            </a:r>
            <a:r>
              <a:rPr lang="en-US" i="1" dirty="0">
                <a:latin typeface="Times New Roman" pitchFamily="18" charset="0"/>
                <a:cs typeface="Times New Roman" pitchFamily="18" charset="0"/>
              </a:rPr>
              <a:t> qua </a:t>
            </a:r>
            <a:r>
              <a:rPr lang="en-US" i="1" dirty="0" err="1">
                <a:latin typeface="Times New Roman" pitchFamily="18" charset="0"/>
                <a:cs typeface="Times New Roman" pitchFamily="18" charset="0"/>
              </a:rPr>
              <a:t>cửa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kính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vỡ</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rồi</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thơ</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về</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tiểu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xe</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không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kính</a:t>
            </a:r>
            <a:r>
              <a:rPr lang="en-US" i="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trải</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đôi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xa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lạ</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đôi</a:t>
            </a:r>
            <a:r>
              <a:rPr lang="en-US" i="1" dirty="0">
                <a:latin typeface="Times New Roman" pitchFamily="18" charset="0"/>
                <a:cs typeface="Times New Roman" pitchFamily="18" charset="0"/>
              </a:rPr>
              <a:t> tri </a:t>
            </a:r>
            <a:r>
              <a:rPr lang="en-US" i="1" dirty="0" err="1">
                <a:latin typeface="Times New Roman" pitchFamily="18" charset="0"/>
                <a:cs typeface="Times New Roman" pitchFamily="18" charset="0"/>
              </a:rPr>
              <a:t>kỉ</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rồi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đồng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chí</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chân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không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giày</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buốt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giá</a:t>
            </a:r>
            <a:r>
              <a:rPr lang="en-US" i="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đêm</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rừng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hoang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muối</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trận</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sốt</a:t>
            </a:r>
            <a:r>
              <a:rPr lang="en-US" i="1" dirty="0">
                <a:latin typeface="Times New Roman" pitchFamily="18" charset="0"/>
                <a:cs typeface="Times New Roman" pitchFamily="18" charset="0"/>
              </a:rPr>
              <a:t> run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lợi</a:t>
            </a:r>
            <a:r>
              <a:rPr lang="en-US"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024737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8583"/>
            <a:ext cx="9188063" cy="6897916"/>
          </a:xfrm>
          <a:prstGeom prst="rect">
            <a:avLst/>
          </a:prstGeom>
        </p:spPr>
      </p:pic>
      <p:sp>
        <p:nvSpPr>
          <p:cNvPr id="5" name="TextBox 4"/>
          <p:cNvSpPr txBox="1"/>
          <p:nvPr/>
        </p:nvSpPr>
        <p:spPr>
          <a:xfrm>
            <a:off x="1120233" y="200055"/>
            <a:ext cx="6780318" cy="400110"/>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3 câu thơ cuối</a:t>
            </a:r>
            <a:r>
              <a:rPr lang="en-US" sz="2000" b="1" dirty="0">
                <a:solidFill>
                  <a:srgbClr val="7030A0"/>
                </a:solidFill>
                <a:latin typeface="Times New Roman" pitchFamily="18" charset="0"/>
                <a:cs typeface="Times New Roman" pitchFamily="18" charset="0"/>
              </a:rPr>
              <a:t>: </a:t>
            </a:r>
            <a:r>
              <a:rPr lang="vi-VN" sz="2000" b="1" dirty="0">
                <a:solidFill>
                  <a:srgbClr val="7030A0"/>
                </a:solidFill>
                <a:latin typeface="Times New Roman" pitchFamily="18" charset="0"/>
                <a:cs typeface="Times New Roman" pitchFamily="18" charset="0"/>
              </a:rPr>
              <a:t>BIỂU TƯỢNG ĐẸP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a:off x="609600" y="762000"/>
            <a:ext cx="5105400" cy="1107996"/>
          </a:xfrm>
          <a:prstGeom prst="rect">
            <a:avLst/>
          </a:prstGeom>
          <a:noFill/>
        </p:spPr>
        <p:txBody>
          <a:bodyPr wrap="square" rtlCol="0">
            <a:spAutoFit/>
          </a:bodyPr>
          <a:lstStyle/>
          <a:p>
            <a:r>
              <a:rPr lang="vi-VN" sz="2200" i="1" dirty="0">
                <a:latin typeface="Times New Roman" pitchFamily="18" charset="0"/>
                <a:cs typeface="Times New Roman" pitchFamily="18" charset="0"/>
              </a:rPr>
              <a:t>Đêm nay rừng hoang sương muối</a:t>
            </a:r>
          </a:p>
          <a:p>
            <a:r>
              <a:rPr lang="vi-VN" sz="2200" i="1" dirty="0">
                <a:latin typeface="Times New Roman" pitchFamily="18" charset="0"/>
                <a:cs typeface="Times New Roman" pitchFamily="18" charset="0"/>
              </a:rPr>
              <a:t>Đứng cạnh bên nhau chờ giặc tới</a:t>
            </a:r>
          </a:p>
          <a:p>
            <a:r>
              <a:rPr lang="vi-VN" sz="2200" i="1" dirty="0">
                <a:latin typeface="Times New Roman" pitchFamily="18" charset="0"/>
                <a:cs typeface="Times New Roman" pitchFamily="18" charset="0"/>
              </a:rPr>
              <a:t>Đầu súng trăng treo.</a:t>
            </a:r>
            <a:endParaRPr lang="en-US" sz="2200" i="1" dirty="0">
              <a:latin typeface="Times New Roman" pitchFamily="18" charset="0"/>
              <a:cs typeface="Times New Roman" pitchFamily="18" charset="0"/>
            </a:endParaRPr>
          </a:p>
        </p:txBody>
      </p:sp>
      <p:sp>
        <p:nvSpPr>
          <p:cNvPr id="2" name="TextBox 1"/>
          <p:cNvSpPr txBox="1"/>
          <p:nvPr/>
        </p:nvSpPr>
        <p:spPr>
          <a:xfrm>
            <a:off x="224060" y="2971800"/>
            <a:ext cx="8610600" cy="3785652"/>
          </a:xfrm>
          <a:prstGeom prst="rect">
            <a:avLst/>
          </a:prstGeom>
          <a:noFill/>
        </p:spPr>
        <p:txBody>
          <a:bodyPr wrap="square" rtlCol="0">
            <a:spAutoFit/>
          </a:bodyPr>
          <a:lstStyle/>
          <a:p>
            <a:pPr algn="just">
              <a:lnSpc>
                <a:spcPct val="120000"/>
              </a:lnSpc>
            </a:pPr>
            <a:r>
              <a:rPr lang="vi-VN" sz="2000" dirty="0">
                <a:latin typeface="Times New Roman" pitchFamily="18" charset="0"/>
                <a:cs typeface="Times New Roman" pitchFamily="18" charset="0"/>
              </a:rPr>
              <a:t>    </a:t>
            </a:r>
            <a:r>
              <a:rPr lang="vi-VN" sz="2000" i="1" dirty="0">
                <a:latin typeface="Times New Roman" pitchFamily="18" charset="0"/>
                <a:cs typeface="Times New Roman" pitchFamily="18" charset="0"/>
              </a:rPr>
              <a:t>‘‘Đêm nay rừng hoang sương muối’’  </a:t>
            </a:r>
            <a:r>
              <a:rPr lang="vi-VN" sz="2000" dirty="0">
                <a:latin typeface="Times New Roman" pitchFamily="18" charset="0"/>
                <a:cs typeface="Times New Roman" pitchFamily="18" charset="0"/>
              </a:rPr>
              <a:t>g</a:t>
            </a:r>
            <a:r>
              <a:rPr lang="en-US" sz="2000" dirty="0" err="1">
                <a:latin typeface="Times New Roman" pitchFamily="18" charset="0"/>
                <a:cs typeface="Times New Roman" pitchFamily="18" charset="0"/>
              </a:rPr>
              <a:t>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không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gian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thời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gian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hoang</a:t>
            </a:r>
            <a:r>
              <a:rPr lang="en-US" sz="2000" b="1" i="1" u="sng" dirty="0">
                <a:solidFill>
                  <a:srgbClr val="FF0000"/>
                </a:solidFill>
                <a:latin typeface="Times New Roman" pitchFamily="18" charset="0"/>
                <a:cs typeface="Times New Roman" pitchFamily="18" charset="0"/>
              </a:rPr>
              <a:t> vu </a:t>
            </a:r>
            <a:r>
              <a:rPr lang="en-US" sz="2000" b="1" i="1" u="sng" dirty="0" err="1">
                <a:solidFill>
                  <a:srgbClr val="FF0000"/>
                </a:solidFill>
                <a:latin typeface="Times New Roman" pitchFamily="18" charset="0"/>
                <a:cs typeface="Times New Roman" pitchFamily="18" charset="0"/>
              </a:rPr>
              <a:t>lạnh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lẽo</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nơi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núi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rừng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hoang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muối</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bên</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sự</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gắn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bó</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sâu</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chờ</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tư</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thế</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chủ</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động</a:t>
            </a:r>
            <a:r>
              <a:rPr lang="en-US" sz="2000" b="1" i="1" u="sng" dirty="0">
                <a:solidFill>
                  <a:srgbClr val="FF000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nồng</a:t>
            </a:r>
            <a:r>
              <a:rPr lang="en-US" sz="2000" dirty="0">
                <a:latin typeface="Times New Roman" pitchFamily="18" charset="0"/>
                <a:cs typeface="Times New Roman"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07229" y="762000"/>
            <a:ext cx="2998571" cy="2047672"/>
          </a:xfrm>
          <a:prstGeom prst="rect">
            <a:avLst/>
          </a:prstGeom>
        </p:spPr>
      </p:pic>
    </p:spTree>
    <p:extLst>
      <p:ext uri="{BB962C8B-B14F-4D97-AF65-F5344CB8AC3E}">
        <p14:creationId xmlns:p14="http://schemas.microsoft.com/office/powerpoint/2010/main" xmlns="" val="41515013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9252857" cy="6781800"/>
          </a:xfrm>
          <a:prstGeom prst="rect">
            <a:avLst/>
          </a:prstGeom>
        </p:spPr>
      </p:pic>
      <p:sp>
        <p:nvSpPr>
          <p:cNvPr id="5" name="TextBox 4"/>
          <p:cNvSpPr txBox="1"/>
          <p:nvPr/>
        </p:nvSpPr>
        <p:spPr>
          <a:xfrm>
            <a:off x="1191641" y="0"/>
            <a:ext cx="6780318" cy="400110"/>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3 câu thơ cuối</a:t>
            </a:r>
            <a:r>
              <a:rPr lang="en-US" sz="2000" b="1" dirty="0">
                <a:solidFill>
                  <a:srgbClr val="7030A0"/>
                </a:solidFill>
                <a:latin typeface="Times New Roman" pitchFamily="18" charset="0"/>
                <a:cs typeface="Times New Roman" pitchFamily="18" charset="0"/>
              </a:rPr>
              <a:t>: </a:t>
            </a:r>
            <a:r>
              <a:rPr lang="vi-VN" sz="2000" b="1" dirty="0">
                <a:solidFill>
                  <a:srgbClr val="7030A0"/>
                </a:solidFill>
                <a:latin typeface="Times New Roman" pitchFamily="18" charset="0"/>
                <a:cs typeface="Times New Roman" pitchFamily="18" charset="0"/>
              </a:rPr>
              <a:t>BIỂU TƯỢNG ĐẸP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a:off x="2514600" y="400110"/>
            <a:ext cx="5105400" cy="1200329"/>
          </a:xfrm>
          <a:prstGeom prst="rect">
            <a:avLst/>
          </a:prstGeom>
          <a:noFill/>
        </p:spPr>
        <p:txBody>
          <a:bodyPr wrap="square" rtlCol="0">
            <a:spAutoFit/>
          </a:bodyPr>
          <a:lstStyle/>
          <a:p>
            <a:r>
              <a:rPr lang="vi-VN" sz="2400" i="1" dirty="0">
                <a:latin typeface="Times New Roman" pitchFamily="18" charset="0"/>
                <a:cs typeface="Times New Roman" pitchFamily="18" charset="0"/>
              </a:rPr>
              <a:t>Đêm nay rừng hoang sương muối</a:t>
            </a:r>
          </a:p>
          <a:p>
            <a:r>
              <a:rPr lang="vi-VN" sz="2400" i="1" dirty="0">
                <a:latin typeface="Times New Roman" pitchFamily="18" charset="0"/>
                <a:cs typeface="Times New Roman" pitchFamily="18" charset="0"/>
              </a:rPr>
              <a:t>Đứng cạnh bên nhau chờ giặc tới</a:t>
            </a:r>
          </a:p>
          <a:p>
            <a:r>
              <a:rPr lang="vi-VN" sz="2400" i="1" dirty="0">
                <a:latin typeface="Times New Roman" pitchFamily="18" charset="0"/>
                <a:cs typeface="Times New Roman" pitchFamily="18" charset="0"/>
              </a:rPr>
              <a:t>Đầu súng trăng treo.</a:t>
            </a:r>
            <a:endParaRPr lang="en-US" sz="2400" i="1" dirty="0">
              <a:latin typeface="Times New Roman" pitchFamily="18" charset="0"/>
              <a:cs typeface="Times New Roman" pitchFamily="18" charset="0"/>
            </a:endParaRPr>
          </a:p>
        </p:txBody>
      </p:sp>
      <p:sp>
        <p:nvSpPr>
          <p:cNvPr id="2" name="TextBox 1"/>
          <p:cNvSpPr txBox="1"/>
          <p:nvPr/>
        </p:nvSpPr>
        <p:spPr>
          <a:xfrm>
            <a:off x="124100" y="1600439"/>
            <a:ext cx="8915400" cy="5016758"/>
          </a:xfrm>
          <a:prstGeom prst="rect">
            <a:avLst/>
          </a:prstGeom>
          <a:noFill/>
        </p:spPr>
        <p:txBody>
          <a:bodyPr wrap="square" rtlCol="0">
            <a:spAutoFit/>
          </a:bodyPr>
          <a:lstStyle/>
          <a:p>
            <a:pPr algn="just"/>
            <a:r>
              <a:rPr lang="vi-VN" sz="2000" dirty="0">
                <a:latin typeface="+mj-lt"/>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súng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trăng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treo</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hình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ảnh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độc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đáo</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bất</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ngờ</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điểm</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nhấn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cả</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phần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điểm</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sáng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toàn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bài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Hữu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súng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trăng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treo</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bớt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mảnh</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súng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trăng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treo</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2/2.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chênh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lửng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Súng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trăng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gần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xa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chiến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sĩ</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sĩ</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thực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tại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mơ</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mộng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Tất</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cả</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đã</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hòa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quyện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bổ</a:t>
            </a:r>
            <a:r>
              <a:rPr lang="en-US" sz="2000" b="1" i="1" u="sng" dirty="0">
                <a:solidFill>
                  <a:srgbClr val="FF0000"/>
                </a:solidFill>
                <a:latin typeface="Times New Roman" pitchFamily="18" charset="0"/>
                <a:cs typeface="Times New Roman" pitchFamily="18" charset="0"/>
              </a:rPr>
              <a:t> sung </a:t>
            </a:r>
            <a:r>
              <a:rPr lang="en-US" sz="2000" b="1" i="1" u="sng" dirty="0" err="1">
                <a:solidFill>
                  <a:srgbClr val="FF0000"/>
                </a:solidFill>
                <a:latin typeface="Times New Roman" pitchFamily="18" charset="0"/>
                <a:cs typeface="Times New Roman" pitchFamily="18" charset="0"/>
              </a:rPr>
              <a:t>cho</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nhau</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trong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cuộc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đời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người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lính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cách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mạng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Câu</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thơ</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như</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nhãn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tự</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cả</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bài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vừa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mang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tính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hiện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thực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vừa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mang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sắc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thái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lãng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mạn</a:t>
            </a:r>
            <a:r>
              <a:rPr lang="en-US" sz="2000" b="1" i="1" u="sng"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1858814569"/>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242"/>
            <a:ext cx="9160112" cy="6861242"/>
          </a:xfrm>
          <a:prstGeom prst="rect">
            <a:avLst/>
          </a:prstGeom>
        </p:spPr>
      </p:pic>
      <p:sp>
        <p:nvSpPr>
          <p:cNvPr id="4" name="TextBox 3"/>
          <p:cNvSpPr txBox="1"/>
          <p:nvPr/>
        </p:nvSpPr>
        <p:spPr>
          <a:xfrm>
            <a:off x="2133600" y="65114"/>
            <a:ext cx="5340821" cy="461665"/>
          </a:xfrm>
          <a:prstGeom prst="rect">
            <a:avLst/>
          </a:prstGeom>
          <a:noFill/>
        </p:spPr>
        <p:txBody>
          <a:bodyPr wrap="none" rtlCol="0">
            <a:spAutoFit/>
          </a:bodyPr>
          <a:lstStyle/>
          <a:p>
            <a:r>
              <a:rPr lang="vi-VN" sz="2400" b="1" dirty="0">
                <a:solidFill>
                  <a:srgbClr val="FF0000"/>
                </a:solidFill>
                <a:latin typeface="+mj-lt"/>
              </a:rPr>
              <a:t>II. PHÂN TÍCH MỘT SỐ TÁC PHẨM</a:t>
            </a:r>
            <a:endParaRPr lang="en-US" sz="2400" b="1" dirty="0">
              <a:solidFill>
                <a:srgbClr val="FF0000"/>
              </a:solidFill>
              <a:latin typeface="+mj-lt"/>
            </a:endParaRPr>
          </a:p>
        </p:txBody>
      </p:sp>
      <p:sp>
        <p:nvSpPr>
          <p:cNvPr id="5" name="TextBox 4"/>
          <p:cNvSpPr txBox="1"/>
          <p:nvPr/>
        </p:nvSpPr>
        <p:spPr>
          <a:xfrm>
            <a:off x="1447800" y="505066"/>
            <a:ext cx="6486969" cy="461665"/>
          </a:xfrm>
          <a:prstGeom prst="rect">
            <a:avLst/>
          </a:prstGeom>
          <a:noFill/>
        </p:spPr>
        <p:txBody>
          <a:bodyPr wrap="none" rtlCol="0">
            <a:spAutoFit/>
          </a:bodyPr>
          <a:lstStyle/>
          <a:p>
            <a:r>
              <a:rPr lang="vi-VN" sz="2400" b="1" dirty="0">
                <a:solidFill>
                  <a:srgbClr val="00B0F0"/>
                </a:solidFill>
                <a:latin typeface="+mj-lt"/>
              </a:rPr>
              <a:t>B. BÀI THƠ VỀ TIỂU ĐỘI XE KHÔNG KÍNH</a:t>
            </a:r>
            <a:endParaRPr lang="en-US" sz="2400" b="1" dirty="0">
              <a:solidFill>
                <a:srgbClr val="00B0F0"/>
              </a:solidFill>
              <a:latin typeface="+mj-lt"/>
            </a:endParaRPr>
          </a:p>
        </p:txBody>
      </p:sp>
      <p:sp>
        <p:nvSpPr>
          <p:cNvPr id="7" name="TextBox 6"/>
          <p:cNvSpPr txBox="1"/>
          <p:nvPr/>
        </p:nvSpPr>
        <p:spPr>
          <a:xfrm>
            <a:off x="48087" y="794802"/>
            <a:ext cx="5943600" cy="6063198"/>
          </a:xfrm>
          <a:prstGeom prst="rect">
            <a:avLst/>
          </a:prstGeom>
          <a:noFill/>
        </p:spPr>
        <p:txBody>
          <a:bodyPr wrap="square" rtlCol="0">
            <a:spAutoFit/>
          </a:bodyPr>
          <a:lstStyle/>
          <a:p>
            <a:pPr algn="just"/>
            <a:r>
              <a:rPr lang="vi-VN" sz="2400" b="1" dirty="0">
                <a:solidFill>
                  <a:srgbClr val="002060"/>
                </a:solidFill>
                <a:latin typeface="+mj-lt"/>
              </a:rPr>
              <a:t>1</a:t>
            </a:r>
            <a:r>
              <a:rPr lang="en-US" sz="2400" b="1" dirty="0">
                <a:solidFill>
                  <a:srgbClr val="002060"/>
                </a:solidFill>
                <a:latin typeface="+mj-lt"/>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giả</a:t>
            </a:r>
            <a:endParaRPr lang="en-US" sz="2400" dirty="0">
              <a:solidFill>
                <a:srgbClr val="002060"/>
              </a:solidFill>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Duật</a:t>
            </a:r>
            <a:r>
              <a:rPr lang="en-US" dirty="0">
                <a:latin typeface="Times New Roman" pitchFamily="18" charset="0"/>
                <a:cs typeface="Times New Roman" pitchFamily="18" charset="0"/>
              </a:rPr>
              <a:t> (1941 – 2007), </a:t>
            </a:r>
            <a:r>
              <a:rPr lang="en-US" dirty="0" err="1">
                <a:latin typeface="Times New Roman" pitchFamily="18" charset="0"/>
                <a:cs typeface="Times New Roman" pitchFamily="18" charset="0"/>
              </a:rPr>
              <a:t>quê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Ba, </a:t>
            </a:r>
            <a:r>
              <a:rPr lang="en-US" dirty="0" err="1">
                <a:latin typeface="Times New Roman" pitchFamily="18" charset="0"/>
                <a:cs typeface="Times New Roman" pitchFamily="18" charset="0"/>
              </a:rPr>
              <a:t>Phú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Thọ</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- 1964,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niệm</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chủ</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yếu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tìm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đẹp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diễn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biến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cuộc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sống</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PTD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giọng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trẻ</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trung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hồn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nhiên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hóm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hỉnh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tinh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nghịch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nhưng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sâu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sắc</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PTD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thể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hiện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ảnh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thế</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hệ</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trẻ</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cuộc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chiến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chống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Mỹ</a:t>
            </a:r>
            <a:r>
              <a:rPr lang="en-US" i="1" dirty="0">
                <a:latin typeface="Times New Roman" pitchFamily="18" charset="0"/>
                <a:cs typeface="Times New Roman" pitchFamily="18" charset="0"/>
              </a:rPr>
              <a:t> qua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tượng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lính</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cô</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thanh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niên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xung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tuyến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đường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Trường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Sơn</a:t>
            </a:r>
            <a:r>
              <a:rPr lang="en-US"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chim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đoàn</a:t>
            </a:r>
            <a:r>
              <a:rPr lang="en-US" dirty="0">
                <a:latin typeface="Times New Roman" pitchFamily="18" charset="0"/>
                <a:cs typeface="Times New Roman"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72200" y="1219200"/>
            <a:ext cx="2743200" cy="3657600"/>
          </a:xfrm>
          <a:prstGeom prst="rect">
            <a:avLst/>
          </a:prstGeom>
        </p:spPr>
      </p:pic>
    </p:spTree>
    <p:extLst>
      <p:ext uri="{BB962C8B-B14F-4D97-AF65-F5344CB8AC3E}">
        <p14:creationId xmlns:p14="http://schemas.microsoft.com/office/powerpoint/2010/main" xmlns="" val="150034123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077" y="0"/>
            <a:ext cx="9155784" cy="6858000"/>
          </a:xfrm>
          <a:prstGeom prst="rect">
            <a:avLst/>
          </a:prstGeom>
        </p:spPr>
      </p:pic>
      <p:sp>
        <p:nvSpPr>
          <p:cNvPr id="4" name="TextBox 3"/>
          <p:cNvSpPr txBox="1"/>
          <p:nvPr/>
        </p:nvSpPr>
        <p:spPr>
          <a:xfrm>
            <a:off x="152400" y="76200"/>
            <a:ext cx="9122923" cy="5632311"/>
          </a:xfrm>
          <a:prstGeom prst="rect">
            <a:avLst/>
          </a:prstGeom>
          <a:noFill/>
        </p:spPr>
        <p:txBody>
          <a:bodyPr wrap="square" rtlCol="0">
            <a:spAutoFit/>
          </a:bodyPr>
          <a:lstStyle/>
          <a:p>
            <a:pPr algn="just"/>
            <a:r>
              <a:rPr lang="vi-VN" sz="2400" b="1" dirty="0">
                <a:solidFill>
                  <a:srgbClr val="002060"/>
                </a:solidFill>
                <a:latin typeface="Times New Roman" pitchFamily="18" charset="0"/>
                <a:cs typeface="Times New Roman" pitchFamily="18" charset="0"/>
              </a:rPr>
              <a:t>2. Tác phẩm</a:t>
            </a:r>
          </a:p>
          <a:p>
            <a:pPr algn="just">
              <a:lnSpc>
                <a:spcPct val="120000"/>
              </a:lnSpc>
            </a:pPr>
            <a:r>
              <a:rPr lang="en-US" sz="2000" i="1" dirty="0">
                <a:solidFill>
                  <a:srgbClr val="7030A0"/>
                </a:solidFill>
                <a:latin typeface="Times New Roman" pitchFamily="18" charset="0"/>
                <a:cs typeface="Times New Roman" pitchFamily="18" charset="0"/>
              </a:rPr>
              <a:t>* H</a:t>
            </a:r>
            <a:r>
              <a:rPr lang="vi-VN" sz="2000" i="1" dirty="0">
                <a:solidFill>
                  <a:srgbClr val="7030A0"/>
                </a:solidFill>
                <a:latin typeface="Times New Roman" pitchFamily="18" charset="0"/>
                <a:cs typeface="Times New Roman" pitchFamily="18" charset="0"/>
              </a:rPr>
              <a:t>oàn cảnh sáng tác</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a:latin typeface="Times New Roman" pitchFamily="18" charset="0"/>
                <a:cs typeface="Times New Roman" pitchFamily="18" charset="0"/>
              </a:rPr>
              <a:t>1969,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a:t>
            </a:r>
          </a:p>
          <a:p>
            <a:pPr algn="just">
              <a:lnSpc>
                <a:spcPct val="120000"/>
              </a:lnSpc>
            </a:pP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Xuất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xứ</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Trích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lửa</a:t>
            </a:r>
            <a:r>
              <a:rPr lang="en-US" sz="2000" dirty="0">
                <a:latin typeface="Times New Roman" pitchFamily="18" charset="0"/>
                <a:cs typeface="Times New Roman" pitchFamily="18" charset="0"/>
              </a:rPr>
              <a:t>” (1970)</a:t>
            </a:r>
          </a:p>
          <a:p>
            <a:pPr algn="just">
              <a:lnSpc>
                <a:spcPct val="120000"/>
              </a:lnSpc>
            </a:pPr>
            <a:r>
              <a:rPr lang="en-US" sz="2000"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Thể</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thơ</a:t>
            </a:r>
            <a:r>
              <a:rPr lang="en-US" sz="2000" dirty="0">
                <a:solidFill>
                  <a:srgbClr val="7030A0"/>
                </a:solidFill>
                <a:latin typeface="Times New Roman" pitchFamily="18" charset="0"/>
                <a:cs typeface="Times New Roman" pitchFamily="18" charset="0"/>
              </a:rPr>
              <a:t>: </a:t>
            </a:r>
            <a:r>
              <a:rPr lang="vi-VN" sz="2000" dirty="0" err="1">
                <a:latin typeface="Times New Roman" pitchFamily="18" charset="0"/>
                <a:cs typeface="Times New Roman" pitchFamily="18" charset="0"/>
              </a:rPr>
              <a:t>T</a:t>
            </a:r>
            <a:r>
              <a:rPr lang="en-US" sz="2000" dirty="0">
                <a:latin typeface="Times New Roman" pitchFamily="18" charset="0"/>
                <a:cs typeface="Times New Roman" pitchFamily="18" charset="0"/>
              </a:rPr>
              <a:t>ự do</a:t>
            </a:r>
          </a:p>
          <a:p>
            <a:pPr algn="just">
              <a:lnSpc>
                <a:spcPct val="120000"/>
              </a:lnSpc>
            </a:pP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Chủ</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đề</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Mỹ</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algn="just">
              <a:lnSpc>
                <a:spcPct val="120000"/>
              </a:lnSpc>
            </a:pP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Mạch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cảm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xúc</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bang </a:t>
            </a:r>
            <a:r>
              <a:rPr lang="en-US" sz="2000" dirty="0" err="1">
                <a:latin typeface="Times New Roman" pitchFamily="18" charset="0"/>
                <a:cs typeface="Times New Roman" pitchFamily="18" charset="0"/>
              </a:rPr>
              <a:t>bang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algn="just">
              <a:lnSpc>
                <a:spcPct val="120000"/>
              </a:lnSpc>
            </a:pPr>
            <a:r>
              <a:rPr lang="vi-VN" sz="2000" i="1" dirty="0">
                <a:solidFill>
                  <a:srgbClr val="7030A0"/>
                </a:solidFill>
                <a:latin typeface="Times New Roman" pitchFamily="18" charset="0"/>
                <a:cs typeface="Times New Roman" pitchFamily="18" charset="0"/>
              </a:rPr>
              <a:t>* Bố cục</a:t>
            </a:r>
          </a:p>
          <a:p>
            <a:pPr>
              <a:lnSpc>
                <a:spcPct val="120000"/>
              </a:lnSpc>
            </a:pP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endParaRPr lang="en-US" sz="2000"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06009897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86" y="-35669"/>
            <a:ext cx="9150485" cy="6854031"/>
          </a:xfrm>
          <a:prstGeom prst="rect">
            <a:avLst/>
          </a:prstGeom>
        </p:spPr>
      </p:pic>
      <p:sp>
        <p:nvSpPr>
          <p:cNvPr id="4" name="TextBox 3"/>
          <p:cNvSpPr txBox="1"/>
          <p:nvPr/>
        </p:nvSpPr>
        <p:spPr>
          <a:xfrm>
            <a:off x="304800" y="152400"/>
            <a:ext cx="8610600" cy="6555641"/>
          </a:xfrm>
          <a:prstGeom prst="rect">
            <a:avLst/>
          </a:prstGeom>
          <a:noFill/>
        </p:spPr>
        <p:txBody>
          <a:bodyPr wrap="square" rtlCol="0">
            <a:spAutoFit/>
          </a:bodyPr>
          <a:lstStyle/>
          <a:p>
            <a:pPr algn="just"/>
            <a:r>
              <a:rPr lang="en-US" sz="2000" i="1" dirty="0">
                <a:solidFill>
                  <a:srgbClr val="7030A0"/>
                </a:solidFill>
                <a:latin typeface="Times New Roman" pitchFamily="18" charset="0"/>
                <a:cs typeface="Times New Roman" pitchFamily="18" charset="0"/>
              </a:rPr>
              <a:t>* Ý </a:t>
            </a:r>
            <a:r>
              <a:rPr lang="en-US" sz="2000" i="1" dirty="0" err="1">
                <a:solidFill>
                  <a:srgbClr val="7030A0"/>
                </a:solidFill>
                <a:latin typeface="Times New Roman" pitchFamily="18" charset="0"/>
                <a:cs typeface="Times New Roman" pitchFamily="18" charset="0"/>
              </a:rPr>
              <a:t>nghĩa</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nhan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đề</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bài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thơ</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am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b="1" i="1" dirty="0">
                <a:latin typeface="Times New Roman" pitchFamily="18" charset="0"/>
                <a:cs typeface="Times New Roman" pitchFamily="18" charset="0"/>
              </a:rPr>
              <a:t>“</a:t>
            </a:r>
            <a:r>
              <a:rPr lang="en-US" sz="2000" b="1" i="1" dirty="0" err="1">
                <a:latin typeface="Times New Roman" pitchFamily="18" charset="0"/>
                <a:cs typeface="Times New Roman" pitchFamily="18" charset="0"/>
              </a:rPr>
              <a:t>bài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thơ</a:t>
            </a:r>
            <a:r>
              <a:rPr lang="en-US" sz="2000" b="1" i="1" dirty="0">
                <a:latin typeface="Times New Roman" pitchFamily="18" charset="0"/>
                <a:cs typeface="Times New Roman" pitchFamily="18" charset="0"/>
              </a:rPr>
              <a:t>” </a:t>
            </a:r>
            <a:r>
              <a:rPr lang="en-US" sz="2000" dirty="0" err="1">
                <a:latin typeface="Times New Roman" pitchFamily="18" charset="0"/>
                <a:cs typeface="Times New Roman" pitchFamily="18" charset="0"/>
              </a:rPr>
              <a:t>thêm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hay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gỉa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Tiểu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xe</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kính</a:t>
            </a:r>
            <a:r>
              <a:rPr lang="en-US" sz="2000" b="1" i="1"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gay go,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cường</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sẵn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98536666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67446" cy="6858000"/>
          </a:xfrm>
          <a:prstGeom prst="rect">
            <a:avLst/>
          </a:prstGeom>
        </p:spPr>
      </p:pic>
      <p:sp>
        <p:nvSpPr>
          <p:cNvPr id="4" name="TextBox 3"/>
          <p:cNvSpPr txBox="1"/>
          <p:nvPr/>
        </p:nvSpPr>
        <p:spPr>
          <a:xfrm>
            <a:off x="457200" y="875489"/>
            <a:ext cx="5105400" cy="5632311"/>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Xưa</a:t>
            </a:r>
            <a:r>
              <a:rPr lang="en-US" sz="2000" dirty="0">
                <a:latin typeface="Times New Roman" pitchFamily="18" charset="0"/>
                <a:cs typeface="Times New Roman" pitchFamily="18" charset="0"/>
              </a:rPr>
              <a:t> nay,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tam </a:t>
            </a:r>
            <a:r>
              <a:rPr lang="en-US" sz="2000" dirty="0" err="1">
                <a:latin typeface="Times New Roman" pitchFamily="18" charset="0"/>
                <a:cs typeface="Times New Roman" pitchFamily="18" charset="0"/>
              </a:rPr>
              <a:t>mã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Puskin</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tàu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hát</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tàu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Cận</a:t>
            </a:r>
            <a:r>
              <a:rPr lang="en-US" sz="2000"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chi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a:t>
            </a:r>
          </a:p>
        </p:txBody>
      </p:sp>
      <p:sp>
        <p:nvSpPr>
          <p:cNvPr id="6" name="TextBox 5"/>
          <p:cNvSpPr txBox="1"/>
          <p:nvPr/>
        </p:nvSpPr>
        <p:spPr>
          <a:xfrm>
            <a:off x="342900" y="334392"/>
            <a:ext cx="8801100" cy="384721"/>
          </a:xfrm>
          <a:prstGeom prst="rect">
            <a:avLst/>
          </a:prstGeom>
          <a:noFill/>
        </p:spPr>
        <p:txBody>
          <a:bodyPr wrap="square" rtlCol="0">
            <a:spAutoFit/>
          </a:bodyPr>
          <a:lstStyle/>
          <a:p>
            <a:pPr lvl="0"/>
            <a:r>
              <a:rPr lang="en-US" sz="1900" b="1" dirty="0">
                <a:solidFill>
                  <a:srgbClr val="7030A0"/>
                </a:solidFill>
                <a:latin typeface="Times New Roman" pitchFamily="18" charset="0"/>
                <a:cs typeface="Times New Roman" pitchFamily="18" charset="0"/>
              </a:rPr>
              <a:t>HÌNH ẢNH NHỮNG CHIẾC XE KHÔNG KÍNH – HÌNH TƯỢNG TRUNG TÂM</a:t>
            </a:r>
            <a:endParaRPr lang="en-US" sz="1900" dirty="0">
              <a:solidFill>
                <a:srgbClr val="7030A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5001" y="1066800"/>
            <a:ext cx="3248732" cy="4876800"/>
          </a:xfrm>
          <a:prstGeom prst="rect">
            <a:avLst/>
          </a:prstGeom>
        </p:spPr>
      </p:pic>
    </p:spTree>
    <p:extLst>
      <p:ext uri="{BB962C8B-B14F-4D97-AF65-F5344CB8AC3E}">
        <p14:creationId xmlns:p14="http://schemas.microsoft.com/office/powerpoint/2010/main" xmlns="" val="155182390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67446" cy="6858000"/>
          </a:xfrm>
          <a:prstGeom prst="rect">
            <a:avLst/>
          </a:prstGeom>
        </p:spPr>
      </p:pic>
      <p:sp>
        <p:nvSpPr>
          <p:cNvPr id="4" name="TextBox 3"/>
          <p:cNvSpPr txBox="1"/>
          <p:nvPr/>
        </p:nvSpPr>
        <p:spPr>
          <a:xfrm>
            <a:off x="228600" y="736868"/>
            <a:ext cx="8686800" cy="5969391"/>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Hai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câu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mở</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đầu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coi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thích</a:t>
            </a:r>
            <a:r>
              <a:rPr lang="en-US" sz="2000" b="1" i="1"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phải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Bom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giật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bom</a:t>
            </a:r>
            <a:r>
              <a:rPr lang="en-US" sz="2000" i="1" dirty="0">
                <a:latin typeface="Times New Roman" pitchFamily="18" charset="0"/>
                <a:cs typeface="Times New Roman" pitchFamily="18" charset="0"/>
              </a:rPr>
              <a:t> rung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rồi</a:t>
            </a:r>
            <a:r>
              <a:rPr lang="en-US" sz="2000" i="1"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giật</a:t>
            </a:r>
            <a:r>
              <a:rPr lang="en-US" sz="2000" dirty="0">
                <a:latin typeface="Times New Roman" pitchFamily="18" charset="0"/>
                <a:cs typeface="Times New Roman" pitchFamily="18" charset="0"/>
              </a:rPr>
              <a:t>” “rung” ,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đèn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mui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thùng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xước</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qua: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rồi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đèn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mui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thùng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xước.</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bom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đèn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mui</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thùng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méo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trụi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đã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vi-VN" sz="2000" dirty="0">
                <a:latin typeface="Times New Roman" pitchFamily="18" charset="0"/>
                <a:cs typeface="Times New Roman" pitchFamily="18" charset="0"/>
              </a:rPr>
              <a:t> này.</a:t>
            </a:r>
            <a:r>
              <a:rPr lang="en-US" sz="2000" dirty="0">
                <a:latin typeface="Times New Roman" pitchFamily="18" charset="0"/>
                <a:cs typeface="Times New Roman" pitchFamily="18" charset="0"/>
              </a:rPr>
              <a:t> </a:t>
            </a:r>
          </a:p>
        </p:txBody>
      </p:sp>
      <p:sp>
        <p:nvSpPr>
          <p:cNvPr id="6" name="TextBox 5"/>
          <p:cNvSpPr txBox="1"/>
          <p:nvPr/>
        </p:nvSpPr>
        <p:spPr>
          <a:xfrm>
            <a:off x="342900" y="334392"/>
            <a:ext cx="8801100" cy="369332"/>
          </a:xfrm>
          <a:prstGeom prst="rect">
            <a:avLst/>
          </a:prstGeom>
          <a:noFill/>
        </p:spPr>
        <p:txBody>
          <a:bodyPr wrap="square" rtlCol="0">
            <a:spAutoFit/>
          </a:bodyPr>
          <a:lstStyle/>
          <a:p>
            <a:pPr lvl="0"/>
            <a:r>
              <a:rPr lang="en-US" b="1" dirty="0">
                <a:solidFill>
                  <a:srgbClr val="7030A0"/>
                </a:solidFill>
                <a:latin typeface="Times New Roman" pitchFamily="18" charset="0"/>
                <a:cs typeface="Times New Roman" pitchFamily="18" charset="0"/>
              </a:rPr>
              <a:t>HÌNH ẢNH NHỮNG CHIẾC XE KHÔNG KÍNH – HÌNH TƯỢNG TRUNG TÂM</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212324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220200" cy="6858000"/>
          </a:xfrm>
          <a:prstGeom prst="rect">
            <a:avLst/>
          </a:prstGeom>
        </p:spPr>
      </p:pic>
      <p:sp>
        <p:nvSpPr>
          <p:cNvPr id="4" name="TextBox 3"/>
          <p:cNvSpPr txBox="1"/>
          <p:nvPr/>
        </p:nvSpPr>
        <p:spPr>
          <a:xfrm>
            <a:off x="228600" y="9144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1822315" y="152400"/>
            <a:ext cx="6629400" cy="400110"/>
          </a:xfrm>
          <a:prstGeom prst="rect">
            <a:avLst/>
          </a:prstGeom>
          <a:noFill/>
        </p:spPr>
        <p:txBody>
          <a:bodyPr wrap="square" rtlCol="0">
            <a:spAutoFit/>
          </a:bodyPr>
          <a:lstStyle/>
          <a:p>
            <a:pPr lvl="0"/>
            <a:r>
              <a:rPr lang="vi-VN" sz="2000" b="1" dirty="0">
                <a:solidFill>
                  <a:srgbClr val="7030A0"/>
                </a:solidFill>
                <a:latin typeface="Times New Roman" pitchFamily="18" charset="0"/>
                <a:cs typeface="Times New Roman" pitchFamily="18" charset="0"/>
              </a:rPr>
              <a:t>HÌNH ẢNH NHỮNG NGƯỜI LÍNH LÁI XE</a:t>
            </a:r>
            <a:endParaRPr lang="en-US" sz="2000" b="1" dirty="0">
              <a:solidFill>
                <a:srgbClr val="7030A0"/>
              </a:solidFill>
              <a:latin typeface="Times New Roman" pitchFamily="18" charset="0"/>
              <a:cs typeface="Times New Roman" pitchFamily="18" charset="0"/>
            </a:endParaRPr>
          </a:p>
        </p:txBody>
      </p:sp>
      <p:sp>
        <p:nvSpPr>
          <p:cNvPr id="2" name="TextBox 1"/>
          <p:cNvSpPr txBox="1"/>
          <p:nvPr/>
        </p:nvSpPr>
        <p:spPr>
          <a:xfrm>
            <a:off x="381000" y="2124457"/>
            <a:ext cx="8534400" cy="3785652"/>
          </a:xfrm>
          <a:prstGeom prst="rect">
            <a:avLst/>
          </a:prstGeom>
          <a:noFill/>
        </p:spPr>
        <p:txBody>
          <a:bodyPr wrap="square" rtlCol="0">
            <a:spAutoFit/>
          </a:bodyPr>
          <a:lstStyle/>
          <a:p>
            <a:pPr algn="just">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1:</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Ung</a:t>
            </a:r>
            <a:r>
              <a:rPr lang="en-US" sz="2000" i="1" dirty="0">
                <a:latin typeface="Times New Roman" pitchFamily="18" charset="0"/>
                <a:cs typeface="Times New Roman" pitchFamily="18" charset="0"/>
              </a:rPr>
              <a:t> dung </a:t>
            </a:r>
            <a:r>
              <a:rPr lang="en-US" sz="2000" i="1" dirty="0" err="1">
                <a:latin typeface="Times New Roman" pitchFamily="18" charset="0"/>
                <a:cs typeface="Times New Roman" pitchFamily="18" charset="0"/>
              </a:rPr>
              <a:t>buồng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lái</a:t>
            </a:r>
            <a:r>
              <a:rPr lang="en-US" sz="2000" i="1" dirty="0">
                <a:latin typeface="Times New Roman" pitchFamily="18" charset="0"/>
                <a:cs typeface="Times New Roman" pitchFamily="18" charset="0"/>
              </a:rPr>
              <a:t> ta </a:t>
            </a:r>
            <a:r>
              <a:rPr lang="en-US" sz="2000" i="1" dirty="0" err="1">
                <a:latin typeface="Times New Roman" pitchFamily="18" charset="0"/>
                <a:cs typeface="Times New Roman" pitchFamily="18" charset="0"/>
              </a:rPr>
              <a:t>ngồi</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thẳng</a:t>
            </a:r>
            <a:endParaRPr lang="en-US" sz="2000" i="1" dirty="0">
              <a:latin typeface="Times New Roman" pitchFamily="18" charset="0"/>
              <a:cs typeface="Times New Roman" pitchFamily="18" charset="0"/>
            </a:endParaRPr>
          </a:p>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đảo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ngữ</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láy</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ngữ</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2/2/2. </a:t>
            </a:r>
            <a:r>
              <a:rPr lang="en-US" sz="2000" b="1" dirty="0" err="1">
                <a:latin typeface="Times New Roman" pitchFamily="18" charset="0"/>
                <a:cs typeface="Times New Roman" pitchFamily="18" charset="0"/>
              </a:rPr>
              <a:t>Giọng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đĩnh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đạc</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nhìn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mở</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nhìn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thẳng</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hi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hề</a:t>
            </a:r>
            <a:r>
              <a:rPr lang="en-US" sz="2000" dirty="0">
                <a:latin typeface="Times New Roman" pitchFamily="18" charset="0"/>
                <a:cs typeface="Times New Roman" pitchFamily="18" charset="0"/>
              </a:rPr>
              <a:t> run </a:t>
            </a:r>
            <a:r>
              <a:rPr lang="en-US" sz="2000" dirty="0" err="1">
                <a:latin typeface="Times New Roman" pitchFamily="18" charset="0"/>
                <a:cs typeface="Times New Roman" pitchFamily="18" charset="0"/>
              </a:rPr>
              <a:t>sợ</a:t>
            </a:r>
            <a:r>
              <a:rPr lang="en-US" sz="2000" dirty="0">
                <a:latin typeface="Times New Roman" pitchFamily="18" charset="0"/>
                <a:cs typeface="Times New Roman" pitchFamily="18" charset="0"/>
              </a:rPr>
              <a:t> né </a:t>
            </a:r>
            <a:r>
              <a:rPr lang="en-US" sz="2000" dirty="0" err="1">
                <a:latin typeface="Times New Roman" pitchFamily="18" charset="0"/>
                <a:cs typeface="Times New Roman" pitchFamily="18" charset="0"/>
              </a:rPr>
              <a:t>tránh</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vàng</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06619019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 y="0"/>
            <a:ext cx="9097954" cy="6858000"/>
          </a:xfrm>
          <a:prstGeom prst="rect">
            <a:avLst/>
          </a:prstGeom>
        </p:spPr>
      </p:pic>
      <p:sp>
        <p:nvSpPr>
          <p:cNvPr id="4" name="TextBox 3"/>
          <p:cNvSpPr txBox="1"/>
          <p:nvPr/>
        </p:nvSpPr>
        <p:spPr>
          <a:xfrm>
            <a:off x="285750" y="10668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7400" y="334391"/>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382480" y="2514600"/>
            <a:ext cx="8380520" cy="3416320"/>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2</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xoa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đắng</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con </a:t>
            </a:r>
            <a:r>
              <a:rPr lang="en-US" sz="2000" i="1" dirty="0" err="1">
                <a:latin typeface="Times New Roman" pitchFamily="18" charset="0"/>
                <a:cs typeface="Times New Roman" pitchFamily="18" charset="0"/>
              </a:rPr>
              <a:t>đường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chạy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thẳng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i="1" dirty="0">
                <a:latin typeface="Times New Roman" pitchFamily="18" charset="0"/>
                <a:cs typeface="Times New Roman" pitchFamily="18" charset="0"/>
              </a:rPr>
              <a:t>	</a:t>
            </a:r>
          </a:p>
          <a:p>
            <a:pPr algn="just">
              <a:lnSpc>
                <a:spcPct val="120000"/>
              </a:lnSpc>
            </a:pPr>
            <a:r>
              <a:rPr lang="vi-VN"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Nhịp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chắc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trôi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lăn</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ngữ</a:t>
            </a:r>
            <a:r>
              <a:rPr lang="en-US" sz="2000" b="1"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b</a:t>
            </a:r>
            <a:r>
              <a:rPr lang="vi-VN" sz="2000" dirty="0">
                <a:latin typeface="Times New Roman" pitchFamily="18" charset="0"/>
                <a:cs typeface="Times New Roman" pitchFamily="18" charset="0"/>
              </a:rPr>
              <a:t>ă</a:t>
            </a:r>
            <a:r>
              <a:rPr lang="en-US" sz="2000" dirty="0" err="1">
                <a:latin typeface="Times New Roman" pitchFamily="18" charset="0"/>
                <a:cs typeface="Times New Roman" pitchFamily="18" charset="0"/>
              </a:rPr>
              <a:t>ng</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cay </a:t>
            </a:r>
            <a:r>
              <a:rPr lang="en-US" sz="2000" dirty="0" err="1">
                <a:latin typeface="Times New Roman" pitchFamily="18" charset="0"/>
                <a:cs typeface="Times New Roman" pitchFamily="18" charset="0"/>
              </a:rPr>
              <a:t>xè</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9700745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58" y="0"/>
            <a:ext cx="9141241" cy="6858000"/>
          </a:xfrm>
          <a:prstGeom prst="rect">
            <a:avLst/>
          </a:prstGeom>
        </p:spPr>
      </p:pic>
      <p:sp>
        <p:nvSpPr>
          <p:cNvPr id="4" name="TextBox 3"/>
          <p:cNvSpPr txBox="1"/>
          <p:nvPr/>
        </p:nvSpPr>
        <p:spPr>
          <a:xfrm>
            <a:off x="3200400" y="228600"/>
            <a:ext cx="3354636" cy="461665"/>
          </a:xfrm>
          <a:prstGeom prst="rect">
            <a:avLst/>
          </a:prstGeom>
          <a:noFill/>
        </p:spPr>
        <p:txBody>
          <a:bodyPr wrap="none" rtlCol="0">
            <a:spAutoFit/>
          </a:bodyPr>
          <a:lstStyle/>
          <a:p>
            <a:r>
              <a:rPr lang="vi-VN" sz="2400" b="1" dirty="0">
                <a:solidFill>
                  <a:srgbClr val="FF0000"/>
                </a:solidFill>
                <a:latin typeface="+mj-lt"/>
              </a:rPr>
              <a:t>I. LÝ LUẬN VĂN HỌC</a:t>
            </a:r>
            <a:endParaRPr lang="en-US" sz="2400" b="1" dirty="0">
              <a:solidFill>
                <a:srgbClr val="FF0000"/>
              </a:solidFill>
              <a:latin typeface="+mj-lt"/>
            </a:endParaRPr>
          </a:p>
        </p:txBody>
      </p:sp>
      <p:sp>
        <p:nvSpPr>
          <p:cNvPr id="5" name="TextBox 4"/>
          <p:cNvSpPr txBox="1"/>
          <p:nvPr/>
        </p:nvSpPr>
        <p:spPr>
          <a:xfrm>
            <a:off x="381000" y="773668"/>
            <a:ext cx="4062331" cy="430887"/>
          </a:xfrm>
          <a:prstGeom prst="rect">
            <a:avLst/>
          </a:prstGeom>
          <a:noFill/>
        </p:spPr>
        <p:txBody>
          <a:bodyPr wrap="none" rtlCol="0">
            <a:spAutoFit/>
          </a:bodyPr>
          <a:lstStyle/>
          <a:p>
            <a:r>
              <a:rPr lang="en-US" sz="2200" b="1" dirty="0" smtClean="0">
                <a:solidFill>
                  <a:srgbClr val="002060"/>
                </a:solidFill>
                <a:latin typeface="+mj-lt"/>
              </a:rPr>
              <a:t>	</a:t>
            </a:r>
            <a:r>
              <a:rPr lang="vi-VN" sz="2200" b="1" dirty="0" smtClean="0">
                <a:solidFill>
                  <a:srgbClr val="002060"/>
                </a:solidFill>
                <a:latin typeface="+mj-lt"/>
              </a:rPr>
              <a:t>1</a:t>
            </a:r>
            <a:r>
              <a:rPr lang="vi-VN" sz="2200" b="1" dirty="0">
                <a:solidFill>
                  <a:srgbClr val="002060"/>
                </a:solidFill>
                <a:latin typeface="+mj-lt"/>
              </a:rPr>
              <a:t>. Khái niệm hình tượng</a:t>
            </a:r>
            <a:endParaRPr lang="en-US" sz="2200" b="1" dirty="0">
              <a:solidFill>
                <a:srgbClr val="002060"/>
              </a:solidFill>
              <a:latin typeface="+mj-lt"/>
            </a:endParaRPr>
          </a:p>
        </p:txBody>
      </p:sp>
      <p:sp>
        <p:nvSpPr>
          <p:cNvPr id="6" name="TextBox 5"/>
          <p:cNvSpPr txBox="1"/>
          <p:nvPr/>
        </p:nvSpPr>
        <p:spPr>
          <a:xfrm>
            <a:off x="506379" y="1204555"/>
            <a:ext cx="8382000" cy="1569660"/>
          </a:xfrm>
          <a:prstGeom prst="rect">
            <a:avLst/>
          </a:prstGeom>
          <a:noFill/>
        </p:spPr>
        <p:txBody>
          <a:bodyPr wrap="square" rtlCol="0">
            <a:spAutoFit/>
          </a:bodyPr>
          <a:lstStyle/>
          <a:p>
            <a:pPr algn="just">
              <a:lnSpc>
                <a:spcPct val="120000"/>
              </a:lnSpc>
            </a:pPr>
            <a:r>
              <a:rPr lang="en-US" sz="2000" dirty="0" smtClean="0">
                <a:latin typeface="Times New Roman" pitchFamily="18" charset="0"/>
                <a:cs typeface="Times New Roman" pitchFamily="18" charset="0"/>
              </a:rPr>
              <a:t>	-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giàu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hình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chứa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đựng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biểu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cảm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quát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cao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biểu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tượng</a:t>
            </a:r>
            <a:r>
              <a:rPr lang="en-US" sz="2000"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7" name="TextBox 6"/>
          <p:cNvSpPr txBox="1"/>
          <p:nvPr/>
        </p:nvSpPr>
        <p:spPr>
          <a:xfrm>
            <a:off x="506379" y="2845713"/>
            <a:ext cx="4105611" cy="430887"/>
          </a:xfrm>
          <a:prstGeom prst="rect">
            <a:avLst/>
          </a:prstGeom>
          <a:noFill/>
        </p:spPr>
        <p:txBody>
          <a:bodyPr wrap="none" rtlCol="0">
            <a:spAutoFit/>
          </a:bodyPr>
          <a:lstStyle/>
          <a:p>
            <a:r>
              <a:rPr lang="en-US" sz="2200" b="1" dirty="0" smtClean="0">
                <a:solidFill>
                  <a:srgbClr val="002060"/>
                </a:solidFill>
                <a:latin typeface="+mj-lt"/>
              </a:rPr>
              <a:t>	</a:t>
            </a:r>
            <a:r>
              <a:rPr lang="vi-VN" sz="2200" b="1" dirty="0" smtClean="0">
                <a:solidFill>
                  <a:srgbClr val="002060"/>
                </a:solidFill>
                <a:latin typeface="+mj-lt"/>
              </a:rPr>
              <a:t>2</a:t>
            </a:r>
            <a:r>
              <a:rPr lang="vi-VN" sz="2200" b="1" dirty="0">
                <a:solidFill>
                  <a:srgbClr val="002060"/>
                </a:solidFill>
                <a:latin typeface="+mj-lt"/>
              </a:rPr>
              <a:t>. Hình tượng người lính</a:t>
            </a:r>
            <a:endParaRPr lang="en-US" sz="2200" b="1" dirty="0">
              <a:solidFill>
                <a:srgbClr val="002060"/>
              </a:solidFill>
              <a:latin typeface="+mj-lt"/>
            </a:endParaRPr>
          </a:p>
        </p:txBody>
      </p:sp>
      <p:sp>
        <p:nvSpPr>
          <p:cNvPr id="8" name="TextBox 7"/>
          <p:cNvSpPr txBox="1"/>
          <p:nvPr/>
        </p:nvSpPr>
        <p:spPr>
          <a:xfrm>
            <a:off x="914400" y="3886200"/>
            <a:ext cx="184731" cy="369332"/>
          </a:xfrm>
          <a:prstGeom prst="rect">
            <a:avLst/>
          </a:prstGeom>
          <a:noFill/>
        </p:spPr>
        <p:txBody>
          <a:bodyPr wrap="none" rtlCol="0">
            <a:spAutoFit/>
          </a:bodyPr>
          <a:lstStyle/>
          <a:p>
            <a:endParaRPr lang="en-US" dirty="0">
              <a:latin typeface="+mj-lt"/>
            </a:endParaRPr>
          </a:p>
        </p:txBody>
      </p:sp>
      <p:sp>
        <p:nvSpPr>
          <p:cNvPr id="9" name="TextBox 8"/>
          <p:cNvSpPr txBox="1"/>
          <p:nvPr/>
        </p:nvSpPr>
        <p:spPr>
          <a:xfrm>
            <a:off x="513104" y="3276600"/>
            <a:ext cx="8249895" cy="3046988"/>
          </a:xfrm>
          <a:prstGeom prst="rect">
            <a:avLst/>
          </a:prstGeom>
          <a:noFill/>
        </p:spPr>
        <p:txBody>
          <a:bodyPr wrap="square" rtlCol="0">
            <a:spAutoFit/>
          </a:bodyPr>
          <a:lstStyle/>
          <a:p>
            <a:pPr algn="just">
              <a:lnSpc>
                <a:spcPct val="120000"/>
              </a:lnSpc>
            </a:pPr>
            <a:r>
              <a:rPr lang="en-US" sz="2000" dirty="0" smtClean="0">
                <a:latin typeface="+mj-lt"/>
                <a:cs typeface="Times New Roman" pitchFamily="18" charset="0"/>
              </a:rPr>
              <a:t>	- </a:t>
            </a:r>
            <a:r>
              <a:rPr lang="vi-VN" sz="2000" dirty="0">
                <a:latin typeface="+mj-lt"/>
                <a:cs typeface="Times New Roman" pitchFamily="18" charset="0"/>
              </a:rPr>
              <a:t>Thời kháng chiến: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coi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hình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đẹp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tự</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sử</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vẻ</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chiếm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trí</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cao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tâm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nguồn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cảm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hứng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Sau chiến tranh: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73134572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182" y="39034"/>
            <a:ext cx="9041802" cy="6895166"/>
          </a:xfrm>
          <a:prstGeom prst="rect">
            <a:avLst/>
          </a:prstGeom>
        </p:spPr>
      </p:pic>
      <p:sp>
        <p:nvSpPr>
          <p:cNvPr id="4" name="TextBox 3"/>
          <p:cNvSpPr txBox="1"/>
          <p:nvPr/>
        </p:nvSpPr>
        <p:spPr>
          <a:xfrm>
            <a:off x="322158" y="8382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7400" y="347769"/>
            <a:ext cx="5143500" cy="400110"/>
          </a:xfrm>
          <a:prstGeom prst="rect">
            <a:avLst/>
          </a:prstGeom>
          <a:noFill/>
        </p:spPr>
        <p:txBody>
          <a:bodyPr wrap="square" rtlCol="0">
            <a:spAutoFit/>
          </a:bodyPr>
          <a:lstStyle/>
          <a:p>
            <a:pPr lvl="0"/>
            <a:r>
              <a:rPr lang="vi-VN" sz="2000" b="1" dirty="0">
                <a:solidFill>
                  <a:srgbClr val="7030A0"/>
                </a:solidFill>
                <a:latin typeface="Times New Roman" pitchFamily="18" charset="0"/>
                <a:cs typeface="Times New Roman" pitchFamily="18" charset="0"/>
              </a:rPr>
              <a:t>HÌNH ẢNH NHỮNG NGƯỜI LÍNH LÁI XE</a:t>
            </a:r>
            <a:endParaRPr lang="en-US" sz="2000" b="1" dirty="0">
              <a:solidFill>
                <a:srgbClr val="7030A0"/>
              </a:solidFill>
              <a:latin typeface="Times New Roman" pitchFamily="18" charset="0"/>
              <a:cs typeface="Times New Roman" pitchFamily="18" charset="0"/>
            </a:endParaRPr>
          </a:p>
        </p:txBody>
      </p:sp>
      <p:sp>
        <p:nvSpPr>
          <p:cNvPr id="2" name="TextBox 1"/>
          <p:cNvSpPr txBox="1"/>
          <p:nvPr/>
        </p:nvSpPr>
        <p:spPr>
          <a:xfrm>
            <a:off x="322158" y="2209800"/>
            <a:ext cx="8613984" cy="4154984"/>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2</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xoa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đắng</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con </a:t>
            </a:r>
            <a:r>
              <a:rPr lang="en-US" sz="2000" i="1" dirty="0" err="1">
                <a:latin typeface="Times New Roman" pitchFamily="18" charset="0"/>
                <a:cs typeface="Times New Roman" pitchFamily="18" charset="0"/>
              </a:rPr>
              <a:t>đường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chạy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thẳng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i="1" dirty="0">
                <a:latin typeface="Times New Roman" pitchFamily="18" charset="0"/>
                <a:cs typeface="Times New Roman" pitchFamily="18" charset="0"/>
              </a:rPr>
              <a:t>	</a:t>
            </a:r>
          </a:p>
          <a:p>
            <a:pPr algn="just">
              <a:lnSpc>
                <a:spcPct val="120000"/>
              </a:lnSpc>
            </a:pP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Ý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xoa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đắng</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hóa</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dụ</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đổi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cảm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sẻ</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sẵn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799977786"/>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763" y="526751"/>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42030"/>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76200" y="1727080"/>
            <a:ext cx="9011390" cy="5160131"/>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2</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xoa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đắng</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con </a:t>
            </a:r>
            <a:r>
              <a:rPr lang="en-US" sz="2000" i="1" dirty="0" err="1">
                <a:latin typeface="Times New Roman" pitchFamily="18" charset="0"/>
                <a:cs typeface="Times New Roman" pitchFamily="18" charset="0"/>
              </a:rPr>
              <a:t>đường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chạy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thẳng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i="1" dirty="0">
                <a:latin typeface="Times New Roman" pitchFamily="18" charset="0"/>
                <a:cs typeface="Times New Roman" pitchFamily="18" charset="0"/>
              </a:rPr>
              <a:t>	</a:t>
            </a:r>
          </a:p>
          <a:p>
            <a:pPr algn="just">
              <a:lnSpc>
                <a:spcPct val="120000"/>
              </a:lnSpc>
            </a:pP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“con </a:t>
            </a:r>
            <a:r>
              <a:rPr lang="en-US" i="1" dirty="0" err="1">
                <a:latin typeface="Times New Roman" pitchFamily="18" charset="0"/>
                <a:cs typeface="Times New Roman" pitchFamily="18" charset="0"/>
              </a:rPr>
              <a:t>đường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thẳng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tim</a:t>
            </a:r>
            <a:r>
              <a:rPr lang="en-US" i="1" dirty="0">
                <a:latin typeface="Times New Roman" pitchFamily="18" charset="0"/>
                <a:cs typeface="Times New Roman" pitchFamily="18" charset="0"/>
              </a:rPr>
              <a:t>” </a:t>
            </a:r>
          </a:p>
          <a:p>
            <a:pPr algn="just">
              <a:lnSpc>
                <a:spcPct val="120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bánh</a:t>
            </a:r>
            <a:r>
              <a:rPr lang="en-US" dirty="0">
                <a:latin typeface="Times New Roman" pitchFamily="18" charset="0"/>
                <a:cs typeface="Times New Roman" pitchFamily="18" charset="0"/>
              </a:rPr>
              <a:t>.</a:t>
            </a:r>
          </a:p>
          <a:p>
            <a:pPr algn="just">
              <a:lnSpc>
                <a:spcPct val="120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ẩn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chí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niềm</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khát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miền</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luôn</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a:t>
            </a:r>
          </a:p>
          <a:p>
            <a:pPr algn="just">
              <a:lnSpc>
                <a:spcPct val="120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nói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quá</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Nhìn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thấy</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đường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thẳng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tim</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vượt</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bom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nhịp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trương</a:t>
            </a:r>
            <a:r>
              <a:rPr lang="en-US" dirty="0">
                <a:latin typeface="Times New Roman" pitchFamily="18" charset="0"/>
                <a:cs typeface="Times New Roman" pitchFamily="18" charset="0"/>
              </a:rPr>
              <a:t>.</a:t>
            </a:r>
          </a:p>
          <a:p>
            <a:pPr algn="just">
              <a:lnSpc>
                <a:spcPct val="120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chi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hòa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thanh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bằng</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trắc</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điệp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nhìn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thấy</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nhịp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nhanh</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gợi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xmlns="" val="382996356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3340"/>
            <a:ext cx="9174684" cy="6911340"/>
          </a:xfrm>
          <a:prstGeom prst="rect">
            <a:avLst/>
          </a:prstGeom>
        </p:spPr>
      </p:pic>
      <p:sp>
        <p:nvSpPr>
          <p:cNvPr id="4" name="TextBox 3"/>
          <p:cNvSpPr txBox="1"/>
          <p:nvPr/>
        </p:nvSpPr>
        <p:spPr>
          <a:xfrm>
            <a:off x="238495" y="3048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76200" y="1371600"/>
            <a:ext cx="8991600" cy="5632311"/>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2</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Thấy </a:t>
            </a:r>
            <a:r>
              <a:rPr lang="en-US" sz="2000" i="1" dirty="0" err="1">
                <a:latin typeface="Times New Roman" pitchFamily="18" charset="0"/>
                <a:cs typeface="Times New Roman" pitchFamily="18" charset="0"/>
              </a:rPr>
              <a:t>sao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chim</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lùa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buồng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lái</a:t>
            </a:r>
            <a:r>
              <a:rPr lang="en-US" sz="2000" i="1" dirty="0">
                <a:latin typeface="Times New Roman" pitchFamily="18" charset="0"/>
                <a:cs typeface="Times New Roman" pitchFamily="18" charset="0"/>
              </a:rPr>
              <a:t>.</a:t>
            </a:r>
            <a:endParaRPr lang="vi-VN" sz="2000" i="1"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H</a:t>
            </a:r>
            <a:r>
              <a:rPr lang="en-US" sz="2000" dirty="0" err="1">
                <a:latin typeface="Times New Roman" pitchFamily="18" charset="0"/>
                <a:cs typeface="Times New Roman" pitchFamily="18" charset="0"/>
              </a:rPr>
              <a: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bổng</a:t>
            </a:r>
            <a:endParaRPr lang="en-US"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L</a:t>
            </a:r>
            <a:r>
              <a:rPr lang="en-US" sz="2000" dirty="0" err="1">
                <a:latin typeface="Times New Roman" pitchFamily="18" charset="0"/>
                <a:cs typeface="Times New Roman" pitchFamily="18" charset="0"/>
              </a:rPr>
              <a:t>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endParaRPr lang="en-US"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N</a:t>
            </a:r>
            <a:r>
              <a:rPr lang="en-US" sz="2000" dirty="0" err="1">
                <a:latin typeface="Times New Roman" pitchFamily="18" charset="0"/>
                <a:cs typeface="Times New Roman" pitchFamily="18" charset="0"/>
              </a:rPr>
              <a:t>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a:t>
            </a:r>
          </a:p>
          <a:p>
            <a:pPr algn="just">
              <a:lnSpc>
                <a:spcPct val="120000"/>
              </a:lnSpc>
            </a:pPr>
            <a:r>
              <a:rPr lang="vi-VN" sz="2000" dirty="0">
                <a:latin typeface="Times New Roman" pitchFamily="18" charset="0"/>
                <a:cs typeface="Times New Roman" pitchFamily="18" charset="0"/>
                <a:sym typeface="Symbol"/>
              </a:rPr>
              <a:t>       </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khung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bụi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bổng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vi-VN" sz="2000"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niềm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84649050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64" y="17742"/>
            <a:ext cx="9148864" cy="6840258"/>
          </a:xfrm>
          <a:prstGeom prst="rect">
            <a:avLst/>
          </a:prstGeom>
        </p:spPr>
      </p:pic>
      <p:sp>
        <p:nvSpPr>
          <p:cNvPr id="4" name="TextBox 3"/>
          <p:cNvSpPr txBox="1"/>
          <p:nvPr/>
        </p:nvSpPr>
        <p:spPr>
          <a:xfrm>
            <a:off x="238495" y="22194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76200" y="1295400"/>
            <a:ext cx="8915400" cy="5675593"/>
          </a:xfrm>
          <a:prstGeom prst="rect">
            <a:avLst/>
          </a:prstGeom>
          <a:noFill/>
        </p:spPr>
        <p:txBody>
          <a:bodyPr wrap="square" rtlCol="0">
            <a:spAutoFit/>
          </a:bodyPr>
          <a:lstStyle/>
          <a:p>
            <a:pPr algn="just">
              <a:lnSpc>
                <a:spcPct val="120000"/>
              </a:lnSpc>
            </a:pPr>
            <a:r>
              <a:rPr lang="en-US" sz="1900" dirty="0">
                <a:latin typeface="Times New Roman" pitchFamily="18" charset="0"/>
                <a:cs typeface="Times New Roman" pitchFamily="18" charset="0"/>
              </a:rPr>
              <a:t>*</a:t>
            </a:r>
            <a:r>
              <a:rPr lang="en-US" sz="1900" i="1" dirty="0" err="1">
                <a:latin typeface="Times New Roman" pitchFamily="18" charset="0"/>
                <a:cs typeface="Times New Roman" pitchFamily="18" charset="0"/>
              </a:rPr>
              <a:t>Khổ</a:t>
            </a:r>
            <a:r>
              <a:rPr lang="en-US" sz="1900" i="1" dirty="0">
                <a:latin typeface="Times New Roman" pitchFamily="18" charset="0"/>
                <a:cs typeface="Times New Roman" pitchFamily="18" charset="0"/>
              </a:rPr>
              <a:t> 3</a:t>
            </a:r>
            <a:r>
              <a:rPr lang="en-US" sz="1900" dirty="0">
                <a:latin typeface="Times New Roman" pitchFamily="18" charset="0"/>
                <a:cs typeface="Times New Roman" pitchFamily="18" charset="0"/>
              </a:rPr>
              <a:t>: </a:t>
            </a:r>
            <a:endParaRPr lang="vi-VN" sz="1900" dirty="0">
              <a:latin typeface="Times New Roman" pitchFamily="18" charset="0"/>
              <a:cs typeface="Times New Roman" pitchFamily="18" charset="0"/>
            </a:endParaRPr>
          </a:p>
          <a:p>
            <a:pPr>
              <a:lnSpc>
                <a:spcPct val="120000"/>
              </a:lnSpc>
            </a:pPr>
            <a:r>
              <a:rPr lang="vi-VN"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Không</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có</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kính</a:t>
            </a:r>
            <a:r>
              <a:rPr lang="en-US" sz="1900" i="1" dirty="0">
                <a:latin typeface="Times New Roman" pitchFamily="18" charset="0"/>
                <a:cs typeface="Times New Roman" pitchFamily="18" charset="0"/>
              </a:rPr>
              <a:t> ừ </a:t>
            </a:r>
            <a:r>
              <a:rPr lang="en-US" sz="1900" i="1" dirty="0" err="1">
                <a:latin typeface="Times New Roman" pitchFamily="18" charset="0"/>
                <a:cs typeface="Times New Roman" pitchFamily="18" charset="0"/>
              </a:rPr>
              <a:t>thì</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có</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bụi</a:t>
            </a:r>
            <a:endParaRPr lang="en-US" sz="1900" i="1" dirty="0">
              <a:latin typeface="Times New Roman" pitchFamily="18" charset="0"/>
              <a:cs typeface="Times New Roman" pitchFamily="18" charset="0"/>
            </a:endParaRPr>
          </a:p>
          <a:p>
            <a:pPr>
              <a:lnSpc>
                <a:spcPct val="120000"/>
              </a:lnSpc>
            </a:pP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Bụi</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phun</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tóc</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trắng</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như</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người</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già</a:t>
            </a:r>
            <a:endParaRPr lang="en-US" sz="1900" i="1" dirty="0">
              <a:latin typeface="Times New Roman" pitchFamily="18" charset="0"/>
              <a:cs typeface="Times New Roman" pitchFamily="18" charset="0"/>
            </a:endParaRPr>
          </a:p>
          <a:p>
            <a:pPr>
              <a:lnSpc>
                <a:spcPct val="120000"/>
              </a:lnSpc>
            </a:pP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Chưa</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cần</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rửa</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phì</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phèo</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châm</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điếu</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thuốc</a:t>
            </a:r>
            <a:endParaRPr lang="en-US" sz="1900" i="1" dirty="0">
              <a:latin typeface="Times New Roman" pitchFamily="18" charset="0"/>
              <a:cs typeface="Times New Roman" pitchFamily="18" charset="0"/>
            </a:endParaRPr>
          </a:p>
          <a:p>
            <a:pPr>
              <a:lnSpc>
                <a:spcPct val="120000"/>
              </a:lnSpc>
            </a:pP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Nhìn</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nhau</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mặt</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lấm</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cười</a:t>
            </a:r>
            <a:r>
              <a:rPr lang="en-US" sz="1900" i="1" dirty="0">
                <a:latin typeface="Times New Roman" pitchFamily="18" charset="0"/>
                <a:cs typeface="Times New Roman" pitchFamily="18" charset="0"/>
              </a:rPr>
              <a:t> ha </a:t>
            </a:r>
            <a:r>
              <a:rPr lang="en-US" sz="1900" i="1" dirty="0" err="1">
                <a:latin typeface="Times New Roman" pitchFamily="18" charset="0"/>
                <a:cs typeface="Times New Roman" pitchFamily="18" charset="0"/>
              </a:rPr>
              <a:t>ha</a:t>
            </a:r>
            <a:r>
              <a:rPr lang="en-US" sz="1900" i="1" dirty="0">
                <a:latin typeface="Times New Roman" pitchFamily="18" charset="0"/>
                <a:cs typeface="Times New Roman" pitchFamily="18" charset="0"/>
              </a:rPr>
              <a:t>.</a:t>
            </a:r>
          </a:p>
          <a:p>
            <a:pPr algn="just">
              <a:lnSpc>
                <a:spcPct val="120000"/>
              </a:lnSpc>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anh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lòng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dũng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cảm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ngang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biển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liệt</a:t>
            </a:r>
            <a:r>
              <a:rPr lang="en-US" sz="1900" dirty="0">
                <a:latin typeface="Times New Roman" pitchFamily="18" charset="0"/>
                <a:cs typeface="Times New Roman" pitchFamily="18" charset="0"/>
              </a:rPr>
              <a:t>.</a:t>
            </a:r>
            <a:r>
              <a:rPr lang="en-US" sz="1900" dirty="0"/>
              <a:t>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câu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như</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nói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ngày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giọng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điệu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hóm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hỉnh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cấu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trúc</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a:t>
            </a:r>
            <a:r>
              <a:rPr lang="en-US" sz="1900" i="1" dirty="0" err="1">
                <a:latin typeface="Times New Roman" pitchFamily="18" charset="0"/>
                <a:cs typeface="Times New Roman" pitchFamily="18" charset="0"/>
              </a:rPr>
              <a:t>không</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có</a:t>
            </a:r>
            <a:r>
              <a:rPr lang="en-US" sz="1900" i="1" dirty="0">
                <a:latin typeface="Times New Roman" pitchFamily="18" charset="0"/>
                <a:cs typeface="Times New Roman" pitchFamily="18" charset="0"/>
              </a:rPr>
              <a:t>… ừ </a:t>
            </a:r>
            <a:r>
              <a:rPr lang="en-US" sz="1900" i="1" dirty="0" err="1">
                <a:latin typeface="Times New Roman" pitchFamily="18" charset="0"/>
                <a:cs typeface="Times New Roman" pitchFamily="18" charset="0"/>
              </a:rPr>
              <a:t>thì</a:t>
            </a:r>
            <a:r>
              <a:rPr lang="en-US" sz="1900" i="1"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lặp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lặp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từ</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ngữ</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tượng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tượng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thanh</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a:t>
            </a:r>
            <a:r>
              <a:rPr lang="en-US" sz="1900" i="1" dirty="0" err="1">
                <a:latin typeface="Times New Roman" pitchFamily="18" charset="0"/>
                <a:cs typeface="Times New Roman" pitchFamily="18" charset="0"/>
              </a:rPr>
              <a:t>phì</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phèo</a:t>
            </a:r>
            <a:r>
              <a:rPr lang="en-US" sz="1900" i="1" dirty="0">
                <a:latin typeface="Times New Roman" pitchFamily="18" charset="0"/>
                <a:cs typeface="Times New Roman" pitchFamily="18" charset="0"/>
              </a:rPr>
              <a:t>” “ha </a:t>
            </a:r>
            <a:r>
              <a:rPr lang="en-US" sz="1900" i="1" dirty="0" err="1">
                <a:latin typeface="Times New Roman" pitchFamily="18" charset="0"/>
                <a:cs typeface="Times New Roman" pitchFamily="18" charset="0"/>
              </a:rPr>
              <a:t>ha</a:t>
            </a:r>
            <a:r>
              <a:rPr lang="en-US" sz="1900" i="1"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một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tự</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giữa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nguy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cuộc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đấu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gợi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vẻ</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đẹp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ngang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tàn</a:t>
            </a:r>
            <a:r>
              <a:rPr lang="en-US" sz="1900" dirty="0">
                <a:latin typeface="Times New Roman" pitchFamily="18" charset="0"/>
                <a:cs typeface="Times New Roman" pitchFamily="18" charset="0"/>
              </a:rPr>
              <a:t> , </a:t>
            </a:r>
            <a:r>
              <a:rPr lang="en-US" sz="1900" dirty="0" err="1">
                <a:latin typeface="Times New Roman" pitchFamily="18" charset="0"/>
                <a:cs typeface="Times New Roman" pitchFamily="18" charset="0"/>
              </a:rPr>
              <a:t>sôi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đậm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chấp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coi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nguy</a:t>
            </a:r>
            <a:r>
              <a:rPr lang="en-US" sz="1900" dirty="0">
                <a:latin typeface="Times New Roman" pitchFamily="18" charset="0"/>
                <a:cs typeface="Times New Roman" pitchFamily="18" charset="0"/>
              </a:rPr>
              <a:t>. Ta </a:t>
            </a:r>
            <a:r>
              <a:rPr lang="en-US" sz="1900" dirty="0" err="1">
                <a:latin typeface="Times New Roman" pitchFamily="18" charset="0"/>
                <a:cs typeface="Times New Roman" pitchFamily="18" charset="0"/>
              </a:rPr>
              <a:t>thấy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ảnh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trẻ</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vừa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mang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nét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dày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phong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trần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vừa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nét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kiêu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mạn.Người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cũng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chàng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trai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sôi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vui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nhộn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Đằng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sau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câu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lấp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mắt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nghịch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đùa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tếu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táo</a:t>
            </a:r>
            <a:r>
              <a:rPr lang="en-US" sz="1900" dirty="0">
                <a:latin typeface="Times New Roman" pitchFamily="18" charset="0"/>
                <a:cs typeface="Times New Roman" pitchFamily="18" charset="0"/>
              </a:rPr>
              <a:t> –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cười</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“ha </a:t>
            </a:r>
            <a:r>
              <a:rPr lang="en-US" sz="1900" i="1" dirty="0" err="1">
                <a:latin typeface="Times New Roman" pitchFamily="18" charset="0"/>
                <a:cs typeface="Times New Roman" pitchFamily="18" charset="0"/>
              </a:rPr>
              <a:t>ha</a:t>
            </a:r>
            <a:r>
              <a:rPr lang="en-US" sz="1900" i="1" dirty="0">
                <a:latin typeface="Times New Roman" pitchFamily="18" charset="0"/>
                <a:cs typeface="Times New Roman" pitchFamily="18" charset="0"/>
              </a:rPr>
              <a:t>” </a:t>
            </a:r>
            <a:r>
              <a:rPr lang="en-US" sz="1900" dirty="0" err="1">
                <a:latin typeface="Times New Roman" pitchFamily="18" charset="0"/>
                <a:cs typeface="Times New Roman" pitchFamily="18" charset="0"/>
              </a:rPr>
              <a:t>sảng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khoái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tự</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hào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khúc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vui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tuổi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trẻ</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tâm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hồn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phới</a:t>
            </a:r>
            <a:r>
              <a:rPr lang="en-US" sz="1900" dirty="0">
                <a:latin typeface="Times New Roman" pitchFamily="18" charset="0"/>
                <a:cs typeface="Times New Roman" pitchFamily="18" charset="0"/>
              </a:rPr>
              <a:t>.</a:t>
            </a:r>
          </a:p>
        </p:txBody>
      </p:sp>
    </p:spTree>
    <p:extLst>
      <p:ext uri="{BB962C8B-B14F-4D97-AF65-F5344CB8AC3E}">
        <p14:creationId xmlns:p14="http://schemas.microsoft.com/office/powerpoint/2010/main" xmlns="" val="42441594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465" y="38820"/>
            <a:ext cx="9102419" cy="6819180"/>
          </a:xfrm>
          <a:prstGeom prst="rect">
            <a:avLst/>
          </a:prstGeom>
        </p:spPr>
      </p:pic>
      <p:sp>
        <p:nvSpPr>
          <p:cNvPr id="4" name="TextBox 3"/>
          <p:cNvSpPr txBox="1"/>
          <p:nvPr/>
        </p:nvSpPr>
        <p:spPr>
          <a:xfrm>
            <a:off x="238495" y="3048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38495" y="1505129"/>
            <a:ext cx="8686800" cy="4861395"/>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4</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ừ </a:t>
            </a:r>
            <a:r>
              <a:rPr lang="en-US" sz="2000" i="1" dirty="0" err="1">
                <a:latin typeface="Times New Roman" pitchFamily="18" charset="0"/>
                <a:cs typeface="Times New Roman" pitchFamily="18" charset="0"/>
              </a:rPr>
              <a:t>thì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ướt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áo</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tuôn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trời</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thay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lái</a:t>
            </a:r>
            <a:r>
              <a:rPr lang="en-US" sz="2000" i="1" dirty="0">
                <a:latin typeface="Times New Roman" pitchFamily="18" charset="0"/>
                <a:cs typeface="Times New Roman" pitchFamily="18" charset="0"/>
              </a:rPr>
              <a:t> tram </a:t>
            </a:r>
            <a:r>
              <a:rPr lang="en-US" sz="2000" i="1" dirty="0" err="1">
                <a:latin typeface="Times New Roman" pitchFamily="18" charset="0"/>
                <a:cs typeface="Times New Roman" pitchFamily="18" charset="0"/>
              </a:rPr>
              <a:t>cây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số</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nữa</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ngừng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lùa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thôi</a:t>
            </a:r>
            <a:r>
              <a:rPr lang="en-US" sz="2000" i="1" dirty="0">
                <a:latin typeface="Times New Roman" pitchFamily="18" charset="0"/>
                <a:cs typeface="Times New Roman" pitchFamily="18" charset="0"/>
              </a:rPr>
              <a:t>.</a:t>
            </a:r>
          </a:p>
          <a:p>
            <a:pPr>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nhụt</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a:t>
            </a:r>
          </a:p>
          <a:p>
            <a:pPr>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trừu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chặng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mát</a:t>
            </a:r>
            <a:r>
              <a:rPr lang="en-US" sz="2000" dirty="0">
                <a:latin typeface="Times New Roman" pitchFamily="18" charset="0"/>
                <a:cs typeface="Times New Roman" pitchFamily="18" charset="0"/>
              </a:rPr>
              <a:t>, hi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niềm</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tràn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135867986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350" y="17742"/>
            <a:ext cx="9072431" cy="6840258"/>
          </a:xfrm>
          <a:prstGeom prst="rect">
            <a:avLst/>
          </a:prstGeom>
        </p:spPr>
      </p:pic>
      <p:sp>
        <p:nvSpPr>
          <p:cNvPr id="4" name="TextBox 3"/>
          <p:cNvSpPr txBox="1"/>
          <p:nvPr/>
        </p:nvSpPr>
        <p:spPr>
          <a:xfrm>
            <a:off x="274006" y="213062"/>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5600059"/>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4</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ừ </a:t>
            </a:r>
            <a:r>
              <a:rPr lang="en-US" sz="2000" i="1" dirty="0" err="1">
                <a:latin typeface="Times New Roman" pitchFamily="18" charset="0"/>
                <a:cs typeface="Times New Roman" pitchFamily="18" charset="0"/>
              </a:rPr>
              <a:t>thì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ướt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áo</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tuôn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trời</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thay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lái</a:t>
            </a:r>
            <a:r>
              <a:rPr lang="en-US" sz="2000" i="1" dirty="0">
                <a:latin typeface="Times New Roman" pitchFamily="18" charset="0"/>
                <a:cs typeface="Times New Roman" pitchFamily="18" charset="0"/>
              </a:rPr>
              <a:t> tram </a:t>
            </a:r>
            <a:r>
              <a:rPr lang="en-US" sz="2000" i="1" dirty="0" err="1">
                <a:latin typeface="Times New Roman" pitchFamily="18" charset="0"/>
                <a:cs typeface="Times New Roman" pitchFamily="18" charset="0"/>
              </a:rPr>
              <a:t>cây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số</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nữa</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ngừng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lùa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thôi</a:t>
            </a:r>
            <a:r>
              <a:rPr lang="en-US" sz="2000" i="1"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ngừng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l</a:t>
            </a:r>
            <a:r>
              <a:rPr lang="vi-VN" sz="2000" i="1" dirty="0">
                <a:latin typeface="Times New Roman" pitchFamily="18" charset="0"/>
                <a:cs typeface="Times New Roman" pitchFamily="18" charset="0"/>
              </a:rPr>
              <a:t>ù</a:t>
            </a:r>
            <a:r>
              <a:rPr lang="en-US" sz="2000" i="1" dirty="0">
                <a:latin typeface="Times New Roman" pitchFamily="18" charset="0"/>
                <a:cs typeface="Times New Roman" pitchFamily="18" charset="0"/>
              </a:rPr>
              <a:t>a </a:t>
            </a:r>
            <a:r>
              <a:rPr lang="en-US" sz="2000" i="1" dirty="0" err="1">
                <a:latin typeface="Times New Roman" pitchFamily="18" charset="0"/>
                <a:cs typeface="Times New Roman" pitchFamily="18" charset="0"/>
              </a:rPr>
              <a:t>khô</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thôi</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7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6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lâng</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bổng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nhõm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chùn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dặn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tuổi</a:t>
            </a:r>
            <a:r>
              <a:rPr lang="en-US" sz="2000" dirty="0">
                <a:latin typeface="Times New Roman" pitchFamily="18" charset="0"/>
                <a:cs typeface="Times New Roman" pitchFamily="18" charset="0"/>
              </a:rPr>
              <a:t> m</a:t>
            </a:r>
            <a:r>
              <a:rPr lang="vi-VN" sz="2000" dirty="0">
                <a:latin typeface="Times New Roman" pitchFamily="18" charset="0"/>
                <a:cs typeface="Times New Roman" pitchFamily="18" charset="0"/>
              </a:rPr>
              <a:t>ười tám,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can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sẵn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thách</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197705261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678" y="17742"/>
            <a:ext cx="9072431" cy="6840258"/>
          </a:xfrm>
          <a:prstGeom prst="rect">
            <a:avLst/>
          </a:prstGeom>
        </p:spPr>
      </p:pic>
      <p:sp>
        <p:nvSpPr>
          <p:cNvPr id="4" name="TextBox 3"/>
          <p:cNvSpPr txBox="1"/>
          <p:nvPr/>
        </p:nvSpPr>
        <p:spPr>
          <a:xfrm>
            <a:off x="274006" y="213062"/>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xmlns="" val="3320413063"/>
              </p:ext>
            </p:extLst>
          </p:nvPr>
        </p:nvGraphicFramePr>
        <p:xfrm>
          <a:off x="286490" y="1524000"/>
          <a:ext cx="8628910" cy="1554480"/>
        </p:xfrm>
        <a:graphic>
          <a:graphicData uri="http://schemas.openxmlformats.org/drawingml/2006/table">
            <a:tbl>
              <a:tblPr firstRow="1" bandRow="1">
                <a:tableStyleId>{5C22544A-7EE6-4342-B048-85BDC9FD1C3A}</a:tableStyleId>
              </a:tblPr>
              <a:tblGrid>
                <a:gridCol w="4766446">
                  <a:extLst>
                    <a:ext uri="{9D8B030D-6E8A-4147-A177-3AD203B41FA5}">
                      <a16:colId xmlns="" xmlns:a16="http://schemas.microsoft.com/office/drawing/2014/main" val="20000"/>
                    </a:ext>
                  </a:extLst>
                </a:gridCol>
                <a:gridCol w="3862464">
                  <a:extLst>
                    <a:ext uri="{9D8B030D-6E8A-4147-A177-3AD203B41FA5}">
                      <a16:colId xmlns="" xmlns:a16="http://schemas.microsoft.com/office/drawing/2014/main" val="20001"/>
                    </a:ext>
                  </a:extLst>
                </a:gridCol>
              </a:tblGrid>
              <a:tr h="1447800">
                <a:tc>
                  <a:txBody>
                    <a:bodyPr/>
                    <a:lstStyle/>
                    <a:p>
                      <a:pPr>
                        <a:lnSpc>
                          <a:spcPct val="120000"/>
                        </a:lnSpc>
                      </a:pPr>
                      <a:r>
                        <a:rPr lang="en-US" sz="2000" b="0" i="1" dirty="0" err="1">
                          <a:solidFill>
                            <a:schemeClr val="tx1"/>
                          </a:solidFill>
                          <a:latin typeface="Times New Roman" pitchFamily="18" charset="0"/>
                          <a:cs typeface="Times New Roman" pitchFamily="18" charset="0"/>
                        </a:rPr>
                        <a:t>Không</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có</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kính</a:t>
                      </a:r>
                      <a:r>
                        <a:rPr lang="en-US" sz="2000" b="0" i="1" dirty="0">
                          <a:solidFill>
                            <a:schemeClr val="tx1"/>
                          </a:solidFill>
                          <a:latin typeface="Times New Roman" pitchFamily="18" charset="0"/>
                          <a:cs typeface="Times New Roman" pitchFamily="18" charset="0"/>
                        </a:rPr>
                        <a:t> ừ </a:t>
                      </a:r>
                      <a:r>
                        <a:rPr lang="en-US" sz="2000" b="0" i="1" dirty="0" err="1">
                          <a:solidFill>
                            <a:schemeClr val="tx1"/>
                          </a:solidFill>
                          <a:latin typeface="Times New Roman" pitchFamily="18" charset="0"/>
                          <a:cs typeface="Times New Roman" pitchFamily="18" charset="0"/>
                        </a:rPr>
                        <a:t>thì</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có</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bụi</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Bụi</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phun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tóc</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trắng</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như</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người</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già</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Chưa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cần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rửa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phì</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phèo</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châm</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điếu</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thuốc</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Nhìn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nhau</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mặt</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lấm</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cười</a:t>
                      </a:r>
                      <a:r>
                        <a:rPr lang="en-US" sz="2000" b="0" i="1" dirty="0">
                          <a:solidFill>
                            <a:schemeClr val="tx1"/>
                          </a:solidFill>
                          <a:latin typeface="Times New Roman" pitchFamily="18" charset="0"/>
                          <a:cs typeface="Times New Roman" pitchFamily="18" charset="0"/>
                        </a:rPr>
                        <a:t> ha </a:t>
                      </a:r>
                      <a:r>
                        <a:rPr lang="en-US" sz="2000" b="0" i="1" dirty="0" err="1">
                          <a:solidFill>
                            <a:schemeClr val="tx1"/>
                          </a:solidFill>
                          <a:latin typeface="Times New Roman" pitchFamily="18" charset="0"/>
                          <a:cs typeface="Times New Roman" pitchFamily="18" charset="0"/>
                        </a:rPr>
                        <a:t>ha</a:t>
                      </a:r>
                      <a:r>
                        <a:rPr lang="en-US" sz="2000" b="0" i="1" dirty="0">
                          <a:solidFill>
                            <a:schemeClr val="tx1"/>
                          </a:solidFill>
                          <a:latin typeface="Times New Roman" pitchFamily="18" charset="0"/>
                          <a:cs typeface="Times New Roman" pitchFamily="18" charset="0"/>
                        </a:rPr>
                        <a:t>.</a:t>
                      </a:r>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20000"/>
                        </a:lnSpc>
                      </a:pPr>
                      <a:r>
                        <a:rPr lang="en-US" sz="2000" b="0" i="1" dirty="0" err="1">
                          <a:solidFill>
                            <a:schemeClr val="tx1"/>
                          </a:solidFill>
                          <a:latin typeface="Times New Roman" pitchFamily="18" charset="0"/>
                          <a:cs typeface="Times New Roman" pitchFamily="18" charset="0"/>
                        </a:rPr>
                        <a:t>Không</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có</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kính</a:t>
                      </a:r>
                      <a:r>
                        <a:rPr lang="en-US" sz="2000" b="0" i="1" dirty="0">
                          <a:solidFill>
                            <a:schemeClr val="tx1"/>
                          </a:solidFill>
                          <a:latin typeface="Times New Roman" pitchFamily="18" charset="0"/>
                          <a:cs typeface="Times New Roman" pitchFamily="18" charset="0"/>
                        </a:rPr>
                        <a:t>, ừ </a:t>
                      </a:r>
                      <a:r>
                        <a:rPr lang="en-US" sz="2000" b="0" i="1" dirty="0" err="1">
                          <a:solidFill>
                            <a:schemeClr val="tx1"/>
                          </a:solidFill>
                          <a:latin typeface="Times New Roman" pitchFamily="18" charset="0"/>
                          <a:cs typeface="Times New Roman" pitchFamily="18" charset="0"/>
                        </a:rPr>
                        <a:t>thì</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ướt</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áo</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Mưa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tuôn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mưa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xối</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như</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ngoài</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trời</a:t>
                      </a:r>
                      <a:endParaRPr lang="vi-VN"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Chưa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cần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thay</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lái</a:t>
                      </a:r>
                      <a:r>
                        <a:rPr lang="en-US" sz="2000" b="0" i="1" dirty="0">
                          <a:solidFill>
                            <a:schemeClr val="tx1"/>
                          </a:solidFill>
                          <a:latin typeface="Times New Roman" pitchFamily="18" charset="0"/>
                          <a:cs typeface="Times New Roman" pitchFamily="18" charset="0"/>
                        </a:rPr>
                        <a:t> tram </a:t>
                      </a:r>
                      <a:r>
                        <a:rPr lang="en-US" sz="2000" b="0" i="1" dirty="0" err="1">
                          <a:solidFill>
                            <a:schemeClr val="tx1"/>
                          </a:solidFill>
                          <a:latin typeface="Times New Roman" pitchFamily="18" charset="0"/>
                          <a:cs typeface="Times New Roman" pitchFamily="18" charset="0"/>
                        </a:rPr>
                        <a:t>cây</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số</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nữa</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Mưa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ngừng</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gió</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lùa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khô</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mau</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thôi</a:t>
                      </a:r>
                      <a:r>
                        <a:rPr lang="en-US" sz="2000" b="0" i="1" dirty="0">
                          <a:solidFill>
                            <a:schemeClr val="tx1"/>
                          </a:solidFill>
                          <a:latin typeface="Times New Roman" pitchFamily="18" charset="0"/>
                          <a:cs typeface="Times New Roman" pitchFamily="18" charset="0"/>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5" name="TextBox 4"/>
          <p:cNvSpPr txBox="1"/>
          <p:nvPr/>
        </p:nvSpPr>
        <p:spPr>
          <a:xfrm>
            <a:off x="269474" y="3429000"/>
            <a:ext cx="8305800" cy="3046988"/>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…ừ </a:t>
            </a:r>
            <a:r>
              <a:rPr lang="en-US" sz="2000" i="1" dirty="0" err="1">
                <a:latin typeface="Times New Roman" pitchFamily="18" charset="0"/>
                <a:cs typeface="Times New Roman" pitchFamily="18" charset="0"/>
              </a:rPr>
              <a:t>thì</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rửa</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thay</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ở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165027594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591" y="0"/>
            <a:ext cx="9257514" cy="6934200"/>
          </a:xfrm>
          <a:prstGeom prst="rect">
            <a:avLst/>
          </a:prstGeom>
        </p:spPr>
      </p:pic>
      <p:sp>
        <p:nvSpPr>
          <p:cNvPr id="4" name="TextBox 3"/>
          <p:cNvSpPr txBox="1"/>
          <p:nvPr/>
        </p:nvSpPr>
        <p:spPr>
          <a:xfrm>
            <a:off x="286490" y="402464"/>
            <a:ext cx="8686800" cy="429413"/>
          </a:xfrm>
          <a:prstGeom prst="rect">
            <a:avLst/>
          </a:prstGeom>
          <a:noFill/>
        </p:spPr>
        <p:txBody>
          <a:bodyPr wrap="square" rtlCol="0">
            <a:spAutoFit/>
          </a:bodyPr>
          <a:lstStyle/>
          <a:p>
            <a:pPr algn="just">
              <a:lnSpc>
                <a:spcPct val="120000"/>
              </a:lnSpc>
            </a:pPr>
            <a:r>
              <a:rPr lang="vi-VN" sz="2000" b="1" i="1" dirty="0">
                <a:solidFill>
                  <a:srgbClr val="FF66CC"/>
                </a:solidFill>
                <a:latin typeface="Times New Roman" pitchFamily="18" charset="0"/>
                <a:cs typeface="Times New Roman" pitchFamily="18" charset="0"/>
              </a:rPr>
              <a:t>b. Tình đồng chí, đồng đội của những  người lính lái xe </a:t>
            </a:r>
            <a:r>
              <a:rPr lang="en-US" sz="2000" b="1" i="1" dirty="0">
                <a:solidFill>
                  <a:srgbClr val="FF66CC"/>
                </a:solidFill>
                <a:latin typeface="Times New Roman" pitchFamily="18" charset="0"/>
                <a:cs typeface="Times New Roman" pitchFamily="18" charset="0"/>
              </a:rPr>
              <a:t>(</a:t>
            </a:r>
            <a:r>
              <a:rPr lang="vi-VN" sz="2000" b="1" i="1" dirty="0">
                <a:solidFill>
                  <a:srgbClr val="FF66CC"/>
                </a:solidFill>
                <a:latin typeface="Times New Roman" pitchFamily="18" charset="0"/>
                <a:cs typeface="Times New Roman" pitchFamily="18" charset="0"/>
              </a:rPr>
              <a:t>Khổ 5, 6</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286490" y="878185"/>
            <a:ext cx="8570466" cy="5632311"/>
          </a:xfrm>
          <a:prstGeom prst="rect">
            <a:avLst/>
          </a:prstGeom>
          <a:noFill/>
        </p:spPr>
        <p:txBody>
          <a:bodyPr wrap="square" rtlCol="0">
            <a:spAutoFit/>
          </a:bodyPr>
          <a:lstStyle/>
          <a:p>
            <a:pPr algn="just">
              <a:lnSpc>
                <a:spcPct val="120000"/>
              </a:lnSpc>
              <a:spcAft>
                <a:spcPts val="0"/>
              </a:spcAft>
              <a:tabLst>
                <a:tab pos="5600700" algn="l"/>
              </a:tabLst>
            </a:pPr>
            <a:r>
              <a:rPr lang="vi-VN" sz="2000" i="1" dirty="0">
                <a:latin typeface="Times New Roman"/>
                <a:ea typeface="Times New Roman"/>
                <a:cs typeface="Times New Roman"/>
              </a:rPr>
              <a:t>* Khổ 5</a:t>
            </a:r>
          </a:p>
          <a:p>
            <a:pPr algn="just">
              <a:lnSpc>
                <a:spcPct val="120000"/>
              </a:lnSpc>
              <a:spcAft>
                <a:spcPts val="0"/>
              </a:spcAft>
              <a:tabLst>
                <a:tab pos="5600700" algn="l"/>
              </a:tabLst>
            </a:pPr>
            <a:r>
              <a:rPr lang="vi-VN" sz="2000"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Những</a:t>
            </a:r>
            <a:r>
              <a:rPr lang="en-US" sz="2000" i="1" dirty="0">
                <a:latin typeface="Times New Roman"/>
                <a:ea typeface="Times New Roman"/>
                <a:cs typeface="Times New Roman"/>
              </a:rPr>
              <a:t> </a:t>
            </a:r>
            <a:r>
              <a:rPr lang="en-US" sz="2000" i="1" dirty="0" err="1">
                <a:latin typeface="Times New Roman"/>
                <a:ea typeface="Times New Roman"/>
                <a:cs typeface="Times New Roman"/>
              </a:rPr>
              <a:t>chiếc</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từ</a:t>
            </a:r>
            <a:r>
              <a:rPr lang="en-US" sz="2000" i="1" dirty="0">
                <a:latin typeface="Times New Roman"/>
                <a:ea typeface="Times New Roman"/>
                <a:cs typeface="Times New Roman"/>
              </a:rPr>
              <a:t> </a:t>
            </a:r>
            <a:r>
              <a:rPr lang="en-US" sz="2000" i="1" dirty="0" err="1">
                <a:latin typeface="Times New Roman"/>
                <a:ea typeface="Times New Roman"/>
                <a:cs typeface="Times New Roman"/>
              </a:rPr>
              <a:t>trong</a:t>
            </a:r>
            <a:r>
              <a:rPr lang="en-US" sz="2000" i="1" dirty="0">
                <a:latin typeface="Times New Roman"/>
                <a:ea typeface="Times New Roman"/>
                <a:cs typeface="Times New Roman"/>
              </a:rPr>
              <a:t> </a:t>
            </a:r>
            <a:r>
              <a:rPr lang="en-US" sz="2000" i="1" dirty="0" err="1">
                <a:latin typeface="Times New Roman"/>
                <a:ea typeface="Times New Roman"/>
                <a:cs typeface="Times New Roman"/>
              </a:rPr>
              <a:t>bom</a:t>
            </a:r>
            <a:r>
              <a:rPr lang="en-US" sz="2000" i="1" dirty="0">
                <a:latin typeface="Times New Roman"/>
                <a:ea typeface="Times New Roman"/>
                <a:cs typeface="Times New Roman"/>
              </a:rPr>
              <a:t> </a:t>
            </a:r>
            <a:r>
              <a:rPr lang="en-US" sz="2000" i="1" dirty="0" err="1">
                <a:latin typeface="Times New Roman"/>
                <a:ea typeface="Times New Roman"/>
                <a:cs typeface="Times New Roman"/>
              </a:rPr>
              <a:t>rơi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en-US" sz="2000" i="1"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Đã</a:t>
            </a:r>
            <a:r>
              <a:rPr lang="en-US" sz="2000" i="1" dirty="0">
                <a:latin typeface="Times New Roman"/>
                <a:ea typeface="Times New Roman"/>
                <a:cs typeface="Times New Roman"/>
              </a:rPr>
              <a:t> </a:t>
            </a:r>
            <a:r>
              <a:rPr lang="en-US" sz="2000" i="1" dirty="0" err="1">
                <a:latin typeface="Times New Roman"/>
                <a:ea typeface="Times New Roman"/>
                <a:cs typeface="Times New Roman"/>
              </a:rPr>
              <a:t>về</a:t>
            </a:r>
            <a:r>
              <a:rPr lang="en-US" sz="2000" i="1" dirty="0">
                <a:latin typeface="Times New Roman"/>
                <a:ea typeface="Times New Roman"/>
                <a:cs typeface="Times New Roman"/>
              </a:rPr>
              <a:t> </a:t>
            </a:r>
            <a:r>
              <a:rPr lang="en-US" sz="2000" i="1" dirty="0" err="1">
                <a:latin typeface="Times New Roman"/>
                <a:ea typeface="Times New Roman"/>
                <a:cs typeface="Times New Roman"/>
              </a:rPr>
              <a:t>đây</a:t>
            </a:r>
            <a:r>
              <a:rPr lang="en-US" sz="2000" i="1" dirty="0">
                <a:latin typeface="Times New Roman"/>
                <a:ea typeface="Times New Roman"/>
                <a:cs typeface="Times New Roman"/>
              </a:rPr>
              <a:t> </a:t>
            </a:r>
            <a:r>
              <a:rPr lang="en-US" sz="2000" i="1" dirty="0" err="1">
                <a:latin typeface="Times New Roman"/>
                <a:ea typeface="Times New Roman"/>
                <a:cs typeface="Times New Roman"/>
              </a:rPr>
              <a:t>họp</a:t>
            </a:r>
            <a:r>
              <a:rPr lang="en-US" sz="2000" i="1" dirty="0">
                <a:latin typeface="Times New Roman"/>
                <a:ea typeface="Times New Roman"/>
                <a:cs typeface="Times New Roman"/>
              </a:rPr>
              <a:t> </a:t>
            </a:r>
            <a:r>
              <a:rPr lang="en-US" sz="2000" i="1" dirty="0" err="1">
                <a:latin typeface="Times New Roman"/>
                <a:ea typeface="Times New Roman"/>
                <a:cs typeface="Times New Roman"/>
              </a:rPr>
              <a:t>thành</a:t>
            </a:r>
            <a:r>
              <a:rPr lang="en-US" sz="2000" i="1" dirty="0">
                <a:latin typeface="Times New Roman"/>
                <a:ea typeface="Times New Roman"/>
                <a:cs typeface="Times New Roman"/>
              </a:rPr>
              <a:t> </a:t>
            </a:r>
            <a:r>
              <a:rPr lang="en-US" sz="2000" i="1" dirty="0" err="1">
                <a:latin typeface="Times New Roman"/>
                <a:ea typeface="Times New Roman"/>
                <a:cs typeface="Times New Roman"/>
              </a:rPr>
              <a:t>tiểu</a:t>
            </a:r>
            <a:r>
              <a:rPr lang="en-US" sz="2000" i="1" dirty="0">
                <a:latin typeface="Times New Roman"/>
                <a:ea typeface="Times New Roman"/>
                <a:cs typeface="Times New Roman"/>
              </a:rPr>
              <a:t> </a:t>
            </a:r>
            <a:r>
              <a:rPr lang="en-US" sz="2000" i="1" dirty="0" err="1">
                <a:latin typeface="Times New Roman"/>
                <a:ea typeface="Times New Roman"/>
                <a:cs typeface="Times New Roman"/>
              </a:rPr>
              <a:t>đội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Gặp</a:t>
            </a:r>
            <a:r>
              <a:rPr lang="en-US" sz="2000" i="1" dirty="0">
                <a:latin typeface="Times New Roman"/>
                <a:ea typeface="Times New Roman"/>
                <a:cs typeface="Times New Roman"/>
              </a:rPr>
              <a:t> </a:t>
            </a:r>
            <a:r>
              <a:rPr lang="en-US" sz="2000" i="1" dirty="0" err="1">
                <a:latin typeface="Times New Roman"/>
                <a:ea typeface="Times New Roman"/>
                <a:cs typeface="Times New Roman"/>
              </a:rPr>
              <a:t>bè</a:t>
            </a:r>
            <a:r>
              <a:rPr lang="en-US" sz="2000" i="1" dirty="0">
                <a:latin typeface="Times New Roman"/>
                <a:ea typeface="Times New Roman"/>
                <a:cs typeface="Times New Roman"/>
              </a:rPr>
              <a:t> </a:t>
            </a:r>
            <a:r>
              <a:rPr lang="en-US" sz="2000" i="1" dirty="0" err="1">
                <a:latin typeface="Times New Roman"/>
                <a:ea typeface="Times New Roman"/>
                <a:cs typeface="Times New Roman"/>
              </a:rPr>
              <a:t>bạn</a:t>
            </a:r>
            <a:r>
              <a:rPr lang="en-US" sz="2000" i="1" dirty="0">
                <a:latin typeface="Times New Roman"/>
                <a:ea typeface="Times New Roman"/>
                <a:cs typeface="Times New Roman"/>
              </a:rPr>
              <a:t> </a:t>
            </a:r>
            <a:r>
              <a:rPr lang="en-US" sz="2000" i="1" dirty="0" err="1">
                <a:latin typeface="Times New Roman"/>
                <a:ea typeface="Times New Roman"/>
                <a:cs typeface="Times New Roman"/>
              </a:rPr>
              <a:t>suốt</a:t>
            </a:r>
            <a:r>
              <a:rPr lang="en-US" sz="2000" i="1" dirty="0">
                <a:latin typeface="Times New Roman"/>
                <a:ea typeface="Times New Roman"/>
                <a:cs typeface="Times New Roman"/>
              </a:rPr>
              <a:t> </a:t>
            </a:r>
            <a:r>
              <a:rPr lang="en-US" sz="2000" i="1" dirty="0" err="1">
                <a:latin typeface="Times New Roman"/>
                <a:ea typeface="Times New Roman"/>
                <a:cs typeface="Times New Roman"/>
              </a:rPr>
              <a:t>dọc</a:t>
            </a:r>
            <a:r>
              <a:rPr lang="en-US" sz="2000" i="1" dirty="0">
                <a:latin typeface="Times New Roman"/>
                <a:ea typeface="Times New Roman"/>
                <a:cs typeface="Times New Roman"/>
              </a:rPr>
              <a:t> </a:t>
            </a:r>
            <a:r>
              <a:rPr lang="en-US" sz="2000" i="1" dirty="0" err="1">
                <a:latin typeface="Times New Roman"/>
                <a:ea typeface="Times New Roman"/>
                <a:cs typeface="Times New Roman"/>
              </a:rPr>
              <a:t>đường</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tới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Bắt</a:t>
            </a:r>
            <a:r>
              <a:rPr lang="en-US" sz="2000" i="1" dirty="0">
                <a:latin typeface="Times New Roman"/>
                <a:ea typeface="Times New Roman"/>
                <a:cs typeface="Times New Roman"/>
              </a:rPr>
              <a:t> </a:t>
            </a:r>
            <a:r>
              <a:rPr lang="en-US" sz="2000" i="1" dirty="0" err="1">
                <a:latin typeface="Times New Roman"/>
                <a:ea typeface="Times New Roman"/>
                <a:cs typeface="Times New Roman"/>
              </a:rPr>
              <a:t>tay</a:t>
            </a:r>
            <a:r>
              <a:rPr lang="en-US" sz="2000" i="1" dirty="0">
                <a:latin typeface="Times New Roman"/>
                <a:ea typeface="Times New Roman"/>
                <a:cs typeface="Times New Roman"/>
              </a:rPr>
              <a:t> qua </a:t>
            </a:r>
            <a:r>
              <a:rPr lang="en-US" sz="2000" i="1" dirty="0" err="1">
                <a:latin typeface="Times New Roman"/>
                <a:ea typeface="Times New Roman"/>
                <a:cs typeface="Times New Roman"/>
              </a:rPr>
              <a:t>cửa</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vỡ</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a:t>
            </a:r>
            <a:endParaRPr lang="en-US" sz="1600" i="1" dirty="0">
              <a:ea typeface="Calibri"/>
              <a:cs typeface="Times New Roman"/>
            </a:endParaRPr>
          </a:p>
          <a:p>
            <a:pPr algn="just">
              <a:lnSpc>
                <a:spcPct val="120000"/>
              </a:lnSpc>
              <a:spcAft>
                <a:spcPts val="0"/>
              </a:spcAft>
              <a:tabLst>
                <a:tab pos="5600700" algn="l"/>
              </a:tabLst>
            </a:pPr>
            <a:r>
              <a:rPr lang="en-US" sz="2000" dirty="0">
                <a:latin typeface="Times New Roman"/>
                <a:ea typeface="Times New Roman"/>
                <a:cs typeface="Times New Roman"/>
              </a:rPr>
              <a:t> </a:t>
            </a:r>
            <a:r>
              <a:rPr lang="vi-VN" sz="2000" dirty="0">
                <a:latin typeface="Times New Roman"/>
                <a:ea typeface="Times New Roman"/>
                <a:cs typeface="Times New Roman"/>
              </a:rPr>
              <a:t>            </a:t>
            </a:r>
            <a:r>
              <a:rPr lang="en-US" sz="2000" dirty="0" err="1">
                <a:latin typeface="Times New Roman"/>
                <a:ea typeface="Times New Roman"/>
                <a:cs typeface="Times New Roman"/>
              </a:rPr>
              <a:t>Chính</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khốc</a:t>
            </a:r>
            <a:r>
              <a:rPr lang="en-US" sz="2000" dirty="0">
                <a:latin typeface="Times New Roman"/>
                <a:ea typeface="Times New Roman"/>
                <a:cs typeface="Times New Roman"/>
              </a:rPr>
              <a:t> </a:t>
            </a:r>
            <a:r>
              <a:rPr lang="en-US" sz="2000" dirty="0" err="1">
                <a:latin typeface="Times New Roman"/>
                <a:ea typeface="Times New Roman"/>
                <a:cs typeface="Times New Roman"/>
              </a:rPr>
              <a:t>liệt</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tranh</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tạo</a:t>
            </a:r>
            <a:r>
              <a:rPr lang="en-US" sz="2000" dirty="0">
                <a:latin typeface="Times New Roman"/>
                <a:ea typeface="Times New Roman"/>
                <a:cs typeface="Times New Roman"/>
              </a:rPr>
              <a:t> </a:t>
            </a:r>
            <a:r>
              <a:rPr lang="en-US" sz="2000" dirty="0" err="1">
                <a:latin typeface="Times New Roman"/>
                <a:ea typeface="Times New Roman"/>
                <a:cs typeface="Times New Roman"/>
              </a:rPr>
              <a:t>nên</a:t>
            </a:r>
            <a:r>
              <a:rPr lang="en-US" sz="2000" dirty="0">
                <a:latin typeface="Times New Roman"/>
                <a:ea typeface="Times New Roman"/>
                <a:cs typeface="Times New Roman"/>
              </a:rPr>
              <a:t> </a:t>
            </a:r>
            <a:r>
              <a:rPr lang="en-US" sz="2000" dirty="0" err="1">
                <a:latin typeface="Times New Roman"/>
                <a:ea typeface="Times New Roman"/>
                <a:cs typeface="Times New Roman"/>
              </a:rPr>
              <a:t>tiểu</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kính</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chiếc</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khắp</a:t>
            </a:r>
            <a:r>
              <a:rPr lang="en-US" sz="2000" dirty="0">
                <a:latin typeface="Times New Roman"/>
                <a:ea typeface="Times New Roman"/>
                <a:cs typeface="Times New Roman"/>
              </a:rPr>
              <a:t> </a:t>
            </a:r>
            <a:r>
              <a:rPr lang="en-US" sz="2000" dirty="0" err="1">
                <a:latin typeface="Times New Roman"/>
                <a:ea typeface="Times New Roman"/>
                <a:cs typeface="Times New Roman"/>
              </a:rPr>
              <a:t>mọi</a:t>
            </a:r>
            <a:r>
              <a:rPr lang="en-US" sz="2000" dirty="0">
                <a:latin typeface="Times New Roman"/>
                <a:ea typeface="Times New Roman"/>
                <a:cs typeface="Times New Roman"/>
              </a:rPr>
              <a:t> </a:t>
            </a:r>
            <a:r>
              <a:rPr lang="en-US" sz="2000" dirty="0" err="1">
                <a:latin typeface="Times New Roman"/>
                <a:ea typeface="Times New Roman"/>
                <a:cs typeface="Times New Roman"/>
              </a:rPr>
              <a:t>miền</a:t>
            </a:r>
            <a:r>
              <a:rPr lang="en-US" sz="2000" dirty="0">
                <a:latin typeface="Times New Roman"/>
                <a:ea typeface="Times New Roman"/>
                <a:cs typeface="Times New Roman"/>
              </a:rPr>
              <a:t> </a:t>
            </a:r>
            <a:r>
              <a:rPr lang="en-US" sz="2000" dirty="0" err="1">
                <a:latin typeface="Times New Roman"/>
                <a:ea typeface="Times New Roman"/>
                <a:cs typeface="Times New Roman"/>
              </a:rPr>
              <a:t>Tổ</a:t>
            </a:r>
            <a:r>
              <a:rPr lang="en-US" sz="2000" dirty="0">
                <a:latin typeface="Times New Roman"/>
                <a:ea typeface="Times New Roman"/>
                <a:cs typeface="Times New Roman"/>
              </a:rPr>
              <a:t> </a:t>
            </a:r>
            <a:r>
              <a:rPr lang="en-US" sz="2000" dirty="0" err="1">
                <a:latin typeface="Times New Roman"/>
                <a:ea typeface="Times New Roman"/>
                <a:cs typeface="Times New Roman"/>
              </a:rPr>
              <a:t>quốc</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đây</a:t>
            </a:r>
            <a:r>
              <a:rPr lang="en-US" sz="2000" dirty="0">
                <a:latin typeface="Times New Roman"/>
                <a:ea typeface="Times New Roman"/>
                <a:cs typeface="Times New Roman"/>
              </a:rPr>
              <a:t> </a:t>
            </a:r>
            <a:r>
              <a:rPr lang="en-US" sz="2000" dirty="0" err="1">
                <a:latin typeface="Times New Roman"/>
                <a:ea typeface="Times New Roman"/>
                <a:cs typeface="Times New Roman"/>
              </a:rPr>
              <a:t>họp</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tiểu</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vi-VN" sz="1600" dirty="0">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bắt</a:t>
            </a:r>
            <a:r>
              <a:rPr lang="en-US" sz="2000" i="1" dirty="0">
                <a:latin typeface="Times New Roman"/>
                <a:ea typeface="Times New Roman"/>
                <a:cs typeface="Times New Roman"/>
              </a:rPr>
              <a:t> </a:t>
            </a:r>
            <a:r>
              <a:rPr lang="en-US" sz="2000" i="1" dirty="0" err="1">
                <a:latin typeface="Times New Roman"/>
                <a:ea typeface="Times New Roman"/>
                <a:cs typeface="Times New Roman"/>
              </a:rPr>
              <a:t>tay</a:t>
            </a:r>
            <a:r>
              <a:rPr lang="en-US" sz="2000" i="1" dirty="0">
                <a:latin typeface="Times New Roman"/>
                <a:ea typeface="Times New Roman"/>
                <a:cs typeface="Times New Roman"/>
              </a:rPr>
              <a:t>” </a:t>
            </a:r>
            <a:r>
              <a:rPr lang="en-US" sz="2000" dirty="0" err="1">
                <a:latin typeface="Times New Roman"/>
                <a:ea typeface="Times New Roman"/>
                <a:cs typeface="Times New Roman"/>
              </a:rPr>
              <a:t>thật</a:t>
            </a:r>
            <a:r>
              <a:rPr lang="en-US" sz="2000" dirty="0">
                <a:latin typeface="Times New Roman"/>
                <a:ea typeface="Times New Roman"/>
                <a:cs typeface="Times New Roman"/>
              </a:rPr>
              <a:t> </a:t>
            </a:r>
            <a:r>
              <a:rPr lang="en-US" sz="2000" dirty="0" err="1">
                <a:latin typeface="Times New Roman"/>
                <a:ea typeface="Times New Roman"/>
                <a:cs typeface="Times New Roman"/>
              </a:rPr>
              <a:t>đặc</a:t>
            </a:r>
            <a:r>
              <a:rPr lang="en-US" sz="2000" dirty="0">
                <a:latin typeface="Times New Roman"/>
                <a:ea typeface="Times New Roman"/>
                <a:cs typeface="Times New Roman"/>
              </a:rPr>
              <a:t> </a:t>
            </a:r>
            <a:r>
              <a:rPr lang="en-US" sz="2000" dirty="0" err="1">
                <a:latin typeface="Times New Roman"/>
                <a:ea typeface="Times New Roman"/>
                <a:cs typeface="Times New Roman"/>
              </a:rPr>
              <a:t>biệt</a:t>
            </a:r>
            <a:r>
              <a:rPr lang="en-US" sz="2000" dirty="0">
                <a:latin typeface="Times New Roman"/>
                <a:ea typeface="Times New Roman"/>
                <a:cs typeface="Times New Roman"/>
              </a:rPr>
              <a:t> “</a:t>
            </a:r>
            <a:r>
              <a:rPr lang="en-US" sz="2000" i="1" dirty="0" err="1">
                <a:latin typeface="Times New Roman"/>
                <a:ea typeface="Times New Roman"/>
                <a:cs typeface="Times New Roman"/>
              </a:rPr>
              <a:t>Bắt</a:t>
            </a:r>
            <a:r>
              <a:rPr lang="en-US" sz="2000" i="1" dirty="0">
                <a:latin typeface="Times New Roman"/>
                <a:ea typeface="Times New Roman"/>
                <a:cs typeface="Times New Roman"/>
              </a:rPr>
              <a:t> </a:t>
            </a:r>
            <a:r>
              <a:rPr lang="en-US" sz="2000" i="1" dirty="0" err="1">
                <a:latin typeface="Times New Roman"/>
                <a:ea typeface="Times New Roman"/>
                <a:cs typeface="Times New Roman"/>
              </a:rPr>
              <a:t>tay</a:t>
            </a:r>
            <a:r>
              <a:rPr lang="en-US" sz="2000" i="1" dirty="0">
                <a:latin typeface="Times New Roman"/>
                <a:ea typeface="Times New Roman"/>
                <a:cs typeface="Times New Roman"/>
              </a:rPr>
              <a:t> qua </a:t>
            </a:r>
            <a:r>
              <a:rPr lang="en-US" sz="2000" i="1" dirty="0" err="1">
                <a:latin typeface="Times New Roman"/>
                <a:ea typeface="Times New Roman"/>
                <a:cs typeface="Times New Roman"/>
              </a:rPr>
              <a:t>cửa</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vỡ</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kính</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a:t>
            </a:r>
            <a:r>
              <a:rPr lang="en-US" sz="2000" dirty="0" err="1">
                <a:latin typeface="Times New Roman"/>
                <a:ea typeface="Times New Roman"/>
                <a:cs typeface="Times New Roman"/>
              </a:rPr>
              <a:t>tr</a:t>
            </a:r>
            <a:r>
              <a:rPr lang="vi-VN" sz="2000" dirty="0">
                <a:latin typeface="Times New Roman"/>
                <a:ea typeface="Times New Roman"/>
                <a:cs typeface="Times New Roman"/>
              </a:rPr>
              <a:t>ở</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điều</a:t>
            </a:r>
            <a:r>
              <a:rPr lang="en-US" sz="2000" dirty="0">
                <a:latin typeface="Times New Roman"/>
                <a:ea typeface="Times New Roman"/>
                <a:cs typeface="Times New Roman"/>
              </a:rPr>
              <a:t> </a:t>
            </a:r>
            <a:r>
              <a:rPr lang="en-US" sz="2000" dirty="0" err="1">
                <a:latin typeface="Times New Roman"/>
                <a:ea typeface="Times New Roman"/>
                <a:cs typeface="Times New Roman"/>
              </a:rPr>
              <a:t>kiện</a:t>
            </a:r>
            <a:r>
              <a:rPr lang="en-US" sz="2000" dirty="0">
                <a:latin typeface="Times New Roman"/>
                <a:ea typeface="Times New Roman"/>
                <a:cs typeface="Times New Roman"/>
              </a:rPr>
              <a:t> </a:t>
            </a:r>
            <a:r>
              <a:rPr lang="en-US" sz="2000" dirty="0" err="1">
                <a:latin typeface="Times New Roman"/>
                <a:ea typeface="Times New Roman"/>
                <a:cs typeface="Times New Roman"/>
              </a:rPr>
              <a:t>thuận</a:t>
            </a:r>
            <a:r>
              <a:rPr lang="en-US" sz="2000" dirty="0">
                <a:latin typeface="Times New Roman"/>
                <a:ea typeface="Times New Roman"/>
                <a:cs typeface="Times New Roman"/>
              </a:rPr>
              <a:t> </a:t>
            </a:r>
            <a:r>
              <a:rPr lang="en-US" sz="2000" dirty="0" err="1">
                <a:latin typeface="Times New Roman"/>
                <a:ea typeface="Times New Roman"/>
                <a:cs typeface="Times New Roman"/>
              </a:rPr>
              <a:t>lợi</a:t>
            </a:r>
            <a:r>
              <a:rPr lang="en-US" sz="2000" dirty="0">
                <a:latin typeface="Times New Roman"/>
                <a:ea typeface="Times New Roman"/>
                <a:cs typeface="Times New Roman"/>
              </a:rPr>
              <a:t> </a:t>
            </a:r>
            <a:r>
              <a:rPr lang="en-US" sz="2000" dirty="0" err="1">
                <a:latin typeface="Times New Roman"/>
                <a:ea typeface="Times New Roman"/>
                <a:cs typeface="Times New Roman"/>
              </a:rPr>
              <a:t>để</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anh</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bắt</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tin, </a:t>
            </a:r>
            <a:r>
              <a:rPr lang="en-US" sz="2000" dirty="0" err="1">
                <a:latin typeface="Times New Roman"/>
                <a:ea typeface="Times New Roman"/>
                <a:cs typeface="Times New Roman"/>
              </a:rPr>
              <a:t>truyền</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sức</a:t>
            </a:r>
            <a:r>
              <a:rPr lang="en-US" sz="2000" dirty="0">
                <a:latin typeface="Times New Roman"/>
                <a:ea typeface="Times New Roman"/>
                <a:cs typeface="Times New Roman"/>
              </a:rPr>
              <a:t> </a:t>
            </a:r>
            <a:r>
              <a:rPr lang="en-US" sz="2000" dirty="0" err="1">
                <a:latin typeface="Times New Roman"/>
                <a:ea typeface="Times New Roman"/>
                <a:cs typeface="Times New Roman"/>
              </a:rPr>
              <a:t>mạnh</a:t>
            </a:r>
            <a:r>
              <a:rPr lang="en-US" sz="2000" dirty="0">
                <a:latin typeface="Times New Roman"/>
                <a:ea typeface="Times New Roman"/>
                <a:cs typeface="Times New Roman"/>
              </a:rPr>
              <a:t>, </a:t>
            </a:r>
            <a:r>
              <a:rPr lang="en-US" sz="2000" dirty="0" err="1">
                <a:latin typeface="Times New Roman"/>
                <a:ea typeface="Times New Roman"/>
                <a:cs typeface="Times New Roman"/>
              </a:rPr>
              <a:t>bù</a:t>
            </a:r>
            <a:r>
              <a:rPr lang="en-US" sz="2000" dirty="0">
                <a:latin typeface="Times New Roman"/>
                <a:ea typeface="Times New Roman"/>
                <a:cs typeface="Times New Roman"/>
              </a:rPr>
              <a:t> </a:t>
            </a:r>
            <a:r>
              <a:rPr lang="en-US" sz="2000" dirty="0" err="1">
                <a:latin typeface="Times New Roman"/>
                <a:ea typeface="Times New Roman"/>
                <a:cs typeface="Times New Roman"/>
              </a:rPr>
              <a:t>đắp</a:t>
            </a:r>
            <a:r>
              <a:rPr lang="en-US" sz="2000" dirty="0">
                <a:latin typeface="Times New Roman"/>
                <a:ea typeface="Times New Roman"/>
                <a:cs typeface="Times New Roman"/>
              </a:rPr>
              <a:t> </a:t>
            </a:r>
            <a:r>
              <a:rPr lang="en-US" sz="2000" dirty="0" err="1">
                <a:latin typeface="Times New Roman"/>
                <a:ea typeface="Times New Roman"/>
                <a:cs typeface="Times New Roman"/>
              </a:rPr>
              <a:t>tinh</a:t>
            </a:r>
            <a:r>
              <a:rPr lang="en-US" sz="2000" dirty="0">
                <a:latin typeface="Times New Roman"/>
                <a:ea typeface="Times New Roman"/>
                <a:cs typeface="Times New Roman"/>
              </a:rPr>
              <a:t> </a:t>
            </a:r>
            <a:r>
              <a:rPr lang="en-US" sz="2000" dirty="0" err="1">
                <a:latin typeface="Times New Roman"/>
                <a:ea typeface="Times New Roman"/>
                <a:cs typeface="Times New Roman"/>
              </a:rPr>
              <a:t>thần</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thiếu</a:t>
            </a:r>
            <a:r>
              <a:rPr lang="en-US" sz="2000" dirty="0">
                <a:latin typeface="Times New Roman"/>
                <a:ea typeface="Times New Roman"/>
                <a:cs typeface="Times New Roman"/>
              </a:rPr>
              <a:t> </a:t>
            </a:r>
            <a:r>
              <a:rPr lang="en-US" sz="2000" dirty="0" err="1">
                <a:latin typeface="Times New Roman"/>
                <a:ea typeface="Times New Roman"/>
                <a:cs typeface="Times New Roman"/>
              </a:rPr>
              <a:t>thốn</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vật</a:t>
            </a:r>
            <a:r>
              <a:rPr lang="en-US" sz="2000" dirty="0">
                <a:latin typeface="Times New Roman"/>
                <a:ea typeface="Times New Roman"/>
                <a:cs typeface="Times New Roman"/>
              </a:rPr>
              <a:t> </a:t>
            </a:r>
            <a:r>
              <a:rPr lang="en-US" sz="2000" dirty="0" err="1">
                <a:latin typeface="Times New Roman"/>
                <a:ea typeface="Times New Roman"/>
                <a:cs typeface="Times New Roman"/>
              </a:rPr>
              <a:t>chất</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phải</a:t>
            </a:r>
            <a:r>
              <a:rPr lang="en-US" sz="2000" dirty="0">
                <a:latin typeface="Times New Roman"/>
                <a:ea typeface="Times New Roman"/>
                <a:cs typeface="Times New Roman"/>
              </a:rPr>
              <a:t> </a:t>
            </a:r>
            <a:r>
              <a:rPr lang="en-US" sz="2000" dirty="0" err="1">
                <a:latin typeface="Times New Roman"/>
                <a:ea typeface="Times New Roman"/>
                <a:cs typeface="Times New Roman"/>
              </a:rPr>
              <a:t>chịu</a:t>
            </a:r>
            <a:r>
              <a:rPr lang="en-US" sz="2000" dirty="0">
                <a:latin typeface="Times New Roman"/>
                <a:ea typeface="Times New Roman"/>
                <a:cs typeface="Times New Roman"/>
              </a:rPr>
              <a:t> </a:t>
            </a:r>
            <a:r>
              <a:rPr lang="en-US" sz="2000" dirty="0" err="1">
                <a:latin typeface="Times New Roman"/>
                <a:ea typeface="Times New Roman"/>
                <a:cs typeface="Times New Roman"/>
              </a:rPr>
              <a:t>đựng</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bắt</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trẻ</a:t>
            </a:r>
            <a:r>
              <a:rPr lang="en-US" sz="2000" dirty="0">
                <a:latin typeface="Times New Roman"/>
                <a:ea typeface="Times New Roman"/>
                <a:cs typeface="Times New Roman"/>
              </a:rPr>
              <a:t> </a:t>
            </a:r>
            <a:r>
              <a:rPr lang="en-US" sz="2000" dirty="0" err="1">
                <a:latin typeface="Times New Roman"/>
                <a:ea typeface="Times New Roman"/>
                <a:cs typeface="Times New Roman"/>
              </a:rPr>
              <a:t>trung</a:t>
            </a:r>
            <a:r>
              <a:rPr lang="en-US" sz="2000" dirty="0">
                <a:latin typeface="Times New Roman"/>
                <a:ea typeface="Times New Roman"/>
                <a:cs typeface="Times New Roman"/>
              </a:rPr>
              <a:t> </a:t>
            </a:r>
            <a:r>
              <a:rPr lang="en-US" sz="2000" dirty="0" err="1">
                <a:latin typeface="Times New Roman"/>
                <a:ea typeface="Times New Roman"/>
                <a:cs typeface="Times New Roman"/>
              </a:rPr>
              <a:t>hồn</a:t>
            </a:r>
            <a:r>
              <a:rPr lang="en-US" sz="2000" dirty="0">
                <a:latin typeface="Times New Roman"/>
                <a:ea typeface="Times New Roman"/>
                <a:cs typeface="Times New Roman"/>
              </a:rPr>
              <a:t> </a:t>
            </a:r>
            <a:r>
              <a:rPr lang="en-US" sz="2000" dirty="0" err="1">
                <a:latin typeface="Times New Roman"/>
                <a:ea typeface="Times New Roman"/>
                <a:cs typeface="Times New Roman"/>
              </a:rPr>
              <a:t>nhiên</a:t>
            </a:r>
            <a:r>
              <a:rPr lang="en-US" sz="2000" dirty="0">
                <a:latin typeface="Times New Roman"/>
                <a:ea typeface="Times New Roman"/>
                <a:cs typeface="Times New Roman"/>
              </a:rPr>
              <a:t> </a:t>
            </a:r>
            <a:r>
              <a:rPr lang="en-US" sz="2000" dirty="0" err="1">
                <a:latin typeface="Times New Roman"/>
                <a:ea typeface="Times New Roman"/>
                <a:cs typeface="Times New Roman"/>
              </a:rPr>
              <a:t>tinh</a:t>
            </a:r>
            <a:r>
              <a:rPr lang="en-US" sz="2000" dirty="0">
                <a:latin typeface="Times New Roman"/>
                <a:ea typeface="Times New Roman"/>
                <a:cs typeface="Times New Roman"/>
              </a:rPr>
              <a:t> </a:t>
            </a:r>
            <a:r>
              <a:rPr lang="en-US" sz="2000" dirty="0" err="1">
                <a:latin typeface="Times New Roman"/>
                <a:ea typeface="Times New Roman"/>
                <a:cs typeface="Times New Roman"/>
              </a:rPr>
              <a:t>nghịch</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trẻ</a:t>
            </a:r>
            <a:r>
              <a:rPr lang="en-US" sz="2000" dirty="0">
                <a:latin typeface="Times New Roman"/>
                <a:ea typeface="Times New Roman"/>
                <a:cs typeface="Times New Roman"/>
              </a:rPr>
              <a:t> </a:t>
            </a:r>
            <a:r>
              <a:rPr lang="en-US" sz="2000" dirty="0" err="1">
                <a:latin typeface="Times New Roman"/>
                <a:ea typeface="Times New Roman"/>
                <a:cs typeface="Times New Roman"/>
              </a:rPr>
              <a:t>thời</a:t>
            </a:r>
            <a:r>
              <a:rPr lang="en-US" sz="2000" dirty="0">
                <a:latin typeface="Times New Roman"/>
                <a:ea typeface="Times New Roman"/>
                <a:cs typeface="Times New Roman"/>
              </a:rPr>
              <a:t> </a:t>
            </a:r>
            <a:r>
              <a:rPr lang="en-US" sz="2000" dirty="0" err="1">
                <a:latin typeface="Times New Roman"/>
                <a:ea typeface="Times New Roman"/>
                <a:cs typeface="Times New Roman"/>
              </a:rPr>
              <a:t>chống</a:t>
            </a:r>
            <a:r>
              <a:rPr lang="en-US" sz="2000" dirty="0">
                <a:latin typeface="Times New Roman"/>
                <a:ea typeface="Times New Roman"/>
                <a:cs typeface="Times New Roman"/>
              </a:rPr>
              <a:t> </a:t>
            </a:r>
            <a:r>
              <a:rPr lang="en-US" sz="2000" dirty="0" err="1">
                <a:latin typeface="Times New Roman"/>
                <a:ea typeface="Times New Roman"/>
                <a:cs typeface="Times New Roman"/>
              </a:rPr>
              <a:t>Mỹ</a:t>
            </a:r>
            <a:r>
              <a:rPr lang="en-US" sz="2000"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cách</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chào</a:t>
            </a:r>
            <a:r>
              <a:rPr lang="en-US" sz="2000" dirty="0">
                <a:latin typeface="Times New Roman"/>
                <a:ea typeface="Times New Roman"/>
                <a:cs typeface="Times New Roman"/>
              </a:rPr>
              <a:t> </a:t>
            </a:r>
            <a:r>
              <a:rPr lang="en-US" sz="2000" dirty="0" err="1">
                <a:latin typeface="Times New Roman"/>
                <a:ea typeface="Times New Roman"/>
                <a:cs typeface="Times New Roman"/>
              </a:rPr>
              <a:t>hỏi</a:t>
            </a:r>
            <a:r>
              <a:rPr lang="en-US" sz="2000" dirty="0">
                <a:latin typeface="Times New Roman"/>
                <a:ea typeface="Times New Roman"/>
                <a:cs typeface="Times New Roman"/>
              </a:rPr>
              <a:t>, </a:t>
            </a:r>
            <a:r>
              <a:rPr lang="en-US" sz="2000" dirty="0" err="1">
                <a:latin typeface="Times New Roman"/>
                <a:ea typeface="Times New Roman"/>
                <a:cs typeface="Times New Roman"/>
              </a:rPr>
              <a:t>động</a:t>
            </a:r>
            <a:r>
              <a:rPr lang="en-US" sz="2000" dirty="0">
                <a:latin typeface="Times New Roman"/>
                <a:ea typeface="Times New Roman"/>
                <a:cs typeface="Times New Roman"/>
              </a:rPr>
              <a:t> </a:t>
            </a:r>
            <a:r>
              <a:rPr lang="en-US" sz="2000" dirty="0" err="1">
                <a:latin typeface="Times New Roman"/>
                <a:ea typeface="Times New Roman"/>
                <a:cs typeface="Times New Roman"/>
              </a:rPr>
              <a:t>viên</a:t>
            </a:r>
            <a:r>
              <a:rPr lang="en-US" sz="2000" dirty="0">
                <a:latin typeface="Times New Roman"/>
                <a:ea typeface="Times New Roman"/>
                <a:cs typeface="Times New Roman"/>
              </a:rPr>
              <a:t>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truyền</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tin, ý </a:t>
            </a:r>
            <a:r>
              <a:rPr lang="en-US" sz="2000" dirty="0" err="1">
                <a:latin typeface="Times New Roman"/>
                <a:ea typeface="Times New Roman"/>
                <a:cs typeface="Times New Roman"/>
              </a:rPr>
              <a:t>chí</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sức</a:t>
            </a:r>
            <a:r>
              <a:rPr lang="en-US" sz="2000" dirty="0">
                <a:latin typeface="Times New Roman"/>
                <a:ea typeface="Times New Roman"/>
                <a:cs typeface="Times New Roman"/>
              </a:rPr>
              <a:t> </a:t>
            </a:r>
            <a:r>
              <a:rPr lang="en-US" sz="2000" dirty="0" err="1">
                <a:latin typeface="Times New Roman"/>
                <a:ea typeface="Times New Roman"/>
                <a:cs typeface="Times New Roman"/>
              </a:rPr>
              <a:t>mạnh</a:t>
            </a:r>
            <a:r>
              <a:rPr lang="en-US" sz="2000"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vi-VN" sz="2000" dirty="0">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bắt</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tinh</a:t>
            </a:r>
            <a:r>
              <a:rPr lang="en-US" sz="2000" dirty="0">
                <a:latin typeface="Times New Roman"/>
                <a:ea typeface="Times New Roman"/>
                <a:cs typeface="Times New Roman"/>
              </a:rPr>
              <a:t> </a:t>
            </a:r>
            <a:r>
              <a:rPr lang="en-US" sz="2000" dirty="0" err="1">
                <a:latin typeface="Times New Roman"/>
                <a:ea typeface="Times New Roman"/>
                <a:cs typeface="Times New Roman"/>
              </a:rPr>
              <a:t>thần</a:t>
            </a:r>
            <a:r>
              <a:rPr lang="en-US" sz="2000" dirty="0">
                <a:latin typeface="Times New Roman"/>
                <a:ea typeface="Times New Roman"/>
                <a:cs typeface="Times New Roman"/>
              </a:rPr>
              <a:t> </a:t>
            </a:r>
            <a:r>
              <a:rPr lang="en-US" sz="2000" dirty="0" err="1">
                <a:latin typeface="Times New Roman"/>
                <a:ea typeface="Times New Roman"/>
                <a:cs typeface="Times New Roman"/>
              </a:rPr>
              <a:t>đoàn</a:t>
            </a:r>
            <a:r>
              <a:rPr lang="en-US" sz="2000" dirty="0">
                <a:latin typeface="Times New Roman"/>
                <a:ea typeface="Times New Roman"/>
                <a:cs typeface="Times New Roman"/>
              </a:rPr>
              <a:t> </a:t>
            </a:r>
            <a:r>
              <a:rPr lang="en-US" sz="2000" dirty="0" err="1">
                <a:latin typeface="Times New Roman"/>
                <a:ea typeface="Times New Roman"/>
                <a:cs typeface="Times New Roman"/>
              </a:rPr>
              <a:t>kết</a:t>
            </a:r>
            <a:r>
              <a:rPr lang="en-US" sz="2000" dirty="0">
                <a:latin typeface="Times New Roman"/>
                <a:ea typeface="Times New Roman"/>
                <a:cs typeface="Times New Roman"/>
              </a:rPr>
              <a:t>, </a:t>
            </a:r>
            <a:r>
              <a:rPr lang="en-US" sz="2000" dirty="0" err="1">
                <a:latin typeface="Times New Roman"/>
                <a:ea typeface="Times New Roman"/>
                <a:cs typeface="Times New Roman"/>
              </a:rPr>
              <a:t>gắn</a:t>
            </a:r>
            <a:r>
              <a:rPr lang="en-US" sz="2000" dirty="0">
                <a:latin typeface="Times New Roman"/>
                <a:ea typeface="Times New Roman"/>
                <a:cs typeface="Times New Roman"/>
              </a:rPr>
              <a:t> </a:t>
            </a:r>
            <a:r>
              <a:rPr lang="en-US" sz="2000" dirty="0" err="1">
                <a:latin typeface="Times New Roman"/>
                <a:ea typeface="Times New Roman"/>
                <a:cs typeface="Times New Roman"/>
              </a:rPr>
              <a:t>bó</a:t>
            </a:r>
            <a:r>
              <a:rPr lang="en-US" sz="2000" dirty="0">
                <a:latin typeface="Times New Roman"/>
                <a:ea typeface="Times New Roman"/>
                <a:cs typeface="Times New Roman"/>
              </a:rPr>
              <a:t> </a:t>
            </a:r>
            <a:r>
              <a:rPr lang="en-US" sz="2000" dirty="0" err="1">
                <a:latin typeface="Times New Roman"/>
                <a:ea typeface="Times New Roman"/>
                <a:cs typeface="Times New Roman"/>
              </a:rPr>
              <a:t>keo</a:t>
            </a:r>
            <a:r>
              <a:rPr lang="en-US" sz="2000" dirty="0">
                <a:latin typeface="Times New Roman"/>
                <a:ea typeface="Times New Roman"/>
                <a:cs typeface="Times New Roman"/>
              </a:rPr>
              <a:t> </a:t>
            </a:r>
            <a:r>
              <a:rPr lang="en-US" sz="2000" dirty="0" err="1">
                <a:latin typeface="Times New Roman"/>
                <a:ea typeface="Times New Roman"/>
                <a:cs typeface="Times New Roman"/>
              </a:rPr>
              <a:t>sơn</a:t>
            </a:r>
            <a:r>
              <a:rPr lang="en-US" sz="2000" dirty="0">
                <a:latin typeface="Times New Roman"/>
                <a:ea typeface="Times New Roman"/>
                <a:cs typeface="Times New Roman"/>
              </a:rPr>
              <a:t> </a:t>
            </a:r>
            <a:r>
              <a:rPr lang="en-US" sz="2000" dirty="0" err="1">
                <a:latin typeface="Times New Roman"/>
                <a:ea typeface="Times New Roman"/>
                <a:cs typeface="Times New Roman"/>
              </a:rPr>
              <a:t>bền</a:t>
            </a:r>
            <a:r>
              <a:rPr lang="en-US" sz="2000" dirty="0">
                <a:latin typeface="Times New Roman"/>
                <a:ea typeface="Times New Roman"/>
                <a:cs typeface="Times New Roman"/>
              </a:rPr>
              <a:t> </a:t>
            </a:r>
            <a:r>
              <a:rPr lang="en-US" sz="2000" dirty="0" err="1">
                <a:latin typeface="Times New Roman"/>
                <a:ea typeface="Times New Roman"/>
                <a:cs typeface="Times New Roman"/>
              </a:rPr>
              <a:t>chặt</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bắt</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vi-VN" sz="2000" dirty="0">
                <a:latin typeface="Times New Roman"/>
                <a:ea typeface="Times New Roman"/>
                <a:cs typeface="Times New Roman"/>
              </a:rPr>
              <a:t>thương</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nồng</a:t>
            </a:r>
            <a:r>
              <a:rPr lang="en-US" sz="2000" dirty="0">
                <a:latin typeface="Times New Roman"/>
                <a:ea typeface="Times New Roman"/>
                <a:cs typeface="Times New Roman"/>
              </a:rPr>
              <a:t> </a:t>
            </a:r>
            <a:r>
              <a:rPr lang="en-US" sz="2000" dirty="0" err="1">
                <a:latin typeface="Times New Roman"/>
                <a:ea typeface="Times New Roman"/>
                <a:cs typeface="Times New Roman"/>
              </a:rPr>
              <a:t>ấm</a:t>
            </a:r>
            <a:r>
              <a:rPr lang="en-US" sz="2000" dirty="0">
                <a:latin typeface="Times New Roman"/>
                <a:ea typeface="Times New Roman"/>
                <a:cs typeface="Times New Roman"/>
              </a:rPr>
              <a:t> </a:t>
            </a:r>
            <a:r>
              <a:rPr lang="en-US" sz="2000" dirty="0" err="1">
                <a:latin typeface="Times New Roman"/>
                <a:ea typeface="Times New Roman"/>
                <a:cs typeface="Times New Roman"/>
              </a:rPr>
              <a:t>thắm</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a:t>
            </a:r>
            <a:r>
              <a:rPr lang="en-US" sz="2000" dirty="0" err="1">
                <a:latin typeface="Times New Roman"/>
                <a:ea typeface="Times New Roman"/>
                <a:cs typeface="Times New Roman"/>
              </a:rPr>
              <a:t>Liên</a:t>
            </a:r>
            <a:r>
              <a:rPr lang="en-US" sz="2000" dirty="0">
                <a:latin typeface="Times New Roman"/>
                <a:ea typeface="Times New Roman"/>
                <a:cs typeface="Times New Roman"/>
              </a:rPr>
              <a:t> </a:t>
            </a:r>
            <a:r>
              <a:rPr lang="en-US" sz="2000" dirty="0" err="1">
                <a:latin typeface="Times New Roman"/>
                <a:ea typeface="Times New Roman"/>
                <a:cs typeface="Times New Roman"/>
              </a:rPr>
              <a:t>hệ</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nắm</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i="1" dirty="0" err="1">
                <a:latin typeface="Times New Roman"/>
                <a:ea typeface="Times New Roman"/>
                <a:cs typeface="Times New Roman"/>
              </a:rPr>
              <a:t>Đồng</a:t>
            </a:r>
            <a:r>
              <a:rPr lang="en-US" sz="2000" i="1" dirty="0">
                <a:latin typeface="Times New Roman"/>
                <a:ea typeface="Times New Roman"/>
                <a:cs typeface="Times New Roman"/>
              </a:rPr>
              <a:t> </a:t>
            </a:r>
            <a:r>
              <a:rPr lang="en-US" sz="2000" i="1" dirty="0" err="1">
                <a:latin typeface="Times New Roman"/>
                <a:ea typeface="Times New Roman"/>
                <a:cs typeface="Times New Roman"/>
              </a:rPr>
              <a:t>chí</a:t>
            </a:r>
            <a:r>
              <a:rPr lang="en-US" sz="2000" dirty="0">
                <a:latin typeface="Times New Roman"/>
                <a:ea typeface="Times New Roman"/>
                <a:cs typeface="Times New Roman"/>
              </a:rPr>
              <a:t>).</a:t>
            </a:r>
            <a:endParaRPr lang="en-US" sz="1600" dirty="0">
              <a:ea typeface="Calibri"/>
              <a:cs typeface="Times New Roman"/>
            </a:endParaRPr>
          </a:p>
        </p:txBody>
      </p:sp>
    </p:spTree>
    <p:extLst>
      <p:ext uri="{BB962C8B-B14F-4D97-AF65-F5344CB8AC3E}">
        <p14:creationId xmlns:p14="http://schemas.microsoft.com/office/powerpoint/2010/main" xmlns="" val="359289274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591" y="-68137"/>
            <a:ext cx="9160738" cy="6926137"/>
          </a:xfrm>
          <a:prstGeom prst="rect">
            <a:avLst/>
          </a:prstGeom>
        </p:spPr>
      </p:pic>
      <p:sp>
        <p:nvSpPr>
          <p:cNvPr id="4" name="TextBox 3"/>
          <p:cNvSpPr txBox="1"/>
          <p:nvPr/>
        </p:nvSpPr>
        <p:spPr>
          <a:xfrm>
            <a:off x="317562" y="209339"/>
            <a:ext cx="8686800" cy="429413"/>
          </a:xfrm>
          <a:prstGeom prst="rect">
            <a:avLst/>
          </a:prstGeom>
          <a:noFill/>
        </p:spPr>
        <p:txBody>
          <a:bodyPr wrap="square" rtlCol="0">
            <a:spAutoFit/>
          </a:bodyPr>
          <a:lstStyle/>
          <a:p>
            <a:pPr algn="just">
              <a:lnSpc>
                <a:spcPct val="120000"/>
              </a:lnSpc>
            </a:pPr>
            <a:r>
              <a:rPr lang="vi-VN" sz="2000" b="1" i="1" dirty="0">
                <a:solidFill>
                  <a:srgbClr val="FF66CC"/>
                </a:solidFill>
                <a:latin typeface="Times New Roman" pitchFamily="18" charset="0"/>
                <a:cs typeface="Times New Roman" pitchFamily="18" charset="0"/>
              </a:rPr>
              <a:t>b. Tình đồng chí, đồng đội của những  người lính lái xe </a:t>
            </a:r>
            <a:r>
              <a:rPr lang="en-US" sz="2000" b="1" i="1" dirty="0">
                <a:solidFill>
                  <a:srgbClr val="FF66CC"/>
                </a:solidFill>
                <a:latin typeface="Times New Roman" pitchFamily="18" charset="0"/>
                <a:cs typeface="Times New Roman" pitchFamily="18" charset="0"/>
              </a:rPr>
              <a:t>(</a:t>
            </a:r>
            <a:r>
              <a:rPr lang="vi-VN" sz="2000" b="1" i="1" dirty="0">
                <a:solidFill>
                  <a:srgbClr val="FF66CC"/>
                </a:solidFill>
                <a:latin typeface="Times New Roman" pitchFamily="18" charset="0"/>
                <a:cs typeface="Times New Roman" pitchFamily="18" charset="0"/>
              </a:rPr>
              <a:t>Khổ 5, 6</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0" y="533400"/>
            <a:ext cx="9144000" cy="6260175"/>
          </a:xfrm>
          <a:prstGeom prst="rect">
            <a:avLst/>
          </a:prstGeom>
          <a:noFill/>
        </p:spPr>
        <p:txBody>
          <a:bodyPr wrap="square" rtlCol="0">
            <a:spAutoFit/>
          </a:bodyPr>
          <a:lstStyle/>
          <a:p>
            <a:pPr algn="just">
              <a:lnSpc>
                <a:spcPct val="120000"/>
              </a:lnSpc>
              <a:spcAft>
                <a:spcPts val="0"/>
              </a:spcAft>
              <a:tabLst>
                <a:tab pos="5600700" algn="l"/>
              </a:tabLst>
            </a:pPr>
            <a:r>
              <a:rPr lang="vi-VN" sz="2000" i="1" dirty="0">
                <a:latin typeface="Times New Roman"/>
                <a:ea typeface="Times New Roman"/>
                <a:cs typeface="Times New Roman"/>
              </a:rPr>
              <a:t>* Khổ 6</a:t>
            </a:r>
          </a:p>
          <a:p>
            <a:pPr algn="just">
              <a:lnSpc>
                <a:spcPct val="120000"/>
              </a:lnSpc>
              <a:spcAft>
                <a:spcPts val="0"/>
              </a:spcAft>
              <a:tabLst>
                <a:tab pos="5600700" algn="l"/>
              </a:tabLst>
            </a:pPr>
            <a:r>
              <a:rPr lang="vi-VN" sz="2000"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Bếp</a:t>
            </a:r>
            <a:r>
              <a:rPr lang="en-US" sz="2000" i="1" dirty="0">
                <a:latin typeface="Times New Roman"/>
                <a:ea typeface="Times New Roman"/>
                <a:cs typeface="Times New Roman"/>
              </a:rPr>
              <a:t> </a:t>
            </a:r>
            <a:r>
              <a:rPr lang="en-US" sz="2000" i="1" dirty="0" err="1">
                <a:latin typeface="Times New Roman"/>
                <a:ea typeface="Times New Roman"/>
                <a:cs typeface="Times New Roman"/>
              </a:rPr>
              <a:t>Hoàng</a:t>
            </a:r>
            <a:r>
              <a:rPr lang="en-US" sz="2000" i="1" dirty="0">
                <a:latin typeface="Times New Roman"/>
                <a:ea typeface="Times New Roman"/>
                <a:cs typeface="Times New Roman"/>
              </a:rPr>
              <a:t> </a:t>
            </a:r>
            <a:r>
              <a:rPr lang="en-US" sz="2000" i="1" dirty="0" err="1">
                <a:latin typeface="Times New Roman"/>
                <a:ea typeface="Times New Roman"/>
                <a:cs typeface="Times New Roman"/>
              </a:rPr>
              <a:t>Cầm</a:t>
            </a:r>
            <a:r>
              <a:rPr lang="en-US" sz="2000" i="1" dirty="0">
                <a:latin typeface="Times New Roman"/>
                <a:ea typeface="Times New Roman"/>
                <a:cs typeface="Times New Roman"/>
              </a:rPr>
              <a:t> ta </a:t>
            </a:r>
            <a:r>
              <a:rPr lang="en-US" sz="2000" i="1" dirty="0" err="1">
                <a:latin typeface="Times New Roman"/>
                <a:ea typeface="Times New Roman"/>
                <a:cs typeface="Times New Roman"/>
              </a:rPr>
              <a:t>dựng</a:t>
            </a:r>
            <a:r>
              <a:rPr lang="en-US" sz="2000" i="1" dirty="0">
                <a:latin typeface="Times New Roman"/>
                <a:ea typeface="Times New Roman"/>
                <a:cs typeface="Times New Roman"/>
              </a:rPr>
              <a:t> </a:t>
            </a:r>
            <a:r>
              <a:rPr lang="en-US" sz="2000" i="1" dirty="0" err="1">
                <a:latin typeface="Times New Roman"/>
                <a:ea typeface="Times New Roman"/>
                <a:cs typeface="Times New Roman"/>
              </a:rPr>
              <a:t>giữa</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Chung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 </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i="1" dirty="0">
                <a:latin typeface="Times New Roman"/>
                <a:ea typeface="Times New Roman"/>
                <a:cs typeface="Times New Roman"/>
              </a:rPr>
              <a:t> </a:t>
            </a:r>
            <a:r>
              <a:rPr lang="en-US" sz="2000" i="1" dirty="0" err="1">
                <a:latin typeface="Times New Roman"/>
                <a:ea typeface="Times New Roman"/>
                <a:cs typeface="Times New Roman"/>
              </a:rPr>
              <a:t>gi</a:t>
            </a:r>
            <a:r>
              <a:rPr lang="en-US" sz="2000" i="1" dirty="0">
                <a:latin typeface="Times New Roman"/>
                <a:ea typeface="Times New Roman"/>
                <a:cs typeface="Times New Roman"/>
              </a:rPr>
              <a:t> </a:t>
            </a:r>
            <a:r>
              <a:rPr lang="en-US" sz="2000" i="1" dirty="0" err="1">
                <a:latin typeface="Times New Roman"/>
                <a:ea typeface="Times New Roman"/>
                <a:cs typeface="Times New Roman"/>
              </a:rPr>
              <a:t>đình</a:t>
            </a:r>
            <a:r>
              <a:rPr lang="en-US" sz="2000" i="1" dirty="0">
                <a:latin typeface="Times New Roman"/>
                <a:ea typeface="Times New Roman"/>
                <a:cs typeface="Times New Roman"/>
              </a:rPr>
              <a:t> </a:t>
            </a:r>
            <a:r>
              <a:rPr lang="en-US" sz="2000" i="1" dirty="0" err="1">
                <a:latin typeface="Times New Roman"/>
                <a:ea typeface="Times New Roman"/>
                <a:cs typeface="Times New Roman"/>
              </a:rPr>
              <a:t>đấy</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Võng</a:t>
            </a:r>
            <a:r>
              <a:rPr lang="en-US" sz="2000" i="1" dirty="0">
                <a:latin typeface="Times New Roman"/>
                <a:ea typeface="Times New Roman"/>
                <a:cs typeface="Times New Roman"/>
              </a:rPr>
              <a:t> </a:t>
            </a:r>
            <a:r>
              <a:rPr lang="en-US" sz="2000" i="1" dirty="0" err="1">
                <a:latin typeface="Times New Roman"/>
                <a:ea typeface="Times New Roman"/>
                <a:cs typeface="Times New Roman"/>
              </a:rPr>
              <a:t>mắc</a:t>
            </a:r>
            <a:r>
              <a:rPr lang="en-US" sz="2000" i="1" dirty="0">
                <a:latin typeface="Times New Roman"/>
                <a:ea typeface="Times New Roman"/>
                <a:cs typeface="Times New Roman"/>
              </a:rPr>
              <a:t> </a:t>
            </a:r>
            <a:r>
              <a:rPr lang="en-US" sz="2000" i="1" dirty="0" err="1">
                <a:latin typeface="Times New Roman"/>
                <a:ea typeface="Times New Roman"/>
                <a:cs typeface="Times New Roman"/>
              </a:rPr>
              <a:t>chông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chênh</a:t>
            </a:r>
            <a:r>
              <a:rPr lang="en-US" sz="2000" i="1" dirty="0">
                <a:latin typeface="Times New Roman"/>
                <a:ea typeface="Times New Roman"/>
                <a:cs typeface="Times New Roman"/>
              </a:rPr>
              <a:t> </a:t>
            </a:r>
            <a:r>
              <a:rPr lang="en-US" sz="2000" i="1" dirty="0" err="1">
                <a:latin typeface="Times New Roman"/>
                <a:ea typeface="Times New Roman"/>
                <a:cs typeface="Times New Roman"/>
              </a:rPr>
              <a:t>đường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thêm</a:t>
            </a:r>
            <a:endParaRPr lang="en-US" sz="1600" i="1" dirty="0">
              <a:ea typeface="Calibri"/>
              <a:cs typeface="Times New Roman"/>
            </a:endParaRPr>
          </a:p>
          <a:p>
            <a:pPr algn="just">
              <a:lnSpc>
                <a:spcPct val="120000"/>
              </a:lnSpc>
              <a:spcAft>
                <a:spcPts val="0"/>
              </a:spcAft>
              <a:tabLst>
                <a:tab pos="5600700" algn="l"/>
              </a:tabLst>
            </a:pPr>
            <a:r>
              <a:rPr lang="vi-VN" sz="1900" i="1" dirty="0">
                <a:latin typeface="Times New Roman"/>
                <a:ea typeface="Times New Roman"/>
                <a:cs typeface="Times New Roman"/>
              </a:rPr>
              <a:t>         </a:t>
            </a:r>
            <a:r>
              <a:rPr lang="en-US" sz="1900" b="1" i="1" dirty="0">
                <a:latin typeface="Times New Roman"/>
                <a:ea typeface="Times New Roman"/>
                <a:cs typeface="Times New Roman"/>
              </a:rPr>
              <a:t>“</a:t>
            </a:r>
            <a:r>
              <a:rPr lang="en-US" sz="1950" b="1" i="1" dirty="0" err="1">
                <a:latin typeface="Times New Roman"/>
                <a:ea typeface="Times New Roman"/>
                <a:cs typeface="Times New Roman"/>
              </a:rPr>
              <a:t>Chông</a:t>
            </a:r>
            <a:r>
              <a:rPr lang="en-US" sz="1950" b="1" i="1" dirty="0">
                <a:latin typeface="Times New Roman"/>
                <a:ea typeface="Times New Roman"/>
                <a:cs typeface="Times New Roman"/>
              </a:rPr>
              <a:t> </a:t>
            </a:r>
            <a:r>
              <a:rPr lang="en-US" sz="1950" b="1" i="1" dirty="0" err="1">
                <a:latin typeface="Times New Roman"/>
                <a:ea typeface="Times New Roman"/>
                <a:cs typeface="Times New Roman"/>
              </a:rPr>
              <a:t>chênh</a:t>
            </a:r>
            <a:r>
              <a:rPr lang="en-US" sz="1950" b="1" i="1" dirty="0">
                <a:latin typeface="Times New Roman"/>
                <a:ea typeface="Times New Roman"/>
                <a:cs typeface="Times New Roman"/>
              </a:rPr>
              <a:t>” </a:t>
            </a:r>
            <a:r>
              <a:rPr lang="en-US" sz="1950" dirty="0" err="1">
                <a:latin typeface="Times New Roman"/>
                <a:ea typeface="Times New Roman"/>
                <a:cs typeface="Times New Roman"/>
              </a:rPr>
              <a:t>là</a:t>
            </a:r>
            <a:r>
              <a:rPr lang="en-US" sz="1950" dirty="0">
                <a:latin typeface="Times New Roman"/>
                <a:ea typeface="Times New Roman"/>
                <a:cs typeface="Times New Roman"/>
              </a:rPr>
              <a:t> </a:t>
            </a:r>
            <a:r>
              <a:rPr lang="en-US" sz="1950" dirty="0" err="1">
                <a:latin typeface="Times New Roman"/>
                <a:ea typeface="Times New Roman"/>
                <a:cs typeface="Times New Roman"/>
              </a:rPr>
              <a:t>một</a:t>
            </a:r>
            <a:r>
              <a:rPr lang="en-US" sz="1950" dirty="0">
                <a:latin typeface="Times New Roman"/>
                <a:ea typeface="Times New Roman"/>
                <a:cs typeface="Times New Roman"/>
              </a:rPr>
              <a:t> </a:t>
            </a:r>
            <a:r>
              <a:rPr lang="en-US" sz="1950" dirty="0" err="1">
                <a:latin typeface="Times New Roman"/>
                <a:ea typeface="Times New Roman"/>
                <a:cs typeface="Times New Roman"/>
              </a:rPr>
              <a:t>từ</a:t>
            </a:r>
            <a:r>
              <a:rPr lang="en-US" sz="1950" dirty="0">
                <a:latin typeface="Times New Roman"/>
                <a:ea typeface="Times New Roman"/>
                <a:cs typeface="Times New Roman"/>
              </a:rPr>
              <a:t> </a:t>
            </a:r>
            <a:r>
              <a:rPr lang="en-US" sz="1950" dirty="0" err="1">
                <a:latin typeface="Times New Roman"/>
                <a:ea typeface="Times New Roman"/>
                <a:cs typeface="Times New Roman"/>
              </a:rPr>
              <a:t>láy</a:t>
            </a:r>
            <a:r>
              <a:rPr lang="en-US" sz="1950" dirty="0">
                <a:latin typeface="Times New Roman"/>
                <a:ea typeface="Times New Roman"/>
                <a:cs typeface="Times New Roman"/>
              </a:rPr>
              <a:t> </a:t>
            </a:r>
            <a:r>
              <a:rPr lang="en-US" sz="1950" dirty="0" err="1">
                <a:latin typeface="Times New Roman"/>
                <a:ea typeface="Times New Roman"/>
                <a:cs typeface="Times New Roman"/>
              </a:rPr>
              <a:t>tượng</a:t>
            </a:r>
            <a:r>
              <a:rPr lang="en-US" sz="1950" dirty="0">
                <a:latin typeface="Times New Roman"/>
                <a:ea typeface="Times New Roman"/>
                <a:cs typeface="Times New Roman"/>
              </a:rPr>
              <a:t> </a:t>
            </a:r>
            <a:r>
              <a:rPr lang="en-US" sz="1950" dirty="0" err="1">
                <a:latin typeface="Times New Roman"/>
                <a:ea typeface="Times New Roman"/>
                <a:cs typeface="Times New Roman"/>
              </a:rPr>
              <a:t>hình</a:t>
            </a:r>
            <a:r>
              <a:rPr lang="en-US" sz="1950" dirty="0">
                <a:latin typeface="Times New Roman"/>
                <a:ea typeface="Times New Roman"/>
                <a:cs typeface="Times New Roman"/>
              </a:rPr>
              <a:t>, </a:t>
            </a:r>
            <a:r>
              <a:rPr lang="en-US" sz="1950" dirty="0" err="1">
                <a:latin typeface="Times New Roman"/>
                <a:ea typeface="Times New Roman"/>
                <a:cs typeface="Times New Roman"/>
              </a:rPr>
              <a:t>giàu</a:t>
            </a:r>
            <a:r>
              <a:rPr lang="en-US" sz="1950" dirty="0">
                <a:latin typeface="Times New Roman"/>
                <a:ea typeface="Times New Roman"/>
                <a:cs typeface="Times New Roman"/>
              </a:rPr>
              <a:t> </a:t>
            </a:r>
            <a:r>
              <a:rPr lang="en-US" sz="1950" dirty="0" err="1">
                <a:latin typeface="Times New Roman"/>
                <a:ea typeface="Times New Roman"/>
                <a:cs typeface="Times New Roman"/>
              </a:rPr>
              <a:t>giá</a:t>
            </a:r>
            <a:r>
              <a:rPr lang="en-US" sz="1950" dirty="0">
                <a:latin typeface="Times New Roman"/>
                <a:ea typeface="Times New Roman"/>
                <a:cs typeface="Times New Roman"/>
              </a:rPr>
              <a:t> </a:t>
            </a:r>
            <a:r>
              <a:rPr lang="en-US" sz="1950" dirty="0" err="1">
                <a:latin typeface="Times New Roman"/>
                <a:ea typeface="Times New Roman"/>
                <a:cs typeface="Times New Roman"/>
              </a:rPr>
              <a:t>trị</a:t>
            </a:r>
            <a:r>
              <a:rPr lang="en-US" sz="1950" dirty="0">
                <a:latin typeface="Times New Roman"/>
                <a:ea typeface="Times New Roman"/>
                <a:cs typeface="Times New Roman"/>
              </a:rPr>
              <a:t> </a:t>
            </a:r>
            <a:r>
              <a:rPr lang="en-US" sz="1950" dirty="0" err="1">
                <a:latin typeface="Times New Roman"/>
                <a:ea typeface="Times New Roman"/>
                <a:cs typeface="Times New Roman"/>
              </a:rPr>
              <a:t>biểu</a:t>
            </a:r>
            <a:r>
              <a:rPr lang="en-US" sz="1950" dirty="0">
                <a:latin typeface="Times New Roman"/>
                <a:ea typeface="Times New Roman"/>
                <a:cs typeface="Times New Roman"/>
              </a:rPr>
              <a:t> </a:t>
            </a:r>
            <a:r>
              <a:rPr lang="en-US" sz="1950" dirty="0" err="1">
                <a:latin typeface="Times New Roman"/>
                <a:ea typeface="Times New Roman"/>
                <a:cs typeface="Times New Roman"/>
              </a:rPr>
              <a:t>cảm</a:t>
            </a:r>
            <a:r>
              <a:rPr lang="vi-VN" sz="1950" dirty="0">
                <a:latin typeface="Times New Roman"/>
                <a:ea typeface="Times New Roman"/>
                <a:cs typeface="Times New Roman"/>
              </a:rPr>
              <a:t>, gợi</a:t>
            </a:r>
            <a:r>
              <a:rPr lang="en-US" sz="1950" dirty="0">
                <a:latin typeface="Times New Roman"/>
                <a:ea typeface="Times New Roman"/>
                <a:cs typeface="Times New Roman"/>
              </a:rPr>
              <a:t> </a:t>
            </a:r>
            <a:r>
              <a:rPr lang="en-US" sz="1950" dirty="0" err="1">
                <a:latin typeface="Times New Roman"/>
                <a:ea typeface="Times New Roman"/>
                <a:cs typeface="Times New Roman"/>
              </a:rPr>
              <a:t>tư</a:t>
            </a:r>
            <a:r>
              <a:rPr lang="en-US" sz="1950" dirty="0">
                <a:latin typeface="Times New Roman"/>
                <a:ea typeface="Times New Roman"/>
                <a:cs typeface="Times New Roman"/>
              </a:rPr>
              <a:t> </a:t>
            </a:r>
            <a:r>
              <a:rPr lang="en-US" sz="1950" dirty="0" err="1">
                <a:latin typeface="Times New Roman"/>
                <a:ea typeface="Times New Roman"/>
                <a:cs typeface="Times New Roman"/>
              </a:rPr>
              <a:t>thế</a:t>
            </a:r>
            <a:r>
              <a:rPr lang="en-US" sz="1950" dirty="0">
                <a:latin typeface="Times New Roman"/>
                <a:ea typeface="Times New Roman"/>
                <a:cs typeface="Times New Roman"/>
              </a:rPr>
              <a:t> </a:t>
            </a:r>
            <a:r>
              <a:rPr lang="en-US" sz="1950" dirty="0" err="1">
                <a:latin typeface="Times New Roman"/>
                <a:ea typeface="Times New Roman"/>
                <a:cs typeface="Times New Roman"/>
              </a:rPr>
              <a:t>không</a:t>
            </a:r>
            <a:r>
              <a:rPr lang="en-US" sz="1950" dirty="0">
                <a:latin typeface="Times New Roman"/>
                <a:ea typeface="Times New Roman"/>
                <a:cs typeface="Times New Roman"/>
              </a:rPr>
              <a:t> </a:t>
            </a:r>
            <a:r>
              <a:rPr lang="en-US" sz="1950" dirty="0" err="1">
                <a:latin typeface="Times New Roman"/>
                <a:ea typeface="Times New Roman"/>
                <a:cs typeface="Times New Roman"/>
              </a:rPr>
              <a:t>thăng</a:t>
            </a:r>
            <a:r>
              <a:rPr lang="en-US" sz="1950" dirty="0">
                <a:latin typeface="Times New Roman"/>
                <a:ea typeface="Times New Roman"/>
                <a:cs typeface="Times New Roman"/>
              </a:rPr>
              <a:t> </a:t>
            </a:r>
            <a:r>
              <a:rPr lang="en-US" sz="1950" dirty="0" err="1">
                <a:latin typeface="Times New Roman"/>
                <a:ea typeface="Times New Roman"/>
                <a:cs typeface="Times New Roman"/>
              </a:rPr>
              <a:t>bằng</a:t>
            </a:r>
            <a:r>
              <a:rPr lang="en-US" sz="1950" dirty="0">
                <a:latin typeface="Times New Roman"/>
                <a:ea typeface="Times New Roman"/>
                <a:cs typeface="Times New Roman"/>
              </a:rPr>
              <a:t>, </a:t>
            </a:r>
            <a:r>
              <a:rPr lang="en-US" sz="1950" dirty="0" err="1">
                <a:latin typeface="Times New Roman"/>
                <a:ea typeface="Times New Roman"/>
                <a:cs typeface="Times New Roman"/>
              </a:rPr>
              <a:t>không</a:t>
            </a:r>
            <a:r>
              <a:rPr lang="en-US" sz="1950" dirty="0">
                <a:latin typeface="Times New Roman"/>
                <a:ea typeface="Times New Roman"/>
                <a:cs typeface="Times New Roman"/>
              </a:rPr>
              <a:t> </a:t>
            </a:r>
            <a:r>
              <a:rPr lang="en-US" sz="1950" dirty="0" err="1">
                <a:latin typeface="Times New Roman"/>
                <a:ea typeface="Times New Roman"/>
                <a:cs typeface="Times New Roman"/>
              </a:rPr>
              <a:t>chắc</a:t>
            </a:r>
            <a:r>
              <a:rPr lang="en-US" sz="1950" dirty="0">
                <a:latin typeface="Times New Roman"/>
                <a:ea typeface="Times New Roman"/>
                <a:cs typeface="Times New Roman"/>
              </a:rPr>
              <a:t> </a:t>
            </a:r>
            <a:r>
              <a:rPr lang="en-US" sz="1950" dirty="0" err="1">
                <a:latin typeface="Times New Roman"/>
                <a:ea typeface="Times New Roman"/>
                <a:cs typeface="Times New Roman"/>
              </a:rPr>
              <a:t>chắn</a:t>
            </a:r>
            <a:r>
              <a:rPr lang="en-US" sz="1950" dirty="0">
                <a:latin typeface="Times New Roman"/>
                <a:ea typeface="Times New Roman"/>
                <a:cs typeface="Times New Roman"/>
              </a:rPr>
              <a:t>, </a:t>
            </a:r>
            <a:r>
              <a:rPr lang="en-US" sz="1950" dirty="0" err="1">
                <a:latin typeface="Times New Roman"/>
                <a:ea typeface="Times New Roman"/>
                <a:cs typeface="Times New Roman"/>
              </a:rPr>
              <a:t>không</a:t>
            </a:r>
            <a:r>
              <a:rPr lang="en-US" sz="1950" dirty="0">
                <a:latin typeface="Times New Roman"/>
                <a:ea typeface="Times New Roman"/>
                <a:cs typeface="Times New Roman"/>
              </a:rPr>
              <a:t> </a:t>
            </a:r>
            <a:r>
              <a:rPr lang="en-US" sz="1950" dirty="0" err="1">
                <a:latin typeface="Times New Roman"/>
                <a:ea typeface="Times New Roman"/>
                <a:cs typeface="Times New Roman"/>
              </a:rPr>
              <a:t>vững</a:t>
            </a:r>
            <a:r>
              <a:rPr lang="en-US" sz="1950" dirty="0">
                <a:latin typeface="Times New Roman"/>
                <a:ea typeface="Times New Roman"/>
                <a:cs typeface="Times New Roman"/>
              </a:rPr>
              <a:t> </a:t>
            </a:r>
            <a:r>
              <a:rPr lang="en-US" sz="1950" dirty="0" err="1">
                <a:latin typeface="Times New Roman"/>
                <a:ea typeface="Times New Roman"/>
                <a:cs typeface="Times New Roman"/>
              </a:rPr>
              <a:t>trãi</a:t>
            </a:r>
            <a:r>
              <a:rPr lang="en-US" sz="1950" dirty="0">
                <a:latin typeface="Times New Roman"/>
                <a:ea typeface="Times New Roman"/>
                <a:cs typeface="Times New Roman"/>
              </a:rPr>
              <a:t>, </a:t>
            </a:r>
            <a:r>
              <a:rPr lang="en-US" sz="1950" dirty="0" err="1">
                <a:latin typeface="Times New Roman"/>
                <a:ea typeface="Times New Roman"/>
                <a:cs typeface="Times New Roman"/>
              </a:rPr>
              <a:t>gợi</a:t>
            </a:r>
            <a:r>
              <a:rPr lang="en-US" sz="1950" dirty="0">
                <a:latin typeface="Times New Roman"/>
                <a:ea typeface="Times New Roman"/>
                <a:cs typeface="Times New Roman"/>
              </a:rPr>
              <a:t> </a:t>
            </a:r>
            <a:r>
              <a:rPr lang="en-US" sz="1950" dirty="0" err="1">
                <a:latin typeface="Times New Roman"/>
                <a:ea typeface="Times New Roman"/>
                <a:cs typeface="Times New Roman"/>
              </a:rPr>
              <a:t>những</a:t>
            </a:r>
            <a:r>
              <a:rPr lang="en-US" sz="1950" dirty="0">
                <a:latin typeface="Times New Roman"/>
                <a:ea typeface="Times New Roman"/>
                <a:cs typeface="Times New Roman"/>
              </a:rPr>
              <a:t> </a:t>
            </a:r>
            <a:r>
              <a:rPr lang="en-US" sz="1950" dirty="0" err="1">
                <a:latin typeface="Times New Roman"/>
                <a:ea typeface="Times New Roman"/>
                <a:cs typeface="Times New Roman"/>
              </a:rPr>
              <a:t>nguy</a:t>
            </a:r>
            <a:r>
              <a:rPr lang="en-US" sz="1950" dirty="0">
                <a:latin typeface="Times New Roman"/>
                <a:ea typeface="Times New Roman"/>
                <a:cs typeface="Times New Roman"/>
              </a:rPr>
              <a:t> </a:t>
            </a:r>
            <a:r>
              <a:rPr lang="en-US" sz="1950" dirty="0" err="1">
                <a:latin typeface="Times New Roman"/>
                <a:ea typeface="Times New Roman"/>
                <a:cs typeface="Times New Roman"/>
              </a:rPr>
              <a:t>hiểm</a:t>
            </a:r>
            <a:r>
              <a:rPr lang="en-US" sz="1950" dirty="0">
                <a:latin typeface="Times New Roman"/>
                <a:ea typeface="Times New Roman"/>
                <a:cs typeface="Times New Roman"/>
              </a:rPr>
              <a:t> </a:t>
            </a:r>
            <a:r>
              <a:rPr lang="en-US" sz="1950" dirty="0" err="1">
                <a:latin typeface="Times New Roman"/>
                <a:ea typeface="Times New Roman"/>
                <a:cs typeface="Times New Roman"/>
              </a:rPr>
              <a:t>mà</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có</a:t>
            </a:r>
            <a:r>
              <a:rPr lang="en-US" sz="1950" dirty="0">
                <a:latin typeface="Times New Roman"/>
                <a:ea typeface="Times New Roman"/>
                <a:cs typeface="Times New Roman"/>
              </a:rPr>
              <a:t> </a:t>
            </a:r>
            <a:r>
              <a:rPr lang="en-US" sz="1950" dirty="0" err="1">
                <a:latin typeface="Times New Roman"/>
                <a:ea typeface="Times New Roman"/>
                <a:cs typeface="Times New Roman"/>
              </a:rPr>
              <a:t>thể</a:t>
            </a:r>
            <a:r>
              <a:rPr lang="en-US" sz="1950" dirty="0">
                <a:latin typeface="Times New Roman"/>
                <a:ea typeface="Times New Roman"/>
                <a:cs typeface="Times New Roman"/>
              </a:rPr>
              <a:t> </a:t>
            </a:r>
            <a:r>
              <a:rPr lang="en-US" sz="1950" dirty="0" err="1">
                <a:latin typeface="Times New Roman"/>
                <a:ea typeface="Times New Roman"/>
                <a:cs typeface="Times New Roman"/>
              </a:rPr>
              <a:t>gặp</a:t>
            </a:r>
            <a:r>
              <a:rPr lang="en-US" sz="1950" dirty="0">
                <a:latin typeface="Times New Roman"/>
                <a:ea typeface="Times New Roman"/>
                <a:cs typeface="Times New Roman"/>
              </a:rPr>
              <a:t> </a:t>
            </a:r>
            <a:r>
              <a:rPr lang="en-US" sz="1950" dirty="0" err="1">
                <a:latin typeface="Times New Roman"/>
                <a:ea typeface="Times New Roman"/>
                <a:cs typeface="Times New Roman"/>
              </a:rPr>
              <a:t>phải</a:t>
            </a:r>
            <a:r>
              <a:rPr lang="en-US" sz="1950" dirty="0">
                <a:latin typeface="Times New Roman"/>
                <a:ea typeface="Times New Roman"/>
                <a:cs typeface="Times New Roman"/>
              </a:rPr>
              <a:t> </a:t>
            </a:r>
            <a:r>
              <a:rPr lang="en-US" sz="1950" dirty="0" err="1">
                <a:latin typeface="Times New Roman"/>
                <a:ea typeface="Times New Roman"/>
                <a:cs typeface="Times New Roman"/>
              </a:rPr>
              <a:t>trên</a:t>
            </a:r>
            <a:r>
              <a:rPr lang="en-US" sz="1950" dirty="0">
                <a:latin typeface="Times New Roman"/>
                <a:ea typeface="Times New Roman"/>
                <a:cs typeface="Times New Roman"/>
              </a:rPr>
              <a:t> </a:t>
            </a:r>
            <a:r>
              <a:rPr lang="en-US" sz="1950" dirty="0" err="1">
                <a:latin typeface="Times New Roman"/>
                <a:ea typeface="Times New Roman"/>
                <a:cs typeface="Times New Roman"/>
              </a:rPr>
              <a:t>đường</a:t>
            </a:r>
            <a:r>
              <a:rPr lang="en-US" sz="1950" dirty="0">
                <a:latin typeface="Times New Roman"/>
                <a:ea typeface="Times New Roman"/>
                <a:cs typeface="Times New Roman"/>
              </a:rPr>
              <a:t> </a:t>
            </a:r>
            <a:r>
              <a:rPr lang="en-US" sz="1950" dirty="0" err="1">
                <a:latin typeface="Times New Roman"/>
                <a:ea typeface="Times New Roman"/>
                <a:cs typeface="Times New Roman"/>
              </a:rPr>
              <a:t>tiền</a:t>
            </a:r>
            <a:r>
              <a:rPr lang="en-US" sz="1950" dirty="0">
                <a:latin typeface="Times New Roman"/>
                <a:ea typeface="Times New Roman"/>
                <a:cs typeface="Times New Roman"/>
              </a:rPr>
              <a:t> </a:t>
            </a:r>
            <a:r>
              <a:rPr lang="en-US" sz="1950" dirty="0" err="1">
                <a:latin typeface="Times New Roman"/>
                <a:ea typeface="Times New Roman"/>
                <a:cs typeface="Times New Roman"/>
              </a:rPr>
              <a:t>tuyến</a:t>
            </a:r>
            <a:r>
              <a:rPr lang="en-US" sz="1950" dirty="0">
                <a:latin typeface="Times New Roman"/>
                <a:ea typeface="Times New Roman"/>
                <a:cs typeface="Times New Roman"/>
              </a:rPr>
              <a:t>. </a:t>
            </a:r>
            <a:r>
              <a:rPr lang="en-US" sz="1950" dirty="0" err="1">
                <a:latin typeface="Times New Roman"/>
                <a:ea typeface="Times New Roman"/>
                <a:cs typeface="Times New Roman"/>
              </a:rPr>
              <a:t>Đây</a:t>
            </a:r>
            <a:r>
              <a:rPr lang="en-US" sz="1950" dirty="0">
                <a:latin typeface="Times New Roman"/>
                <a:ea typeface="Times New Roman"/>
                <a:cs typeface="Times New Roman"/>
              </a:rPr>
              <a:t> </a:t>
            </a:r>
            <a:r>
              <a:rPr lang="en-US" sz="1950" dirty="0" err="1">
                <a:latin typeface="Times New Roman"/>
                <a:ea typeface="Times New Roman"/>
                <a:cs typeface="Times New Roman"/>
              </a:rPr>
              <a:t>là</a:t>
            </a:r>
            <a:r>
              <a:rPr lang="en-US" sz="1950" dirty="0">
                <a:latin typeface="Times New Roman"/>
                <a:ea typeface="Times New Roman"/>
                <a:cs typeface="Times New Roman"/>
              </a:rPr>
              <a:t> </a:t>
            </a:r>
            <a:r>
              <a:rPr lang="en-US" sz="1950" dirty="0" err="1">
                <a:latin typeface="Times New Roman"/>
                <a:ea typeface="Times New Roman"/>
                <a:cs typeface="Times New Roman"/>
              </a:rPr>
              <a:t>một</a:t>
            </a:r>
            <a:r>
              <a:rPr lang="en-US" sz="1950" dirty="0">
                <a:latin typeface="Times New Roman"/>
                <a:ea typeface="Times New Roman"/>
                <a:cs typeface="Times New Roman"/>
              </a:rPr>
              <a:t> </a:t>
            </a:r>
            <a:r>
              <a:rPr lang="en-US" sz="1950" dirty="0" err="1">
                <a:latin typeface="Times New Roman"/>
                <a:ea typeface="Times New Roman"/>
                <a:cs typeface="Times New Roman"/>
              </a:rPr>
              <a:t>nét</a:t>
            </a:r>
            <a:r>
              <a:rPr lang="en-US" sz="1950" dirty="0">
                <a:latin typeface="Times New Roman"/>
                <a:ea typeface="Times New Roman"/>
                <a:cs typeface="Times New Roman"/>
              </a:rPr>
              <a:t> </a:t>
            </a:r>
            <a:r>
              <a:rPr lang="en-US" sz="1950" dirty="0" err="1">
                <a:latin typeface="Times New Roman"/>
                <a:ea typeface="Times New Roman"/>
                <a:cs typeface="Times New Roman"/>
              </a:rPr>
              <a:t>vẽ</a:t>
            </a:r>
            <a:r>
              <a:rPr lang="en-US" sz="1950" dirty="0">
                <a:latin typeface="Times New Roman"/>
                <a:ea typeface="Times New Roman"/>
                <a:cs typeface="Times New Roman"/>
              </a:rPr>
              <a:t> </a:t>
            </a:r>
            <a:r>
              <a:rPr lang="en-US" sz="1950" dirty="0" err="1">
                <a:latin typeface="Times New Roman"/>
                <a:ea typeface="Times New Roman"/>
                <a:cs typeface="Times New Roman"/>
              </a:rPr>
              <a:t>hiện</a:t>
            </a:r>
            <a:r>
              <a:rPr lang="en-US" sz="1950" dirty="0">
                <a:latin typeface="Times New Roman"/>
                <a:ea typeface="Times New Roman"/>
                <a:cs typeface="Times New Roman"/>
              </a:rPr>
              <a:t> </a:t>
            </a:r>
            <a:r>
              <a:rPr lang="en-US" sz="1950" dirty="0" err="1">
                <a:latin typeface="Times New Roman"/>
                <a:ea typeface="Times New Roman"/>
                <a:cs typeface="Times New Roman"/>
              </a:rPr>
              <a:t>thực</a:t>
            </a:r>
            <a:r>
              <a:rPr lang="en-US" sz="1950" dirty="0">
                <a:latin typeface="Times New Roman"/>
                <a:ea typeface="Times New Roman"/>
                <a:cs typeface="Times New Roman"/>
              </a:rPr>
              <a:t>, qua </a:t>
            </a:r>
            <a:r>
              <a:rPr lang="en-US" sz="1950" dirty="0" err="1">
                <a:latin typeface="Times New Roman"/>
                <a:ea typeface="Times New Roman"/>
                <a:cs typeface="Times New Roman"/>
              </a:rPr>
              <a:t>đó</a:t>
            </a:r>
            <a:r>
              <a:rPr lang="en-US" sz="1950" dirty="0">
                <a:latin typeface="Times New Roman"/>
                <a:ea typeface="Times New Roman"/>
                <a:cs typeface="Times New Roman"/>
              </a:rPr>
              <a:t> PTD </a:t>
            </a:r>
            <a:r>
              <a:rPr lang="en-US" sz="1950" dirty="0" err="1">
                <a:latin typeface="Times New Roman"/>
                <a:ea typeface="Times New Roman"/>
                <a:cs typeface="Times New Roman"/>
              </a:rPr>
              <a:t>tái</a:t>
            </a:r>
            <a:r>
              <a:rPr lang="en-US" sz="1950" dirty="0">
                <a:latin typeface="Times New Roman"/>
                <a:ea typeface="Times New Roman"/>
                <a:cs typeface="Times New Roman"/>
              </a:rPr>
              <a:t> </a:t>
            </a:r>
            <a:r>
              <a:rPr lang="en-US" sz="1950" dirty="0" err="1">
                <a:latin typeface="Times New Roman"/>
                <a:ea typeface="Times New Roman"/>
                <a:cs typeface="Times New Roman"/>
              </a:rPr>
              <a:t>hiện</a:t>
            </a:r>
            <a:r>
              <a:rPr lang="en-US" sz="1950" dirty="0">
                <a:latin typeface="Times New Roman"/>
                <a:ea typeface="Times New Roman"/>
                <a:cs typeface="Times New Roman"/>
              </a:rPr>
              <a:t> </a:t>
            </a:r>
            <a:r>
              <a:rPr lang="en-US" sz="1950" dirty="0" err="1">
                <a:latin typeface="Times New Roman"/>
                <a:ea typeface="Times New Roman"/>
                <a:cs typeface="Times New Roman"/>
              </a:rPr>
              <a:t>cuộc</a:t>
            </a:r>
            <a:r>
              <a:rPr lang="en-US" sz="1950" dirty="0">
                <a:latin typeface="Times New Roman"/>
                <a:ea typeface="Times New Roman"/>
                <a:cs typeface="Times New Roman"/>
              </a:rPr>
              <a:t> </a:t>
            </a:r>
            <a:r>
              <a:rPr lang="en-US" sz="1950" dirty="0" err="1">
                <a:latin typeface="Times New Roman"/>
                <a:ea typeface="Times New Roman"/>
                <a:cs typeface="Times New Roman"/>
              </a:rPr>
              <a:t>đời</a:t>
            </a:r>
            <a:r>
              <a:rPr lang="en-US" sz="1950" dirty="0">
                <a:latin typeface="Times New Roman"/>
                <a:ea typeface="Times New Roman"/>
                <a:cs typeface="Times New Roman"/>
              </a:rPr>
              <a:t> </a:t>
            </a:r>
            <a:r>
              <a:rPr lang="en-US" sz="1950" dirty="0" err="1">
                <a:latin typeface="Times New Roman"/>
                <a:ea typeface="Times New Roman"/>
                <a:cs typeface="Times New Roman"/>
              </a:rPr>
              <a:t>gian</a:t>
            </a:r>
            <a:r>
              <a:rPr lang="en-US" sz="1950" dirty="0">
                <a:latin typeface="Times New Roman"/>
                <a:ea typeface="Times New Roman"/>
                <a:cs typeface="Times New Roman"/>
              </a:rPr>
              <a:t> </a:t>
            </a:r>
            <a:r>
              <a:rPr lang="en-US" sz="1950" dirty="0" err="1">
                <a:latin typeface="Times New Roman"/>
                <a:ea typeface="Times New Roman"/>
                <a:cs typeface="Times New Roman"/>
              </a:rPr>
              <a:t>khổ</a:t>
            </a:r>
            <a:r>
              <a:rPr lang="en-US" sz="1950" dirty="0">
                <a:latin typeface="Times New Roman"/>
                <a:ea typeface="Times New Roman"/>
                <a:cs typeface="Times New Roman"/>
              </a:rPr>
              <a:t> </a:t>
            </a:r>
            <a:r>
              <a:rPr lang="en-US" sz="1950" dirty="0" err="1">
                <a:latin typeface="Times New Roman"/>
                <a:ea typeface="Times New Roman"/>
                <a:cs typeface="Times New Roman"/>
              </a:rPr>
              <a:t>của</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lái</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a:t>
            </a:r>
            <a:r>
              <a:rPr lang="en-US" sz="1950" dirty="0" err="1">
                <a:latin typeface="Times New Roman"/>
                <a:ea typeface="Times New Roman"/>
                <a:cs typeface="Times New Roman"/>
              </a:rPr>
              <a:t>Trường</a:t>
            </a:r>
            <a:r>
              <a:rPr lang="en-US" sz="1950" dirty="0">
                <a:latin typeface="Times New Roman"/>
                <a:ea typeface="Times New Roman"/>
                <a:cs typeface="Times New Roman"/>
              </a:rPr>
              <a:t> </a:t>
            </a:r>
            <a:r>
              <a:rPr lang="en-US" sz="1950" dirty="0" err="1">
                <a:latin typeface="Times New Roman"/>
                <a:ea typeface="Times New Roman"/>
                <a:cs typeface="Times New Roman"/>
              </a:rPr>
              <a:t>Sơn</a:t>
            </a:r>
            <a:r>
              <a:rPr lang="en-US" sz="1950" dirty="0">
                <a:latin typeface="Times New Roman"/>
                <a:ea typeface="Times New Roman"/>
                <a:cs typeface="Times New Roman"/>
              </a:rPr>
              <a:t>. </a:t>
            </a:r>
            <a:r>
              <a:rPr lang="en-US" sz="1950" dirty="0" err="1">
                <a:latin typeface="Times New Roman"/>
                <a:ea typeface="Times New Roman"/>
                <a:cs typeface="Times New Roman"/>
              </a:rPr>
              <a:t>Trong</a:t>
            </a:r>
            <a:r>
              <a:rPr lang="en-US" sz="1950" dirty="0">
                <a:latin typeface="Times New Roman"/>
                <a:ea typeface="Times New Roman"/>
                <a:cs typeface="Times New Roman"/>
              </a:rPr>
              <a:t> </a:t>
            </a:r>
            <a:r>
              <a:rPr lang="en-US" sz="1950" dirty="0" err="1">
                <a:latin typeface="Times New Roman"/>
                <a:ea typeface="Times New Roman"/>
                <a:cs typeface="Times New Roman"/>
              </a:rPr>
              <a:t>điều</a:t>
            </a:r>
            <a:r>
              <a:rPr lang="en-US" sz="1950" dirty="0">
                <a:latin typeface="Times New Roman"/>
                <a:ea typeface="Times New Roman"/>
                <a:cs typeface="Times New Roman"/>
              </a:rPr>
              <a:t> </a:t>
            </a:r>
            <a:r>
              <a:rPr lang="en-US" sz="1950" dirty="0" err="1">
                <a:latin typeface="Times New Roman"/>
                <a:ea typeface="Times New Roman"/>
                <a:cs typeface="Times New Roman"/>
              </a:rPr>
              <a:t>kiện</a:t>
            </a:r>
            <a:r>
              <a:rPr lang="en-US" sz="1950" dirty="0">
                <a:latin typeface="Times New Roman"/>
                <a:ea typeface="Times New Roman"/>
                <a:cs typeface="Times New Roman"/>
              </a:rPr>
              <a:t> </a:t>
            </a:r>
            <a:r>
              <a:rPr lang="en-US" sz="1950" dirty="0" err="1">
                <a:latin typeface="Times New Roman"/>
                <a:ea typeface="Times New Roman"/>
                <a:cs typeface="Times New Roman"/>
              </a:rPr>
              <a:t>chiến</a:t>
            </a:r>
            <a:r>
              <a:rPr lang="en-US" sz="1950" dirty="0">
                <a:latin typeface="Times New Roman"/>
                <a:ea typeface="Times New Roman"/>
                <a:cs typeface="Times New Roman"/>
              </a:rPr>
              <a:t> </a:t>
            </a:r>
            <a:r>
              <a:rPr lang="en-US" sz="1950" dirty="0" err="1">
                <a:latin typeface="Times New Roman"/>
                <a:ea typeface="Times New Roman"/>
                <a:cs typeface="Times New Roman"/>
              </a:rPr>
              <a:t>tranh</a:t>
            </a:r>
            <a:r>
              <a:rPr lang="en-US" sz="1950" dirty="0">
                <a:latin typeface="Times New Roman"/>
                <a:ea typeface="Times New Roman"/>
                <a:cs typeface="Times New Roman"/>
              </a:rPr>
              <a:t>, </a:t>
            </a:r>
            <a:r>
              <a:rPr lang="en-US" sz="1950" dirty="0" err="1">
                <a:latin typeface="Times New Roman"/>
                <a:ea typeface="Times New Roman"/>
                <a:cs typeface="Times New Roman"/>
              </a:rPr>
              <a:t>giữa</a:t>
            </a:r>
            <a:r>
              <a:rPr lang="en-US" sz="1950" dirty="0">
                <a:latin typeface="Times New Roman"/>
                <a:ea typeface="Times New Roman"/>
                <a:cs typeface="Times New Roman"/>
              </a:rPr>
              <a:t> </a:t>
            </a:r>
            <a:r>
              <a:rPr lang="en-US" sz="1950" dirty="0" err="1">
                <a:latin typeface="Times New Roman"/>
                <a:ea typeface="Times New Roman"/>
                <a:cs typeface="Times New Roman"/>
              </a:rPr>
              <a:t>mưa</a:t>
            </a:r>
            <a:r>
              <a:rPr lang="en-US" sz="1950" dirty="0">
                <a:latin typeface="Times New Roman"/>
                <a:ea typeface="Times New Roman"/>
                <a:cs typeface="Times New Roman"/>
              </a:rPr>
              <a:t> </a:t>
            </a:r>
            <a:r>
              <a:rPr lang="en-US" sz="1950" dirty="0" err="1">
                <a:latin typeface="Times New Roman"/>
                <a:ea typeface="Times New Roman"/>
                <a:cs typeface="Times New Roman"/>
              </a:rPr>
              <a:t>bom</a:t>
            </a:r>
            <a:r>
              <a:rPr lang="en-US" sz="1950" dirty="0">
                <a:latin typeface="Times New Roman"/>
                <a:ea typeface="Times New Roman"/>
                <a:cs typeface="Times New Roman"/>
              </a:rPr>
              <a:t> </a:t>
            </a:r>
            <a:r>
              <a:rPr lang="en-US" sz="1950" dirty="0" err="1">
                <a:latin typeface="Times New Roman"/>
                <a:ea typeface="Times New Roman"/>
                <a:cs typeface="Times New Roman"/>
              </a:rPr>
              <a:t>bão</a:t>
            </a:r>
            <a:r>
              <a:rPr lang="en-US" sz="1950" dirty="0">
                <a:latin typeface="Times New Roman"/>
                <a:ea typeface="Times New Roman"/>
                <a:cs typeface="Times New Roman"/>
              </a:rPr>
              <a:t> </a:t>
            </a:r>
            <a:r>
              <a:rPr lang="en-US" sz="1950" dirty="0" err="1">
                <a:latin typeface="Times New Roman"/>
                <a:ea typeface="Times New Roman"/>
                <a:cs typeface="Times New Roman"/>
              </a:rPr>
              <a:t>đạn</a:t>
            </a:r>
            <a:r>
              <a:rPr lang="en-US" sz="1950" dirty="0">
                <a:latin typeface="Times New Roman"/>
                <a:ea typeface="Times New Roman"/>
                <a:cs typeface="Times New Roman"/>
              </a:rPr>
              <a:t>, </a:t>
            </a:r>
            <a:r>
              <a:rPr lang="en-US" sz="1950" dirty="0" err="1">
                <a:latin typeface="Times New Roman"/>
                <a:ea typeface="Times New Roman"/>
                <a:cs typeface="Times New Roman"/>
              </a:rPr>
              <a:t>các</a:t>
            </a:r>
            <a:r>
              <a:rPr lang="en-US" sz="1950" dirty="0">
                <a:latin typeface="Times New Roman"/>
                <a:ea typeface="Times New Roman"/>
                <a:cs typeface="Times New Roman"/>
              </a:rPr>
              <a:t> </a:t>
            </a:r>
            <a:r>
              <a:rPr lang="en-US" sz="1950" dirty="0" err="1">
                <a:latin typeface="Times New Roman"/>
                <a:ea typeface="Times New Roman"/>
                <a:cs typeface="Times New Roman"/>
              </a:rPr>
              <a:t>anh</a:t>
            </a:r>
            <a:r>
              <a:rPr lang="en-US" sz="1950" dirty="0">
                <a:latin typeface="Times New Roman"/>
                <a:ea typeface="Times New Roman"/>
                <a:cs typeface="Times New Roman"/>
              </a:rPr>
              <a:t> </a:t>
            </a:r>
            <a:r>
              <a:rPr lang="en-US" sz="1950" dirty="0" err="1">
                <a:latin typeface="Times New Roman"/>
                <a:ea typeface="Times New Roman"/>
                <a:cs typeface="Times New Roman"/>
              </a:rPr>
              <a:t>phải</a:t>
            </a:r>
            <a:r>
              <a:rPr lang="en-US" sz="1950" dirty="0">
                <a:latin typeface="Times New Roman"/>
                <a:ea typeface="Times New Roman"/>
                <a:cs typeface="Times New Roman"/>
              </a:rPr>
              <a:t> </a:t>
            </a:r>
            <a:r>
              <a:rPr lang="en-US" sz="1950" dirty="0" err="1">
                <a:latin typeface="Times New Roman"/>
                <a:ea typeface="Times New Roman"/>
                <a:cs typeface="Times New Roman"/>
              </a:rPr>
              <a:t>thay</a:t>
            </a:r>
            <a:r>
              <a:rPr lang="en-US" sz="1950" dirty="0">
                <a:latin typeface="Times New Roman"/>
                <a:ea typeface="Times New Roman"/>
                <a:cs typeface="Times New Roman"/>
              </a:rPr>
              <a:t> </a:t>
            </a:r>
            <a:r>
              <a:rPr lang="en-US" sz="1950" dirty="0" err="1">
                <a:latin typeface="Times New Roman"/>
                <a:ea typeface="Times New Roman"/>
                <a:cs typeface="Times New Roman"/>
              </a:rPr>
              <a:t>nhau</a:t>
            </a:r>
            <a:r>
              <a:rPr lang="en-US" sz="1950" dirty="0">
                <a:latin typeface="Times New Roman"/>
                <a:ea typeface="Times New Roman"/>
                <a:cs typeface="Times New Roman"/>
              </a:rPr>
              <a:t> </a:t>
            </a:r>
            <a:r>
              <a:rPr lang="en-US" sz="1950" dirty="0" err="1">
                <a:latin typeface="Times New Roman"/>
                <a:ea typeface="Times New Roman"/>
                <a:cs typeface="Times New Roman"/>
              </a:rPr>
              <a:t>ngủ</a:t>
            </a:r>
            <a:r>
              <a:rPr lang="en-US" sz="1950" dirty="0">
                <a:latin typeface="Times New Roman"/>
                <a:ea typeface="Times New Roman"/>
                <a:cs typeface="Times New Roman"/>
              </a:rPr>
              <a:t> </a:t>
            </a:r>
            <a:r>
              <a:rPr lang="en-US" sz="1950" dirty="0" err="1">
                <a:latin typeface="Times New Roman"/>
                <a:ea typeface="Times New Roman"/>
                <a:cs typeface="Times New Roman"/>
              </a:rPr>
              <a:t>những</a:t>
            </a:r>
            <a:r>
              <a:rPr lang="en-US" sz="1950" dirty="0">
                <a:latin typeface="Times New Roman"/>
                <a:ea typeface="Times New Roman"/>
                <a:cs typeface="Times New Roman"/>
              </a:rPr>
              <a:t> </a:t>
            </a:r>
            <a:r>
              <a:rPr lang="en-US" sz="1950" dirty="0" err="1">
                <a:latin typeface="Times New Roman"/>
                <a:ea typeface="Times New Roman"/>
                <a:cs typeface="Times New Roman"/>
              </a:rPr>
              <a:t>giấc</a:t>
            </a:r>
            <a:r>
              <a:rPr lang="en-US" sz="1950" dirty="0">
                <a:latin typeface="Times New Roman"/>
                <a:ea typeface="Times New Roman"/>
                <a:cs typeface="Times New Roman"/>
              </a:rPr>
              <a:t> </a:t>
            </a:r>
            <a:r>
              <a:rPr lang="en-US" sz="1950" dirty="0" err="1">
                <a:latin typeface="Times New Roman"/>
                <a:ea typeface="Times New Roman"/>
                <a:cs typeface="Times New Roman"/>
              </a:rPr>
              <a:t>chập</a:t>
            </a:r>
            <a:r>
              <a:rPr lang="en-US" sz="1950" dirty="0">
                <a:latin typeface="Times New Roman"/>
                <a:ea typeface="Times New Roman"/>
                <a:cs typeface="Times New Roman"/>
              </a:rPr>
              <a:t> </a:t>
            </a:r>
            <a:r>
              <a:rPr lang="en-US" sz="1950" dirty="0" err="1">
                <a:latin typeface="Times New Roman"/>
                <a:ea typeface="Times New Roman"/>
                <a:cs typeface="Times New Roman"/>
              </a:rPr>
              <a:t>chờn</a:t>
            </a:r>
            <a:r>
              <a:rPr lang="en-US" sz="1950" dirty="0">
                <a:latin typeface="Times New Roman"/>
                <a:ea typeface="Times New Roman"/>
                <a:cs typeface="Times New Roman"/>
              </a:rPr>
              <a:t> </a:t>
            </a:r>
            <a:r>
              <a:rPr lang="en-US" sz="1950" dirty="0" err="1">
                <a:latin typeface="Times New Roman"/>
                <a:ea typeface="Times New Roman"/>
                <a:cs typeface="Times New Roman"/>
              </a:rPr>
              <a:t>ngay</a:t>
            </a:r>
            <a:r>
              <a:rPr lang="en-US" sz="1950" dirty="0">
                <a:latin typeface="Times New Roman"/>
                <a:ea typeface="Times New Roman"/>
                <a:cs typeface="Times New Roman"/>
              </a:rPr>
              <a:t> </a:t>
            </a:r>
            <a:r>
              <a:rPr lang="en-US" sz="1950" dirty="0" err="1">
                <a:latin typeface="Times New Roman"/>
                <a:ea typeface="Times New Roman"/>
                <a:cs typeface="Times New Roman"/>
              </a:rPr>
              <a:t>trên</a:t>
            </a:r>
            <a:r>
              <a:rPr lang="en-US" sz="1950" dirty="0">
                <a:latin typeface="Times New Roman"/>
                <a:ea typeface="Times New Roman"/>
                <a:cs typeface="Times New Roman"/>
              </a:rPr>
              <a:t> </a:t>
            </a:r>
            <a:r>
              <a:rPr lang="en-US" sz="1950" dirty="0" err="1">
                <a:latin typeface="Times New Roman"/>
                <a:ea typeface="Times New Roman"/>
                <a:cs typeface="Times New Roman"/>
              </a:rPr>
              <a:t>những</a:t>
            </a:r>
            <a:r>
              <a:rPr lang="en-US" sz="1950" dirty="0">
                <a:latin typeface="Times New Roman"/>
                <a:ea typeface="Times New Roman"/>
                <a:cs typeface="Times New Roman"/>
              </a:rPr>
              <a:t> </a:t>
            </a:r>
            <a:r>
              <a:rPr lang="en-US" sz="1950" dirty="0" err="1">
                <a:latin typeface="Times New Roman"/>
                <a:ea typeface="Times New Roman"/>
                <a:cs typeface="Times New Roman"/>
              </a:rPr>
              <a:t>chiếc</a:t>
            </a:r>
            <a:r>
              <a:rPr lang="en-US" sz="1950" dirty="0">
                <a:latin typeface="Times New Roman"/>
                <a:ea typeface="Times New Roman"/>
                <a:cs typeface="Times New Roman"/>
              </a:rPr>
              <a:t> </a:t>
            </a:r>
            <a:r>
              <a:rPr lang="en-US" sz="1950" dirty="0" err="1">
                <a:latin typeface="Times New Roman"/>
                <a:ea typeface="Times New Roman"/>
                <a:cs typeface="Times New Roman"/>
              </a:rPr>
              <a:t>võng</a:t>
            </a:r>
            <a:r>
              <a:rPr lang="en-US" sz="1950" dirty="0">
                <a:latin typeface="Times New Roman"/>
                <a:ea typeface="Times New Roman"/>
                <a:cs typeface="Times New Roman"/>
              </a:rPr>
              <a:t> </a:t>
            </a:r>
            <a:r>
              <a:rPr lang="en-US" sz="1950" dirty="0" err="1">
                <a:latin typeface="Times New Roman"/>
                <a:ea typeface="Times New Roman"/>
                <a:cs typeface="Times New Roman"/>
              </a:rPr>
              <a:t>mắc</a:t>
            </a:r>
            <a:r>
              <a:rPr lang="en-US" sz="1950" dirty="0">
                <a:latin typeface="Times New Roman"/>
                <a:ea typeface="Times New Roman"/>
                <a:cs typeface="Times New Roman"/>
              </a:rPr>
              <a:t> ở </a:t>
            </a:r>
            <a:r>
              <a:rPr lang="en-US" sz="1950" dirty="0" err="1">
                <a:latin typeface="Times New Roman"/>
                <a:ea typeface="Times New Roman"/>
                <a:cs typeface="Times New Roman"/>
              </a:rPr>
              <a:t>thùng</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Hay </a:t>
            </a:r>
            <a:r>
              <a:rPr lang="en-US" sz="1950" dirty="0" err="1">
                <a:latin typeface="Times New Roman"/>
                <a:ea typeface="Times New Roman"/>
                <a:cs typeface="Times New Roman"/>
              </a:rPr>
              <a:t>đó</a:t>
            </a:r>
            <a:r>
              <a:rPr lang="en-US" sz="1950" dirty="0">
                <a:latin typeface="Times New Roman"/>
                <a:ea typeface="Times New Roman"/>
                <a:cs typeface="Times New Roman"/>
              </a:rPr>
              <a:t> </a:t>
            </a:r>
            <a:r>
              <a:rPr lang="en-US" sz="1950" dirty="0" err="1">
                <a:latin typeface="Times New Roman"/>
                <a:ea typeface="Times New Roman"/>
                <a:cs typeface="Times New Roman"/>
              </a:rPr>
              <a:t>là</a:t>
            </a:r>
            <a:r>
              <a:rPr lang="en-US" sz="1950" dirty="0">
                <a:latin typeface="Times New Roman"/>
                <a:ea typeface="Times New Roman"/>
                <a:cs typeface="Times New Roman"/>
              </a:rPr>
              <a:t> </a:t>
            </a:r>
            <a:r>
              <a:rPr lang="en-US" sz="1950" dirty="0" err="1">
                <a:latin typeface="Times New Roman"/>
                <a:ea typeface="Times New Roman"/>
                <a:cs typeface="Times New Roman"/>
              </a:rPr>
              <a:t>khoảnh</a:t>
            </a:r>
            <a:r>
              <a:rPr lang="en-US" sz="1950" dirty="0">
                <a:latin typeface="Times New Roman"/>
                <a:ea typeface="Times New Roman"/>
                <a:cs typeface="Times New Roman"/>
              </a:rPr>
              <a:t> </a:t>
            </a:r>
            <a:r>
              <a:rPr lang="en-US" sz="1950" dirty="0" err="1">
                <a:latin typeface="Times New Roman"/>
                <a:ea typeface="Times New Roman"/>
                <a:cs typeface="Times New Roman"/>
              </a:rPr>
              <a:t>khắc</a:t>
            </a:r>
            <a:r>
              <a:rPr lang="en-US" sz="1950" dirty="0">
                <a:latin typeface="Times New Roman"/>
                <a:ea typeface="Times New Roman"/>
                <a:cs typeface="Times New Roman"/>
              </a:rPr>
              <a:t> </a:t>
            </a:r>
            <a:r>
              <a:rPr lang="en-US" sz="1950" dirty="0" err="1">
                <a:latin typeface="Times New Roman"/>
                <a:ea typeface="Times New Roman"/>
                <a:cs typeface="Times New Roman"/>
              </a:rPr>
              <a:t>chợp</a:t>
            </a:r>
            <a:r>
              <a:rPr lang="en-US" sz="1950" dirty="0">
                <a:latin typeface="Times New Roman"/>
                <a:ea typeface="Times New Roman"/>
                <a:cs typeface="Times New Roman"/>
              </a:rPr>
              <a:t> </a:t>
            </a:r>
            <a:r>
              <a:rPr lang="en-US" sz="1950" dirty="0" err="1">
                <a:latin typeface="Times New Roman"/>
                <a:ea typeface="Times New Roman"/>
                <a:cs typeface="Times New Roman"/>
              </a:rPr>
              <a:t>mắt</a:t>
            </a:r>
            <a:r>
              <a:rPr lang="en-US" sz="1950" dirty="0">
                <a:latin typeface="Times New Roman"/>
                <a:ea typeface="Times New Roman"/>
                <a:cs typeface="Times New Roman"/>
              </a:rPr>
              <a:t> </a:t>
            </a:r>
            <a:r>
              <a:rPr lang="en-US" sz="1950" dirty="0" err="1">
                <a:latin typeface="Times New Roman"/>
                <a:ea typeface="Times New Roman"/>
                <a:cs typeface="Times New Roman"/>
              </a:rPr>
              <a:t>ngắn</a:t>
            </a:r>
            <a:r>
              <a:rPr lang="en-US" sz="1950" dirty="0">
                <a:latin typeface="Times New Roman"/>
                <a:ea typeface="Times New Roman"/>
                <a:cs typeface="Times New Roman"/>
              </a:rPr>
              <a:t> </a:t>
            </a:r>
            <a:r>
              <a:rPr lang="en-US" sz="1950" dirty="0" err="1">
                <a:latin typeface="Times New Roman"/>
                <a:ea typeface="Times New Roman"/>
                <a:cs typeface="Times New Roman"/>
              </a:rPr>
              <a:t>ngủi</a:t>
            </a:r>
            <a:r>
              <a:rPr lang="en-US" sz="1950" dirty="0">
                <a:latin typeface="Times New Roman"/>
                <a:ea typeface="Times New Roman"/>
                <a:cs typeface="Times New Roman"/>
              </a:rPr>
              <a:t> </a:t>
            </a:r>
            <a:r>
              <a:rPr lang="en-US" sz="1950" dirty="0" err="1">
                <a:latin typeface="Times New Roman"/>
                <a:ea typeface="Times New Roman"/>
                <a:cs typeface="Times New Roman"/>
              </a:rPr>
              <a:t>trên</a:t>
            </a:r>
            <a:r>
              <a:rPr lang="en-US" sz="1950" dirty="0">
                <a:latin typeface="Times New Roman"/>
                <a:ea typeface="Times New Roman"/>
                <a:cs typeface="Times New Roman"/>
              </a:rPr>
              <a:t> </a:t>
            </a:r>
            <a:r>
              <a:rPr lang="en-US" sz="1950" dirty="0" err="1">
                <a:latin typeface="Times New Roman"/>
                <a:ea typeface="Times New Roman"/>
                <a:cs typeface="Times New Roman"/>
              </a:rPr>
              <a:t>chiếc</a:t>
            </a:r>
            <a:r>
              <a:rPr lang="en-US" sz="1950" dirty="0">
                <a:latin typeface="Times New Roman"/>
                <a:ea typeface="Times New Roman"/>
                <a:cs typeface="Times New Roman"/>
              </a:rPr>
              <a:t> </a:t>
            </a:r>
            <a:r>
              <a:rPr lang="en-US" sz="1950" dirty="0" err="1">
                <a:latin typeface="Times New Roman"/>
                <a:ea typeface="Times New Roman"/>
                <a:cs typeface="Times New Roman"/>
              </a:rPr>
              <a:t>võng</a:t>
            </a:r>
            <a:r>
              <a:rPr lang="en-US" sz="1950" dirty="0">
                <a:latin typeface="Times New Roman"/>
                <a:ea typeface="Times New Roman"/>
                <a:cs typeface="Times New Roman"/>
              </a:rPr>
              <a:t> </a:t>
            </a:r>
            <a:r>
              <a:rPr lang="en-US" sz="1950" dirty="0" err="1">
                <a:latin typeface="Times New Roman"/>
                <a:ea typeface="Times New Roman"/>
                <a:cs typeface="Times New Roman"/>
              </a:rPr>
              <a:t>lắp</a:t>
            </a:r>
            <a:r>
              <a:rPr lang="en-US" sz="1950" dirty="0">
                <a:latin typeface="Times New Roman"/>
                <a:ea typeface="Times New Roman"/>
                <a:cs typeface="Times New Roman"/>
              </a:rPr>
              <a:t> ở </a:t>
            </a:r>
            <a:r>
              <a:rPr lang="en-US" sz="1950" dirty="0" err="1">
                <a:latin typeface="Times New Roman"/>
                <a:ea typeface="Times New Roman"/>
                <a:cs typeface="Times New Roman"/>
              </a:rPr>
              <a:t>trạm</a:t>
            </a:r>
            <a:r>
              <a:rPr lang="en-US" sz="1950" dirty="0">
                <a:latin typeface="Times New Roman"/>
                <a:ea typeface="Times New Roman"/>
                <a:cs typeface="Times New Roman"/>
              </a:rPr>
              <a:t> </a:t>
            </a:r>
            <a:r>
              <a:rPr lang="en-US" sz="1950" dirty="0" err="1">
                <a:latin typeface="Times New Roman"/>
                <a:ea typeface="Times New Roman"/>
                <a:cs typeface="Times New Roman"/>
              </a:rPr>
              <a:t>dừng</a:t>
            </a:r>
            <a:r>
              <a:rPr lang="en-US" sz="1950" dirty="0">
                <a:latin typeface="Times New Roman"/>
                <a:ea typeface="Times New Roman"/>
                <a:cs typeface="Times New Roman"/>
              </a:rPr>
              <a:t> </a:t>
            </a:r>
            <a:r>
              <a:rPr lang="en-US" sz="1950" dirty="0" err="1">
                <a:latin typeface="Times New Roman"/>
                <a:ea typeface="Times New Roman"/>
                <a:cs typeface="Times New Roman"/>
              </a:rPr>
              <a:t>chân</a:t>
            </a:r>
            <a:r>
              <a:rPr lang="en-US" sz="1950" dirty="0">
                <a:latin typeface="Times New Roman"/>
                <a:ea typeface="Times New Roman"/>
                <a:cs typeface="Times New Roman"/>
              </a:rPr>
              <a:t> </a:t>
            </a:r>
            <a:r>
              <a:rPr lang="en-US" sz="1950" dirty="0" err="1">
                <a:latin typeface="Times New Roman"/>
                <a:ea typeface="Times New Roman"/>
                <a:cs typeface="Times New Roman"/>
              </a:rPr>
              <a:t>dã</a:t>
            </a:r>
            <a:r>
              <a:rPr lang="en-US" sz="1950" dirty="0">
                <a:latin typeface="Times New Roman"/>
                <a:ea typeface="Times New Roman"/>
                <a:cs typeface="Times New Roman"/>
              </a:rPr>
              <a:t> </a:t>
            </a:r>
            <a:r>
              <a:rPr lang="en-US" sz="1950" dirty="0" err="1">
                <a:latin typeface="Times New Roman"/>
                <a:ea typeface="Times New Roman"/>
                <a:cs typeface="Times New Roman"/>
              </a:rPr>
              <a:t>chiến</a:t>
            </a:r>
            <a:r>
              <a:rPr lang="en-US" sz="1950" dirty="0">
                <a:latin typeface="Times New Roman"/>
                <a:ea typeface="Times New Roman"/>
                <a:cs typeface="Times New Roman"/>
              </a:rPr>
              <a:t>, </a:t>
            </a:r>
            <a:r>
              <a:rPr lang="en-US" sz="1950" dirty="0" err="1">
                <a:latin typeface="Times New Roman"/>
                <a:ea typeface="Times New Roman"/>
                <a:cs typeface="Times New Roman"/>
              </a:rPr>
              <a:t>dưới</a:t>
            </a:r>
            <a:r>
              <a:rPr lang="en-US" sz="1950" dirty="0">
                <a:latin typeface="Times New Roman"/>
                <a:ea typeface="Times New Roman"/>
                <a:cs typeface="Times New Roman"/>
              </a:rPr>
              <a:t> </a:t>
            </a:r>
            <a:r>
              <a:rPr lang="en-US" sz="1950" dirty="0" err="1">
                <a:latin typeface="Times New Roman"/>
                <a:ea typeface="Times New Roman"/>
                <a:cs typeface="Times New Roman"/>
              </a:rPr>
              <a:t>tán</a:t>
            </a:r>
            <a:r>
              <a:rPr lang="en-US" sz="1950" dirty="0">
                <a:latin typeface="Times New Roman"/>
                <a:ea typeface="Times New Roman"/>
                <a:cs typeface="Times New Roman"/>
              </a:rPr>
              <a:t> </a:t>
            </a:r>
            <a:r>
              <a:rPr lang="en-US" sz="1950" dirty="0" err="1">
                <a:latin typeface="Times New Roman"/>
                <a:ea typeface="Times New Roman"/>
                <a:cs typeface="Times New Roman"/>
              </a:rPr>
              <a:t>cây</a:t>
            </a:r>
            <a:r>
              <a:rPr lang="en-US" sz="1950" dirty="0">
                <a:latin typeface="Times New Roman"/>
                <a:ea typeface="Times New Roman"/>
                <a:cs typeface="Times New Roman"/>
              </a:rPr>
              <a:t> </a:t>
            </a:r>
            <a:r>
              <a:rPr lang="en-US" sz="1950" dirty="0" err="1">
                <a:latin typeface="Times New Roman"/>
                <a:ea typeface="Times New Roman"/>
                <a:cs typeface="Times New Roman"/>
              </a:rPr>
              <a:t>rừng</a:t>
            </a:r>
            <a:r>
              <a:rPr lang="en-US" sz="1950" dirty="0">
                <a:latin typeface="Times New Roman"/>
                <a:ea typeface="Times New Roman"/>
                <a:cs typeface="Times New Roman"/>
              </a:rPr>
              <a:t>. </a:t>
            </a:r>
            <a:r>
              <a:rPr lang="en-US" sz="1950" dirty="0" err="1">
                <a:latin typeface="Times New Roman"/>
                <a:ea typeface="Times New Roman"/>
                <a:cs typeface="Times New Roman"/>
              </a:rPr>
              <a:t>Ngay</a:t>
            </a:r>
            <a:r>
              <a:rPr lang="en-US" sz="1950" dirty="0">
                <a:latin typeface="Times New Roman"/>
                <a:ea typeface="Times New Roman"/>
                <a:cs typeface="Times New Roman"/>
              </a:rPr>
              <a:t> </a:t>
            </a:r>
            <a:r>
              <a:rPr lang="en-US" sz="1950" dirty="0" err="1">
                <a:latin typeface="Times New Roman"/>
                <a:ea typeface="Times New Roman"/>
                <a:cs typeface="Times New Roman"/>
              </a:rPr>
              <a:t>cả</a:t>
            </a:r>
            <a:r>
              <a:rPr lang="en-US" sz="1950" dirty="0">
                <a:latin typeface="Times New Roman"/>
                <a:ea typeface="Times New Roman"/>
                <a:cs typeface="Times New Roman"/>
              </a:rPr>
              <a:t> </a:t>
            </a:r>
            <a:r>
              <a:rPr lang="en-US" sz="1950" dirty="0" err="1">
                <a:latin typeface="Times New Roman"/>
                <a:ea typeface="Times New Roman"/>
                <a:cs typeface="Times New Roman"/>
              </a:rPr>
              <a:t>lúc</a:t>
            </a:r>
            <a:r>
              <a:rPr lang="en-US" sz="1950" dirty="0">
                <a:latin typeface="Times New Roman"/>
                <a:ea typeface="Times New Roman"/>
                <a:cs typeface="Times New Roman"/>
              </a:rPr>
              <a:t> </a:t>
            </a:r>
            <a:r>
              <a:rPr lang="en-US" sz="1950" dirty="0" err="1">
                <a:latin typeface="Times New Roman"/>
                <a:ea typeface="Times New Roman"/>
                <a:cs typeface="Times New Roman"/>
              </a:rPr>
              <a:t>nghỉ</a:t>
            </a:r>
            <a:r>
              <a:rPr lang="en-US" sz="1950" dirty="0">
                <a:latin typeface="Times New Roman"/>
                <a:ea typeface="Times New Roman"/>
                <a:cs typeface="Times New Roman"/>
              </a:rPr>
              <a:t> </a:t>
            </a:r>
            <a:r>
              <a:rPr lang="en-US" sz="1950" dirty="0" err="1">
                <a:latin typeface="Times New Roman"/>
                <a:ea typeface="Times New Roman"/>
                <a:cs typeface="Times New Roman"/>
              </a:rPr>
              <a:t>ngơi</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vẫn</a:t>
            </a:r>
            <a:r>
              <a:rPr lang="en-US" sz="1950" dirty="0">
                <a:latin typeface="Times New Roman"/>
                <a:ea typeface="Times New Roman"/>
                <a:cs typeface="Times New Roman"/>
              </a:rPr>
              <a:t> </a:t>
            </a:r>
            <a:r>
              <a:rPr lang="en-US" sz="1950" dirty="0" err="1">
                <a:latin typeface="Times New Roman"/>
                <a:ea typeface="Times New Roman"/>
                <a:cs typeface="Times New Roman"/>
              </a:rPr>
              <a:t>cảm</a:t>
            </a:r>
            <a:r>
              <a:rPr lang="en-US" sz="1950" dirty="0">
                <a:latin typeface="Times New Roman"/>
                <a:ea typeface="Times New Roman"/>
                <a:cs typeface="Times New Roman"/>
              </a:rPr>
              <a:t> </a:t>
            </a:r>
            <a:r>
              <a:rPr lang="en-US" sz="1950" dirty="0" err="1">
                <a:latin typeface="Times New Roman"/>
                <a:ea typeface="Times New Roman"/>
                <a:cs typeface="Times New Roman"/>
              </a:rPr>
              <a:t>nhận</a:t>
            </a:r>
            <a:r>
              <a:rPr lang="en-US" sz="1950" dirty="0">
                <a:latin typeface="Times New Roman"/>
                <a:ea typeface="Times New Roman"/>
                <a:cs typeface="Times New Roman"/>
              </a:rPr>
              <a:t> </a:t>
            </a:r>
            <a:r>
              <a:rPr lang="en-US" sz="1950" dirty="0" err="1">
                <a:latin typeface="Times New Roman"/>
                <a:ea typeface="Times New Roman"/>
                <a:cs typeface="Times New Roman"/>
              </a:rPr>
              <a:t>thấy</a:t>
            </a:r>
            <a:r>
              <a:rPr lang="en-US" sz="1950" dirty="0">
                <a:latin typeface="Times New Roman"/>
                <a:ea typeface="Times New Roman"/>
                <a:cs typeface="Times New Roman"/>
              </a:rPr>
              <a:t> </a:t>
            </a:r>
            <a:r>
              <a:rPr lang="en-US" sz="1950" dirty="0" err="1">
                <a:latin typeface="Times New Roman"/>
                <a:ea typeface="Times New Roman"/>
                <a:cs typeface="Times New Roman"/>
              </a:rPr>
              <a:t>nhịp</a:t>
            </a:r>
            <a:r>
              <a:rPr lang="en-US" sz="1950" dirty="0">
                <a:latin typeface="Times New Roman"/>
                <a:ea typeface="Times New Roman"/>
                <a:cs typeface="Times New Roman"/>
              </a:rPr>
              <a:t> </a:t>
            </a:r>
            <a:r>
              <a:rPr lang="en-US" sz="1950" dirty="0" err="1">
                <a:latin typeface="Times New Roman"/>
                <a:ea typeface="Times New Roman"/>
                <a:cs typeface="Times New Roman"/>
              </a:rPr>
              <a:t>lắc</a:t>
            </a:r>
            <a:r>
              <a:rPr lang="en-US" sz="1950" dirty="0">
                <a:latin typeface="Times New Roman"/>
                <a:ea typeface="Times New Roman"/>
                <a:cs typeface="Times New Roman"/>
              </a:rPr>
              <a:t> </a:t>
            </a:r>
            <a:r>
              <a:rPr lang="en-US" sz="1950" dirty="0" err="1">
                <a:latin typeface="Times New Roman"/>
                <a:ea typeface="Times New Roman"/>
                <a:cs typeface="Times New Roman"/>
              </a:rPr>
              <a:t>lư</a:t>
            </a:r>
            <a:r>
              <a:rPr lang="en-US" sz="1950" dirty="0">
                <a:latin typeface="Times New Roman"/>
                <a:ea typeface="Times New Roman"/>
                <a:cs typeface="Times New Roman"/>
              </a:rPr>
              <a:t>, </a:t>
            </a:r>
            <a:r>
              <a:rPr lang="en-US" sz="1950" dirty="0" err="1">
                <a:latin typeface="Times New Roman"/>
                <a:ea typeface="Times New Roman"/>
                <a:cs typeface="Times New Roman"/>
              </a:rPr>
              <a:t>chông</a:t>
            </a:r>
            <a:r>
              <a:rPr lang="en-US" sz="1950" dirty="0">
                <a:latin typeface="Times New Roman"/>
                <a:ea typeface="Times New Roman"/>
                <a:cs typeface="Times New Roman"/>
              </a:rPr>
              <a:t> </a:t>
            </a:r>
            <a:r>
              <a:rPr lang="en-US" sz="1950" dirty="0" err="1">
                <a:latin typeface="Times New Roman"/>
                <a:ea typeface="Times New Roman"/>
                <a:cs typeface="Times New Roman"/>
              </a:rPr>
              <a:t>chênh</a:t>
            </a:r>
            <a:r>
              <a:rPr lang="en-US" sz="1950" dirty="0">
                <a:latin typeface="Times New Roman"/>
                <a:ea typeface="Times New Roman"/>
                <a:cs typeface="Times New Roman"/>
              </a:rPr>
              <a:t> </a:t>
            </a:r>
            <a:r>
              <a:rPr lang="en-US" sz="1950" dirty="0" err="1">
                <a:latin typeface="Times New Roman"/>
                <a:ea typeface="Times New Roman"/>
                <a:cs typeface="Times New Roman"/>
              </a:rPr>
              <a:t>như</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a:t>
            </a:r>
            <a:r>
              <a:rPr lang="en-US" sz="1950" dirty="0" err="1">
                <a:latin typeface="Times New Roman"/>
                <a:ea typeface="Times New Roman"/>
                <a:cs typeface="Times New Roman"/>
              </a:rPr>
              <a:t>đang</a:t>
            </a:r>
            <a:r>
              <a:rPr lang="en-US" sz="1950" dirty="0">
                <a:latin typeface="Times New Roman"/>
                <a:ea typeface="Times New Roman"/>
                <a:cs typeface="Times New Roman"/>
              </a:rPr>
              <a:t> </a:t>
            </a:r>
            <a:r>
              <a:rPr lang="en-US" sz="1950" dirty="0" err="1">
                <a:latin typeface="Times New Roman"/>
                <a:ea typeface="Times New Roman"/>
                <a:cs typeface="Times New Roman"/>
              </a:rPr>
              <a:t>lăn</a:t>
            </a:r>
            <a:r>
              <a:rPr lang="en-US" sz="1950" dirty="0">
                <a:latin typeface="Times New Roman"/>
                <a:ea typeface="Times New Roman"/>
                <a:cs typeface="Times New Roman"/>
              </a:rPr>
              <a:t> </a:t>
            </a:r>
            <a:r>
              <a:rPr lang="en-US" sz="1950" dirty="0" err="1">
                <a:latin typeface="Times New Roman"/>
                <a:ea typeface="Times New Roman"/>
                <a:cs typeface="Times New Roman"/>
              </a:rPr>
              <a:t>bánh</a:t>
            </a:r>
            <a:r>
              <a:rPr lang="en-US" sz="1950" dirty="0">
                <a:latin typeface="Times New Roman"/>
                <a:ea typeface="Times New Roman"/>
                <a:cs typeface="Times New Roman"/>
              </a:rPr>
              <a:t>.</a:t>
            </a:r>
            <a:r>
              <a:rPr lang="vi-VN" sz="1950" dirty="0">
                <a:ea typeface="Times New Roman"/>
                <a:cs typeface="Times New Roman"/>
              </a:rPr>
              <a:t> </a:t>
            </a:r>
            <a:r>
              <a:rPr lang="en-US" sz="1950" dirty="0">
                <a:latin typeface="Times New Roman"/>
                <a:ea typeface="Times New Roman"/>
                <a:cs typeface="Times New Roman"/>
              </a:rPr>
              <a:t>Song </a:t>
            </a:r>
            <a:r>
              <a:rPr lang="en-US" sz="1950" dirty="0" err="1">
                <a:latin typeface="Times New Roman"/>
                <a:ea typeface="Times New Roman"/>
                <a:cs typeface="Times New Roman"/>
              </a:rPr>
              <a:t>từ</a:t>
            </a:r>
            <a:r>
              <a:rPr lang="en-US" sz="1950" dirty="0">
                <a:latin typeface="Times New Roman"/>
                <a:ea typeface="Times New Roman"/>
                <a:cs typeface="Times New Roman"/>
              </a:rPr>
              <a:t> </a:t>
            </a:r>
            <a:r>
              <a:rPr lang="en-US" sz="1950" dirty="0" err="1">
                <a:latin typeface="Times New Roman"/>
                <a:ea typeface="Times New Roman"/>
                <a:cs typeface="Times New Roman"/>
              </a:rPr>
              <a:t>láy</a:t>
            </a:r>
            <a:r>
              <a:rPr lang="en-US" sz="1950" dirty="0">
                <a:latin typeface="Times New Roman"/>
                <a:ea typeface="Times New Roman"/>
                <a:cs typeface="Times New Roman"/>
              </a:rPr>
              <a:t> </a:t>
            </a:r>
            <a:r>
              <a:rPr lang="en-US" sz="1950" i="1" dirty="0">
                <a:latin typeface="Times New Roman"/>
                <a:ea typeface="Times New Roman"/>
                <a:cs typeface="Times New Roman"/>
              </a:rPr>
              <a:t>“</a:t>
            </a:r>
            <a:r>
              <a:rPr lang="en-US" sz="1950" i="1" dirty="0" err="1">
                <a:latin typeface="Times New Roman"/>
                <a:ea typeface="Times New Roman"/>
                <a:cs typeface="Times New Roman"/>
              </a:rPr>
              <a:t>chông</a:t>
            </a:r>
            <a:r>
              <a:rPr lang="en-US" sz="1950" i="1" dirty="0">
                <a:latin typeface="Times New Roman"/>
                <a:ea typeface="Times New Roman"/>
                <a:cs typeface="Times New Roman"/>
              </a:rPr>
              <a:t> </a:t>
            </a:r>
            <a:r>
              <a:rPr lang="en-US" sz="1950" i="1" dirty="0" err="1">
                <a:latin typeface="Times New Roman"/>
                <a:ea typeface="Times New Roman"/>
                <a:cs typeface="Times New Roman"/>
              </a:rPr>
              <a:t>chênh</a:t>
            </a:r>
            <a:r>
              <a:rPr lang="en-US" sz="1950" i="1" dirty="0">
                <a:latin typeface="Times New Roman"/>
                <a:ea typeface="Times New Roman"/>
                <a:cs typeface="Times New Roman"/>
              </a:rPr>
              <a:t>” </a:t>
            </a:r>
            <a:r>
              <a:rPr lang="en-US" sz="1950" dirty="0" err="1">
                <a:latin typeface="Times New Roman"/>
                <a:ea typeface="Times New Roman"/>
                <a:cs typeface="Times New Roman"/>
              </a:rPr>
              <a:t>còn</a:t>
            </a:r>
            <a:r>
              <a:rPr lang="en-US" sz="1950" dirty="0">
                <a:latin typeface="Times New Roman"/>
                <a:ea typeface="Times New Roman"/>
                <a:cs typeface="Times New Roman"/>
              </a:rPr>
              <a:t> </a:t>
            </a:r>
            <a:r>
              <a:rPr lang="en-US" sz="1950" dirty="0" err="1">
                <a:latin typeface="Times New Roman"/>
                <a:ea typeface="Times New Roman"/>
                <a:cs typeface="Times New Roman"/>
              </a:rPr>
              <a:t>gợi</a:t>
            </a:r>
            <a:r>
              <a:rPr lang="en-US" sz="1950" dirty="0">
                <a:latin typeface="Times New Roman"/>
                <a:ea typeface="Times New Roman"/>
                <a:cs typeface="Times New Roman"/>
              </a:rPr>
              <a:t> </a:t>
            </a:r>
            <a:r>
              <a:rPr lang="en-US" sz="1950" dirty="0" err="1">
                <a:latin typeface="Times New Roman"/>
                <a:ea typeface="Times New Roman"/>
                <a:cs typeface="Times New Roman"/>
              </a:rPr>
              <a:t>tả</a:t>
            </a:r>
            <a:r>
              <a:rPr lang="en-US" sz="1950" dirty="0">
                <a:latin typeface="Times New Roman"/>
                <a:ea typeface="Times New Roman"/>
                <a:cs typeface="Times New Roman"/>
              </a:rPr>
              <a:t> </a:t>
            </a:r>
            <a:r>
              <a:rPr lang="en-US" sz="1950" dirty="0" err="1">
                <a:latin typeface="Times New Roman"/>
                <a:ea typeface="Times New Roman"/>
                <a:cs typeface="Times New Roman"/>
              </a:rPr>
              <a:t>sự</a:t>
            </a:r>
            <a:r>
              <a:rPr lang="en-US" sz="1950" dirty="0">
                <a:latin typeface="Times New Roman"/>
                <a:ea typeface="Times New Roman"/>
                <a:cs typeface="Times New Roman"/>
              </a:rPr>
              <a:t> </a:t>
            </a:r>
            <a:r>
              <a:rPr lang="en-US" sz="1950" dirty="0" err="1">
                <a:latin typeface="Times New Roman"/>
                <a:ea typeface="Times New Roman"/>
                <a:cs typeface="Times New Roman"/>
              </a:rPr>
              <a:t>trẻ</a:t>
            </a:r>
            <a:r>
              <a:rPr lang="en-US" sz="1950" dirty="0">
                <a:latin typeface="Times New Roman"/>
                <a:ea typeface="Times New Roman"/>
                <a:cs typeface="Times New Roman"/>
              </a:rPr>
              <a:t> </a:t>
            </a:r>
            <a:r>
              <a:rPr lang="en-US" sz="1950" dirty="0" err="1">
                <a:latin typeface="Times New Roman"/>
                <a:ea typeface="Times New Roman"/>
                <a:cs typeface="Times New Roman"/>
              </a:rPr>
              <a:t>trung</a:t>
            </a:r>
            <a:r>
              <a:rPr lang="en-US" sz="1950" dirty="0">
                <a:latin typeface="Times New Roman"/>
                <a:ea typeface="Times New Roman"/>
                <a:cs typeface="Times New Roman"/>
              </a:rPr>
              <a:t>, </a:t>
            </a:r>
            <a:r>
              <a:rPr lang="en-US" sz="1950" dirty="0" err="1">
                <a:latin typeface="Times New Roman"/>
                <a:ea typeface="Times New Roman"/>
                <a:cs typeface="Times New Roman"/>
              </a:rPr>
              <a:t>tinh</a:t>
            </a:r>
            <a:r>
              <a:rPr lang="en-US" sz="1950" dirty="0">
                <a:latin typeface="Times New Roman"/>
                <a:ea typeface="Times New Roman"/>
                <a:cs typeface="Times New Roman"/>
              </a:rPr>
              <a:t> </a:t>
            </a:r>
            <a:r>
              <a:rPr lang="en-US" sz="1950" dirty="0" err="1">
                <a:latin typeface="Times New Roman"/>
                <a:ea typeface="Times New Roman"/>
                <a:cs typeface="Times New Roman"/>
              </a:rPr>
              <a:t>nghịch</a:t>
            </a:r>
            <a:r>
              <a:rPr lang="en-US" sz="1950" dirty="0">
                <a:latin typeface="Times New Roman"/>
                <a:ea typeface="Times New Roman"/>
                <a:cs typeface="Times New Roman"/>
              </a:rPr>
              <a:t> </a:t>
            </a:r>
            <a:r>
              <a:rPr lang="en-US" sz="1950" dirty="0" err="1">
                <a:latin typeface="Times New Roman"/>
                <a:ea typeface="Times New Roman"/>
                <a:cs typeface="Times New Roman"/>
              </a:rPr>
              <a:t>và</a:t>
            </a:r>
            <a:r>
              <a:rPr lang="en-US" sz="1950" dirty="0">
                <a:latin typeface="Times New Roman"/>
                <a:ea typeface="Times New Roman"/>
                <a:cs typeface="Times New Roman"/>
              </a:rPr>
              <a:t> </a:t>
            </a:r>
            <a:r>
              <a:rPr lang="en-US" sz="1950" dirty="0" err="1">
                <a:latin typeface="Times New Roman"/>
                <a:ea typeface="Times New Roman"/>
                <a:cs typeface="Times New Roman"/>
              </a:rPr>
              <a:t>bản</a:t>
            </a:r>
            <a:r>
              <a:rPr lang="en-US" sz="1950" dirty="0">
                <a:latin typeface="Times New Roman"/>
                <a:ea typeface="Times New Roman"/>
                <a:cs typeface="Times New Roman"/>
              </a:rPr>
              <a:t> </a:t>
            </a:r>
            <a:r>
              <a:rPr lang="en-US" sz="1950" dirty="0" err="1">
                <a:latin typeface="Times New Roman"/>
                <a:ea typeface="Times New Roman"/>
                <a:cs typeface="Times New Roman"/>
              </a:rPr>
              <a:t>lĩnh</a:t>
            </a:r>
            <a:r>
              <a:rPr lang="en-US" sz="1950" dirty="0">
                <a:latin typeface="Times New Roman"/>
                <a:ea typeface="Times New Roman"/>
                <a:cs typeface="Times New Roman"/>
              </a:rPr>
              <a:t> </a:t>
            </a:r>
            <a:r>
              <a:rPr lang="en-US" sz="1950" dirty="0" err="1">
                <a:latin typeface="Times New Roman"/>
                <a:ea typeface="Times New Roman"/>
                <a:cs typeface="Times New Roman"/>
              </a:rPr>
              <a:t>của</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lái</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a:t>
            </a:r>
            <a:r>
              <a:rPr lang="en-US" sz="1950" dirty="0" err="1">
                <a:latin typeface="Times New Roman"/>
                <a:ea typeface="Times New Roman"/>
                <a:cs typeface="Times New Roman"/>
              </a:rPr>
              <a:t>Trong</a:t>
            </a:r>
            <a:r>
              <a:rPr lang="en-US" sz="1950" dirty="0">
                <a:latin typeface="Times New Roman"/>
                <a:ea typeface="Times New Roman"/>
                <a:cs typeface="Times New Roman"/>
              </a:rPr>
              <a:t> </a:t>
            </a:r>
            <a:r>
              <a:rPr lang="en-US" sz="1950" dirty="0" err="1">
                <a:latin typeface="Times New Roman"/>
                <a:ea typeface="Times New Roman"/>
                <a:cs typeface="Times New Roman"/>
              </a:rPr>
              <a:t>chiến</a:t>
            </a:r>
            <a:r>
              <a:rPr lang="en-US" sz="1950" dirty="0">
                <a:latin typeface="Times New Roman"/>
                <a:ea typeface="Times New Roman"/>
                <a:cs typeface="Times New Roman"/>
              </a:rPr>
              <a:t> </a:t>
            </a:r>
            <a:r>
              <a:rPr lang="en-US" sz="1950" dirty="0" err="1">
                <a:latin typeface="Times New Roman"/>
                <a:ea typeface="Times New Roman"/>
                <a:cs typeface="Times New Roman"/>
              </a:rPr>
              <a:t>tranh</a:t>
            </a:r>
            <a:r>
              <a:rPr lang="en-US" sz="1950" dirty="0">
                <a:latin typeface="Times New Roman"/>
                <a:ea typeface="Times New Roman"/>
                <a:cs typeface="Times New Roman"/>
              </a:rPr>
              <a:t> </a:t>
            </a:r>
            <a:r>
              <a:rPr lang="en-US" sz="1950" dirty="0" err="1">
                <a:latin typeface="Times New Roman"/>
                <a:ea typeface="Times New Roman"/>
                <a:cs typeface="Times New Roman"/>
              </a:rPr>
              <a:t>gian</a:t>
            </a:r>
            <a:r>
              <a:rPr lang="en-US" sz="1950" dirty="0">
                <a:latin typeface="Times New Roman"/>
                <a:ea typeface="Times New Roman"/>
                <a:cs typeface="Times New Roman"/>
              </a:rPr>
              <a:t> </a:t>
            </a:r>
            <a:r>
              <a:rPr lang="en-US" sz="1950" dirty="0" err="1">
                <a:latin typeface="Times New Roman"/>
                <a:ea typeface="Times New Roman"/>
                <a:cs typeface="Times New Roman"/>
              </a:rPr>
              <a:t>khổ</a:t>
            </a:r>
            <a:r>
              <a:rPr lang="en-US" sz="1950" dirty="0">
                <a:latin typeface="Times New Roman"/>
                <a:ea typeface="Times New Roman"/>
                <a:cs typeface="Times New Roman"/>
              </a:rPr>
              <a:t>, </a:t>
            </a:r>
            <a:r>
              <a:rPr lang="en-US" sz="1950" dirty="0" err="1">
                <a:latin typeface="Times New Roman"/>
                <a:ea typeface="Times New Roman"/>
                <a:cs typeface="Times New Roman"/>
              </a:rPr>
              <a:t>dù</a:t>
            </a:r>
            <a:r>
              <a:rPr lang="en-US" sz="1950" dirty="0">
                <a:latin typeface="Times New Roman"/>
                <a:ea typeface="Times New Roman"/>
                <a:cs typeface="Times New Roman"/>
              </a:rPr>
              <a:t> con </a:t>
            </a:r>
            <a:r>
              <a:rPr lang="en-US" sz="1950" dirty="0" err="1">
                <a:latin typeface="Times New Roman"/>
                <a:ea typeface="Times New Roman"/>
                <a:cs typeface="Times New Roman"/>
              </a:rPr>
              <a:t>đường</a:t>
            </a:r>
            <a:r>
              <a:rPr lang="en-US" sz="1950" dirty="0">
                <a:latin typeface="Times New Roman"/>
                <a:ea typeface="Times New Roman"/>
                <a:cs typeface="Times New Roman"/>
              </a:rPr>
              <a:t> </a:t>
            </a:r>
            <a:r>
              <a:rPr lang="en-US" sz="1950" dirty="0" err="1">
                <a:latin typeface="Times New Roman"/>
                <a:ea typeface="Times New Roman"/>
                <a:cs typeface="Times New Roman"/>
              </a:rPr>
              <a:t>có</a:t>
            </a:r>
            <a:r>
              <a:rPr lang="en-US" sz="1950" dirty="0">
                <a:latin typeface="Times New Roman"/>
                <a:ea typeface="Times New Roman"/>
                <a:cs typeface="Times New Roman"/>
              </a:rPr>
              <a:t> </a:t>
            </a:r>
            <a:r>
              <a:rPr lang="en-US" sz="1950" dirty="0" err="1">
                <a:latin typeface="Times New Roman"/>
                <a:ea typeface="Times New Roman"/>
                <a:cs typeface="Times New Roman"/>
              </a:rPr>
              <a:t>gập</a:t>
            </a:r>
            <a:r>
              <a:rPr lang="en-US" sz="1950" dirty="0">
                <a:latin typeface="Times New Roman"/>
                <a:ea typeface="Times New Roman"/>
                <a:cs typeface="Times New Roman"/>
              </a:rPr>
              <a:t> </a:t>
            </a:r>
            <a:r>
              <a:rPr lang="en-US" sz="1950" dirty="0" err="1">
                <a:latin typeface="Times New Roman"/>
                <a:ea typeface="Times New Roman"/>
                <a:cs typeface="Times New Roman"/>
              </a:rPr>
              <a:t>ghềnh</a:t>
            </a:r>
            <a:r>
              <a:rPr lang="en-US" sz="1950" dirty="0">
                <a:latin typeface="Times New Roman"/>
                <a:ea typeface="Times New Roman"/>
                <a:cs typeface="Times New Roman"/>
              </a:rPr>
              <a:t> </a:t>
            </a:r>
            <a:r>
              <a:rPr lang="en-US" sz="1950" dirty="0" err="1">
                <a:latin typeface="Times New Roman"/>
                <a:ea typeface="Times New Roman"/>
                <a:cs typeface="Times New Roman"/>
              </a:rPr>
              <a:t>hố</a:t>
            </a:r>
            <a:r>
              <a:rPr lang="en-US" sz="1950" dirty="0">
                <a:latin typeface="Times New Roman"/>
                <a:ea typeface="Times New Roman"/>
                <a:cs typeface="Times New Roman"/>
              </a:rPr>
              <a:t> </a:t>
            </a:r>
            <a:r>
              <a:rPr lang="en-US" sz="1950" dirty="0" err="1">
                <a:latin typeface="Times New Roman"/>
                <a:ea typeface="Times New Roman"/>
                <a:cs typeface="Times New Roman"/>
              </a:rPr>
              <a:t>bom</a:t>
            </a:r>
            <a:r>
              <a:rPr lang="en-US" sz="1950" dirty="0">
                <a:latin typeface="Times New Roman"/>
                <a:ea typeface="Times New Roman"/>
                <a:cs typeface="Times New Roman"/>
              </a:rPr>
              <a:t> </a:t>
            </a:r>
            <a:r>
              <a:rPr lang="en-US" sz="1950" dirty="0" err="1">
                <a:latin typeface="Times New Roman"/>
                <a:ea typeface="Times New Roman"/>
                <a:cs typeface="Times New Roman"/>
              </a:rPr>
              <a:t>dù</a:t>
            </a:r>
            <a:r>
              <a:rPr lang="en-US" sz="1950" dirty="0">
                <a:latin typeface="Times New Roman"/>
                <a:ea typeface="Times New Roman"/>
                <a:cs typeface="Times New Roman"/>
              </a:rPr>
              <a:t> </a:t>
            </a:r>
            <a:r>
              <a:rPr lang="en-US" sz="1950" dirty="0" err="1">
                <a:latin typeface="Times New Roman"/>
                <a:ea typeface="Times New Roman"/>
                <a:cs typeface="Times New Roman"/>
              </a:rPr>
              <a:t>giấc</a:t>
            </a:r>
            <a:r>
              <a:rPr lang="en-US" sz="1950" dirty="0">
                <a:latin typeface="Times New Roman"/>
                <a:ea typeface="Times New Roman"/>
                <a:cs typeface="Times New Roman"/>
              </a:rPr>
              <a:t> </a:t>
            </a:r>
            <a:r>
              <a:rPr lang="en-US" sz="1950" dirty="0" err="1">
                <a:latin typeface="Times New Roman"/>
                <a:ea typeface="Times New Roman"/>
                <a:cs typeface="Times New Roman"/>
              </a:rPr>
              <a:t>ngủ</a:t>
            </a:r>
            <a:r>
              <a:rPr lang="en-US" sz="1950" dirty="0">
                <a:latin typeface="Times New Roman"/>
                <a:ea typeface="Times New Roman"/>
                <a:cs typeface="Times New Roman"/>
              </a:rPr>
              <a:t> </a:t>
            </a:r>
            <a:r>
              <a:rPr lang="en-US" sz="1950" dirty="0" err="1">
                <a:latin typeface="Times New Roman"/>
                <a:ea typeface="Times New Roman"/>
                <a:cs typeface="Times New Roman"/>
              </a:rPr>
              <a:t>có</a:t>
            </a:r>
            <a:r>
              <a:rPr lang="en-US" sz="1950" dirty="0">
                <a:latin typeface="Times New Roman"/>
                <a:ea typeface="Times New Roman"/>
                <a:cs typeface="Times New Roman"/>
              </a:rPr>
              <a:t> </a:t>
            </a:r>
            <a:r>
              <a:rPr lang="en-US" sz="1950" dirty="0" err="1">
                <a:latin typeface="Times New Roman"/>
                <a:ea typeface="Times New Roman"/>
                <a:cs typeface="Times New Roman"/>
              </a:rPr>
              <a:t>chông</a:t>
            </a:r>
            <a:r>
              <a:rPr lang="en-US" sz="1950" dirty="0">
                <a:latin typeface="Times New Roman"/>
                <a:ea typeface="Times New Roman"/>
                <a:cs typeface="Times New Roman"/>
              </a:rPr>
              <a:t> </a:t>
            </a:r>
            <a:r>
              <a:rPr lang="en-US" sz="1950" dirty="0" err="1">
                <a:latin typeface="Times New Roman"/>
                <a:ea typeface="Times New Roman"/>
                <a:cs typeface="Times New Roman"/>
              </a:rPr>
              <a:t>chênh</a:t>
            </a:r>
            <a:r>
              <a:rPr lang="en-US" sz="1950" dirty="0">
                <a:latin typeface="Times New Roman"/>
                <a:ea typeface="Times New Roman"/>
                <a:cs typeface="Times New Roman"/>
              </a:rPr>
              <a:t> </a:t>
            </a:r>
            <a:r>
              <a:rPr lang="en-US" sz="1950" dirty="0" err="1">
                <a:latin typeface="Times New Roman"/>
                <a:ea typeface="Times New Roman"/>
                <a:cs typeface="Times New Roman"/>
              </a:rPr>
              <a:t>nhưng</a:t>
            </a:r>
            <a:r>
              <a:rPr lang="en-US" sz="1950" dirty="0">
                <a:latin typeface="Times New Roman"/>
                <a:ea typeface="Times New Roman"/>
                <a:cs typeface="Times New Roman"/>
              </a:rPr>
              <a:t> </a:t>
            </a:r>
            <a:r>
              <a:rPr lang="en-US" sz="1950" dirty="0" err="1">
                <a:latin typeface="Times New Roman"/>
                <a:ea typeface="Times New Roman"/>
                <a:cs typeface="Times New Roman"/>
              </a:rPr>
              <a:t>tinh</a:t>
            </a:r>
            <a:r>
              <a:rPr lang="en-US" sz="1950" dirty="0">
                <a:latin typeface="Times New Roman"/>
                <a:ea typeface="Times New Roman"/>
                <a:cs typeface="Times New Roman"/>
              </a:rPr>
              <a:t> </a:t>
            </a:r>
            <a:r>
              <a:rPr lang="en-US" sz="1950" dirty="0" err="1">
                <a:latin typeface="Times New Roman"/>
                <a:ea typeface="Times New Roman"/>
                <a:cs typeface="Times New Roman"/>
              </a:rPr>
              <a:t>thần</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luôn</a:t>
            </a:r>
            <a:r>
              <a:rPr lang="en-US" sz="1950" dirty="0">
                <a:latin typeface="Times New Roman"/>
                <a:ea typeface="Times New Roman"/>
                <a:cs typeface="Times New Roman"/>
              </a:rPr>
              <a:t> </a:t>
            </a:r>
            <a:r>
              <a:rPr lang="en-US" sz="1950" dirty="0" err="1">
                <a:latin typeface="Times New Roman"/>
                <a:ea typeface="Times New Roman"/>
                <a:cs typeface="Times New Roman"/>
              </a:rPr>
              <a:t>vững</a:t>
            </a:r>
            <a:r>
              <a:rPr lang="en-US" sz="1950" dirty="0">
                <a:latin typeface="Times New Roman"/>
                <a:ea typeface="Times New Roman"/>
                <a:cs typeface="Times New Roman"/>
              </a:rPr>
              <a:t> </a:t>
            </a:r>
            <a:r>
              <a:rPr lang="en-US" sz="1950" dirty="0" err="1">
                <a:latin typeface="Times New Roman"/>
                <a:ea typeface="Times New Roman"/>
                <a:cs typeface="Times New Roman"/>
              </a:rPr>
              <a:t>vàng</a:t>
            </a:r>
            <a:r>
              <a:rPr lang="en-US" sz="1950" dirty="0">
                <a:latin typeface="Times New Roman"/>
                <a:ea typeface="Times New Roman"/>
                <a:cs typeface="Times New Roman"/>
              </a:rPr>
              <a:t>, </a:t>
            </a:r>
            <a:r>
              <a:rPr lang="en-US" sz="1950" dirty="0" err="1">
                <a:latin typeface="Times New Roman"/>
                <a:ea typeface="Times New Roman"/>
                <a:cs typeface="Times New Roman"/>
              </a:rPr>
              <a:t>kiên</a:t>
            </a:r>
            <a:r>
              <a:rPr lang="en-US" sz="1950" dirty="0">
                <a:latin typeface="Times New Roman"/>
                <a:ea typeface="Times New Roman"/>
                <a:cs typeface="Times New Roman"/>
              </a:rPr>
              <a:t> </a:t>
            </a:r>
            <a:r>
              <a:rPr lang="en-US" sz="1950" dirty="0" err="1">
                <a:latin typeface="Times New Roman"/>
                <a:ea typeface="Times New Roman"/>
                <a:cs typeface="Times New Roman"/>
              </a:rPr>
              <a:t>định</a:t>
            </a:r>
            <a:r>
              <a:rPr lang="en-US" sz="1950" dirty="0">
                <a:latin typeface="Times New Roman"/>
                <a:ea typeface="Times New Roman"/>
                <a:cs typeface="Times New Roman"/>
              </a:rPr>
              <a:t>, </a:t>
            </a:r>
            <a:r>
              <a:rPr lang="en-US" sz="1950" dirty="0" err="1">
                <a:latin typeface="Times New Roman"/>
                <a:ea typeface="Times New Roman"/>
                <a:cs typeface="Times New Roman"/>
              </a:rPr>
              <a:t>những</a:t>
            </a:r>
            <a:r>
              <a:rPr lang="en-US" sz="1950" dirty="0">
                <a:latin typeface="Times New Roman"/>
                <a:ea typeface="Times New Roman"/>
                <a:cs typeface="Times New Roman"/>
              </a:rPr>
              <a:t> </a:t>
            </a:r>
            <a:r>
              <a:rPr lang="en-US" sz="1950" dirty="0" err="1">
                <a:latin typeface="Times New Roman"/>
                <a:ea typeface="Times New Roman"/>
                <a:cs typeface="Times New Roman"/>
              </a:rPr>
              <a:t>chiếc</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a:t>
            </a:r>
            <a:r>
              <a:rPr lang="en-US" sz="1950" dirty="0" err="1">
                <a:latin typeface="Times New Roman"/>
                <a:ea typeface="Times New Roman"/>
                <a:cs typeface="Times New Roman"/>
              </a:rPr>
              <a:t>vận</a:t>
            </a:r>
            <a:r>
              <a:rPr lang="en-US" sz="1950" dirty="0">
                <a:latin typeface="Times New Roman"/>
                <a:ea typeface="Times New Roman"/>
                <a:cs typeface="Times New Roman"/>
              </a:rPr>
              <a:t> </a:t>
            </a:r>
            <a:r>
              <a:rPr lang="en-US" sz="1950" dirty="0" err="1">
                <a:latin typeface="Times New Roman"/>
                <a:ea typeface="Times New Roman"/>
                <a:cs typeface="Times New Roman"/>
              </a:rPr>
              <a:t>tải</a:t>
            </a:r>
            <a:r>
              <a:rPr lang="en-US" sz="1950" dirty="0">
                <a:latin typeface="Times New Roman"/>
                <a:ea typeface="Times New Roman"/>
                <a:cs typeface="Times New Roman"/>
              </a:rPr>
              <a:t> </a:t>
            </a:r>
            <a:r>
              <a:rPr lang="en-US" sz="1950" dirty="0" err="1">
                <a:latin typeface="Times New Roman"/>
                <a:ea typeface="Times New Roman"/>
                <a:cs typeface="Times New Roman"/>
              </a:rPr>
              <a:t>vẫn</a:t>
            </a:r>
            <a:r>
              <a:rPr lang="en-US" sz="1950" dirty="0">
                <a:latin typeface="Times New Roman"/>
                <a:ea typeface="Times New Roman"/>
                <a:cs typeface="Times New Roman"/>
              </a:rPr>
              <a:t> </a:t>
            </a:r>
            <a:r>
              <a:rPr lang="en-US" sz="1950" dirty="0" err="1">
                <a:latin typeface="Times New Roman"/>
                <a:ea typeface="Times New Roman"/>
                <a:cs typeface="Times New Roman"/>
              </a:rPr>
              <a:t>lăn</a:t>
            </a:r>
            <a:r>
              <a:rPr lang="en-US" sz="1950" dirty="0">
                <a:latin typeface="Times New Roman"/>
                <a:ea typeface="Times New Roman"/>
                <a:cs typeface="Times New Roman"/>
              </a:rPr>
              <a:t> </a:t>
            </a:r>
            <a:r>
              <a:rPr lang="en-US" sz="1950" dirty="0" err="1">
                <a:latin typeface="Times New Roman"/>
                <a:ea typeface="Times New Roman"/>
                <a:cs typeface="Times New Roman"/>
              </a:rPr>
              <a:t>bánh</a:t>
            </a:r>
            <a:r>
              <a:rPr lang="en-US" sz="1950" dirty="0">
                <a:latin typeface="Times New Roman"/>
                <a:ea typeface="Times New Roman"/>
                <a:cs typeface="Times New Roman"/>
              </a:rPr>
              <a:t> </a:t>
            </a:r>
            <a:r>
              <a:rPr lang="en-US" sz="1950" dirty="0" err="1">
                <a:latin typeface="Times New Roman"/>
                <a:ea typeface="Times New Roman"/>
                <a:cs typeface="Times New Roman"/>
              </a:rPr>
              <a:t>trên</a:t>
            </a:r>
            <a:r>
              <a:rPr lang="en-US" sz="1950" dirty="0">
                <a:latin typeface="Times New Roman"/>
                <a:ea typeface="Times New Roman"/>
                <a:cs typeface="Times New Roman"/>
              </a:rPr>
              <a:t> </a:t>
            </a:r>
            <a:r>
              <a:rPr lang="en-US" sz="1950" dirty="0" err="1">
                <a:latin typeface="Times New Roman"/>
                <a:ea typeface="Times New Roman"/>
                <a:cs typeface="Times New Roman"/>
              </a:rPr>
              <a:t>khắp</a:t>
            </a:r>
            <a:r>
              <a:rPr lang="en-US" sz="1950" dirty="0">
                <a:latin typeface="Times New Roman"/>
                <a:ea typeface="Times New Roman"/>
                <a:cs typeface="Times New Roman"/>
              </a:rPr>
              <a:t> </a:t>
            </a:r>
            <a:r>
              <a:rPr lang="en-US" sz="1950" dirty="0" err="1">
                <a:latin typeface="Times New Roman"/>
                <a:ea typeface="Times New Roman"/>
                <a:cs typeface="Times New Roman"/>
              </a:rPr>
              <a:t>các</a:t>
            </a:r>
            <a:r>
              <a:rPr lang="en-US" sz="1950" dirty="0">
                <a:latin typeface="Times New Roman"/>
                <a:ea typeface="Times New Roman"/>
                <a:cs typeface="Times New Roman"/>
              </a:rPr>
              <a:t> </a:t>
            </a:r>
            <a:r>
              <a:rPr lang="en-US" sz="1950" dirty="0" err="1">
                <a:latin typeface="Times New Roman"/>
                <a:ea typeface="Times New Roman"/>
                <a:cs typeface="Times New Roman"/>
              </a:rPr>
              <a:t>ngả</a:t>
            </a:r>
            <a:r>
              <a:rPr lang="en-US" sz="1950" dirty="0">
                <a:latin typeface="Times New Roman"/>
                <a:ea typeface="Times New Roman"/>
                <a:cs typeface="Times New Roman"/>
              </a:rPr>
              <a:t> </a:t>
            </a:r>
            <a:r>
              <a:rPr lang="en-US" sz="1950" dirty="0" err="1">
                <a:latin typeface="Times New Roman"/>
                <a:ea typeface="Times New Roman"/>
                <a:cs typeface="Times New Roman"/>
              </a:rPr>
              <a:t>đường</a:t>
            </a:r>
            <a:r>
              <a:rPr lang="en-US" sz="1950" dirty="0">
                <a:latin typeface="Times New Roman"/>
                <a:ea typeface="Times New Roman"/>
                <a:cs typeface="Times New Roman"/>
              </a:rPr>
              <a:t> </a:t>
            </a:r>
            <a:r>
              <a:rPr lang="en-US" sz="1950" dirty="0" err="1">
                <a:latin typeface="Times New Roman"/>
                <a:ea typeface="Times New Roman"/>
                <a:cs typeface="Times New Roman"/>
              </a:rPr>
              <a:t>mặt</a:t>
            </a:r>
            <a:r>
              <a:rPr lang="en-US" sz="1950" dirty="0">
                <a:latin typeface="Times New Roman"/>
                <a:ea typeface="Times New Roman"/>
                <a:cs typeface="Times New Roman"/>
              </a:rPr>
              <a:t> </a:t>
            </a:r>
            <a:r>
              <a:rPr lang="en-US" sz="1950" dirty="0" err="1">
                <a:latin typeface="Times New Roman"/>
                <a:ea typeface="Times New Roman"/>
                <a:cs typeface="Times New Roman"/>
              </a:rPr>
              <a:t>trận</a:t>
            </a:r>
            <a:r>
              <a:rPr lang="en-US" sz="1950" dirty="0">
                <a:latin typeface="Times New Roman"/>
                <a:ea typeface="Times New Roman"/>
                <a:cs typeface="Times New Roman"/>
              </a:rPr>
              <a:t> </a:t>
            </a:r>
            <a:r>
              <a:rPr lang="en-US" sz="1950" dirty="0" err="1">
                <a:latin typeface="Times New Roman"/>
                <a:ea typeface="Times New Roman"/>
                <a:cs typeface="Times New Roman"/>
              </a:rPr>
              <a:t>bởi</a:t>
            </a:r>
            <a:r>
              <a:rPr lang="en-US" sz="1950" dirty="0">
                <a:latin typeface="Times New Roman"/>
                <a:ea typeface="Times New Roman"/>
                <a:cs typeface="Times New Roman"/>
              </a:rPr>
              <a:t> </a:t>
            </a:r>
            <a:r>
              <a:rPr lang="en-US" sz="1950" dirty="0" err="1">
                <a:latin typeface="Times New Roman"/>
                <a:ea typeface="Times New Roman"/>
                <a:cs typeface="Times New Roman"/>
              </a:rPr>
              <a:t>tình</a:t>
            </a:r>
            <a:r>
              <a:rPr lang="en-US" sz="1950" dirty="0">
                <a:latin typeface="Times New Roman"/>
                <a:ea typeface="Times New Roman"/>
                <a:cs typeface="Times New Roman"/>
              </a:rPr>
              <a:t> </a:t>
            </a:r>
            <a:r>
              <a:rPr lang="en-US" sz="1950" dirty="0" err="1">
                <a:latin typeface="Times New Roman"/>
                <a:ea typeface="Times New Roman"/>
                <a:cs typeface="Times New Roman"/>
              </a:rPr>
              <a:t>đồng</a:t>
            </a:r>
            <a:r>
              <a:rPr lang="en-US" sz="1950" dirty="0">
                <a:latin typeface="Times New Roman"/>
                <a:ea typeface="Times New Roman"/>
                <a:cs typeface="Times New Roman"/>
              </a:rPr>
              <a:t> </a:t>
            </a:r>
            <a:r>
              <a:rPr lang="en-US" sz="1950" dirty="0" err="1">
                <a:latin typeface="Times New Roman"/>
                <a:ea typeface="Times New Roman"/>
                <a:cs typeface="Times New Roman"/>
              </a:rPr>
              <a:t>chí</a:t>
            </a:r>
            <a:r>
              <a:rPr lang="en-US" sz="1950" dirty="0">
                <a:latin typeface="Times New Roman"/>
                <a:ea typeface="Times New Roman"/>
                <a:cs typeface="Times New Roman"/>
              </a:rPr>
              <a:t> </a:t>
            </a:r>
            <a:r>
              <a:rPr lang="en-US" sz="1950" dirty="0" err="1">
                <a:latin typeface="Times New Roman"/>
                <a:ea typeface="Times New Roman"/>
                <a:cs typeface="Times New Roman"/>
              </a:rPr>
              <a:t>đã</a:t>
            </a:r>
            <a:r>
              <a:rPr lang="en-US" sz="1950" dirty="0">
                <a:latin typeface="Times New Roman"/>
                <a:ea typeface="Times New Roman"/>
                <a:cs typeface="Times New Roman"/>
              </a:rPr>
              <a:t> </a:t>
            </a:r>
            <a:r>
              <a:rPr lang="en-US" sz="1950" dirty="0" err="1">
                <a:latin typeface="Times New Roman"/>
                <a:ea typeface="Times New Roman"/>
                <a:cs typeface="Times New Roman"/>
              </a:rPr>
              <a:t>làm</a:t>
            </a:r>
            <a:r>
              <a:rPr lang="en-US" sz="1950" dirty="0">
                <a:latin typeface="Times New Roman"/>
                <a:ea typeface="Times New Roman"/>
                <a:cs typeface="Times New Roman"/>
              </a:rPr>
              <a:t> </a:t>
            </a:r>
            <a:r>
              <a:rPr lang="en-US" sz="1950" dirty="0" err="1">
                <a:latin typeface="Times New Roman"/>
                <a:ea typeface="Times New Roman"/>
                <a:cs typeface="Times New Roman"/>
              </a:rPr>
              <a:t>điểm</a:t>
            </a:r>
            <a:r>
              <a:rPr lang="en-US" sz="1950" dirty="0">
                <a:latin typeface="Times New Roman"/>
                <a:ea typeface="Times New Roman"/>
                <a:cs typeface="Times New Roman"/>
              </a:rPr>
              <a:t> </a:t>
            </a:r>
            <a:r>
              <a:rPr lang="en-US" sz="1950" dirty="0" err="1">
                <a:latin typeface="Times New Roman"/>
                <a:ea typeface="Times New Roman"/>
                <a:cs typeface="Times New Roman"/>
              </a:rPr>
              <a:t>tựa</a:t>
            </a:r>
            <a:r>
              <a:rPr lang="en-US" sz="1950" dirty="0">
                <a:latin typeface="Times New Roman"/>
                <a:ea typeface="Times New Roman"/>
                <a:cs typeface="Times New Roman"/>
              </a:rPr>
              <a:t> </a:t>
            </a:r>
            <a:r>
              <a:rPr lang="en-US" sz="1950" dirty="0" err="1">
                <a:latin typeface="Times New Roman"/>
                <a:ea typeface="Times New Roman"/>
                <a:cs typeface="Times New Roman"/>
              </a:rPr>
              <a:t>tinh</a:t>
            </a:r>
            <a:r>
              <a:rPr lang="en-US" sz="1950" dirty="0">
                <a:latin typeface="Times New Roman"/>
                <a:ea typeface="Times New Roman"/>
                <a:cs typeface="Times New Roman"/>
              </a:rPr>
              <a:t> </a:t>
            </a:r>
            <a:r>
              <a:rPr lang="en-US" sz="1950" dirty="0" err="1">
                <a:latin typeface="Times New Roman"/>
                <a:ea typeface="Times New Roman"/>
                <a:cs typeface="Times New Roman"/>
              </a:rPr>
              <a:t>thần</a:t>
            </a:r>
            <a:r>
              <a:rPr lang="en-US" sz="1950" dirty="0">
                <a:latin typeface="Times New Roman"/>
                <a:ea typeface="Times New Roman"/>
                <a:cs typeface="Times New Roman"/>
              </a:rPr>
              <a:t> </a:t>
            </a:r>
            <a:r>
              <a:rPr lang="en-US" sz="1950" dirty="0" err="1">
                <a:latin typeface="Times New Roman"/>
                <a:ea typeface="Times New Roman"/>
                <a:cs typeface="Times New Roman"/>
              </a:rPr>
              <a:t>cho</a:t>
            </a:r>
            <a:r>
              <a:rPr lang="en-US" sz="1950" dirty="0">
                <a:latin typeface="Times New Roman"/>
                <a:ea typeface="Times New Roman"/>
                <a:cs typeface="Times New Roman"/>
              </a:rPr>
              <a:t> </a:t>
            </a:r>
            <a:r>
              <a:rPr lang="en-US" sz="1950" dirty="0" err="1">
                <a:latin typeface="Times New Roman"/>
                <a:ea typeface="Times New Roman"/>
                <a:cs typeface="Times New Roman"/>
              </a:rPr>
              <a:t>họ</a:t>
            </a:r>
            <a:r>
              <a:rPr lang="en-US" sz="1950" dirty="0">
                <a:latin typeface="Times New Roman"/>
                <a:ea typeface="Times New Roman"/>
                <a:cs typeface="Times New Roman"/>
              </a:rPr>
              <a:t>. </a:t>
            </a:r>
            <a:endParaRPr lang="en-US" sz="1950" dirty="0">
              <a:ea typeface="Calibri"/>
              <a:cs typeface="Times New Roman"/>
            </a:endParaRPr>
          </a:p>
        </p:txBody>
      </p:sp>
    </p:spTree>
    <p:extLst>
      <p:ext uri="{BB962C8B-B14F-4D97-AF65-F5344CB8AC3E}">
        <p14:creationId xmlns:p14="http://schemas.microsoft.com/office/powerpoint/2010/main" xmlns="" val="36223441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742"/>
            <a:ext cx="9132096" cy="6840257"/>
          </a:xfrm>
          <a:prstGeom prst="rect">
            <a:avLst/>
          </a:prstGeom>
        </p:spPr>
      </p:pic>
      <p:sp>
        <p:nvSpPr>
          <p:cNvPr id="4" name="TextBox 3"/>
          <p:cNvSpPr txBox="1"/>
          <p:nvPr/>
        </p:nvSpPr>
        <p:spPr>
          <a:xfrm>
            <a:off x="317562" y="209339"/>
            <a:ext cx="8686800" cy="429413"/>
          </a:xfrm>
          <a:prstGeom prst="rect">
            <a:avLst/>
          </a:prstGeom>
          <a:noFill/>
        </p:spPr>
        <p:txBody>
          <a:bodyPr wrap="square" rtlCol="0">
            <a:spAutoFit/>
          </a:bodyPr>
          <a:lstStyle/>
          <a:p>
            <a:pPr algn="just">
              <a:lnSpc>
                <a:spcPct val="120000"/>
              </a:lnSpc>
            </a:pPr>
            <a:r>
              <a:rPr lang="vi-VN" sz="2000" b="1" i="1" dirty="0">
                <a:solidFill>
                  <a:srgbClr val="FF66CC"/>
                </a:solidFill>
                <a:latin typeface="Times New Roman" pitchFamily="18" charset="0"/>
                <a:cs typeface="Times New Roman" pitchFamily="18" charset="0"/>
              </a:rPr>
              <a:t>b. Tình đồng chí, đồng đội của những  người lính lái xe </a:t>
            </a:r>
            <a:r>
              <a:rPr lang="en-US" sz="2000" b="1" i="1" dirty="0">
                <a:solidFill>
                  <a:srgbClr val="FF66CC"/>
                </a:solidFill>
                <a:latin typeface="Times New Roman" pitchFamily="18" charset="0"/>
                <a:cs typeface="Times New Roman" pitchFamily="18" charset="0"/>
              </a:rPr>
              <a:t>(</a:t>
            </a:r>
            <a:r>
              <a:rPr lang="vi-VN" sz="2000" b="1" i="1" dirty="0">
                <a:solidFill>
                  <a:srgbClr val="FF66CC"/>
                </a:solidFill>
                <a:latin typeface="Times New Roman" pitchFamily="18" charset="0"/>
                <a:cs typeface="Times New Roman" pitchFamily="18" charset="0"/>
              </a:rPr>
              <a:t>Khổ 5, 6</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76200" y="533400"/>
            <a:ext cx="8928162" cy="6167714"/>
          </a:xfrm>
          <a:prstGeom prst="rect">
            <a:avLst/>
          </a:prstGeom>
          <a:noFill/>
        </p:spPr>
        <p:txBody>
          <a:bodyPr wrap="square" rtlCol="0">
            <a:spAutoFit/>
          </a:bodyPr>
          <a:lstStyle/>
          <a:p>
            <a:pPr algn="just">
              <a:lnSpc>
                <a:spcPct val="110000"/>
              </a:lnSpc>
              <a:spcAft>
                <a:spcPts val="0"/>
              </a:spcAft>
              <a:tabLst>
                <a:tab pos="5600700" algn="l"/>
              </a:tabLst>
            </a:pPr>
            <a:r>
              <a:rPr lang="vi-VN" sz="2000" i="1" dirty="0">
                <a:latin typeface="Times New Roman"/>
                <a:ea typeface="Times New Roman"/>
                <a:cs typeface="Times New Roman"/>
              </a:rPr>
              <a:t>* Khổ 6</a:t>
            </a:r>
          </a:p>
          <a:p>
            <a:pPr algn="just">
              <a:lnSpc>
                <a:spcPct val="110000"/>
              </a:lnSpc>
              <a:spcAft>
                <a:spcPts val="0"/>
              </a:spcAft>
              <a:tabLst>
                <a:tab pos="5600700" algn="l"/>
              </a:tabLst>
            </a:pPr>
            <a:r>
              <a:rPr lang="vi-VN" sz="2000"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Bếp</a:t>
            </a:r>
            <a:r>
              <a:rPr lang="en-US" sz="2000" i="1" dirty="0">
                <a:latin typeface="Times New Roman"/>
                <a:ea typeface="Times New Roman"/>
                <a:cs typeface="Times New Roman"/>
              </a:rPr>
              <a:t> </a:t>
            </a:r>
            <a:r>
              <a:rPr lang="en-US" sz="2000" i="1" dirty="0" err="1">
                <a:latin typeface="Times New Roman"/>
                <a:ea typeface="Times New Roman"/>
                <a:cs typeface="Times New Roman"/>
              </a:rPr>
              <a:t>Hoàng</a:t>
            </a:r>
            <a:r>
              <a:rPr lang="en-US" sz="2000" i="1" dirty="0">
                <a:latin typeface="Times New Roman"/>
                <a:ea typeface="Times New Roman"/>
                <a:cs typeface="Times New Roman"/>
              </a:rPr>
              <a:t> </a:t>
            </a:r>
            <a:r>
              <a:rPr lang="en-US" sz="2000" i="1" dirty="0" err="1">
                <a:latin typeface="Times New Roman"/>
                <a:ea typeface="Times New Roman"/>
                <a:cs typeface="Times New Roman"/>
              </a:rPr>
              <a:t>Cầm</a:t>
            </a:r>
            <a:r>
              <a:rPr lang="en-US" sz="2000" i="1" dirty="0">
                <a:latin typeface="Times New Roman"/>
                <a:ea typeface="Times New Roman"/>
                <a:cs typeface="Times New Roman"/>
              </a:rPr>
              <a:t> ta </a:t>
            </a:r>
            <a:r>
              <a:rPr lang="en-US" sz="2000" i="1" dirty="0" err="1">
                <a:latin typeface="Times New Roman"/>
                <a:ea typeface="Times New Roman"/>
                <a:cs typeface="Times New Roman"/>
              </a:rPr>
              <a:t>dựng</a:t>
            </a:r>
            <a:r>
              <a:rPr lang="en-US" sz="2000" i="1" dirty="0">
                <a:latin typeface="Times New Roman"/>
                <a:ea typeface="Times New Roman"/>
                <a:cs typeface="Times New Roman"/>
              </a:rPr>
              <a:t> </a:t>
            </a:r>
            <a:r>
              <a:rPr lang="en-US" sz="2000" i="1" dirty="0" err="1">
                <a:latin typeface="Times New Roman"/>
                <a:ea typeface="Times New Roman"/>
                <a:cs typeface="Times New Roman"/>
              </a:rPr>
              <a:t>giữa</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endParaRPr lang="vi-VN" sz="2000" i="1" dirty="0">
              <a:latin typeface="Times New Roman"/>
              <a:ea typeface="Times New Roman"/>
              <a:cs typeface="Times New Roman"/>
            </a:endParaRPr>
          </a:p>
          <a:p>
            <a:pPr algn="just">
              <a:lnSpc>
                <a:spcPct val="110000"/>
              </a:lnSpc>
              <a:spcAft>
                <a:spcPts val="0"/>
              </a:spcAft>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Chung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 </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i="1" dirty="0">
                <a:latin typeface="Times New Roman"/>
                <a:ea typeface="Times New Roman"/>
                <a:cs typeface="Times New Roman"/>
              </a:rPr>
              <a:t> </a:t>
            </a:r>
            <a:r>
              <a:rPr lang="en-US" sz="2000" i="1" dirty="0" err="1">
                <a:latin typeface="Times New Roman"/>
                <a:ea typeface="Times New Roman"/>
                <a:cs typeface="Times New Roman"/>
              </a:rPr>
              <a:t>gi</a:t>
            </a:r>
            <a:r>
              <a:rPr lang="en-US" sz="2000" i="1" dirty="0">
                <a:latin typeface="Times New Roman"/>
                <a:ea typeface="Times New Roman"/>
                <a:cs typeface="Times New Roman"/>
              </a:rPr>
              <a:t> </a:t>
            </a:r>
            <a:r>
              <a:rPr lang="en-US" sz="2000" i="1" dirty="0" err="1">
                <a:latin typeface="Times New Roman"/>
                <a:ea typeface="Times New Roman"/>
                <a:cs typeface="Times New Roman"/>
              </a:rPr>
              <a:t>đình</a:t>
            </a:r>
            <a:r>
              <a:rPr lang="en-US" sz="2000" i="1" dirty="0">
                <a:latin typeface="Times New Roman"/>
                <a:ea typeface="Times New Roman"/>
                <a:cs typeface="Times New Roman"/>
              </a:rPr>
              <a:t> </a:t>
            </a:r>
            <a:r>
              <a:rPr lang="en-US" sz="2000" i="1" dirty="0" err="1">
                <a:latin typeface="Times New Roman"/>
                <a:ea typeface="Times New Roman"/>
                <a:cs typeface="Times New Roman"/>
              </a:rPr>
              <a:t>đấy</a:t>
            </a:r>
            <a:endParaRPr lang="vi-VN" sz="2000" i="1" dirty="0">
              <a:latin typeface="Times New Roman"/>
              <a:ea typeface="Times New Roman"/>
              <a:cs typeface="Times New Roman"/>
            </a:endParaRPr>
          </a:p>
          <a:p>
            <a:pPr algn="just">
              <a:lnSpc>
                <a:spcPct val="11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Võng</a:t>
            </a:r>
            <a:r>
              <a:rPr lang="en-US" sz="2000" i="1" dirty="0">
                <a:latin typeface="Times New Roman"/>
                <a:ea typeface="Times New Roman"/>
                <a:cs typeface="Times New Roman"/>
              </a:rPr>
              <a:t> </a:t>
            </a:r>
            <a:r>
              <a:rPr lang="en-US" sz="2000" i="1" dirty="0" err="1">
                <a:latin typeface="Times New Roman"/>
                <a:ea typeface="Times New Roman"/>
                <a:cs typeface="Times New Roman"/>
              </a:rPr>
              <a:t>mắc</a:t>
            </a:r>
            <a:r>
              <a:rPr lang="en-US" sz="2000" i="1" dirty="0">
                <a:latin typeface="Times New Roman"/>
                <a:ea typeface="Times New Roman"/>
                <a:cs typeface="Times New Roman"/>
              </a:rPr>
              <a:t> </a:t>
            </a:r>
            <a:r>
              <a:rPr lang="en-US" sz="2000" i="1" dirty="0" err="1">
                <a:latin typeface="Times New Roman"/>
                <a:ea typeface="Times New Roman"/>
                <a:cs typeface="Times New Roman"/>
              </a:rPr>
              <a:t>chông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chênh</a:t>
            </a:r>
            <a:r>
              <a:rPr lang="en-US" sz="2000" i="1" dirty="0">
                <a:latin typeface="Times New Roman"/>
                <a:ea typeface="Times New Roman"/>
                <a:cs typeface="Times New Roman"/>
              </a:rPr>
              <a:t> </a:t>
            </a:r>
            <a:r>
              <a:rPr lang="en-US" sz="2000" i="1" dirty="0" err="1">
                <a:latin typeface="Times New Roman"/>
                <a:ea typeface="Times New Roman"/>
                <a:cs typeface="Times New Roman"/>
              </a:rPr>
              <a:t>đường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endParaRPr lang="vi-VN" sz="2000" i="1" dirty="0">
              <a:latin typeface="Times New Roman"/>
              <a:ea typeface="Times New Roman"/>
              <a:cs typeface="Times New Roman"/>
            </a:endParaRPr>
          </a:p>
          <a:p>
            <a:pPr algn="just">
              <a:lnSpc>
                <a:spcPct val="11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thêm</a:t>
            </a:r>
            <a:endParaRPr lang="en-US" sz="1600" i="1" dirty="0">
              <a:ea typeface="Calibri"/>
              <a:cs typeface="Times New Roman"/>
            </a:endParaRPr>
          </a:p>
          <a:p>
            <a:pPr algn="just">
              <a:lnSpc>
                <a:spcPct val="110000"/>
              </a:lnSpc>
              <a:spcAft>
                <a:spcPts val="0"/>
              </a:spcAft>
              <a:tabLst>
                <a:tab pos="5600700" algn="l"/>
              </a:tabLst>
            </a:pPr>
            <a:r>
              <a:rPr lang="vi-VN" sz="2000" dirty="0">
                <a:latin typeface="Times New Roman"/>
                <a:ea typeface="Times New Roman"/>
                <a:cs typeface="Times New Roman"/>
              </a:rPr>
              <a:t>              </a:t>
            </a:r>
            <a:r>
              <a:rPr lang="en-US" sz="2000" dirty="0" err="1">
                <a:latin typeface="Times New Roman"/>
                <a:ea typeface="Times New Roman"/>
                <a:cs typeface="Times New Roman"/>
              </a:rPr>
              <a:t>Điệp</a:t>
            </a:r>
            <a:r>
              <a:rPr lang="en-US" sz="2000" dirty="0">
                <a:latin typeface="Times New Roman"/>
                <a:ea typeface="Times New Roman"/>
                <a:cs typeface="Times New Roman"/>
              </a:rPr>
              <a:t> </a:t>
            </a:r>
            <a:r>
              <a:rPr lang="en-US" sz="2000" dirty="0" err="1">
                <a:latin typeface="Times New Roman"/>
                <a:ea typeface="Times New Roman"/>
                <a:cs typeface="Times New Roman"/>
              </a:rPr>
              <a:t>ngữ</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dirty="0" err="1">
                <a:latin typeface="Times New Roman"/>
                <a:ea typeface="Times New Roman"/>
                <a:cs typeface="Times New Roman"/>
              </a:rPr>
              <a:t>tạo</a:t>
            </a:r>
            <a:r>
              <a:rPr lang="en-US" sz="2000" dirty="0">
                <a:latin typeface="Times New Roman"/>
                <a:ea typeface="Times New Roman"/>
                <a:cs typeface="Times New Roman"/>
              </a:rPr>
              <a:t> </a:t>
            </a:r>
            <a:r>
              <a:rPr lang="en-US" sz="2000" dirty="0" err="1">
                <a:latin typeface="Times New Roman"/>
                <a:ea typeface="Times New Roman"/>
                <a:cs typeface="Times New Roman"/>
              </a:rPr>
              <a:t>vòng</a:t>
            </a:r>
            <a:r>
              <a:rPr lang="en-US" sz="2000" dirty="0">
                <a:latin typeface="Times New Roman"/>
                <a:ea typeface="Times New Roman"/>
                <a:cs typeface="Times New Roman"/>
              </a:rPr>
              <a:t> quay </a:t>
            </a:r>
            <a:r>
              <a:rPr lang="en-US" sz="2000" dirty="0" err="1">
                <a:latin typeface="Times New Roman"/>
                <a:ea typeface="Times New Roman"/>
                <a:cs typeface="Times New Roman"/>
              </a:rPr>
              <a:t>liên</a:t>
            </a:r>
            <a:r>
              <a:rPr lang="en-US" sz="2000" dirty="0">
                <a:latin typeface="Times New Roman"/>
                <a:ea typeface="Times New Roman"/>
                <a:cs typeface="Times New Roman"/>
              </a:rPr>
              <a:t> </a:t>
            </a:r>
            <a:r>
              <a:rPr lang="en-US" sz="2000" dirty="0" err="1">
                <a:latin typeface="Times New Roman"/>
                <a:ea typeface="Times New Roman"/>
                <a:cs typeface="Times New Roman"/>
              </a:rPr>
              <a:t>tục</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bánh</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lăn</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ta </a:t>
            </a:r>
            <a:r>
              <a:rPr lang="en-US" sz="2000" dirty="0" err="1">
                <a:latin typeface="Times New Roman"/>
                <a:ea typeface="Times New Roman"/>
                <a:cs typeface="Times New Roman"/>
              </a:rPr>
              <a:t>thấy</a:t>
            </a:r>
            <a:r>
              <a:rPr lang="en-US" sz="2000" dirty="0">
                <a:latin typeface="Times New Roman"/>
                <a:ea typeface="Times New Roman"/>
                <a:cs typeface="Times New Roman"/>
              </a:rPr>
              <a:t> </a:t>
            </a:r>
            <a:r>
              <a:rPr lang="en-US" sz="2000" dirty="0" err="1">
                <a:latin typeface="Times New Roman"/>
                <a:ea typeface="Times New Roman"/>
                <a:cs typeface="Times New Roman"/>
              </a:rPr>
              <a:t>mặc</a:t>
            </a:r>
            <a:r>
              <a:rPr lang="en-US" sz="2000" dirty="0">
                <a:latin typeface="Times New Roman"/>
                <a:ea typeface="Times New Roman"/>
                <a:cs typeface="Times New Roman"/>
              </a:rPr>
              <a:t> </a:t>
            </a:r>
            <a:r>
              <a:rPr lang="en-US" sz="2000" dirty="0" err="1">
                <a:latin typeface="Times New Roman"/>
                <a:ea typeface="Times New Roman"/>
                <a:cs typeface="Times New Roman"/>
              </a:rPr>
              <a:t>dù</a:t>
            </a:r>
            <a:r>
              <a:rPr lang="en-US" sz="2000" dirty="0">
                <a:latin typeface="Times New Roman"/>
                <a:ea typeface="Times New Roman"/>
                <a:cs typeface="Times New Roman"/>
              </a:rPr>
              <a:t> </a:t>
            </a:r>
            <a:r>
              <a:rPr lang="vi-VN" sz="2000" dirty="0">
                <a:latin typeface="Times New Roman"/>
                <a:ea typeface="Times New Roman"/>
                <a:cs typeface="Times New Roman"/>
              </a:rPr>
              <a:t>h</a:t>
            </a:r>
            <a:r>
              <a:rPr lang="en-US" sz="2000" dirty="0" err="1">
                <a:latin typeface="Times New Roman"/>
                <a:ea typeface="Times New Roman"/>
                <a:cs typeface="Times New Roman"/>
              </a:rPr>
              <a:t>iện</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gian</a:t>
            </a:r>
            <a:r>
              <a:rPr lang="en-US" sz="2000" dirty="0">
                <a:latin typeface="Times New Roman"/>
                <a:ea typeface="Times New Roman"/>
                <a:cs typeface="Times New Roman"/>
              </a:rPr>
              <a:t> </a:t>
            </a:r>
            <a:r>
              <a:rPr lang="en-US" sz="2000" dirty="0" err="1">
                <a:latin typeface="Times New Roman"/>
                <a:ea typeface="Times New Roman"/>
                <a:cs typeface="Times New Roman"/>
              </a:rPr>
              <a:t>khổ</a:t>
            </a:r>
            <a:r>
              <a:rPr lang="en-US" sz="2000" dirty="0">
                <a:latin typeface="Times New Roman"/>
                <a:ea typeface="Times New Roman"/>
                <a:cs typeface="Times New Roman"/>
              </a:rPr>
              <a:t> </a:t>
            </a:r>
            <a:r>
              <a:rPr lang="en-US" sz="2000" dirty="0" err="1">
                <a:latin typeface="Times New Roman"/>
                <a:ea typeface="Times New Roman"/>
                <a:cs typeface="Times New Roman"/>
              </a:rPr>
              <a:t>nhưng</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anh</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hề</a:t>
            </a:r>
            <a:r>
              <a:rPr lang="en-US" sz="2000" dirty="0">
                <a:latin typeface="Times New Roman"/>
                <a:ea typeface="Times New Roman"/>
                <a:cs typeface="Times New Roman"/>
              </a:rPr>
              <a:t> </a:t>
            </a:r>
            <a:r>
              <a:rPr lang="en-US" sz="2000" dirty="0" err="1">
                <a:latin typeface="Times New Roman"/>
                <a:ea typeface="Times New Roman"/>
                <a:cs typeface="Times New Roman"/>
              </a:rPr>
              <a:t>ngại</a:t>
            </a:r>
            <a:r>
              <a:rPr lang="en-US" sz="2000" dirty="0">
                <a:latin typeface="Times New Roman"/>
                <a:ea typeface="Times New Roman"/>
                <a:cs typeface="Times New Roman"/>
              </a:rPr>
              <a:t> </a:t>
            </a:r>
            <a:r>
              <a:rPr lang="en-US" sz="2000" dirty="0" err="1">
                <a:latin typeface="Times New Roman"/>
                <a:ea typeface="Times New Roman"/>
                <a:cs typeface="Times New Roman"/>
              </a:rPr>
              <a:t>ngùng</a:t>
            </a:r>
            <a:r>
              <a:rPr lang="en-US" sz="2000" dirty="0">
                <a:latin typeface="Times New Roman"/>
                <a:ea typeface="Times New Roman"/>
                <a:cs typeface="Times New Roman"/>
              </a:rPr>
              <a:t>, </a:t>
            </a:r>
            <a:r>
              <a:rPr lang="en-US" sz="2000" dirty="0" err="1">
                <a:latin typeface="Times New Roman"/>
                <a:ea typeface="Times New Roman"/>
                <a:cs typeface="Times New Roman"/>
              </a:rPr>
              <a:t>chùn</a:t>
            </a:r>
            <a:r>
              <a:rPr lang="en-US" sz="2000" dirty="0">
                <a:latin typeface="Times New Roman"/>
                <a:ea typeface="Times New Roman"/>
                <a:cs typeface="Times New Roman"/>
              </a:rPr>
              <a:t> </a:t>
            </a:r>
            <a:r>
              <a:rPr lang="en-US" sz="2000" dirty="0" err="1">
                <a:latin typeface="Times New Roman"/>
                <a:ea typeface="Times New Roman"/>
                <a:cs typeface="Times New Roman"/>
              </a:rPr>
              <a:t>bước</a:t>
            </a:r>
            <a:r>
              <a:rPr lang="en-US" sz="2000" dirty="0">
                <a:latin typeface="Times New Roman"/>
                <a:ea typeface="Times New Roman"/>
                <a:cs typeface="Times New Roman"/>
              </a:rPr>
              <a:t>. </a:t>
            </a:r>
            <a:r>
              <a:rPr lang="en-US" sz="2000" dirty="0" err="1">
                <a:latin typeface="Times New Roman"/>
                <a:ea typeface="Times New Roman"/>
                <a:cs typeface="Times New Roman"/>
              </a:rPr>
              <a:t>Câu</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trời</a:t>
            </a:r>
            <a:r>
              <a:rPr lang="en-US" sz="2000" dirty="0">
                <a:latin typeface="Times New Roman"/>
                <a:ea typeface="Times New Roman"/>
                <a:cs typeface="Times New Roman"/>
              </a:rPr>
              <a:t> </a:t>
            </a:r>
            <a:r>
              <a:rPr lang="en-US" sz="2000" dirty="0" err="1">
                <a:latin typeface="Times New Roman"/>
                <a:ea typeface="Times New Roman"/>
                <a:cs typeface="Times New Roman"/>
              </a:rPr>
              <a:t>xanh</a:t>
            </a:r>
            <a:r>
              <a:rPr lang="en-US" sz="2000" dirty="0">
                <a:latin typeface="Times New Roman"/>
                <a:ea typeface="Times New Roman"/>
                <a:cs typeface="Times New Roman"/>
              </a:rPr>
              <a:t> </a:t>
            </a:r>
            <a:r>
              <a:rPr lang="en-US" sz="2000" dirty="0" err="1">
                <a:latin typeface="Times New Roman"/>
                <a:ea typeface="Times New Roman"/>
                <a:cs typeface="Times New Roman"/>
              </a:rPr>
              <a:t>thêm</a:t>
            </a:r>
            <a:r>
              <a:rPr lang="en-US" sz="2000" dirty="0">
                <a:latin typeface="Times New Roman"/>
                <a:ea typeface="Times New Roman"/>
                <a:cs typeface="Times New Roman"/>
              </a:rPr>
              <a:t>” </a:t>
            </a:r>
            <a:r>
              <a:rPr lang="en-US" sz="2000" dirty="0" err="1">
                <a:latin typeface="Times New Roman"/>
                <a:ea typeface="Times New Roman"/>
                <a:cs typeface="Times New Roman"/>
              </a:rPr>
              <a:t>với</a:t>
            </a:r>
            <a:r>
              <a:rPr lang="en-US" sz="2000" dirty="0">
                <a:latin typeface="Times New Roman"/>
                <a:ea typeface="Times New Roman"/>
                <a:cs typeface="Times New Roman"/>
              </a:rPr>
              <a:t> </a:t>
            </a:r>
            <a:r>
              <a:rPr lang="en-US" sz="2000" dirty="0" err="1">
                <a:latin typeface="Times New Roman"/>
                <a:ea typeface="Times New Roman"/>
                <a:cs typeface="Times New Roman"/>
              </a:rPr>
              <a:t>nhịp</a:t>
            </a:r>
            <a:r>
              <a:rPr lang="en-US" sz="2000" dirty="0">
                <a:latin typeface="Times New Roman"/>
                <a:ea typeface="Times New Roman"/>
                <a:cs typeface="Times New Roman"/>
              </a:rPr>
              <a:t> 2/2/3, </a:t>
            </a:r>
            <a:r>
              <a:rPr lang="en-US" sz="2000" dirty="0" err="1">
                <a:latin typeface="Times New Roman"/>
                <a:ea typeface="Times New Roman"/>
                <a:cs typeface="Times New Roman"/>
              </a:rPr>
              <a:t>giọng</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nhanh</a:t>
            </a:r>
            <a:r>
              <a:rPr lang="en-US" sz="2000" dirty="0">
                <a:latin typeface="Times New Roman"/>
                <a:ea typeface="Times New Roman"/>
                <a:cs typeface="Times New Roman"/>
              </a:rPr>
              <a:t>, </a:t>
            </a:r>
            <a:r>
              <a:rPr lang="en-US" sz="2000" dirty="0" err="1">
                <a:latin typeface="Times New Roman"/>
                <a:ea typeface="Times New Roman"/>
                <a:cs typeface="Times New Roman"/>
              </a:rPr>
              <a:t>dồn</a:t>
            </a:r>
            <a:r>
              <a:rPr lang="en-US" sz="2000" dirty="0">
                <a:latin typeface="Times New Roman"/>
                <a:ea typeface="Times New Roman"/>
                <a:cs typeface="Times New Roman"/>
              </a:rPr>
              <a:t> </a:t>
            </a:r>
            <a:r>
              <a:rPr lang="en-US" sz="2000" dirty="0" err="1">
                <a:latin typeface="Times New Roman"/>
                <a:ea typeface="Times New Roman"/>
                <a:cs typeface="Times New Roman"/>
              </a:rPr>
              <a:t>dập</a:t>
            </a:r>
            <a:r>
              <a:rPr lang="en-US" sz="2000" dirty="0">
                <a:latin typeface="Times New Roman"/>
                <a:ea typeface="Times New Roman"/>
                <a:cs typeface="Times New Roman"/>
              </a:rPr>
              <a:t>, </a:t>
            </a:r>
            <a:r>
              <a:rPr lang="en-US" sz="2000" dirty="0" err="1">
                <a:latin typeface="Times New Roman"/>
                <a:ea typeface="Times New Roman"/>
                <a:cs typeface="Times New Roman"/>
              </a:rPr>
              <a:t>sôi</a:t>
            </a:r>
            <a:r>
              <a:rPr lang="en-US" sz="2000" dirty="0">
                <a:latin typeface="Times New Roman"/>
                <a:ea typeface="Times New Roman"/>
                <a:cs typeface="Times New Roman"/>
              </a:rPr>
              <a:t> </a:t>
            </a:r>
            <a:r>
              <a:rPr lang="en-US" sz="2000" dirty="0" err="1">
                <a:latin typeface="Times New Roman"/>
                <a:ea typeface="Times New Roman"/>
                <a:cs typeface="Times New Roman"/>
              </a:rPr>
              <a:t>nổi</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thái</a:t>
            </a:r>
            <a:r>
              <a:rPr lang="en-US" sz="2000" dirty="0">
                <a:latin typeface="Times New Roman"/>
                <a:ea typeface="Times New Roman"/>
                <a:cs typeface="Times New Roman"/>
              </a:rPr>
              <a:t> </a:t>
            </a:r>
            <a:r>
              <a:rPr lang="en-US" sz="2000" dirty="0" err="1">
                <a:latin typeface="Times New Roman"/>
                <a:ea typeface="Times New Roman"/>
                <a:cs typeface="Times New Roman"/>
              </a:rPr>
              <a:t>độ</a:t>
            </a:r>
            <a:r>
              <a:rPr lang="en-US" sz="2000" dirty="0">
                <a:latin typeface="Times New Roman"/>
                <a:ea typeface="Times New Roman"/>
                <a:cs typeface="Times New Roman"/>
              </a:rPr>
              <a:t> </a:t>
            </a:r>
            <a:r>
              <a:rPr lang="en-US" sz="2000" dirty="0" err="1">
                <a:latin typeface="Times New Roman"/>
                <a:ea typeface="Times New Roman"/>
                <a:cs typeface="Times New Roman"/>
              </a:rPr>
              <a:t>hăm</a:t>
            </a:r>
            <a:r>
              <a:rPr lang="en-US" sz="2000" dirty="0">
                <a:latin typeface="Times New Roman"/>
                <a:ea typeface="Times New Roman"/>
                <a:cs typeface="Times New Roman"/>
              </a:rPr>
              <a:t> </a:t>
            </a:r>
            <a:r>
              <a:rPr lang="en-US" sz="2000" dirty="0" err="1">
                <a:latin typeface="Times New Roman"/>
                <a:ea typeface="Times New Roman"/>
                <a:cs typeface="Times New Roman"/>
              </a:rPr>
              <a:t>hở</a:t>
            </a:r>
            <a:r>
              <a:rPr lang="en-US" sz="2000" dirty="0">
                <a:latin typeface="Times New Roman"/>
                <a:ea typeface="Times New Roman"/>
                <a:cs typeface="Times New Roman"/>
              </a:rPr>
              <a:t>, </a:t>
            </a:r>
            <a:r>
              <a:rPr lang="en-US" sz="2000" dirty="0" err="1">
                <a:latin typeface="Times New Roman"/>
                <a:ea typeface="Times New Roman"/>
                <a:cs typeface="Times New Roman"/>
              </a:rPr>
              <a:t>quyết</a:t>
            </a:r>
            <a:r>
              <a:rPr lang="en-US" sz="2000" dirty="0">
                <a:latin typeface="Times New Roman"/>
                <a:ea typeface="Times New Roman"/>
                <a:cs typeface="Times New Roman"/>
              </a:rPr>
              <a:t> </a:t>
            </a:r>
            <a:r>
              <a:rPr lang="en-US" sz="2000" dirty="0" err="1">
                <a:latin typeface="Times New Roman"/>
                <a:ea typeface="Times New Roman"/>
                <a:cs typeface="Times New Roman"/>
              </a:rPr>
              <a:t>tâm</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lái</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vì</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phía</a:t>
            </a:r>
            <a:r>
              <a:rPr lang="en-US" sz="2000" i="1" dirty="0">
                <a:latin typeface="Times New Roman"/>
                <a:ea typeface="Times New Roman"/>
                <a:cs typeface="Times New Roman"/>
              </a:rPr>
              <a:t> </a:t>
            </a:r>
            <a:r>
              <a:rPr lang="en-US" sz="2000" i="1" dirty="0" err="1">
                <a:latin typeface="Times New Roman"/>
                <a:ea typeface="Times New Roman"/>
                <a:cs typeface="Times New Roman"/>
              </a:rPr>
              <a:t>trước</a:t>
            </a:r>
            <a:r>
              <a:rPr lang="en-US" sz="2000" i="1" dirty="0">
                <a:latin typeface="Times New Roman"/>
                <a:ea typeface="Times New Roman"/>
                <a:cs typeface="Times New Roman"/>
              </a:rPr>
              <a:t>”</a:t>
            </a:r>
            <a:r>
              <a:rPr lang="en-US" sz="2000" dirty="0">
                <a:latin typeface="Times New Roman"/>
                <a:ea typeface="Times New Roman"/>
                <a:cs typeface="Times New Roman"/>
              </a:rPr>
              <a:t>.</a:t>
            </a:r>
            <a:endParaRPr lang="en-US" sz="1600" dirty="0">
              <a:ea typeface="Calibri"/>
              <a:cs typeface="Times New Roman"/>
            </a:endParaRPr>
          </a:p>
          <a:p>
            <a:pPr algn="just">
              <a:lnSpc>
                <a:spcPct val="110000"/>
              </a:lnSpc>
              <a:spcAft>
                <a:spcPts val="0"/>
              </a:spcAft>
              <a:tabLst>
                <a:tab pos="5600700" algn="l"/>
              </a:tabLst>
            </a:pPr>
            <a:r>
              <a:rPr lang="vi-VN" sz="2000" dirty="0">
                <a:latin typeface="Times New Roman"/>
                <a:ea typeface="Times New Roman"/>
                <a:cs typeface="Times New Roman"/>
              </a:rPr>
              <a:t>Hình ảnh </a:t>
            </a:r>
            <a:r>
              <a:rPr lang="en-US" sz="2000" i="1" dirty="0">
                <a:latin typeface="Times New Roman"/>
                <a:ea typeface="Times New Roman"/>
                <a:cs typeface="Times New Roman"/>
              </a:rPr>
              <a:t>“</a:t>
            </a:r>
            <a:r>
              <a:rPr lang="vi-VN" sz="2000" i="1" dirty="0">
                <a:latin typeface="Times New Roman"/>
                <a:ea typeface="Times New Roman"/>
                <a:cs typeface="Times New Roman"/>
              </a:rPr>
              <a:t>t</a:t>
            </a:r>
            <a:r>
              <a:rPr lang="en-US" sz="2000" i="1" dirty="0" err="1">
                <a:latin typeface="Times New Roman"/>
                <a:ea typeface="Times New Roman"/>
                <a:cs typeface="Times New Roman"/>
              </a:rPr>
              <a: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a:t>
            </a:r>
            <a:r>
              <a:rPr lang="vi-VN" sz="2000" i="1" dirty="0">
                <a:latin typeface="Times New Roman"/>
                <a:ea typeface="Times New Roman"/>
                <a:cs typeface="Times New Roman"/>
              </a:rPr>
              <a:t> </a:t>
            </a:r>
            <a:r>
              <a:rPr lang="vi-VN" sz="2000" dirty="0">
                <a:latin typeface="Times New Roman"/>
                <a:ea typeface="Times New Roman"/>
                <a:cs typeface="Times New Roman"/>
              </a:rPr>
              <a:t>mang nhiều ý nghĩa.</a:t>
            </a:r>
            <a:r>
              <a:rPr lang="vi-VN" sz="1600" dirty="0">
                <a:ea typeface="Times New Roman"/>
                <a:cs typeface="Times New Roman"/>
              </a:rPr>
              <a:t> </a:t>
            </a:r>
            <a:r>
              <a:rPr lang="en-US" sz="2000" dirty="0" err="1">
                <a:latin typeface="Times New Roman"/>
                <a:ea typeface="Times New Roman"/>
                <a:cs typeface="Times New Roman"/>
              </a:rPr>
              <a:t>Nghĩa</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qua </a:t>
            </a:r>
            <a:r>
              <a:rPr lang="en-US" sz="2000" dirty="0" err="1">
                <a:latin typeface="Times New Roman"/>
                <a:ea typeface="Times New Roman"/>
                <a:cs typeface="Times New Roman"/>
              </a:rPr>
              <a:t>khoảng</a:t>
            </a:r>
            <a:r>
              <a:rPr lang="en-US" sz="2000" dirty="0">
                <a:latin typeface="Times New Roman"/>
                <a:ea typeface="Times New Roman"/>
                <a:cs typeface="Times New Roman"/>
              </a:rPr>
              <a:t> </a:t>
            </a:r>
            <a:r>
              <a:rPr lang="en-US" sz="2000" dirty="0" err="1">
                <a:latin typeface="Times New Roman"/>
                <a:ea typeface="Times New Roman"/>
                <a:cs typeface="Times New Roman"/>
              </a:rPr>
              <a:t>rừng</a:t>
            </a:r>
            <a:r>
              <a:rPr lang="en-US" sz="2000" dirty="0">
                <a:latin typeface="Times New Roman"/>
                <a:ea typeface="Times New Roman"/>
                <a:cs typeface="Times New Roman"/>
              </a:rPr>
              <a:t> </a:t>
            </a:r>
            <a:r>
              <a:rPr lang="en-US" sz="2000" dirty="0" err="1">
                <a:latin typeface="Times New Roman"/>
                <a:ea typeface="Times New Roman"/>
                <a:cs typeface="Times New Roman"/>
              </a:rPr>
              <a:t>âm</a:t>
            </a:r>
            <a:r>
              <a:rPr lang="en-US" sz="2000" dirty="0">
                <a:latin typeface="Times New Roman"/>
                <a:ea typeface="Times New Roman"/>
                <a:cs typeface="Times New Roman"/>
              </a:rPr>
              <a:t> u, </a:t>
            </a:r>
            <a:r>
              <a:rPr lang="en-US" sz="2000" dirty="0" err="1">
                <a:latin typeface="Times New Roman"/>
                <a:ea typeface="Times New Roman"/>
                <a:cs typeface="Times New Roman"/>
              </a:rPr>
              <a:t>bầu</a:t>
            </a:r>
            <a:r>
              <a:rPr lang="en-US" sz="2000" dirty="0">
                <a:latin typeface="Times New Roman"/>
                <a:ea typeface="Times New Roman"/>
                <a:cs typeface="Times New Roman"/>
              </a:rPr>
              <a:t> </a:t>
            </a:r>
            <a:r>
              <a:rPr lang="en-US" sz="2000" dirty="0" err="1">
                <a:latin typeface="Times New Roman"/>
                <a:ea typeface="Times New Roman"/>
                <a:cs typeface="Times New Roman"/>
              </a:rPr>
              <a:t>trời</a:t>
            </a:r>
            <a:r>
              <a:rPr lang="en-US" sz="2000" dirty="0">
                <a:latin typeface="Times New Roman"/>
                <a:ea typeface="Times New Roman"/>
                <a:cs typeface="Times New Roman"/>
              </a:rPr>
              <a:t> </a:t>
            </a:r>
            <a:r>
              <a:rPr lang="en-US" sz="2000" dirty="0" err="1">
                <a:latin typeface="Times New Roman"/>
                <a:ea typeface="Times New Roman"/>
                <a:cs typeface="Times New Roman"/>
              </a:rPr>
              <a:t>xanh</a:t>
            </a:r>
            <a:r>
              <a:rPr lang="en-US" sz="2000" dirty="0">
                <a:latin typeface="Times New Roman"/>
                <a:ea typeface="Times New Roman"/>
                <a:cs typeface="Times New Roman"/>
              </a:rPr>
              <a:t> </a:t>
            </a:r>
            <a:r>
              <a:rPr lang="en-US" sz="2000" dirty="0" err="1">
                <a:latin typeface="Times New Roman"/>
                <a:ea typeface="Times New Roman"/>
                <a:cs typeface="Times New Roman"/>
              </a:rPr>
              <a:t>sẽ</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ra</a:t>
            </a:r>
            <a:r>
              <a:rPr lang="vi-VN" sz="1600" dirty="0">
                <a:ea typeface="Times New Roman"/>
                <a:cs typeface="Times New Roman"/>
              </a:rPr>
              <a:t>. </a:t>
            </a:r>
            <a:r>
              <a:rPr lang="en-US" sz="2000" dirty="0" err="1">
                <a:latin typeface="Times New Roman"/>
                <a:ea typeface="Times New Roman"/>
                <a:cs typeface="Times New Roman"/>
              </a:rPr>
              <a:t>Nghĩa</a:t>
            </a:r>
            <a:r>
              <a:rPr lang="en-US" sz="2000" dirty="0">
                <a:latin typeface="Times New Roman"/>
                <a:ea typeface="Times New Roman"/>
                <a:cs typeface="Times New Roman"/>
              </a:rPr>
              <a:t> </a:t>
            </a:r>
            <a:r>
              <a:rPr lang="en-US" sz="2000" dirty="0" err="1">
                <a:latin typeface="Times New Roman"/>
                <a:ea typeface="Times New Roman"/>
                <a:cs typeface="Times New Roman"/>
              </a:rPr>
              <a:t>ẩn</a:t>
            </a:r>
            <a:r>
              <a:rPr lang="en-US" sz="2000" dirty="0">
                <a:latin typeface="Times New Roman"/>
                <a:ea typeface="Times New Roman"/>
                <a:cs typeface="Times New Roman"/>
              </a:rPr>
              <a:t> </a:t>
            </a:r>
            <a:r>
              <a:rPr lang="en-US" sz="2000" dirty="0" err="1">
                <a:latin typeface="Times New Roman"/>
                <a:ea typeface="Times New Roman"/>
                <a:cs typeface="Times New Roman"/>
              </a:rPr>
              <a:t>dụ</a:t>
            </a:r>
            <a:r>
              <a:rPr lang="en-US" sz="2000" dirty="0">
                <a:latin typeface="Times New Roman"/>
                <a:ea typeface="Times New Roman"/>
                <a:cs typeface="Times New Roman"/>
              </a:rPr>
              <a:t>: </a:t>
            </a:r>
            <a:r>
              <a:rPr lang="en-US" sz="2000" dirty="0" err="1">
                <a:latin typeface="Times New Roman"/>
                <a:ea typeface="Times New Roman"/>
                <a:cs typeface="Times New Roman"/>
              </a:rPr>
              <a:t>màu</a:t>
            </a:r>
            <a:r>
              <a:rPr lang="en-US" sz="2000" dirty="0">
                <a:latin typeface="Times New Roman"/>
                <a:ea typeface="Times New Roman"/>
                <a:cs typeface="Times New Roman"/>
              </a:rPr>
              <a:t> </a:t>
            </a:r>
            <a:r>
              <a:rPr lang="en-US" sz="2000" dirty="0" err="1">
                <a:latin typeface="Times New Roman"/>
                <a:ea typeface="Times New Roman"/>
                <a:cs typeface="Times New Roman"/>
              </a:rPr>
              <a:t>xanh</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màu</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hòa</a:t>
            </a:r>
            <a:r>
              <a:rPr lang="en-US" sz="2000" dirty="0">
                <a:latin typeface="Times New Roman"/>
                <a:ea typeface="Times New Roman"/>
                <a:cs typeface="Times New Roman"/>
              </a:rPr>
              <a:t> </a:t>
            </a:r>
            <a:r>
              <a:rPr lang="en-US" sz="2000" dirty="0" err="1">
                <a:latin typeface="Times New Roman"/>
                <a:ea typeface="Times New Roman"/>
                <a:cs typeface="Times New Roman"/>
              </a:rPr>
              <a:t>bình</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tin, </a:t>
            </a:r>
            <a:r>
              <a:rPr lang="en-US" sz="2000" dirty="0" err="1">
                <a:latin typeface="Times New Roman"/>
                <a:ea typeface="Times New Roman"/>
                <a:cs typeface="Times New Roman"/>
              </a:rPr>
              <a:t>khát</a:t>
            </a:r>
            <a:r>
              <a:rPr lang="en-US" sz="2000" dirty="0">
                <a:latin typeface="Times New Roman"/>
                <a:ea typeface="Times New Roman"/>
                <a:cs typeface="Times New Roman"/>
              </a:rPr>
              <a:t> </a:t>
            </a:r>
            <a:r>
              <a:rPr lang="en-US" sz="2000" dirty="0" err="1">
                <a:latin typeface="Times New Roman"/>
                <a:ea typeface="Times New Roman"/>
                <a:cs typeface="Times New Roman"/>
              </a:rPr>
              <a:t>vọng</a:t>
            </a:r>
            <a:r>
              <a:rPr lang="en-US" sz="2000" dirty="0">
                <a:latin typeface="Times New Roman"/>
                <a:ea typeface="Times New Roman"/>
                <a:cs typeface="Times New Roman"/>
              </a:rPr>
              <a:t>; </a:t>
            </a:r>
            <a:r>
              <a:rPr lang="en-US" sz="2000" dirty="0" err="1">
                <a:latin typeface="Times New Roman"/>
                <a:ea typeface="Times New Roman"/>
                <a:cs typeface="Times New Roman"/>
              </a:rPr>
              <a:t>bởi</a:t>
            </a:r>
            <a:r>
              <a:rPr lang="en-US" sz="2000" dirty="0">
                <a:latin typeface="Times New Roman"/>
                <a:ea typeface="Times New Roman"/>
                <a:cs typeface="Times New Roman"/>
              </a:rPr>
              <a:t> </a:t>
            </a:r>
            <a:r>
              <a:rPr lang="en-US" sz="2000" dirty="0" err="1">
                <a:latin typeface="Times New Roman"/>
                <a:ea typeface="Times New Roman"/>
                <a:cs typeface="Times New Roman"/>
              </a:rPr>
              <a:t>vậy</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ẩn</a:t>
            </a:r>
            <a:r>
              <a:rPr lang="en-US" sz="2000" dirty="0">
                <a:latin typeface="Times New Roman"/>
                <a:ea typeface="Times New Roman"/>
                <a:cs typeface="Times New Roman"/>
              </a:rPr>
              <a:t> </a:t>
            </a:r>
            <a:r>
              <a:rPr lang="en-US" sz="2000" dirty="0" err="1">
                <a:latin typeface="Times New Roman"/>
                <a:ea typeface="Times New Roman"/>
                <a:cs typeface="Times New Roman"/>
              </a:rPr>
              <a:t>dụ</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hòa</a:t>
            </a:r>
            <a:r>
              <a:rPr lang="en-US" sz="2000" dirty="0">
                <a:latin typeface="Times New Roman"/>
                <a:ea typeface="Times New Roman"/>
                <a:cs typeface="Times New Roman"/>
              </a:rPr>
              <a:t> </a:t>
            </a:r>
            <a:r>
              <a:rPr lang="en-US" sz="2000" dirty="0" err="1">
                <a:latin typeface="Times New Roman"/>
                <a:ea typeface="Times New Roman"/>
                <a:cs typeface="Times New Roman"/>
              </a:rPr>
              <a:t>bình</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sống</a:t>
            </a:r>
            <a:r>
              <a:rPr lang="en-US" sz="2000" dirty="0">
                <a:latin typeface="Times New Roman"/>
                <a:ea typeface="Times New Roman"/>
                <a:cs typeface="Times New Roman"/>
              </a:rPr>
              <a:t> </a:t>
            </a:r>
            <a:r>
              <a:rPr lang="en-US" sz="2000" dirty="0" err="1">
                <a:latin typeface="Times New Roman"/>
                <a:ea typeface="Times New Roman"/>
                <a:cs typeface="Times New Roman"/>
              </a:rPr>
              <a:t>tươi</a:t>
            </a:r>
            <a:r>
              <a:rPr lang="en-US" sz="2000" dirty="0">
                <a:latin typeface="Times New Roman"/>
                <a:ea typeface="Times New Roman"/>
                <a:cs typeface="Times New Roman"/>
              </a:rPr>
              <a:t> </a:t>
            </a:r>
            <a:r>
              <a:rPr lang="en-US" sz="2000" dirty="0" err="1">
                <a:latin typeface="Times New Roman"/>
                <a:ea typeface="Times New Roman"/>
                <a:cs typeface="Times New Roman"/>
              </a:rPr>
              <a:t>đẹp</a:t>
            </a:r>
            <a:r>
              <a:rPr lang="en-US" sz="2000" dirty="0">
                <a:latin typeface="Times New Roman"/>
                <a:ea typeface="Times New Roman"/>
                <a:cs typeface="Times New Roman"/>
              </a:rPr>
              <a:t> –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cũng</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đích</a:t>
            </a:r>
            <a:r>
              <a:rPr lang="en-US" sz="2000" dirty="0">
                <a:latin typeface="Times New Roman"/>
                <a:ea typeface="Times New Roman"/>
                <a:cs typeface="Times New Roman"/>
              </a:rPr>
              <a:t> </a:t>
            </a:r>
            <a:r>
              <a:rPr lang="en-US" sz="2000" dirty="0" err="1">
                <a:latin typeface="Times New Roman"/>
                <a:ea typeface="Times New Roman"/>
                <a:cs typeface="Times New Roman"/>
              </a:rPr>
              <a:t>cuối</a:t>
            </a:r>
            <a:r>
              <a:rPr lang="en-US" sz="2000" dirty="0">
                <a:latin typeface="Times New Roman"/>
                <a:ea typeface="Times New Roman"/>
                <a:cs typeface="Times New Roman"/>
              </a:rPr>
              <a:t> </a:t>
            </a:r>
            <a:r>
              <a:rPr lang="en-US" sz="2000" dirty="0" err="1">
                <a:latin typeface="Times New Roman"/>
                <a:ea typeface="Times New Roman"/>
                <a:cs typeface="Times New Roman"/>
              </a:rPr>
              <a:t>cùng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kháng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Câu</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a:t>
            </a:r>
            <a:r>
              <a:rPr lang="en-US" sz="2000" dirty="0" err="1">
                <a:latin typeface="Times New Roman"/>
                <a:ea typeface="Times New Roman"/>
                <a:cs typeface="Times New Roman"/>
              </a:rPr>
              <a:t>lạc</a:t>
            </a:r>
            <a:r>
              <a:rPr lang="en-US" sz="2000" dirty="0">
                <a:latin typeface="Times New Roman"/>
                <a:ea typeface="Times New Roman"/>
                <a:cs typeface="Times New Roman"/>
              </a:rPr>
              <a:t> </a:t>
            </a:r>
            <a:r>
              <a:rPr lang="en-US" sz="2000" dirty="0" err="1">
                <a:latin typeface="Times New Roman"/>
                <a:ea typeface="Times New Roman"/>
                <a:cs typeface="Times New Roman"/>
              </a:rPr>
              <a:t>quan</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tin </a:t>
            </a:r>
            <a:r>
              <a:rPr lang="en-US" sz="2000" dirty="0" err="1">
                <a:latin typeface="Times New Roman"/>
                <a:ea typeface="Times New Roman"/>
                <a:cs typeface="Times New Roman"/>
              </a:rPr>
              <a:t>mãnh</a:t>
            </a:r>
            <a:r>
              <a:rPr lang="en-US" sz="2000" dirty="0">
                <a:latin typeface="Times New Roman"/>
                <a:ea typeface="Times New Roman"/>
                <a:cs typeface="Times New Roman"/>
              </a:rPr>
              <a:t> </a:t>
            </a:r>
            <a:r>
              <a:rPr lang="en-US" sz="2000" dirty="0" err="1">
                <a:latin typeface="Times New Roman"/>
                <a:ea typeface="Times New Roman"/>
                <a:cs typeface="Times New Roman"/>
              </a:rPr>
              <a:t>liệt</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thắng</a:t>
            </a:r>
            <a:r>
              <a:rPr lang="en-US" sz="2000" dirty="0">
                <a:latin typeface="Times New Roman"/>
                <a:ea typeface="Times New Roman"/>
                <a:cs typeface="Times New Roman"/>
              </a:rPr>
              <a:t>.</a:t>
            </a:r>
            <a:endParaRPr lang="en-US" sz="1600" dirty="0">
              <a:ea typeface="Calibri"/>
              <a:cs typeface="Times New Roman"/>
            </a:endParaRPr>
          </a:p>
          <a:p>
            <a:pPr algn="just">
              <a:lnSpc>
                <a:spcPct val="110000"/>
              </a:lnSpc>
              <a:spcAft>
                <a:spcPts val="0"/>
              </a:spcAft>
              <a:tabLst>
                <a:tab pos="5600700" algn="l"/>
              </a:tabLst>
            </a:pPr>
            <a:r>
              <a:rPr lang="vi-VN" sz="2000" dirty="0">
                <a:latin typeface="Times New Roman"/>
                <a:ea typeface="Times New Roman"/>
                <a:cs typeface="Times New Roman"/>
              </a:rPr>
              <a:t>          </a:t>
            </a:r>
            <a:r>
              <a:rPr lang="en-US" sz="2000" dirty="0" err="1">
                <a:latin typeface="Times New Roman"/>
                <a:ea typeface="Times New Roman"/>
                <a:cs typeface="Times New Roman"/>
              </a:rPr>
              <a:t>Điệp</a:t>
            </a:r>
            <a:r>
              <a:rPr lang="en-US" sz="2000" dirty="0">
                <a:latin typeface="Times New Roman"/>
                <a:ea typeface="Times New Roman"/>
                <a:cs typeface="Times New Roman"/>
              </a:rPr>
              <a:t> </a:t>
            </a:r>
            <a:r>
              <a:rPr lang="en-US" sz="2000" dirty="0" err="1">
                <a:latin typeface="Times New Roman"/>
                <a:ea typeface="Times New Roman"/>
                <a:cs typeface="Times New Roman"/>
              </a:rPr>
              <a:t>ngữ</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hình</a:t>
            </a:r>
            <a:r>
              <a:rPr lang="en-US" sz="2000" dirty="0">
                <a:latin typeface="Times New Roman"/>
                <a:ea typeface="Times New Roman"/>
                <a:cs typeface="Times New Roman"/>
              </a:rPr>
              <a:t> </a:t>
            </a:r>
            <a:r>
              <a:rPr lang="en-US" sz="2000" dirty="0" err="1">
                <a:latin typeface="Times New Roman"/>
                <a:ea typeface="Times New Roman"/>
                <a:cs typeface="Times New Roman"/>
              </a:rPr>
              <a:t>ảnh</a:t>
            </a:r>
            <a:r>
              <a:rPr lang="en-US" sz="2000" dirty="0">
                <a:latin typeface="Times New Roman"/>
                <a:ea typeface="Times New Roman"/>
                <a:cs typeface="Times New Roman"/>
              </a:rPr>
              <a:t> </a:t>
            </a:r>
            <a:r>
              <a:rPr lang="vi-VN" sz="2000" i="1" dirty="0">
                <a:latin typeface="Times New Roman"/>
                <a:ea typeface="Times New Roman"/>
                <a:cs typeface="Times New Roman"/>
              </a:rPr>
              <a:t>‘‘</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thêm</a:t>
            </a:r>
            <a:r>
              <a:rPr lang="en-US" sz="2000" i="1" dirty="0">
                <a:latin typeface="Times New Roman"/>
                <a:ea typeface="Times New Roman"/>
                <a:cs typeface="Times New Roman"/>
              </a:rPr>
              <a:t>” </a:t>
            </a:r>
            <a:r>
              <a:rPr lang="en-US" sz="2000" dirty="0" err="1">
                <a:latin typeface="Times New Roman"/>
                <a:ea typeface="Times New Roman"/>
                <a:cs typeface="Times New Roman"/>
              </a:rPr>
              <a:t>tạo</a:t>
            </a:r>
            <a:r>
              <a:rPr lang="en-US" sz="2000" dirty="0">
                <a:latin typeface="Times New Roman"/>
                <a:ea typeface="Times New Roman"/>
                <a:cs typeface="Times New Roman"/>
              </a:rPr>
              <a:t> </a:t>
            </a:r>
            <a:r>
              <a:rPr lang="en-US" sz="2000" dirty="0" err="1">
                <a:latin typeface="Times New Roman"/>
                <a:ea typeface="Times New Roman"/>
                <a:cs typeface="Times New Roman"/>
              </a:rPr>
              <a:t>âm</a:t>
            </a:r>
            <a:r>
              <a:rPr lang="en-US" sz="2000" dirty="0">
                <a:latin typeface="Times New Roman"/>
                <a:ea typeface="Times New Roman"/>
                <a:cs typeface="Times New Roman"/>
              </a:rPr>
              <a:t> </a:t>
            </a:r>
            <a:r>
              <a:rPr lang="en-US" sz="2000" dirty="0" err="1">
                <a:latin typeface="Times New Roman"/>
                <a:ea typeface="Times New Roman"/>
                <a:cs typeface="Times New Roman"/>
              </a:rPr>
              <a:t>hưởng</a:t>
            </a:r>
            <a:r>
              <a:rPr lang="en-US" sz="2000" dirty="0">
                <a:latin typeface="Times New Roman"/>
                <a:ea typeface="Times New Roman"/>
                <a:cs typeface="Times New Roman"/>
              </a:rPr>
              <a:t> </a:t>
            </a:r>
            <a:r>
              <a:rPr lang="en-US" sz="2000" dirty="0" err="1">
                <a:latin typeface="Times New Roman"/>
                <a:ea typeface="Times New Roman"/>
                <a:cs typeface="Times New Roman"/>
              </a:rPr>
              <a:t>thanh</a:t>
            </a:r>
            <a:r>
              <a:rPr lang="en-US" sz="2000" dirty="0">
                <a:latin typeface="Times New Roman"/>
                <a:ea typeface="Times New Roman"/>
                <a:cs typeface="Times New Roman"/>
              </a:rPr>
              <a:t> </a:t>
            </a:r>
            <a:r>
              <a:rPr lang="en-US" sz="2000" dirty="0" err="1">
                <a:latin typeface="Times New Roman"/>
                <a:ea typeface="Times New Roman"/>
                <a:cs typeface="Times New Roman"/>
              </a:rPr>
              <a:t>nhẹ</a:t>
            </a:r>
            <a:r>
              <a:rPr lang="en-US" sz="2000" dirty="0">
                <a:latin typeface="Times New Roman"/>
                <a:ea typeface="Times New Roman"/>
                <a:cs typeface="Times New Roman"/>
              </a:rPr>
              <a:t> </a:t>
            </a:r>
            <a:r>
              <a:rPr lang="en-US" sz="2000" dirty="0" err="1">
                <a:latin typeface="Times New Roman"/>
                <a:ea typeface="Times New Roman"/>
                <a:cs typeface="Times New Roman"/>
              </a:rPr>
              <a:t>thanh</a:t>
            </a:r>
            <a:r>
              <a:rPr lang="en-US" sz="2000" dirty="0">
                <a:latin typeface="Times New Roman"/>
                <a:ea typeface="Times New Roman"/>
                <a:cs typeface="Times New Roman"/>
              </a:rPr>
              <a:t> </a:t>
            </a:r>
            <a:r>
              <a:rPr lang="en-US" sz="2000" dirty="0" err="1">
                <a:latin typeface="Times New Roman"/>
                <a:ea typeface="Times New Roman"/>
                <a:cs typeface="Times New Roman"/>
              </a:rPr>
              <a:t>thản</a:t>
            </a:r>
            <a:r>
              <a:rPr lang="en-US" sz="2000" dirty="0">
                <a:latin typeface="Times New Roman"/>
                <a:ea typeface="Times New Roman"/>
                <a:cs typeface="Times New Roman"/>
              </a:rPr>
              <a:t>, </a:t>
            </a:r>
            <a:r>
              <a:rPr lang="en-US" sz="2000" dirty="0" err="1">
                <a:latin typeface="Times New Roman"/>
                <a:ea typeface="Times New Roman"/>
                <a:cs typeface="Times New Roman"/>
              </a:rPr>
              <a:t>nhẹ</a:t>
            </a:r>
            <a:r>
              <a:rPr lang="en-US" sz="2000" dirty="0">
                <a:latin typeface="Times New Roman"/>
                <a:ea typeface="Times New Roman"/>
                <a:cs typeface="Times New Roman"/>
              </a:rPr>
              <a:t> </a:t>
            </a:r>
            <a:r>
              <a:rPr lang="en-US" sz="2000" dirty="0" err="1">
                <a:latin typeface="Times New Roman"/>
                <a:ea typeface="Times New Roman"/>
                <a:cs typeface="Times New Roman"/>
              </a:rPr>
              <a:t>nhàng</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a:t>
            </a:r>
            <a:r>
              <a:rPr lang="en-US" sz="2000" dirty="0" err="1">
                <a:latin typeface="Times New Roman"/>
                <a:ea typeface="Times New Roman"/>
                <a:cs typeface="Times New Roman"/>
              </a:rPr>
              <a:t>lạc</a:t>
            </a:r>
            <a:r>
              <a:rPr lang="en-US" sz="2000" dirty="0">
                <a:latin typeface="Times New Roman"/>
                <a:ea typeface="Times New Roman"/>
                <a:cs typeface="Times New Roman"/>
              </a:rPr>
              <a:t> </a:t>
            </a:r>
            <a:r>
              <a:rPr lang="en-US" sz="2000" dirty="0" err="1">
                <a:latin typeface="Times New Roman"/>
                <a:ea typeface="Times New Roman"/>
                <a:cs typeface="Times New Roman"/>
              </a:rPr>
              <a:t>quan</a:t>
            </a:r>
            <a:r>
              <a:rPr lang="en-US" sz="2000" dirty="0">
                <a:latin typeface="Times New Roman"/>
                <a:ea typeface="Times New Roman"/>
                <a:cs typeface="Times New Roman"/>
              </a:rPr>
              <a:t>, tin </a:t>
            </a:r>
            <a:r>
              <a:rPr lang="en-US" sz="2000" dirty="0" err="1">
                <a:latin typeface="Times New Roman"/>
                <a:ea typeface="Times New Roman"/>
                <a:cs typeface="Times New Roman"/>
              </a:rPr>
              <a:t>tưởng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thắng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kháng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chống</a:t>
            </a:r>
            <a:r>
              <a:rPr lang="en-US" sz="2000" dirty="0">
                <a:latin typeface="Times New Roman"/>
                <a:ea typeface="Times New Roman"/>
                <a:cs typeface="Times New Roman"/>
              </a:rPr>
              <a:t> </a:t>
            </a:r>
            <a:r>
              <a:rPr lang="en-US" sz="2000" dirty="0" err="1">
                <a:latin typeface="Times New Roman"/>
                <a:ea typeface="Times New Roman"/>
                <a:cs typeface="Times New Roman"/>
              </a:rPr>
              <a:t>Mỹ</a:t>
            </a:r>
            <a:r>
              <a:rPr lang="en-US" sz="2000" dirty="0">
                <a:latin typeface="Times New Roman"/>
                <a:ea typeface="Times New Roman"/>
                <a:cs typeface="Times New Roman"/>
              </a:rPr>
              <a:t>. </a:t>
            </a:r>
            <a:r>
              <a:rPr lang="en-US" sz="2000" dirty="0" err="1">
                <a:latin typeface="Times New Roman"/>
                <a:ea typeface="Times New Roman"/>
                <a:cs typeface="Times New Roman"/>
              </a:rPr>
              <a:t>Câu</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vắt</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tâm</a:t>
            </a:r>
            <a:r>
              <a:rPr lang="en-US" sz="2000" dirty="0">
                <a:latin typeface="Times New Roman"/>
                <a:ea typeface="Times New Roman"/>
                <a:cs typeface="Times New Roman"/>
              </a:rPr>
              <a:t> </a:t>
            </a:r>
            <a:r>
              <a:rPr lang="en-US" sz="2000" dirty="0" err="1">
                <a:latin typeface="Times New Roman"/>
                <a:ea typeface="Times New Roman"/>
                <a:cs typeface="Times New Roman"/>
              </a:rPr>
              <a:t>hồn</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sĩ</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khát</a:t>
            </a:r>
            <a:r>
              <a:rPr lang="en-US" sz="2000" dirty="0">
                <a:latin typeface="Times New Roman"/>
                <a:ea typeface="Times New Roman"/>
                <a:cs typeface="Times New Roman"/>
              </a:rPr>
              <a:t> </a:t>
            </a:r>
            <a:r>
              <a:rPr lang="en-US" sz="2000" dirty="0" err="1">
                <a:latin typeface="Times New Roman"/>
                <a:ea typeface="Times New Roman"/>
                <a:cs typeface="Times New Roman"/>
              </a:rPr>
              <a:t>vọng</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yêu</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gửi</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đời</a:t>
            </a:r>
            <a:r>
              <a:rPr lang="en-US" sz="2000" dirty="0">
                <a:latin typeface="Times New Roman"/>
                <a:ea typeface="Times New Roman"/>
                <a:cs typeface="Times New Roman"/>
              </a:rPr>
              <a:t>.</a:t>
            </a:r>
            <a:endParaRPr lang="en-US" sz="1600" dirty="0">
              <a:ea typeface="Calibri"/>
              <a:cs typeface="Times New Roman"/>
            </a:endParaRPr>
          </a:p>
        </p:txBody>
      </p:sp>
    </p:spTree>
    <p:extLst>
      <p:ext uri="{BB962C8B-B14F-4D97-AF65-F5344CB8AC3E}">
        <p14:creationId xmlns:p14="http://schemas.microsoft.com/office/powerpoint/2010/main" xmlns="" val="389837797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03695070"/>
              </p:ext>
            </p:extLst>
          </p:nvPr>
        </p:nvGraphicFramePr>
        <p:xfrm>
          <a:off x="228601" y="962799"/>
          <a:ext cx="8698992" cy="5638276"/>
        </p:xfrm>
        <a:graphic>
          <a:graphicData uri="http://schemas.openxmlformats.org/drawingml/2006/table">
            <a:tbl>
              <a:tblPr firstRow="1" bandRow="1">
                <a:tableStyleId>{5C22544A-7EE6-4342-B048-85BDC9FD1C3A}</a:tableStyleId>
              </a:tblPr>
              <a:tblGrid>
                <a:gridCol w="685799">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3048001">
                  <a:extLst>
                    <a:ext uri="{9D8B030D-6E8A-4147-A177-3AD203B41FA5}">
                      <a16:colId xmlns="" xmlns:a16="http://schemas.microsoft.com/office/drawing/2014/main" val="20002"/>
                    </a:ext>
                  </a:extLst>
                </a:gridCol>
                <a:gridCol w="4203192">
                  <a:extLst>
                    <a:ext uri="{9D8B030D-6E8A-4147-A177-3AD203B41FA5}">
                      <a16:colId xmlns="" xmlns:a16="http://schemas.microsoft.com/office/drawing/2014/main" val="20003"/>
                    </a:ext>
                  </a:extLst>
                </a:gridCol>
              </a:tblGrid>
              <a:tr h="380476">
                <a:tc gridSpan="2">
                  <a:txBody>
                    <a:bodyPr/>
                    <a:lstStyle/>
                    <a:p>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r>
                        <a:rPr lang="vi-VN" dirty="0">
                          <a:latin typeface="Times New Roman" pitchFamily="18" charset="0"/>
                          <a:cs typeface="Times New Roman" pitchFamily="18" charset="0"/>
                        </a:rPr>
                        <a:t>Kháng chiến chống Pháp</a:t>
                      </a:r>
                      <a:endParaRPr lang="en-US" dirty="0">
                        <a:latin typeface="Times New Roman" pitchFamily="18" charset="0"/>
                        <a:cs typeface="Times New Roman" pitchFamily="18" charset="0"/>
                      </a:endParaRPr>
                    </a:p>
                  </a:txBody>
                  <a:tcPr/>
                </a:tc>
                <a:tc>
                  <a:txBody>
                    <a:bodyPr/>
                    <a:lstStyle/>
                    <a:p>
                      <a:r>
                        <a:rPr lang="vi-VN" dirty="0">
                          <a:latin typeface="Times New Roman" pitchFamily="18" charset="0"/>
                          <a:cs typeface="Times New Roman" pitchFamily="18" charset="0"/>
                        </a:rPr>
                        <a:t>Kháng chiến chống Mỹ</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28194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b="1" dirty="0">
                          <a:latin typeface="Times New Roman" pitchFamily="18" charset="0"/>
                          <a:cs typeface="Times New Roman" pitchFamily="18" charset="0"/>
                        </a:rPr>
                        <a:t>Bối cảnh lịch sử</a:t>
                      </a:r>
                      <a:endParaRPr lang="en-US" b="1"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pPr marL="0" indent="0" algn="just">
                        <a:buFontTx/>
                        <a:buNone/>
                      </a:pPr>
                      <a:r>
                        <a:rPr lang="vi-VN" dirty="0">
                          <a:latin typeface="Times New Roman" pitchFamily="18" charset="0"/>
                          <a:cs typeface="Times New Roman" pitchFamily="18" charset="0"/>
                        </a:rPr>
                        <a:t>- CMT8 thành công, nước</a:t>
                      </a:r>
                      <a:r>
                        <a:rPr lang="vi-VN" baseline="0" dirty="0">
                          <a:latin typeface="Times New Roman" pitchFamily="18" charset="0"/>
                          <a:cs typeface="Times New Roman" pitchFamily="18" charset="0"/>
                        </a:rPr>
                        <a:t> ta đối diện với muôn vàn khó khăn.</a:t>
                      </a:r>
                    </a:p>
                    <a:p>
                      <a:pPr marL="0" indent="0" algn="just">
                        <a:buFontTx/>
                        <a:buNone/>
                      </a:pPr>
                      <a:r>
                        <a:rPr lang="vi-VN" baseline="0" dirty="0">
                          <a:latin typeface="Times New Roman" pitchFamily="18" charset="0"/>
                          <a:cs typeface="Times New Roman" pitchFamily="18" charset="0"/>
                        </a:rPr>
                        <a:t>- Cuộc kháng chiến chống Pháp bùng nổ.</a:t>
                      </a:r>
                    </a:p>
                    <a:p>
                      <a:pPr marL="0" indent="0" algn="just">
                        <a:buFontTx/>
                        <a:buNone/>
                      </a:pPr>
                      <a:r>
                        <a:rPr lang="vi-VN" baseline="0" dirty="0">
                          <a:latin typeface="Times New Roman" pitchFamily="18" charset="0"/>
                          <a:cs typeface="Times New Roman" pitchFamily="18" charset="0"/>
                        </a:rPr>
                        <a:t>- Quan điểm chỉ đạo của Đảng: văn học phục vụ kháng chiến.</a:t>
                      </a:r>
                    </a:p>
                    <a:p>
                      <a:pPr marL="0" indent="0" algn="just">
                        <a:buFontTx/>
                        <a:buNone/>
                      </a:pPr>
                      <a:endParaRPr lang="vi-VN" baseline="0" dirty="0">
                        <a:latin typeface="Times New Roman" pitchFamily="18" charset="0"/>
                        <a:cs typeface="Times New Roman" pitchFamily="18" charset="0"/>
                      </a:endParaRPr>
                    </a:p>
                    <a:p>
                      <a:pPr marL="285750" indent="-285750" algn="just">
                        <a:buFontTx/>
                        <a:buChar char="-"/>
                      </a:pPr>
                      <a:endParaRPr lang="en-US" dirty="0">
                        <a:latin typeface="Times New Roman" pitchFamily="18" charset="0"/>
                        <a:cs typeface="Times New Roman" pitchFamily="18" charset="0"/>
                      </a:endParaRPr>
                    </a:p>
                  </a:txBody>
                  <a:tcPr/>
                </a:tc>
                <a:tc>
                  <a:txBody>
                    <a:bodyPr/>
                    <a:lstStyle/>
                    <a:p>
                      <a:pPr algn="just">
                        <a:lnSpc>
                          <a:spcPct val="120000"/>
                        </a:lnSpc>
                        <a:spcAft>
                          <a:spcPts val="0"/>
                        </a:spcAft>
                      </a:pPr>
                      <a:r>
                        <a:rPr lang="en-US" sz="1800" dirty="0">
                          <a:effectLst/>
                          <a:latin typeface="Times New Roman"/>
                          <a:ea typeface="Calibri"/>
                          <a:cs typeface="Times New Roman"/>
                        </a:rPr>
                        <a:t>- 1954, </a:t>
                      </a:r>
                      <a:r>
                        <a:rPr lang="en-US" sz="1800" dirty="0" err="1">
                          <a:effectLst/>
                          <a:latin typeface="Times New Roman"/>
                          <a:ea typeface="Calibri"/>
                          <a:cs typeface="Times New Roman"/>
                        </a:rPr>
                        <a:t>miền</a:t>
                      </a:r>
                      <a:r>
                        <a:rPr lang="en-US" sz="1800" dirty="0">
                          <a:effectLst/>
                          <a:latin typeface="Times New Roman"/>
                          <a:ea typeface="Calibri"/>
                          <a:cs typeface="Times New Roman"/>
                        </a:rPr>
                        <a:t> </a:t>
                      </a:r>
                      <a:r>
                        <a:rPr lang="en-US" sz="1800" dirty="0" err="1">
                          <a:effectLst/>
                          <a:latin typeface="Times New Roman"/>
                          <a:ea typeface="Calibri"/>
                          <a:cs typeface="Times New Roman"/>
                        </a:rPr>
                        <a:t>Bắc</a:t>
                      </a:r>
                      <a:r>
                        <a:rPr lang="en-US" sz="1800" dirty="0">
                          <a:effectLst/>
                          <a:latin typeface="Times New Roman"/>
                          <a:ea typeface="Calibri"/>
                          <a:cs typeface="Times New Roman"/>
                        </a:rPr>
                        <a:t> </a:t>
                      </a:r>
                      <a:r>
                        <a:rPr lang="en-US" sz="1800" dirty="0" err="1">
                          <a:effectLst/>
                          <a:latin typeface="Times New Roman"/>
                          <a:ea typeface="Calibri"/>
                          <a:cs typeface="Times New Roman"/>
                        </a:rPr>
                        <a:t>đi</a:t>
                      </a:r>
                      <a:r>
                        <a:rPr lang="en-US" sz="1800" dirty="0">
                          <a:effectLst/>
                          <a:latin typeface="Times New Roman"/>
                          <a:ea typeface="Calibri"/>
                          <a:cs typeface="Times New Roman"/>
                        </a:rPr>
                        <a:t> </a:t>
                      </a:r>
                      <a:r>
                        <a:rPr lang="en-US" sz="1800" dirty="0" err="1">
                          <a:effectLst/>
                          <a:latin typeface="Times New Roman"/>
                          <a:ea typeface="Calibri"/>
                          <a:cs typeface="Times New Roman"/>
                        </a:rPr>
                        <a:t>lên</a:t>
                      </a:r>
                      <a:r>
                        <a:rPr lang="en-US" sz="1800" dirty="0">
                          <a:effectLst/>
                          <a:latin typeface="Times New Roman"/>
                          <a:ea typeface="Calibri"/>
                          <a:cs typeface="Times New Roman"/>
                        </a:rPr>
                        <a:t> </a:t>
                      </a:r>
                      <a:r>
                        <a:rPr lang="en-US" sz="1800" dirty="0" err="1">
                          <a:effectLst/>
                          <a:latin typeface="Times New Roman"/>
                          <a:ea typeface="Calibri"/>
                          <a:cs typeface="Times New Roman"/>
                        </a:rPr>
                        <a:t>xây</a:t>
                      </a:r>
                      <a:r>
                        <a:rPr lang="en-US" sz="1800" dirty="0">
                          <a:effectLst/>
                          <a:latin typeface="Times New Roman"/>
                          <a:ea typeface="Calibri"/>
                          <a:cs typeface="Times New Roman"/>
                        </a:rPr>
                        <a:t> </a:t>
                      </a:r>
                      <a:r>
                        <a:rPr lang="en-US" sz="1800" dirty="0" err="1">
                          <a:effectLst/>
                          <a:latin typeface="Times New Roman"/>
                          <a:ea typeface="Calibri"/>
                          <a:cs typeface="Times New Roman"/>
                        </a:rPr>
                        <a:t>dựng</a:t>
                      </a:r>
                      <a:r>
                        <a:rPr lang="en-US" sz="1800" dirty="0">
                          <a:effectLst/>
                          <a:latin typeface="Times New Roman"/>
                          <a:ea typeface="Calibri"/>
                          <a:cs typeface="Times New Roman"/>
                        </a:rPr>
                        <a:t> </a:t>
                      </a:r>
                      <a:r>
                        <a:rPr lang="en-US" sz="1800" dirty="0" err="1">
                          <a:effectLst/>
                          <a:latin typeface="Times New Roman"/>
                          <a:ea typeface="Calibri"/>
                          <a:cs typeface="Times New Roman"/>
                        </a:rPr>
                        <a:t>chủ</a:t>
                      </a:r>
                      <a:r>
                        <a:rPr lang="en-US" sz="1800" dirty="0">
                          <a:effectLst/>
                          <a:latin typeface="Times New Roman"/>
                          <a:ea typeface="Calibri"/>
                          <a:cs typeface="Times New Roman"/>
                        </a:rPr>
                        <a:t> </a:t>
                      </a:r>
                      <a:r>
                        <a:rPr lang="en-US" sz="1800" dirty="0" err="1">
                          <a:effectLst/>
                          <a:latin typeface="Times New Roman"/>
                          <a:ea typeface="Calibri"/>
                          <a:cs typeface="Times New Roman"/>
                        </a:rPr>
                        <a:t>nghĩa</a:t>
                      </a:r>
                      <a:r>
                        <a:rPr lang="en-US" sz="1800" dirty="0">
                          <a:effectLst/>
                          <a:latin typeface="Times New Roman"/>
                          <a:ea typeface="Calibri"/>
                          <a:cs typeface="Times New Roman"/>
                        </a:rPr>
                        <a:t> </a:t>
                      </a:r>
                      <a:r>
                        <a:rPr lang="en-US" sz="1800" dirty="0" err="1">
                          <a:effectLst/>
                          <a:latin typeface="Times New Roman"/>
                          <a:ea typeface="Calibri"/>
                          <a:cs typeface="Times New Roman"/>
                        </a:rPr>
                        <a:t>xã</a:t>
                      </a:r>
                      <a:r>
                        <a:rPr lang="en-US" sz="1800" dirty="0">
                          <a:effectLst/>
                          <a:latin typeface="Times New Roman"/>
                          <a:ea typeface="Calibri"/>
                          <a:cs typeface="Times New Roman"/>
                        </a:rPr>
                        <a:t> </a:t>
                      </a:r>
                      <a:r>
                        <a:rPr lang="en-US" sz="1800" dirty="0" err="1">
                          <a:effectLst/>
                          <a:latin typeface="Times New Roman"/>
                          <a:ea typeface="Calibri"/>
                          <a:cs typeface="Times New Roman"/>
                        </a:rPr>
                        <a:t>hội</a:t>
                      </a:r>
                      <a:r>
                        <a:rPr lang="en-US" sz="1800" dirty="0">
                          <a:effectLst/>
                          <a:latin typeface="Times New Roman"/>
                          <a:ea typeface="Calibri"/>
                          <a:cs typeface="Times New Roman"/>
                        </a:rPr>
                        <a:t>, </a:t>
                      </a:r>
                      <a:r>
                        <a:rPr lang="en-US" sz="1800" dirty="0" err="1">
                          <a:effectLst/>
                          <a:latin typeface="Times New Roman"/>
                          <a:ea typeface="Calibri"/>
                          <a:cs typeface="Times New Roman"/>
                        </a:rPr>
                        <a:t>miền</a:t>
                      </a:r>
                      <a:r>
                        <a:rPr lang="en-US" sz="1800" dirty="0">
                          <a:effectLst/>
                          <a:latin typeface="Times New Roman"/>
                          <a:ea typeface="Calibri"/>
                          <a:cs typeface="Times New Roman"/>
                        </a:rPr>
                        <a:t> Nam </a:t>
                      </a:r>
                      <a:r>
                        <a:rPr lang="en-US" sz="1800" dirty="0" err="1">
                          <a:effectLst/>
                          <a:latin typeface="Times New Roman"/>
                          <a:ea typeface="Calibri"/>
                          <a:cs typeface="Times New Roman"/>
                        </a:rPr>
                        <a:t>tiếp</a:t>
                      </a:r>
                      <a:r>
                        <a:rPr lang="en-US" sz="1800" dirty="0">
                          <a:effectLst/>
                          <a:latin typeface="Times New Roman"/>
                          <a:ea typeface="Calibri"/>
                          <a:cs typeface="Times New Roman"/>
                        </a:rPr>
                        <a:t> </a:t>
                      </a:r>
                      <a:r>
                        <a:rPr lang="en-US" sz="1800" dirty="0" err="1">
                          <a:effectLst/>
                          <a:latin typeface="Times New Roman"/>
                          <a:ea typeface="Calibri"/>
                          <a:cs typeface="Times New Roman"/>
                        </a:rPr>
                        <a:t>tục</a:t>
                      </a:r>
                      <a:r>
                        <a:rPr lang="en-US" sz="1800" dirty="0">
                          <a:effectLst/>
                          <a:latin typeface="Times New Roman"/>
                          <a:ea typeface="Calibri"/>
                          <a:cs typeface="Times New Roman"/>
                        </a:rPr>
                        <a:t> </a:t>
                      </a:r>
                      <a:r>
                        <a:rPr lang="en-US" sz="1800" dirty="0" err="1">
                          <a:effectLst/>
                          <a:latin typeface="Times New Roman"/>
                          <a:ea typeface="Calibri"/>
                          <a:cs typeface="Times New Roman"/>
                        </a:rPr>
                        <a:t>kháng</a:t>
                      </a:r>
                      <a:r>
                        <a:rPr lang="en-US" sz="1800" dirty="0">
                          <a:effectLst/>
                          <a:latin typeface="Times New Roman"/>
                          <a:ea typeface="Calibri"/>
                          <a:cs typeface="Times New Roman"/>
                        </a:rPr>
                        <a:t> </a:t>
                      </a:r>
                      <a:r>
                        <a:rPr lang="en-US" sz="1800" dirty="0" err="1">
                          <a:effectLst/>
                          <a:latin typeface="Times New Roman"/>
                          <a:ea typeface="Calibri"/>
                          <a:cs typeface="Times New Roman"/>
                        </a:rPr>
                        <a:t>chiến</a:t>
                      </a:r>
                      <a:r>
                        <a:rPr lang="en-US" sz="1800" dirty="0">
                          <a:effectLst/>
                          <a:latin typeface="Times New Roman"/>
                          <a:ea typeface="Calibri"/>
                          <a:cs typeface="Times New Roman"/>
                        </a:rPr>
                        <a:t>.</a:t>
                      </a:r>
                      <a:endParaRPr lang="en-US" sz="1400" dirty="0">
                        <a:effectLst/>
                        <a:latin typeface="+mn-lt"/>
                        <a:ea typeface="Calibri"/>
                        <a:cs typeface="Times New Roman"/>
                      </a:endParaRPr>
                    </a:p>
                    <a:p>
                      <a:pPr algn="just">
                        <a:lnSpc>
                          <a:spcPct val="120000"/>
                        </a:lnSpc>
                        <a:spcAft>
                          <a:spcPts val="0"/>
                        </a:spcAft>
                      </a:pPr>
                      <a:r>
                        <a:rPr lang="en-US" sz="1800" dirty="0">
                          <a:effectLst/>
                          <a:latin typeface="Times New Roman"/>
                          <a:ea typeface="Calibri"/>
                          <a:cs typeface="Times New Roman"/>
                        </a:rPr>
                        <a:t>- </a:t>
                      </a:r>
                      <a:r>
                        <a:rPr lang="en-US" sz="1800" dirty="0" err="1">
                          <a:effectLst/>
                          <a:latin typeface="Times New Roman"/>
                          <a:ea typeface="Calibri"/>
                          <a:cs typeface="Times New Roman"/>
                        </a:rPr>
                        <a:t>Nhà</a:t>
                      </a:r>
                      <a:r>
                        <a:rPr lang="en-US" sz="1800" dirty="0">
                          <a:effectLst/>
                          <a:latin typeface="Times New Roman"/>
                          <a:ea typeface="Calibri"/>
                          <a:cs typeface="Times New Roman"/>
                        </a:rPr>
                        <a:t> </a:t>
                      </a:r>
                      <a:r>
                        <a:rPr lang="en-US" sz="1800" dirty="0" err="1">
                          <a:effectLst/>
                          <a:latin typeface="Times New Roman"/>
                          <a:ea typeface="Calibri"/>
                          <a:cs typeface="Times New Roman"/>
                        </a:rPr>
                        <a:t>nước</a:t>
                      </a:r>
                      <a:r>
                        <a:rPr lang="en-US" sz="1800" dirty="0">
                          <a:effectLst/>
                          <a:latin typeface="Times New Roman"/>
                          <a:ea typeface="Calibri"/>
                          <a:cs typeface="Times New Roman"/>
                        </a:rPr>
                        <a:t> </a:t>
                      </a:r>
                      <a:r>
                        <a:rPr lang="en-US" sz="1800" dirty="0" err="1">
                          <a:effectLst/>
                          <a:latin typeface="Times New Roman"/>
                          <a:ea typeface="Calibri"/>
                          <a:cs typeface="Times New Roman"/>
                        </a:rPr>
                        <a:t>mở</a:t>
                      </a:r>
                      <a:r>
                        <a:rPr lang="en-US" sz="1800" dirty="0">
                          <a:effectLst/>
                          <a:latin typeface="Times New Roman"/>
                          <a:ea typeface="Calibri"/>
                          <a:cs typeface="Times New Roman"/>
                        </a:rPr>
                        <a:t> con </a:t>
                      </a:r>
                      <a:r>
                        <a:rPr lang="en-US" sz="1800" dirty="0" err="1">
                          <a:effectLst/>
                          <a:latin typeface="Times New Roman"/>
                          <a:ea typeface="Calibri"/>
                          <a:cs typeface="Times New Roman"/>
                        </a:rPr>
                        <a:t>đường</a:t>
                      </a:r>
                      <a:r>
                        <a:rPr lang="en-US" sz="1800" dirty="0">
                          <a:effectLst/>
                          <a:latin typeface="Times New Roman"/>
                          <a:ea typeface="Calibri"/>
                          <a:cs typeface="Times New Roman"/>
                        </a:rPr>
                        <a:t> </a:t>
                      </a:r>
                      <a:r>
                        <a:rPr lang="en-US" sz="1800" dirty="0" err="1">
                          <a:effectLst/>
                          <a:latin typeface="Times New Roman"/>
                          <a:ea typeface="Calibri"/>
                          <a:cs typeface="Times New Roman"/>
                        </a:rPr>
                        <a:t>Trường</a:t>
                      </a:r>
                      <a:r>
                        <a:rPr lang="en-US" sz="1800" dirty="0">
                          <a:effectLst/>
                          <a:latin typeface="Times New Roman"/>
                          <a:ea typeface="Calibri"/>
                          <a:cs typeface="Times New Roman"/>
                        </a:rPr>
                        <a:t> </a:t>
                      </a:r>
                      <a:r>
                        <a:rPr lang="en-US" sz="1800" dirty="0" err="1">
                          <a:effectLst/>
                          <a:latin typeface="Times New Roman"/>
                          <a:ea typeface="Calibri"/>
                          <a:cs typeface="Times New Roman"/>
                        </a:rPr>
                        <a:t>Sơn</a:t>
                      </a:r>
                      <a:r>
                        <a:rPr lang="en-US" sz="1800" dirty="0">
                          <a:effectLst/>
                          <a:latin typeface="Times New Roman"/>
                          <a:ea typeface="Calibri"/>
                          <a:cs typeface="Times New Roman"/>
                        </a:rPr>
                        <a:t> </a:t>
                      </a:r>
                      <a:r>
                        <a:rPr lang="en-US" sz="1800" dirty="0" err="1">
                          <a:effectLst/>
                          <a:latin typeface="Times New Roman"/>
                          <a:ea typeface="Calibri"/>
                          <a:cs typeface="Times New Roman"/>
                        </a:rPr>
                        <a:t>vận</a:t>
                      </a:r>
                      <a:r>
                        <a:rPr lang="en-US" sz="1800" dirty="0">
                          <a:effectLst/>
                          <a:latin typeface="Times New Roman"/>
                          <a:ea typeface="Calibri"/>
                          <a:cs typeface="Times New Roman"/>
                        </a:rPr>
                        <a:t> </a:t>
                      </a:r>
                      <a:r>
                        <a:rPr lang="en-US" sz="1800" dirty="0" err="1">
                          <a:effectLst/>
                          <a:latin typeface="Times New Roman"/>
                          <a:ea typeface="Calibri"/>
                          <a:cs typeface="Times New Roman"/>
                        </a:rPr>
                        <a:t>chuyển</a:t>
                      </a:r>
                      <a:r>
                        <a:rPr lang="en-US" sz="1800" dirty="0">
                          <a:effectLst/>
                          <a:latin typeface="Times New Roman"/>
                          <a:ea typeface="Calibri"/>
                          <a:cs typeface="Times New Roman"/>
                        </a:rPr>
                        <a:t> </a:t>
                      </a:r>
                      <a:r>
                        <a:rPr lang="en-US" sz="1800" dirty="0" err="1">
                          <a:effectLst/>
                          <a:latin typeface="Times New Roman"/>
                          <a:ea typeface="Calibri"/>
                          <a:cs typeface="Times New Roman"/>
                        </a:rPr>
                        <a:t>lương</a:t>
                      </a:r>
                      <a:r>
                        <a:rPr lang="en-US" sz="1800" dirty="0">
                          <a:effectLst/>
                          <a:latin typeface="Times New Roman"/>
                          <a:ea typeface="Calibri"/>
                          <a:cs typeface="Times New Roman"/>
                        </a:rPr>
                        <a:t> </a:t>
                      </a:r>
                      <a:r>
                        <a:rPr lang="en-US" sz="1800" dirty="0" err="1">
                          <a:effectLst/>
                          <a:latin typeface="Times New Roman"/>
                          <a:ea typeface="Calibri"/>
                          <a:cs typeface="Times New Roman"/>
                        </a:rPr>
                        <a:t>thực</a:t>
                      </a:r>
                      <a:r>
                        <a:rPr lang="en-US" sz="1800" dirty="0">
                          <a:effectLst/>
                          <a:latin typeface="Times New Roman"/>
                          <a:ea typeface="Calibri"/>
                          <a:cs typeface="Times New Roman"/>
                        </a:rPr>
                        <a:t>, </a:t>
                      </a:r>
                      <a:r>
                        <a:rPr lang="en-US" sz="1800" dirty="0" err="1">
                          <a:effectLst/>
                          <a:latin typeface="Times New Roman"/>
                          <a:ea typeface="Calibri"/>
                          <a:cs typeface="Times New Roman"/>
                        </a:rPr>
                        <a:t>thực</a:t>
                      </a:r>
                      <a:r>
                        <a:rPr lang="en-US" sz="1800" dirty="0">
                          <a:effectLst/>
                          <a:latin typeface="Times New Roman"/>
                          <a:ea typeface="Calibri"/>
                          <a:cs typeface="Times New Roman"/>
                        </a:rPr>
                        <a:t> </a:t>
                      </a:r>
                      <a:r>
                        <a:rPr lang="en-US" sz="1800" dirty="0" err="1">
                          <a:effectLst/>
                          <a:latin typeface="Times New Roman"/>
                          <a:ea typeface="Calibri"/>
                          <a:cs typeface="Times New Roman"/>
                        </a:rPr>
                        <a:t>phẩm</a:t>
                      </a:r>
                      <a:r>
                        <a:rPr lang="en-US" sz="1800" dirty="0">
                          <a:effectLst/>
                          <a:latin typeface="Times New Roman"/>
                          <a:ea typeface="Calibri"/>
                          <a:cs typeface="Times New Roman"/>
                        </a:rPr>
                        <a:t> </a:t>
                      </a:r>
                      <a:r>
                        <a:rPr lang="en-US" sz="1800" dirty="0" err="1">
                          <a:effectLst/>
                          <a:latin typeface="Times New Roman"/>
                          <a:ea typeface="Calibri"/>
                          <a:cs typeface="Times New Roman"/>
                        </a:rPr>
                        <a:t>cho</a:t>
                      </a:r>
                      <a:r>
                        <a:rPr lang="en-US" sz="1800" dirty="0">
                          <a:effectLst/>
                          <a:latin typeface="Times New Roman"/>
                          <a:ea typeface="Calibri"/>
                          <a:cs typeface="Times New Roman"/>
                        </a:rPr>
                        <a:t> </a:t>
                      </a:r>
                      <a:r>
                        <a:rPr lang="en-US" sz="1800" dirty="0" err="1">
                          <a:effectLst/>
                          <a:latin typeface="Times New Roman"/>
                          <a:ea typeface="Calibri"/>
                          <a:cs typeface="Times New Roman"/>
                        </a:rPr>
                        <a:t>miền</a:t>
                      </a:r>
                      <a:r>
                        <a:rPr lang="en-US" sz="1800" dirty="0">
                          <a:effectLst/>
                          <a:latin typeface="Times New Roman"/>
                          <a:ea typeface="Calibri"/>
                          <a:cs typeface="Times New Roman"/>
                        </a:rPr>
                        <a:t> Nam.</a:t>
                      </a:r>
                      <a:endParaRPr lang="en-US" sz="1400" dirty="0">
                        <a:effectLst/>
                        <a:latin typeface="+mn-lt"/>
                        <a:ea typeface="Calibri"/>
                        <a:cs typeface="Times New Roman"/>
                      </a:endParaRPr>
                    </a:p>
                    <a:p>
                      <a:pPr algn="just">
                        <a:lnSpc>
                          <a:spcPct val="120000"/>
                        </a:lnSpc>
                        <a:spcAft>
                          <a:spcPts val="0"/>
                        </a:spcAft>
                      </a:pPr>
                      <a:r>
                        <a:rPr lang="en-US" sz="1800" dirty="0">
                          <a:effectLst/>
                          <a:latin typeface="Times New Roman"/>
                          <a:ea typeface="Calibri"/>
                          <a:cs typeface="Times New Roman"/>
                        </a:rPr>
                        <a:t>- Ta </a:t>
                      </a:r>
                      <a:r>
                        <a:rPr lang="en-US" sz="1800" dirty="0" err="1">
                          <a:effectLst/>
                          <a:latin typeface="Times New Roman"/>
                          <a:ea typeface="Calibri"/>
                          <a:cs typeface="Times New Roman"/>
                        </a:rPr>
                        <a:t>đối</a:t>
                      </a:r>
                      <a:r>
                        <a:rPr lang="en-US" sz="1800" dirty="0">
                          <a:effectLst/>
                          <a:latin typeface="Times New Roman"/>
                          <a:ea typeface="Calibri"/>
                          <a:cs typeface="Times New Roman"/>
                        </a:rPr>
                        <a:t> </a:t>
                      </a:r>
                      <a:r>
                        <a:rPr lang="en-US" sz="1800" dirty="0" err="1">
                          <a:effectLst/>
                          <a:latin typeface="Times New Roman"/>
                          <a:ea typeface="Calibri"/>
                          <a:cs typeface="Times New Roman"/>
                        </a:rPr>
                        <a:t>đầu</a:t>
                      </a:r>
                      <a:r>
                        <a:rPr lang="en-US" sz="1800" dirty="0">
                          <a:effectLst/>
                          <a:latin typeface="Times New Roman"/>
                          <a:ea typeface="Calibri"/>
                          <a:cs typeface="Times New Roman"/>
                        </a:rPr>
                        <a:t> </a:t>
                      </a:r>
                      <a:r>
                        <a:rPr lang="en-US" sz="1800" dirty="0" err="1">
                          <a:effectLst/>
                          <a:latin typeface="Times New Roman"/>
                          <a:ea typeface="Calibri"/>
                          <a:cs typeface="Times New Roman"/>
                        </a:rPr>
                        <a:t>với</a:t>
                      </a:r>
                      <a:r>
                        <a:rPr lang="en-US" sz="1800" dirty="0">
                          <a:effectLst/>
                          <a:latin typeface="Times New Roman"/>
                          <a:ea typeface="Calibri"/>
                          <a:cs typeface="Times New Roman"/>
                        </a:rPr>
                        <a:t> </a:t>
                      </a:r>
                      <a:r>
                        <a:rPr lang="en-US" sz="1800" dirty="0" err="1">
                          <a:effectLst/>
                          <a:latin typeface="Times New Roman"/>
                          <a:ea typeface="Calibri"/>
                          <a:cs typeface="Times New Roman"/>
                        </a:rPr>
                        <a:t>đối</a:t>
                      </a:r>
                      <a:r>
                        <a:rPr lang="en-US" sz="1800" dirty="0">
                          <a:effectLst/>
                          <a:latin typeface="Times New Roman"/>
                          <a:ea typeface="Calibri"/>
                          <a:cs typeface="Times New Roman"/>
                        </a:rPr>
                        <a:t> </a:t>
                      </a:r>
                      <a:r>
                        <a:rPr lang="en-US" sz="1800" dirty="0" err="1">
                          <a:effectLst/>
                          <a:latin typeface="Times New Roman"/>
                          <a:ea typeface="Calibri"/>
                          <a:cs typeface="Times New Roman"/>
                        </a:rPr>
                        <a:t>thủ</a:t>
                      </a:r>
                      <a:r>
                        <a:rPr lang="en-US" sz="1800" dirty="0">
                          <a:effectLst/>
                          <a:latin typeface="Times New Roman"/>
                          <a:ea typeface="Calibri"/>
                          <a:cs typeface="Times New Roman"/>
                        </a:rPr>
                        <a:t> </a:t>
                      </a:r>
                      <a:r>
                        <a:rPr lang="en-US" sz="1800" dirty="0" err="1">
                          <a:effectLst/>
                          <a:latin typeface="Times New Roman"/>
                          <a:ea typeface="Calibri"/>
                          <a:cs typeface="Times New Roman"/>
                        </a:rPr>
                        <a:t>mạnh</a:t>
                      </a:r>
                      <a:r>
                        <a:rPr lang="en-US" sz="1800" dirty="0">
                          <a:effectLst/>
                          <a:latin typeface="Times New Roman"/>
                          <a:ea typeface="Calibri"/>
                          <a:cs typeface="Times New Roman"/>
                        </a:rPr>
                        <a:t> </a:t>
                      </a:r>
                      <a:r>
                        <a:rPr lang="en-US" sz="1800" dirty="0" err="1">
                          <a:effectLst/>
                          <a:latin typeface="Times New Roman"/>
                          <a:ea typeface="Calibri"/>
                          <a:cs typeface="Times New Roman"/>
                        </a:rPr>
                        <a:t>hơn</a:t>
                      </a:r>
                      <a:r>
                        <a:rPr lang="en-US" sz="1800" dirty="0">
                          <a:effectLst/>
                          <a:latin typeface="Times New Roman"/>
                          <a:ea typeface="Calibri"/>
                          <a:cs typeface="Times New Roman"/>
                        </a:rPr>
                        <a:t> </a:t>
                      </a:r>
                      <a:r>
                        <a:rPr lang="en-US" sz="1800" dirty="0" err="1">
                          <a:effectLst/>
                          <a:latin typeface="Times New Roman"/>
                          <a:ea typeface="Calibri"/>
                          <a:cs typeface="Times New Roman"/>
                        </a:rPr>
                        <a:t>cả</a:t>
                      </a:r>
                      <a:r>
                        <a:rPr lang="en-US" sz="1800" dirty="0">
                          <a:effectLst/>
                          <a:latin typeface="Times New Roman"/>
                          <a:ea typeface="Calibri"/>
                          <a:cs typeface="Times New Roman"/>
                        </a:rPr>
                        <a:t> </a:t>
                      </a:r>
                      <a:r>
                        <a:rPr lang="en-US" sz="1800" dirty="0" err="1">
                          <a:effectLst/>
                          <a:latin typeface="Times New Roman"/>
                          <a:ea typeface="Calibri"/>
                          <a:cs typeface="Times New Roman"/>
                        </a:rPr>
                        <a:t>thực</a:t>
                      </a:r>
                      <a:r>
                        <a:rPr lang="en-US" sz="1800" dirty="0">
                          <a:effectLst/>
                          <a:latin typeface="Times New Roman"/>
                          <a:ea typeface="Calibri"/>
                          <a:cs typeface="Times New Roman"/>
                        </a:rPr>
                        <a:t> </a:t>
                      </a:r>
                      <a:r>
                        <a:rPr lang="en-US" sz="1800" dirty="0" err="1">
                          <a:effectLst/>
                          <a:latin typeface="Times New Roman"/>
                          <a:ea typeface="Calibri"/>
                          <a:cs typeface="Times New Roman"/>
                        </a:rPr>
                        <a:t>dân</a:t>
                      </a:r>
                      <a:r>
                        <a:rPr lang="en-US" sz="1800" dirty="0">
                          <a:effectLst/>
                          <a:latin typeface="Times New Roman"/>
                          <a:ea typeface="Calibri"/>
                          <a:cs typeface="Times New Roman"/>
                        </a:rPr>
                        <a:t> </a:t>
                      </a:r>
                      <a:r>
                        <a:rPr lang="en-US" sz="1800" dirty="0" err="1">
                          <a:effectLst/>
                          <a:latin typeface="Times New Roman"/>
                          <a:ea typeface="Calibri"/>
                          <a:cs typeface="Times New Roman"/>
                        </a:rPr>
                        <a:t>Pháp</a:t>
                      </a:r>
                      <a:r>
                        <a:rPr lang="en-US" sz="1800" dirty="0">
                          <a:effectLst/>
                          <a:latin typeface="Times New Roman"/>
                          <a:ea typeface="Calibri"/>
                          <a:cs typeface="Times New Roman"/>
                        </a:rPr>
                        <a:t>.</a:t>
                      </a:r>
                      <a:endParaRPr lang="en-US" sz="1400" dirty="0">
                        <a:effectLst/>
                        <a:latin typeface="+mn-lt"/>
                        <a:ea typeface="Calibri"/>
                        <a:cs typeface="Times New Roman"/>
                      </a:endParaRPr>
                    </a:p>
                    <a:p>
                      <a:pPr algn="just">
                        <a:lnSpc>
                          <a:spcPct val="120000"/>
                        </a:lnSpc>
                        <a:spcAft>
                          <a:spcPts val="0"/>
                        </a:spcAft>
                      </a:pPr>
                      <a:r>
                        <a:rPr lang="en-US" sz="1800" dirty="0">
                          <a:effectLst/>
                          <a:latin typeface="Times New Roman"/>
                          <a:ea typeface="Calibri"/>
                          <a:cs typeface="Times New Roman"/>
                        </a:rPr>
                        <a:t>- </a:t>
                      </a:r>
                      <a:r>
                        <a:rPr lang="en-US" sz="1800" dirty="0" err="1">
                          <a:effectLst/>
                          <a:latin typeface="Times New Roman"/>
                          <a:ea typeface="Calibri"/>
                          <a:cs typeface="Times New Roman"/>
                        </a:rPr>
                        <a:t>Cả</a:t>
                      </a:r>
                      <a:r>
                        <a:rPr lang="en-US" sz="1800" dirty="0">
                          <a:effectLst/>
                          <a:latin typeface="Times New Roman"/>
                          <a:ea typeface="Calibri"/>
                          <a:cs typeface="Times New Roman"/>
                        </a:rPr>
                        <a:t> </a:t>
                      </a:r>
                      <a:r>
                        <a:rPr lang="en-US" sz="1800" dirty="0" err="1">
                          <a:effectLst/>
                          <a:latin typeface="Times New Roman"/>
                          <a:ea typeface="Calibri"/>
                          <a:cs typeface="Times New Roman"/>
                        </a:rPr>
                        <a:t>nước</a:t>
                      </a:r>
                      <a:r>
                        <a:rPr lang="en-US" sz="1800" dirty="0">
                          <a:effectLst/>
                          <a:latin typeface="Times New Roman"/>
                          <a:ea typeface="Calibri"/>
                          <a:cs typeface="Times New Roman"/>
                        </a:rPr>
                        <a:t> </a:t>
                      </a:r>
                      <a:r>
                        <a:rPr lang="en-US" sz="1800" dirty="0" err="1">
                          <a:effectLst/>
                          <a:latin typeface="Times New Roman"/>
                          <a:ea typeface="Calibri"/>
                          <a:cs typeface="Times New Roman"/>
                        </a:rPr>
                        <a:t>lên</a:t>
                      </a:r>
                      <a:r>
                        <a:rPr lang="en-US" sz="1800" dirty="0">
                          <a:effectLst/>
                          <a:latin typeface="Times New Roman"/>
                          <a:ea typeface="Calibri"/>
                          <a:cs typeface="Times New Roman"/>
                        </a:rPr>
                        <a:t> </a:t>
                      </a:r>
                      <a:r>
                        <a:rPr lang="en-US" sz="1800" dirty="0" err="1">
                          <a:effectLst/>
                          <a:latin typeface="Times New Roman"/>
                          <a:ea typeface="Calibri"/>
                          <a:cs typeface="Times New Roman"/>
                        </a:rPr>
                        <a:t>đường</a:t>
                      </a:r>
                      <a:r>
                        <a:rPr lang="en-US" sz="1800" dirty="0">
                          <a:effectLst/>
                          <a:latin typeface="Times New Roman"/>
                          <a:ea typeface="Calibri"/>
                          <a:cs typeface="Times New Roman"/>
                        </a:rPr>
                        <a:t>, </a:t>
                      </a:r>
                      <a:r>
                        <a:rPr lang="en-US" sz="1800" dirty="0" err="1">
                          <a:effectLst/>
                          <a:latin typeface="Times New Roman"/>
                          <a:ea typeface="Calibri"/>
                          <a:cs typeface="Times New Roman"/>
                        </a:rPr>
                        <a:t>đặc</a:t>
                      </a:r>
                      <a:r>
                        <a:rPr lang="en-US" sz="1800" dirty="0">
                          <a:effectLst/>
                          <a:latin typeface="Times New Roman"/>
                          <a:ea typeface="Calibri"/>
                          <a:cs typeface="Times New Roman"/>
                        </a:rPr>
                        <a:t> </a:t>
                      </a:r>
                      <a:r>
                        <a:rPr lang="en-US" sz="1800" dirty="0" err="1">
                          <a:effectLst/>
                          <a:latin typeface="Times New Roman"/>
                          <a:ea typeface="Calibri"/>
                          <a:cs typeface="Times New Roman"/>
                        </a:rPr>
                        <a:t>biệt</a:t>
                      </a:r>
                      <a:r>
                        <a:rPr lang="en-US" sz="1800" dirty="0">
                          <a:effectLst/>
                          <a:latin typeface="Times New Roman"/>
                          <a:ea typeface="Calibri"/>
                          <a:cs typeface="Times New Roman"/>
                        </a:rPr>
                        <a:t> </a:t>
                      </a:r>
                      <a:r>
                        <a:rPr lang="en-US" sz="1800" dirty="0" err="1">
                          <a:effectLst/>
                          <a:latin typeface="Times New Roman"/>
                          <a:ea typeface="Calibri"/>
                          <a:cs typeface="Times New Roman"/>
                        </a:rPr>
                        <a:t>là</a:t>
                      </a:r>
                      <a:r>
                        <a:rPr lang="en-US" sz="1800" dirty="0">
                          <a:effectLst/>
                          <a:latin typeface="Times New Roman"/>
                          <a:ea typeface="Calibri"/>
                          <a:cs typeface="Times New Roman"/>
                        </a:rPr>
                        <a:t> </a:t>
                      </a:r>
                      <a:r>
                        <a:rPr lang="en-US" sz="1800" dirty="0" err="1">
                          <a:effectLst/>
                          <a:latin typeface="Times New Roman"/>
                          <a:ea typeface="Calibri"/>
                          <a:cs typeface="Times New Roman"/>
                        </a:rPr>
                        <a:t>thế</a:t>
                      </a:r>
                      <a:r>
                        <a:rPr lang="en-US" sz="1800" dirty="0">
                          <a:effectLst/>
                          <a:latin typeface="Times New Roman"/>
                          <a:ea typeface="Calibri"/>
                          <a:cs typeface="Times New Roman"/>
                        </a:rPr>
                        <a:t> </a:t>
                      </a:r>
                      <a:r>
                        <a:rPr lang="en-US" sz="1800" dirty="0" err="1">
                          <a:effectLst/>
                          <a:latin typeface="Times New Roman"/>
                          <a:ea typeface="Calibri"/>
                          <a:cs typeface="Times New Roman"/>
                        </a:rPr>
                        <a:t>hệ</a:t>
                      </a:r>
                      <a:r>
                        <a:rPr lang="en-US" sz="1800" dirty="0">
                          <a:effectLst/>
                          <a:latin typeface="Times New Roman"/>
                          <a:ea typeface="Calibri"/>
                          <a:cs typeface="Times New Roman"/>
                        </a:rPr>
                        <a:t> </a:t>
                      </a:r>
                      <a:r>
                        <a:rPr lang="en-US" sz="1800" dirty="0" err="1">
                          <a:effectLst/>
                          <a:latin typeface="Times New Roman"/>
                          <a:ea typeface="Calibri"/>
                          <a:cs typeface="Times New Roman"/>
                        </a:rPr>
                        <a:t>trẻ</a:t>
                      </a:r>
                      <a:r>
                        <a:rPr lang="en-US" sz="1800" dirty="0">
                          <a:effectLst/>
                          <a:latin typeface="Times New Roman"/>
                          <a:ea typeface="Calibri"/>
                          <a:cs typeface="Times New Roman"/>
                        </a:rPr>
                        <a:t>.</a:t>
                      </a:r>
                      <a:endParaRPr lang="en-US" sz="1400" dirty="0">
                        <a:effectLst/>
                        <a:latin typeface="+mn-lt"/>
                        <a:ea typeface="Calibri"/>
                        <a:cs typeface="Times New Roman"/>
                      </a:endParaRPr>
                    </a:p>
                  </a:txBody>
                  <a:tcPr/>
                </a:tc>
                <a:extLst>
                  <a:ext uri="{0D108BD9-81ED-4DB2-BD59-A6C34878D82A}">
                    <a16:rowId xmlns="" xmlns:a16="http://schemas.microsoft.com/office/drawing/2014/main" val="10001"/>
                  </a:ext>
                </a:extLst>
              </a:tr>
              <a:tr h="1158345">
                <a:tc rowSpan="2">
                  <a:txBody>
                    <a:bodyPr/>
                    <a:lstStyle/>
                    <a:p>
                      <a:pPr algn="ctr"/>
                      <a:r>
                        <a:rPr lang="vi-VN" b="1" dirty="0">
                          <a:latin typeface="Times New Roman" pitchFamily="18" charset="0"/>
                          <a:cs typeface="Times New Roman" pitchFamily="18" charset="0"/>
                        </a:rPr>
                        <a:t>Văn học</a:t>
                      </a:r>
                      <a:endParaRPr lang="en-US" b="1" dirty="0">
                        <a:latin typeface="Times New Roman" pitchFamily="18" charset="0"/>
                        <a:cs typeface="Times New Roman" pitchFamily="18" charset="0"/>
                      </a:endParaRPr>
                    </a:p>
                  </a:txBody>
                  <a:tcPr anchor="ctr"/>
                </a:tc>
                <a:tc>
                  <a:txBody>
                    <a:bodyPr/>
                    <a:lstStyle/>
                    <a:p>
                      <a:pPr algn="ctr"/>
                      <a:r>
                        <a:rPr lang="vi-VN" b="1" dirty="0">
                          <a:latin typeface="Times New Roman" pitchFamily="18" charset="0"/>
                          <a:cs typeface="Times New Roman" pitchFamily="18" charset="0"/>
                        </a:rPr>
                        <a:t>Nội dung</a:t>
                      </a:r>
                      <a:endParaRPr lang="en-US" b="1" dirty="0">
                        <a:latin typeface="Times New Roman" pitchFamily="18" charset="0"/>
                        <a:cs typeface="Times New Roman" pitchFamily="18" charset="0"/>
                      </a:endParaRPr>
                    </a:p>
                  </a:txBody>
                  <a:tcPr anchor="ctr"/>
                </a:tc>
                <a:tc>
                  <a:txBody>
                    <a:bodyPr/>
                    <a:lstStyle/>
                    <a:p>
                      <a:pPr marL="285750" indent="-285750" algn="just">
                        <a:buFontTx/>
                        <a:buChar char="-"/>
                      </a:pPr>
                      <a:r>
                        <a:rPr lang="vi-VN" sz="1800" dirty="0">
                          <a:latin typeface="Times New Roman" pitchFamily="18" charset="0"/>
                          <a:cs typeface="Times New Roman" pitchFamily="18" charset="0"/>
                        </a:rPr>
                        <a:t>Xuất thân: những người</a:t>
                      </a:r>
                      <a:r>
                        <a:rPr lang="vi-VN" sz="1800" baseline="0" dirty="0">
                          <a:latin typeface="Times New Roman" pitchFamily="18" charset="0"/>
                          <a:cs typeface="Times New Roman" pitchFamily="18" charset="0"/>
                        </a:rPr>
                        <a:t> </a:t>
                      </a:r>
                    </a:p>
                    <a:p>
                      <a:pPr marL="0" indent="0" algn="just">
                        <a:buFontTx/>
                        <a:buNone/>
                      </a:pPr>
                      <a:r>
                        <a:rPr lang="vi-VN" sz="1800" dirty="0">
                          <a:latin typeface="Times New Roman" pitchFamily="18" charset="0"/>
                          <a:cs typeface="Times New Roman" pitchFamily="18" charset="0"/>
                        </a:rPr>
                        <a:t>nông dân.</a:t>
                      </a:r>
                    </a:p>
                    <a:p>
                      <a:pPr marL="0" indent="0" algn="just">
                        <a:buFontTx/>
                        <a:buNone/>
                      </a:pPr>
                      <a:r>
                        <a:rPr lang="vi-VN" sz="1800" dirty="0">
                          <a:latin typeface="Times New Roman" pitchFamily="18" charset="0"/>
                          <a:cs typeface="Times New Roman" pitchFamily="18" charset="0"/>
                        </a:rPr>
                        <a:t>- Điều kiện khó khăn,</a:t>
                      </a:r>
                      <a:r>
                        <a:rPr lang="vi-VN" sz="1800" baseline="0" dirty="0">
                          <a:latin typeface="Times New Roman" pitchFamily="18" charset="0"/>
                          <a:cs typeface="Times New Roman" pitchFamily="18" charset="0"/>
                        </a:rPr>
                        <a:t> gian khổ, thiếu thốn, bệnh tật.</a:t>
                      </a:r>
                    </a:p>
                    <a:p>
                      <a:pPr marL="285750" indent="-285750" algn="just">
                        <a:buFontTx/>
                        <a:buChar char="-"/>
                      </a:pPr>
                      <a:r>
                        <a:rPr lang="vi-VN" sz="1800" dirty="0">
                          <a:latin typeface="Times New Roman" pitchFamily="18" charset="0"/>
                          <a:cs typeface="Times New Roman" pitchFamily="18" charset="0"/>
                        </a:rPr>
                        <a:t>Tình đồng chí,</a:t>
                      </a:r>
                      <a:r>
                        <a:rPr lang="vi-VN" sz="1800" baseline="0" dirty="0">
                          <a:latin typeface="Times New Roman" pitchFamily="18" charset="0"/>
                          <a:cs typeface="Times New Roman" pitchFamily="18" charset="0"/>
                        </a:rPr>
                        <a:t> đồng đội </a:t>
                      </a:r>
                    </a:p>
                    <a:p>
                      <a:pPr marL="0" indent="0" algn="just">
                        <a:buFontTx/>
                        <a:buNone/>
                      </a:pPr>
                      <a:r>
                        <a:rPr lang="vi-VN" sz="1800" baseline="0" dirty="0">
                          <a:latin typeface="Times New Roman" pitchFamily="18" charset="0"/>
                          <a:cs typeface="Times New Roman" pitchFamily="18" charset="0"/>
                        </a:rPr>
                        <a:t>sâu nặng.</a:t>
                      </a:r>
                      <a:endParaRPr lang="en-US" sz="1800" dirty="0">
                        <a:latin typeface="Times New Roman" pitchFamily="18" charset="0"/>
                        <a:cs typeface="Times New Roman" pitchFamily="18" charset="0"/>
                      </a:endParaRPr>
                    </a:p>
                  </a:txBody>
                  <a:tcPr/>
                </a:tc>
                <a:tc>
                  <a:txBody>
                    <a:bodyPr/>
                    <a:lstStyle/>
                    <a:p>
                      <a:pPr algn="just"/>
                      <a:r>
                        <a:rPr lang="vi-VN" sz="1800" dirty="0">
                          <a:latin typeface="Times New Roman" pitchFamily="18" charset="0"/>
                          <a:cs typeface="Times New Roman" pitchFamily="18" charset="0"/>
                        </a:rPr>
                        <a:t>- Xuất thân: nhiều giai cấp (chủ yếu là người trí thức trẻ)</a:t>
                      </a:r>
                    </a:p>
                    <a:p>
                      <a:pPr algn="just"/>
                      <a:r>
                        <a:rPr lang="vi-VN" sz="1800" dirty="0">
                          <a:latin typeface="Times New Roman" pitchFamily="18" charset="0"/>
                          <a:cs typeface="Times New Roman" pitchFamily="18" charset="0"/>
                        </a:rPr>
                        <a:t>- Khó khăn gian khổ,</a:t>
                      </a:r>
                      <a:r>
                        <a:rPr lang="vi-VN" sz="1800" baseline="0" dirty="0">
                          <a:latin typeface="Times New Roman" pitchFamily="18" charset="0"/>
                          <a:cs typeface="Times New Roman" pitchFamily="18" charset="0"/>
                        </a:rPr>
                        <a:t> ác liệt (bom rơi, đạn lạc) nơi chiến trường.</a:t>
                      </a:r>
                    </a:p>
                    <a:p>
                      <a:pPr algn="just"/>
                      <a:r>
                        <a:rPr lang="vi-VN" sz="1800" dirty="0">
                          <a:latin typeface="Times New Roman" pitchFamily="18" charset="0"/>
                          <a:cs typeface="Times New Roman" pitchFamily="18" charset="0"/>
                        </a:rPr>
                        <a:t>- Phong thái ung dung, tinh thần lạc quan.</a:t>
                      </a:r>
                      <a:endParaRPr lang="en-US" sz="18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701040">
                <a:tc vMerge="1">
                  <a:txBody>
                    <a:bodyPr/>
                    <a:lstStyle/>
                    <a:p>
                      <a:pPr algn="ctr"/>
                      <a:endParaRPr lang="en-US" b="1" dirty="0">
                        <a:latin typeface="Times New Roman" pitchFamily="18" charset="0"/>
                        <a:cs typeface="Times New Roman" pitchFamily="18" charset="0"/>
                      </a:endParaRPr>
                    </a:p>
                  </a:txBody>
                  <a:tcPr/>
                </a:tc>
                <a:tc>
                  <a:txBody>
                    <a:bodyPr/>
                    <a:lstStyle/>
                    <a:p>
                      <a:pPr algn="ctr"/>
                      <a:r>
                        <a:rPr lang="vi-VN" b="1" dirty="0">
                          <a:latin typeface="Times New Roman" pitchFamily="18" charset="0"/>
                          <a:cs typeface="Times New Roman" pitchFamily="18" charset="0"/>
                        </a:rPr>
                        <a:t>Nghệ thuật</a:t>
                      </a:r>
                      <a:endParaRPr lang="en-US" b="1" dirty="0">
                        <a:latin typeface="Times New Roman" pitchFamily="18" charset="0"/>
                        <a:cs typeface="Times New Roman" pitchFamily="18" charset="0"/>
                      </a:endParaRPr>
                    </a:p>
                  </a:txBody>
                  <a:tcPr anchor="ctr"/>
                </a:tc>
                <a:tc>
                  <a:txBody>
                    <a:bodyPr/>
                    <a:lstStyle/>
                    <a:p>
                      <a:pPr algn="just"/>
                      <a:r>
                        <a:rPr lang="vi-VN" sz="1800" dirty="0">
                          <a:latin typeface="Times New Roman" pitchFamily="18" charset="0"/>
                          <a:cs typeface="Times New Roman" pitchFamily="18" charset="0"/>
                        </a:rPr>
                        <a:t>- Ngôn ngữ giản dị, hàm súc.</a:t>
                      </a:r>
                    </a:p>
                    <a:p>
                      <a:pPr algn="just"/>
                      <a:r>
                        <a:rPr lang="vi-VN" sz="1800" dirty="0">
                          <a:latin typeface="Times New Roman" pitchFamily="18" charset="0"/>
                          <a:cs typeface="Times New Roman" pitchFamily="18" charset="0"/>
                        </a:rPr>
                        <a:t>- Hình ảnh mộc mạc.</a:t>
                      </a:r>
                      <a:endParaRPr lang="en-US" sz="1800" dirty="0">
                        <a:latin typeface="Times New Roman" pitchFamily="18" charset="0"/>
                        <a:cs typeface="Times New Roman" pitchFamily="18" charset="0"/>
                      </a:endParaRPr>
                    </a:p>
                  </a:txBody>
                  <a:tcPr/>
                </a:tc>
                <a:tc>
                  <a:txBody>
                    <a:bodyPr/>
                    <a:lstStyle/>
                    <a:p>
                      <a:pPr algn="just"/>
                      <a:r>
                        <a:rPr lang="vi-VN" sz="1800" dirty="0">
                          <a:latin typeface="Times New Roman" pitchFamily="18" charset="0"/>
                          <a:cs typeface="Times New Roman" pitchFamily="18" charset="0"/>
                        </a:rPr>
                        <a:t>- Thơ đậm chất hiện thực và lãng mạn.</a:t>
                      </a:r>
                      <a:endParaRPr lang="en-US" sz="180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bl>
          </a:graphicData>
        </a:graphic>
      </p:graphicFrame>
      <p:sp>
        <p:nvSpPr>
          <p:cNvPr id="5" name="TextBox 4"/>
          <p:cNvSpPr txBox="1"/>
          <p:nvPr/>
        </p:nvSpPr>
        <p:spPr>
          <a:xfrm>
            <a:off x="2895600" y="65115"/>
            <a:ext cx="4360553" cy="461665"/>
          </a:xfrm>
          <a:prstGeom prst="rect">
            <a:avLst/>
          </a:prstGeom>
          <a:noFill/>
        </p:spPr>
        <p:txBody>
          <a:bodyPr wrap="none" rtlCol="0">
            <a:spAutoFit/>
          </a:bodyPr>
          <a:lstStyle/>
          <a:p>
            <a:r>
              <a:rPr lang="vi-VN" sz="2400" b="1" dirty="0">
                <a:solidFill>
                  <a:srgbClr val="FF0000"/>
                </a:solidFill>
                <a:latin typeface="+mj-lt"/>
              </a:rPr>
              <a:t>II. KIẾN THỨC VĂN HỌC SỬ</a:t>
            </a:r>
            <a:endParaRPr lang="en-US" sz="2400" b="1" dirty="0">
              <a:solidFill>
                <a:srgbClr val="FF0000"/>
              </a:solidFill>
              <a:latin typeface="+mj-lt"/>
            </a:endParaRPr>
          </a:p>
        </p:txBody>
      </p:sp>
      <p:sp>
        <p:nvSpPr>
          <p:cNvPr id="6" name="TextBox 5"/>
          <p:cNvSpPr txBox="1"/>
          <p:nvPr/>
        </p:nvSpPr>
        <p:spPr>
          <a:xfrm>
            <a:off x="457200" y="501134"/>
            <a:ext cx="3128613" cy="461665"/>
          </a:xfrm>
          <a:prstGeom prst="rect">
            <a:avLst/>
          </a:prstGeom>
          <a:noFill/>
        </p:spPr>
        <p:txBody>
          <a:bodyPr wrap="none" rtlCol="0">
            <a:spAutoFit/>
          </a:bodyPr>
          <a:lstStyle/>
          <a:p>
            <a:r>
              <a:rPr lang="vi-VN" sz="2400" b="1" dirty="0">
                <a:solidFill>
                  <a:srgbClr val="7030A0"/>
                </a:solidFill>
                <a:latin typeface="+mj-lt"/>
              </a:rPr>
              <a:t>1. Thời kì kháng chiến</a:t>
            </a:r>
            <a:endParaRPr lang="en-US" sz="2400" b="1" dirty="0">
              <a:solidFill>
                <a:srgbClr val="7030A0"/>
              </a:solidFill>
              <a:latin typeface="+mj-lt"/>
            </a:endParaRPr>
          </a:p>
        </p:txBody>
      </p:sp>
    </p:spTree>
    <p:extLst>
      <p:ext uri="{BB962C8B-B14F-4D97-AF65-F5344CB8AC3E}">
        <p14:creationId xmlns:p14="http://schemas.microsoft.com/office/powerpoint/2010/main" xmlns="" val="4270605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20985"/>
            <a:ext cx="9189679" cy="6883389"/>
          </a:xfrm>
          <a:prstGeom prst="rect">
            <a:avLst/>
          </a:prstGeom>
        </p:spPr>
      </p:pic>
      <p:sp>
        <p:nvSpPr>
          <p:cNvPr id="4" name="TextBox 3"/>
          <p:cNvSpPr txBox="1"/>
          <p:nvPr/>
        </p:nvSpPr>
        <p:spPr>
          <a:xfrm>
            <a:off x="317562" y="209339"/>
            <a:ext cx="8686800" cy="429413"/>
          </a:xfrm>
          <a:prstGeom prst="rect">
            <a:avLst/>
          </a:prstGeom>
          <a:noFill/>
        </p:spPr>
        <p:txBody>
          <a:bodyPr wrap="square" rtlCol="0">
            <a:spAutoFit/>
          </a:bodyPr>
          <a:lstStyle/>
          <a:p>
            <a:pPr algn="just">
              <a:lnSpc>
                <a:spcPct val="120000"/>
              </a:lnSpc>
            </a:pPr>
            <a:r>
              <a:rPr lang="vi-VN" sz="2000" b="1" i="1" dirty="0">
                <a:solidFill>
                  <a:srgbClr val="FF66CC"/>
                </a:solidFill>
                <a:latin typeface="Times New Roman" pitchFamily="18" charset="0"/>
                <a:cs typeface="Times New Roman" pitchFamily="18" charset="0"/>
              </a:rPr>
              <a:t>b. Tình đồng chí, đồng đội của những  người lính lái xe </a:t>
            </a:r>
            <a:r>
              <a:rPr lang="en-US" sz="2000" b="1" i="1" dirty="0">
                <a:solidFill>
                  <a:srgbClr val="FF66CC"/>
                </a:solidFill>
                <a:latin typeface="Times New Roman" pitchFamily="18" charset="0"/>
                <a:cs typeface="Times New Roman" pitchFamily="18" charset="0"/>
              </a:rPr>
              <a:t>(</a:t>
            </a:r>
            <a:r>
              <a:rPr lang="vi-VN" sz="2000" b="1" i="1" dirty="0">
                <a:solidFill>
                  <a:srgbClr val="FF66CC"/>
                </a:solidFill>
                <a:latin typeface="Times New Roman" pitchFamily="18" charset="0"/>
                <a:cs typeface="Times New Roman" pitchFamily="18" charset="0"/>
              </a:rPr>
              <a:t>Khổ 5, 6</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76200" y="533400"/>
            <a:ext cx="8928162" cy="6370975"/>
          </a:xfrm>
          <a:prstGeom prst="rect">
            <a:avLst/>
          </a:prstGeom>
          <a:noFill/>
        </p:spPr>
        <p:txBody>
          <a:bodyPr wrap="square" rtlCol="0">
            <a:spAutoFit/>
          </a:bodyPr>
          <a:lstStyle/>
          <a:p>
            <a:pPr algn="just">
              <a:lnSpc>
                <a:spcPct val="120000"/>
              </a:lnSpc>
              <a:spcAft>
                <a:spcPts val="0"/>
              </a:spcAft>
              <a:tabLst>
                <a:tab pos="5600700" algn="l"/>
              </a:tabLst>
            </a:pPr>
            <a:r>
              <a:rPr lang="vi-VN" sz="2000" i="1" dirty="0">
                <a:latin typeface="Times New Roman"/>
                <a:ea typeface="Times New Roman"/>
                <a:cs typeface="Times New Roman"/>
              </a:rPr>
              <a:t>* Khổ 6</a:t>
            </a:r>
          </a:p>
          <a:p>
            <a:pPr algn="just">
              <a:lnSpc>
                <a:spcPct val="120000"/>
              </a:lnSpc>
              <a:spcAft>
                <a:spcPts val="0"/>
              </a:spcAft>
              <a:tabLst>
                <a:tab pos="5600700" algn="l"/>
              </a:tabLst>
            </a:pPr>
            <a:r>
              <a:rPr lang="vi-VN" sz="2000"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Bếp</a:t>
            </a:r>
            <a:r>
              <a:rPr lang="en-US" sz="2000" i="1" dirty="0">
                <a:latin typeface="Times New Roman"/>
                <a:ea typeface="Times New Roman"/>
                <a:cs typeface="Times New Roman"/>
              </a:rPr>
              <a:t> </a:t>
            </a:r>
            <a:r>
              <a:rPr lang="en-US" sz="2000" i="1" dirty="0" err="1">
                <a:latin typeface="Times New Roman"/>
                <a:ea typeface="Times New Roman"/>
                <a:cs typeface="Times New Roman"/>
              </a:rPr>
              <a:t>Hoàng</a:t>
            </a:r>
            <a:r>
              <a:rPr lang="en-US" sz="2000" i="1" dirty="0">
                <a:latin typeface="Times New Roman"/>
                <a:ea typeface="Times New Roman"/>
                <a:cs typeface="Times New Roman"/>
              </a:rPr>
              <a:t> </a:t>
            </a:r>
            <a:r>
              <a:rPr lang="en-US" sz="2000" i="1" dirty="0" err="1">
                <a:latin typeface="Times New Roman"/>
                <a:ea typeface="Times New Roman"/>
                <a:cs typeface="Times New Roman"/>
              </a:rPr>
              <a:t>Cầm</a:t>
            </a:r>
            <a:r>
              <a:rPr lang="en-US" sz="2000" i="1" dirty="0">
                <a:latin typeface="Times New Roman"/>
                <a:ea typeface="Times New Roman"/>
                <a:cs typeface="Times New Roman"/>
              </a:rPr>
              <a:t> ta </a:t>
            </a:r>
            <a:r>
              <a:rPr lang="en-US" sz="2000" i="1" dirty="0" err="1">
                <a:latin typeface="Times New Roman"/>
                <a:ea typeface="Times New Roman"/>
                <a:cs typeface="Times New Roman"/>
              </a:rPr>
              <a:t>dựng</a:t>
            </a:r>
            <a:r>
              <a:rPr lang="en-US" sz="2000" i="1" dirty="0">
                <a:latin typeface="Times New Roman"/>
                <a:ea typeface="Times New Roman"/>
                <a:cs typeface="Times New Roman"/>
              </a:rPr>
              <a:t> </a:t>
            </a:r>
            <a:r>
              <a:rPr lang="en-US" sz="2000" i="1" dirty="0" err="1">
                <a:latin typeface="Times New Roman"/>
                <a:ea typeface="Times New Roman"/>
                <a:cs typeface="Times New Roman"/>
              </a:rPr>
              <a:t>giữa</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Chung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 </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i="1" dirty="0">
                <a:latin typeface="Times New Roman"/>
                <a:ea typeface="Times New Roman"/>
                <a:cs typeface="Times New Roman"/>
              </a:rPr>
              <a:t> </a:t>
            </a:r>
            <a:r>
              <a:rPr lang="en-US" sz="2000" i="1" dirty="0" err="1">
                <a:latin typeface="Times New Roman"/>
                <a:ea typeface="Times New Roman"/>
                <a:cs typeface="Times New Roman"/>
              </a:rPr>
              <a:t>gi</a:t>
            </a:r>
            <a:r>
              <a:rPr lang="en-US" sz="2000" i="1" dirty="0">
                <a:latin typeface="Times New Roman"/>
                <a:ea typeface="Times New Roman"/>
                <a:cs typeface="Times New Roman"/>
              </a:rPr>
              <a:t> </a:t>
            </a:r>
            <a:r>
              <a:rPr lang="en-US" sz="2000" i="1" dirty="0" err="1">
                <a:latin typeface="Times New Roman"/>
                <a:ea typeface="Times New Roman"/>
                <a:cs typeface="Times New Roman"/>
              </a:rPr>
              <a:t>đình</a:t>
            </a:r>
            <a:r>
              <a:rPr lang="en-US" sz="2000" i="1" dirty="0">
                <a:latin typeface="Times New Roman"/>
                <a:ea typeface="Times New Roman"/>
                <a:cs typeface="Times New Roman"/>
              </a:rPr>
              <a:t> </a:t>
            </a:r>
            <a:r>
              <a:rPr lang="en-US" sz="2000" i="1" dirty="0" err="1">
                <a:latin typeface="Times New Roman"/>
                <a:ea typeface="Times New Roman"/>
                <a:cs typeface="Times New Roman"/>
              </a:rPr>
              <a:t>đấy</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Võng</a:t>
            </a:r>
            <a:r>
              <a:rPr lang="en-US" sz="2000" i="1" dirty="0">
                <a:latin typeface="Times New Roman"/>
                <a:ea typeface="Times New Roman"/>
                <a:cs typeface="Times New Roman"/>
              </a:rPr>
              <a:t> </a:t>
            </a:r>
            <a:r>
              <a:rPr lang="en-US" sz="2000" i="1" dirty="0" err="1">
                <a:latin typeface="Times New Roman"/>
                <a:ea typeface="Times New Roman"/>
                <a:cs typeface="Times New Roman"/>
              </a:rPr>
              <a:t>mắc</a:t>
            </a:r>
            <a:r>
              <a:rPr lang="en-US" sz="2000" i="1" dirty="0">
                <a:latin typeface="Times New Roman"/>
                <a:ea typeface="Times New Roman"/>
                <a:cs typeface="Times New Roman"/>
              </a:rPr>
              <a:t> </a:t>
            </a:r>
            <a:r>
              <a:rPr lang="en-US" sz="2000" i="1" dirty="0" err="1">
                <a:latin typeface="Times New Roman"/>
                <a:ea typeface="Times New Roman"/>
                <a:cs typeface="Times New Roman"/>
              </a:rPr>
              <a:t>chông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chênh</a:t>
            </a:r>
            <a:r>
              <a:rPr lang="en-US" sz="2000" i="1" dirty="0">
                <a:latin typeface="Times New Roman"/>
                <a:ea typeface="Times New Roman"/>
                <a:cs typeface="Times New Roman"/>
              </a:rPr>
              <a:t> </a:t>
            </a:r>
            <a:r>
              <a:rPr lang="en-US" sz="2000" i="1" dirty="0" err="1">
                <a:latin typeface="Times New Roman"/>
                <a:ea typeface="Times New Roman"/>
                <a:cs typeface="Times New Roman"/>
              </a:rPr>
              <a:t>đường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thêm</a:t>
            </a:r>
            <a:endParaRPr lang="en-US" sz="1600" i="1" dirty="0">
              <a:ea typeface="Calibri"/>
              <a:cs typeface="Times New Roman"/>
            </a:endParaRPr>
          </a:p>
          <a:p>
            <a:pPr algn="just">
              <a:lnSpc>
                <a:spcPct val="120000"/>
              </a:lnSpc>
              <a:spcAft>
                <a:spcPts val="0"/>
              </a:spcAft>
              <a:tabLst>
                <a:tab pos="5600700" algn="l"/>
              </a:tabLst>
            </a:pPr>
            <a:r>
              <a:rPr lang="vi-VN" sz="2000" dirty="0">
                <a:latin typeface="Times New Roman"/>
                <a:ea typeface="Times New Roman"/>
                <a:cs typeface="Times New Roman"/>
              </a:rPr>
              <a:t>              </a:t>
            </a:r>
            <a:r>
              <a:rPr lang="en-US" sz="2000" dirty="0" err="1">
                <a:latin typeface="Times New Roman"/>
                <a:ea typeface="Times New Roman"/>
                <a:cs typeface="Times New Roman"/>
              </a:rPr>
              <a:t>Hình</a:t>
            </a:r>
            <a:r>
              <a:rPr lang="en-US" sz="2000" dirty="0">
                <a:latin typeface="Times New Roman"/>
                <a:ea typeface="Times New Roman"/>
                <a:cs typeface="Times New Roman"/>
              </a:rPr>
              <a:t> </a:t>
            </a:r>
            <a:r>
              <a:rPr lang="en-US" sz="2000" dirty="0" err="1">
                <a:latin typeface="Times New Roman"/>
                <a:ea typeface="Times New Roman"/>
                <a:cs typeface="Times New Roman"/>
              </a:rPr>
              <a:t>ảnh</a:t>
            </a:r>
            <a:r>
              <a:rPr lang="en-US" sz="2000" dirty="0">
                <a:latin typeface="Times New Roman"/>
                <a:ea typeface="Times New Roman"/>
                <a:cs typeface="Times New Roman"/>
              </a:rPr>
              <a:t> </a:t>
            </a:r>
            <a:r>
              <a:rPr lang="en-US" sz="2000" dirty="0" err="1">
                <a:latin typeface="Times New Roman"/>
                <a:ea typeface="Times New Roman"/>
                <a:cs typeface="Times New Roman"/>
              </a:rPr>
              <a:t>bếp</a:t>
            </a:r>
            <a:r>
              <a:rPr lang="en-US" sz="2000" dirty="0">
                <a:latin typeface="Times New Roman"/>
                <a:ea typeface="Times New Roman"/>
                <a:cs typeface="Times New Roman"/>
              </a:rPr>
              <a:t> </a:t>
            </a:r>
            <a:r>
              <a:rPr lang="en-US" sz="2000" dirty="0" err="1">
                <a:latin typeface="Times New Roman"/>
                <a:ea typeface="Times New Roman"/>
                <a:cs typeface="Times New Roman"/>
              </a:rPr>
              <a:t>Hoàng</a:t>
            </a:r>
            <a:r>
              <a:rPr lang="en-US" sz="2000" dirty="0">
                <a:latin typeface="Times New Roman"/>
                <a:ea typeface="Times New Roman"/>
                <a:cs typeface="Times New Roman"/>
              </a:rPr>
              <a:t> </a:t>
            </a:r>
            <a:r>
              <a:rPr lang="en-US" sz="2000" dirty="0" err="1">
                <a:latin typeface="Times New Roman"/>
                <a:ea typeface="Times New Roman"/>
                <a:cs typeface="Times New Roman"/>
              </a:rPr>
              <a:t>Cầm</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loaị</a:t>
            </a:r>
            <a:r>
              <a:rPr lang="en-US" sz="2000" dirty="0">
                <a:latin typeface="Times New Roman"/>
                <a:ea typeface="Times New Roman"/>
                <a:cs typeface="Times New Roman"/>
              </a:rPr>
              <a:t> </a:t>
            </a:r>
            <a:r>
              <a:rPr lang="en-US" sz="2000" dirty="0" err="1">
                <a:latin typeface="Times New Roman"/>
                <a:ea typeface="Times New Roman"/>
                <a:cs typeface="Times New Roman"/>
              </a:rPr>
              <a:t>bếp</a:t>
            </a:r>
            <a:r>
              <a:rPr lang="en-US" sz="2000" dirty="0">
                <a:latin typeface="Times New Roman"/>
                <a:ea typeface="Times New Roman"/>
                <a:cs typeface="Times New Roman"/>
              </a:rPr>
              <a:t> </a:t>
            </a:r>
            <a:r>
              <a:rPr lang="en-US" sz="2000" dirty="0" err="1">
                <a:latin typeface="Times New Roman"/>
                <a:ea typeface="Times New Roman"/>
                <a:cs typeface="Times New Roman"/>
              </a:rPr>
              <a:t>dã</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mang</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anh</a:t>
            </a:r>
            <a:r>
              <a:rPr lang="en-US" sz="2000" dirty="0">
                <a:latin typeface="Times New Roman"/>
                <a:ea typeface="Times New Roman"/>
                <a:cs typeface="Times New Roman"/>
              </a:rPr>
              <a:t> </a:t>
            </a:r>
            <a:r>
              <a:rPr lang="en-US" sz="2000" dirty="0" err="1">
                <a:latin typeface="Times New Roman"/>
                <a:ea typeface="Times New Roman"/>
                <a:cs typeface="Times New Roman"/>
              </a:rPr>
              <a:t>hùng</a:t>
            </a:r>
            <a:r>
              <a:rPr lang="en-US" sz="2000" dirty="0">
                <a:latin typeface="Times New Roman"/>
                <a:ea typeface="Times New Roman"/>
                <a:cs typeface="Times New Roman"/>
              </a:rPr>
              <a:t> </a:t>
            </a:r>
            <a:r>
              <a:rPr lang="en-US" sz="2000" dirty="0" err="1">
                <a:latin typeface="Times New Roman"/>
                <a:ea typeface="Times New Roman"/>
                <a:cs typeface="Times New Roman"/>
              </a:rPr>
              <a:t>nuôi</a:t>
            </a:r>
            <a:r>
              <a:rPr lang="en-US" sz="2000" dirty="0">
                <a:latin typeface="Times New Roman"/>
                <a:ea typeface="Times New Roman"/>
                <a:cs typeface="Times New Roman"/>
              </a:rPr>
              <a:t> </a:t>
            </a:r>
            <a:r>
              <a:rPr lang="en-US" sz="2000" dirty="0" err="1">
                <a:latin typeface="Times New Roman"/>
                <a:ea typeface="Times New Roman"/>
                <a:cs typeface="Times New Roman"/>
              </a:rPr>
              <a:t>qu</a:t>
            </a:r>
            <a:r>
              <a:rPr lang="vi-VN" sz="2000" dirty="0">
                <a:latin typeface="Times New Roman"/>
                <a:ea typeface="Times New Roman"/>
                <a:cs typeface="Times New Roman"/>
              </a:rPr>
              <a:t>â</a:t>
            </a:r>
            <a:r>
              <a:rPr lang="en-US" sz="2000" dirty="0">
                <a:latin typeface="Times New Roman"/>
                <a:ea typeface="Times New Roman"/>
                <a:cs typeface="Times New Roman"/>
              </a:rPr>
              <a:t>n </a:t>
            </a:r>
            <a:r>
              <a:rPr lang="en-US" sz="2000" dirty="0" err="1">
                <a:latin typeface="Times New Roman"/>
                <a:ea typeface="Times New Roman"/>
                <a:cs typeface="Times New Roman"/>
              </a:rPr>
              <a:t>Hoàng</a:t>
            </a:r>
            <a:r>
              <a:rPr lang="en-US" sz="2000" dirty="0">
                <a:latin typeface="Times New Roman"/>
                <a:ea typeface="Times New Roman"/>
                <a:cs typeface="Times New Roman"/>
              </a:rPr>
              <a:t> </a:t>
            </a:r>
            <a:r>
              <a:rPr lang="en-US" sz="2000" dirty="0" err="1">
                <a:latin typeface="Times New Roman"/>
                <a:ea typeface="Times New Roman"/>
                <a:cs typeface="Times New Roman"/>
              </a:rPr>
              <a:t>Cầm</a:t>
            </a:r>
            <a:r>
              <a:rPr lang="en-US" sz="2000" dirty="0">
                <a:latin typeface="Times New Roman"/>
                <a:ea typeface="Times New Roman"/>
                <a:cs typeface="Times New Roman"/>
              </a:rPr>
              <a:t>, </a:t>
            </a:r>
            <a:r>
              <a:rPr lang="en-US" sz="2000" dirty="0" err="1">
                <a:latin typeface="Times New Roman"/>
                <a:ea typeface="Times New Roman"/>
                <a:cs typeface="Times New Roman"/>
              </a:rPr>
              <a:t>bếp</a:t>
            </a:r>
            <a:r>
              <a:rPr lang="en-US" sz="2000" dirty="0">
                <a:latin typeface="Times New Roman"/>
                <a:ea typeface="Times New Roman"/>
                <a:cs typeface="Times New Roman"/>
              </a:rPr>
              <a:t> </a:t>
            </a:r>
            <a:r>
              <a:rPr lang="en-US" sz="2000" dirty="0" err="1">
                <a:latin typeface="Times New Roman"/>
                <a:ea typeface="Times New Roman"/>
                <a:cs typeface="Times New Roman"/>
              </a:rPr>
              <a:t>đặt</a:t>
            </a:r>
            <a:r>
              <a:rPr lang="en-US" sz="2000" dirty="0">
                <a:latin typeface="Times New Roman"/>
                <a:ea typeface="Times New Roman"/>
                <a:cs typeface="Times New Roman"/>
              </a:rPr>
              <a:t> </a:t>
            </a:r>
            <a:r>
              <a:rPr lang="en-US" sz="2000" dirty="0" err="1">
                <a:latin typeface="Times New Roman"/>
                <a:ea typeface="Times New Roman"/>
                <a:cs typeface="Times New Roman"/>
              </a:rPr>
              <a:t>dưới</a:t>
            </a:r>
            <a:r>
              <a:rPr lang="en-US" sz="2000" dirty="0">
                <a:latin typeface="Times New Roman"/>
                <a:ea typeface="Times New Roman"/>
                <a:cs typeface="Times New Roman"/>
              </a:rPr>
              <a:t> </a:t>
            </a:r>
            <a:r>
              <a:rPr lang="en-US" sz="2000" dirty="0" err="1">
                <a:latin typeface="Times New Roman"/>
                <a:ea typeface="Times New Roman"/>
                <a:cs typeface="Times New Roman"/>
              </a:rPr>
              <a:t>lòng</a:t>
            </a:r>
            <a:r>
              <a:rPr lang="en-US" sz="2000" dirty="0">
                <a:latin typeface="Times New Roman"/>
                <a:ea typeface="Times New Roman"/>
                <a:cs typeface="Times New Roman"/>
              </a:rPr>
              <a:t> </a:t>
            </a:r>
            <a:r>
              <a:rPr lang="en-US" sz="2000" dirty="0" err="1">
                <a:latin typeface="Times New Roman"/>
                <a:ea typeface="Times New Roman"/>
                <a:cs typeface="Times New Roman"/>
              </a:rPr>
              <a:t>đất</a:t>
            </a:r>
            <a:r>
              <a:rPr lang="en-US" sz="2000" dirty="0">
                <a:latin typeface="Times New Roman"/>
                <a:ea typeface="Times New Roman"/>
                <a:cs typeface="Times New Roman"/>
              </a:rPr>
              <a:t> </a:t>
            </a:r>
            <a:r>
              <a:rPr lang="en-US" sz="2000" dirty="0" err="1">
                <a:latin typeface="Times New Roman"/>
                <a:ea typeface="Times New Roman"/>
                <a:cs typeface="Times New Roman"/>
              </a:rPr>
              <a:t>khi</a:t>
            </a:r>
            <a:r>
              <a:rPr lang="en-US" sz="2000" dirty="0">
                <a:latin typeface="Times New Roman"/>
                <a:ea typeface="Times New Roman"/>
                <a:cs typeface="Times New Roman"/>
              </a:rPr>
              <a:t> </a:t>
            </a:r>
            <a:r>
              <a:rPr lang="en-US" sz="2000" dirty="0" err="1">
                <a:latin typeface="Times New Roman"/>
                <a:ea typeface="Times New Roman"/>
                <a:cs typeface="Times New Roman"/>
              </a:rPr>
              <a:t>đun</a:t>
            </a:r>
            <a:r>
              <a:rPr lang="en-US" sz="2000" dirty="0">
                <a:latin typeface="Times New Roman"/>
                <a:ea typeface="Times New Roman"/>
                <a:cs typeface="Times New Roman"/>
              </a:rPr>
              <a:t> </a:t>
            </a:r>
            <a:r>
              <a:rPr lang="en-US" sz="2000" dirty="0" err="1">
                <a:latin typeface="Times New Roman"/>
                <a:ea typeface="Times New Roman"/>
                <a:cs typeface="Times New Roman"/>
              </a:rPr>
              <a:t>khói</a:t>
            </a:r>
            <a:r>
              <a:rPr lang="en-US" sz="2000" dirty="0">
                <a:latin typeface="Times New Roman"/>
                <a:ea typeface="Times New Roman"/>
                <a:cs typeface="Times New Roman"/>
              </a:rPr>
              <a:t> </a:t>
            </a:r>
            <a:r>
              <a:rPr lang="en-US" sz="2000" dirty="0" err="1">
                <a:latin typeface="Times New Roman"/>
                <a:ea typeface="Times New Roman"/>
                <a:cs typeface="Times New Roman"/>
              </a:rPr>
              <a:t>tản</a:t>
            </a:r>
            <a:r>
              <a:rPr lang="en-US" sz="2000" dirty="0">
                <a:latin typeface="Times New Roman"/>
                <a:ea typeface="Times New Roman"/>
                <a:cs typeface="Times New Roman"/>
              </a:rPr>
              <a:t> </a:t>
            </a:r>
            <a:r>
              <a:rPr lang="en-US" sz="2000" dirty="0" err="1">
                <a:latin typeface="Times New Roman"/>
                <a:ea typeface="Times New Roman"/>
                <a:cs typeface="Times New Roman"/>
              </a:rPr>
              <a:t>ra</a:t>
            </a:r>
            <a:r>
              <a:rPr lang="en-US" sz="2000" dirty="0">
                <a:latin typeface="Times New Roman"/>
                <a:ea typeface="Times New Roman"/>
                <a:cs typeface="Times New Roman"/>
              </a:rPr>
              <a:t> </a:t>
            </a:r>
            <a:r>
              <a:rPr lang="en-US" sz="2000" dirty="0" err="1">
                <a:latin typeface="Times New Roman"/>
                <a:ea typeface="Times New Roman"/>
                <a:cs typeface="Times New Roman"/>
              </a:rPr>
              <a:t>địch</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phát</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am </a:t>
            </a:r>
            <a:r>
              <a:rPr lang="en-US" sz="2000" dirty="0" err="1">
                <a:latin typeface="Times New Roman"/>
                <a:ea typeface="Times New Roman"/>
                <a:cs typeface="Times New Roman"/>
              </a:rPr>
              <a:t>hiểu</a:t>
            </a:r>
            <a:r>
              <a:rPr lang="en-US" sz="2000" dirty="0">
                <a:latin typeface="Times New Roman"/>
                <a:ea typeface="Times New Roman"/>
                <a:cs typeface="Times New Roman"/>
              </a:rPr>
              <a:t> </a:t>
            </a:r>
            <a:r>
              <a:rPr lang="en-US" sz="2000" dirty="0" err="1">
                <a:latin typeface="Times New Roman"/>
                <a:ea typeface="Times New Roman"/>
                <a:cs typeface="Times New Roman"/>
              </a:rPr>
              <a:t>đời</a:t>
            </a:r>
            <a:r>
              <a:rPr lang="en-US" sz="2000" dirty="0">
                <a:latin typeface="Times New Roman"/>
                <a:ea typeface="Times New Roman"/>
                <a:cs typeface="Times New Roman"/>
              </a:rPr>
              <a:t> </a:t>
            </a:r>
            <a:r>
              <a:rPr lang="en-US" sz="2000" dirty="0" err="1">
                <a:latin typeface="Times New Roman"/>
                <a:ea typeface="Times New Roman"/>
                <a:cs typeface="Times New Roman"/>
              </a:rPr>
              <a:t>sống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trường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nhà</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a:t>
            </a:r>
            <a:r>
              <a:rPr lang="vi-VN" sz="1600" dirty="0">
                <a:ea typeface="Times New Roman"/>
                <a:cs typeface="Times New Roman"/>
              </a:rPr>
              <a:t> </a:t>
            </a:r>
            <a:r>
              <a:rPr lang="en-US" sz="2000" dirty="0" err="1">
                <a:latin typeface="Times New Roman"/>
                <a:ea typeface="Times New Roman"/>
                <a:cs typeface="Times New Roman"/>
              </a:rPr>
              <a:t>Cách</a:t>
            </a:r>
            <a:r>
              <a:rPr lang="en-US" sz="2000" dirty="0">
                <a:latin typeface="Times New Roman"/>
                <a:ea typeface="Times New Roman"/>
                <a:cs typeface="Times New Roman"/>
              </a:rPr>
              <a:t> </a:t>
            </a:r>
            <a:r>
              <a:rPr lang="en-US" sz="2000" dirty="0" err="1">
                <a:latin typeface="Times New Roman"/>
                <a:ea typeface="Times New Roman"/>
                <a:cs typeface="Times New Roman"/>
              </a:rPr>
              <a:t>định</a:t>
            </a:r>
            <a:r>
              <a:rPr lang="en-US" sz="2000" dirty="0">
                <a:latin typeface="Times New Roman"/>
                <a:ea typeface="Times New Roman"/>
                <a:cs typeface="Times New Roman"/>
              </a:rPr>
              <a:t> </a:t>
            </a:r>
            <a:r>
              <a:rPr lang="en-US" sz="2000" dirty="0" err="1">
                <a:latin typeface="Times New Roman"/>
                <a:ea typeface="Times New Roman"/>
                <a:cs typeface="Times New Roman"/>
              </a:rPr>
              <a:t>nghĩa</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gia</a:t>
            </a:r>
            <a:r>
              <a:rPr lang="en-US" sz="2000" dirty="0">
                <a:latin typeface="Times New Roman"/>
                <a:ea typeface="Times New Roman"/>
                <a:cs typeface="Times New Roman"/>
              </a:rPr>
              <a:t> </a:t>
            </a:r>
            <a:r>
              <a:rPr lang="en-US" sz="2000" dirty="0" err="1">
                <a:latin typeface="Times New Roman"/>
                <a:ea typeface="Times New Roman"/>
                <a:cs typeface="Times New Roman"/>
              </a:rPr>
              <a:t>đình</a:t>
            </a:r>
            <a:r>
              <a:rPr lang="en-US" sz="2000" dirty="0">
                <a:latin typeface="Times New Roman"/>
                <a:ea typeface="Times New Roman"/>
                <a:cs typeface="Times New Roman"/>
              </a:rPr>
              <a:t> </a:t>
            </a:r>
            <a:r>
              <a:rPr lang="en-US" sz="2000" dirty="0" err="1">
                <a:latin typeface="Times New Roman"/>
                <a:ea typeface="Times New Roman"/>
                <a:cs typeface="Times New Roman"/>
              </a:rPr>
              <a:t>thật</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thật</a:t>
            </a:r>
            <a:r>
              <a:rPr lang="en-US" sz="2000" dirty="0">
                <a:latin typeface="Times New Roman"/>
                <a:ea typeface="Times New Roman"/>
                <a:cs typeface="Times New Roman"/>
              </a:rPr>
              <a:t> </a:t>
            </a:r>
            <a:r>
              <a:rPr lang="en-US" sz="2000" dirty="0" err="1">
                <a:latin typeface="Times New Roman"/>
                <a:ea typeface="Times New Roman"/>
                <a:cs typeface="Times New Roman"/>
              </a:rPr>
              <a:t>giản</a:t>
            </a:r>
            <a:r>
              <a:rPr lang="en-US" sz="2000" dirty="0">
                <a:latin typeface="Times New Roman"/>
                <a:ea typeface="Times New Roman"/>
                <a:cs typeface="Times New Roman"/>
              </a:rPr>
              <a:t> </a:t>
            </a:r>
            <a:r>
              <a:rPr lang="en-US" sz="2000" dirty="0" err="1">
                <a:latin typeface="Times New Roman"/>
                <a:ea typeface="Times New Roman"/>
                <a:cs typeface="Times New Roman"/>
              </a:rPr>
              <a:t>dị</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thật</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sâu</a:t>
            </a:r>
            <a:r>
              <a:rPr lang="en-US" sz="2000" dirty="0">
                <a:latin typeface="Times New Roman"/>
                <a:ea typeface="Times New Roman"/>
                <a:cs typeface="Times New Roman"/>
              </a:rPr>
              <a:t> </a:t>
            </a:r>
            <a:r>
              <a:rPr lang="en-US" sz="2000" dirty="0" err="1">
                <a:latin typeface="Times New Roman"/>
                <a:ea typeface="Times New Roman"/>
                <a:cs typeface="Times New Roman"/>
              </a:rPr>
              <a:t>sắc</a:t>
            </a:r>
            <a:r>
              <a:rPr lang="en-US" sz="2000" dirty="0">
                <a:latin typeface="Times New Roman"/>
                <a:ea typeface="Times New Roman"/>
                <a:cs typeface="Times New Roman"/>
              </a:rPr>
              <a:t>: </a:t>
            </a:r>
            <a:r>
              <a:rPr lang="en-US" sz="2000" i="1" dirty="0">
                <a:latin typeface="Times New Roman"/>
                <a:ea typeface="Times New Roman"/>
                <a:cs typeface="Times New Roman"/>
              </a:rPr>
              <a:t>“Chung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 </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i="1" dirty="0">
                <a:latin typeface="Times New Roman"/>
                <a:ea typeface="Times New Roman"/>
                <a:cs typeface="Times New Roman"/>
              </a:rPr>
              <a:t> </a:t>
            </a:r>
            <a:r>
              <a:rPr lang="en-US" sz="2000" i="1" dirty="0" err="1">
                <a:latin typeface="Times New Roman"/>
                <a:ea typeface="Times New Roman"/>
                <a:cs typeface="Times New Roman"/>
              </a:rPr>
              <a:t>gia</a:t>
            </a:r>
            <a:r>
              <a:rPr lang="en-US" sz="2000" i="1" dirty="0">
                <a:latin typeface="Times New Roman"/>
                <a:ea typeface="Times New Roman"/>
                <a:cs typeface="Times New Roman"/>
              </a:rPr>
              <a:t> </a:t>
            </a:r>
            <a:r>
              <a:rPr lang="en-US" sz="2000" i="1" dirty="0" err="1">
                <a:latin typeface="Times New Roman"/>
                <a:ea typeface="Times New Roman"/>
                <a:cs typeface="Times New Roman"/>
              </a:rPr>
              <a:t>đình</a:t>
            </a:r>
            <a:r>
              <a:rPr lang="en-US" sz="2000" i="1" dirty="0">
                <a:latin typeface="Times New Roman"/>
                <a:ea typeface="Times New Roman"/>
                <a:cs typeface="Times New Roman"/>
              </a:rPr>
              <a:t> </a:t>
            </a:r>
            <a:r>
              <a:rPr lang="en-US" sz="2000" i="1" dirty="0" err="1">
                <a:latin typeface="Times New Roman"/>
                <a:ea typeface="Times New Roman"/>
                <a:cs typeface="Times New Roman"/>
              </a:rPr>
              <a:t>đấy</a:t>
            </a:r>
            <a:r>
              <a:rPr lang="en-US" sz="2000" i="1"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gia</a:t>
            </a:r>
            <a:r>
              <a:rPr lang="en-US" sz="2000" dirty="0">
                <a:latin typeface="Times New Roman"/>
                <a:ea typeface="Times New Roman"/>
                <a:cs typeface="Times New Roman"/>
              </a:rPr>
              <a:t> </a:t>
            </a:r>
            <a:r>
              <a:rPr lang="en-US" sz="2000" dirty="0" err="1">
                <a:latin typeface="Times New Roman"/>
                <a:ea typeface="Times New Roman"/>
                <a:cs typeface="Times New Roman"/>
              </a:rPr>
              <a:t>đình</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cùng</a:t>
            </a:r>
            <a:r>
              <a:rPr lang="en-US" sz="2000" dirty="0">
                <a:latin typeface="Times New Roman"/>
                <a:ea typeface="Times New Roman"/>
                <a:cs typeface="Times New Roman"/>
              </a:rPr>
              <a:t> </a:t>
            </a:r>
            <a:r>
              <a:rPr lang="en-US" sz="2000" dirty="0" err="1">
                <a:latin typeface="Times New Roman"/>
                <a:ea typeface="Times New Roman"/>
                <a:cs typeface="Times New Roman"/>
              </a:rPr>
              <a:t>chung</a:t>
            </a:r>
            <a:r>
              <a:rPr lang="en-US" sz="2000" dirty="0">
                <a:latin typeface="Times New Roman"/>
                <a:ea typeface="Times New Roman"/>
                <a:cs typeface="Times New Roman"/>
              </a:rPr>
              <a:t> </a:t>
            </a:r>
            <a:r>
              <a:rPr lang="en-US" sz="2000" dirty="0" err="1">
                <a:latin typeface="Times New Roman"/>
                <a:ea typeface="Times New Roman"/>
                <a:cs typeface="Times New Roman"/>
              </a:rPr>
              <a:t>nhiệm</a:t>
            </a:r>
            <a:r>
              <a:rPr lang="en-US" sz="2000" dirty="0">
                <a:latin typeface="Times New Roman"/>
                <a:ea typeface="Times New Roman"/>
                <a:cs typeface="Times New Roman"/>
              </a:rPr>
              <a:t> </a:t>
            </a:r>
            <a:r>
              <a:rPr lang="en-US" sz="2000" dirty="0" err="1">
                <a:latin typeface="Times New Roman"/>
                <a:ea typeface="Times New Roman"/>
                <a:cs typeface="Times New Roman"/>
              </a:rPr>
              <a:t>vụ</a:t>
            </a:r>
            <a:r>
              <a:rPr lang="en-US" sz="2000" dirty="0">
                <a:latin typeface="Times New Roman"/>
                <a:ea typeface="Times New Roman"/>
                <a:cs typeface="Times New Roman"/>
              </a:rPr>
              <a:t>, </a:t>
            </a:r>
            <a:r>
              <a:rPr lang="en-US" sz="2000" dirty="0" err="1">
                <a:latin typeface="Times New Roman"/>
                <a:ea typeface="Times New Roman"/>
                <a:cs typeface="Times New Roman"/>
              </a:rPr>
              <a:t>lí</a:t>
            </a:r>
            <a:r>
              <a:rPr lang="en-US" sz="2000" dirty="0">
                <a:latin typeface="Times New Roman"/>
                <a:ea typeface="Times New Roman"/>
                <a:cs typeface="Times New Roman"/>
              </a:rPr>
              <a:t> </a:t>
            </a:r>
            <a:r>
              <a:rPr lang="en-US" sz="2000" dirty="0" err="1">
                <a:latin typeface="Times New Roman"/>
                <a:ea typeface="Times New Roman"/>
                <a:cs typeface="Times New Roman"/>
              </a:rPr>
              <a:t>tưởng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đấu</a:t>
            </a:r>
            <a:r>
              <a:rPr lang="en-US" sz="2000" dirty="0">
                <a:latin typeface="Times New Roman"/>
                <a:ea typeface="Times New Roman"/>
                <a:cs typeface="Times New Roman"/>
              </a:rPr>
              <a:t>.</a:t>
            </a:r>
            <a:r>
              <a:rPr lang="vi-VN" sz="1600" dirty="0">
                <a:ea typeface="Times New Roman"/>
                <a:cs typeface="Times New Roman"/>
              </a:rPr>
              <a:t> </a:t>
            </a:r>
            <a:r>
              <a:rPr lang="en-US" sz="2000" dirty="0" err="1">
                <a:latin typeface="Times New Roman"/>
                <a:ea typeface="Times New Roman"/>
                <a:cs typeface="Times New Roman"/>
              </a:rPr>
              <a:t>Từ</a:t>
            </a:r>
            <a:r>
              <a:rPr lang="en-US" sz="2000" dirty="0">
                <a:latin typeface="Times New Roman"/>
                <a:ea typeface="Times New Roman"/>
                <a:cs typeface="Times New Roman"/>
              </a:rPr>
              <a:t> “</a:t>
            </a:r>
            <a:r>
              <a:rPr lang="en-US" sz="2000" dirty="0" err="1">
                <a:latin typeface="Times New Roman"/>
                <a:ea typeface="Times New Roman"/>
                <a:cs typeface="Times New Roman"/>
              </a:rPr>
              <a:t>chung</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dùng</a:t>
            </a:r>
            <a:r>
              <a:rPr lang="en-US" sz="2000" dirty="0">
                <a:latin typeface="Times New Roman"/>
                <a:ea typeface="Times New Roman"/>
                <a:cs typeface="Times New Roman"/>
              </a:rPr>
              <a:t> </a:t>
            </a:r>
            <a:r>
              <a:rPr lang="en-US" sz="2000" dirty="0" err="1">
                <a:latin typeface="Times New Roman"/>
                <a:ea typeface="Times New Roman"/>
                <a:cs typeface="Times New Roman"/>
              </a:rPr>
              <a:t>rất</a:t>
            </a:r>
            <a:r>
              <a:rPr lang="en-US" sz="2000" dirty="0">
                <a:latin typeface="Times New Roman"/>
                <a:ea typeface="Times New Roman"/>
                <a:cs typeface="Times New Roman"/>
              </a:rPr>
              <a:t> </a:t>
            </a:r>
            <a:r>
              <a:rPr lang="en-US" sz="2000" dirty="0" err="1">
                <a:latin typeface="Times New Roman"/>
                <a:ea typeface="Times New Roman"/>
                <a:cs typeface="Times New Roman"/>
              </a:rPr>
              <a:t>gợi</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 </a:t>
            </a:r>
            <a:r>
              <a:rPr lang="en-US" sz="2000" dirty="0" err="1">
                <a:latin typeface="Times New Roman"/>
                <a:ea typeface="Times New Roman"/>
                <a:cs typeface="Times New Roman"/>
              </a:rPr>
              <a:t>gợi</a:t>
            </a:r>
            <a:r>
              <a:rPr lang="en-US" sz="2000" dirty="0">
                <a:latin typeface="Times New Roman"/>
                <a:ea typeface="Times New Roman"/>
                <a:cs typeface="Times New Roman"/>
              </a:rPr>
              <a:t> </a:t>
            </a:r>
            <a:r>
              <a:rPr lang="en-US" sz="2000" dirty="0" err="1">
                <a:latin typeface="Times New Roman"/>
                <a:ea typeface="Times New Roman"/>
                <a:cs typeface="Times New Roman"/>
              </a:rPr>
              <a:t>ra</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gắn</a:t>
            </a:r>
            <a:r>
              <a:rPr lang="en-US" sz="2000" dirty="0">
                <a:latin typeface="Times New Roman"/>
                <a:ea typeface="Times New Roman"/>
                <a:cs typeface="Times New Roman"/>
              </a:rPr>
              <a:t> </a:t>
            </a:r>
            <a:r>
              <a:rPr lang="en-US" sz="2000" dirty="0" err="1">
                <a:latin typeface="Times New Roman"/>
                <a:ea typeface="Times New Roman"/>
                <a:cs typeface="Times New Roman"/>
              </a:rPr>
              <a:t>bó</a:t>
            </a:r>
            <a:r>
              <a:rPr lang="en-US" sz="2000" dirty="0">
                <a:latin typeface="Times New Roman"/>
                <a:ea typeface="Times New Roman"/>
                <a:cs typeface="Times New Roman"/>
              </a:rPr>
              <a:t> </a:t>
            </a:r>
            <a:r>
              <a:rPr lang="en-US" sz="2000" dirty="0" err="1">
                <a:latin typeface="Times New Roman"/>
                <a:ea typeface="Times New Roman"/>
                <a:cs typeface="Times New Roman"/>
              </a:rPr>
              <a:t>thân</a:t>
            </a:r>
            <a:r>
              <a:rPr lang="en-US" sz="2000" dirty="0">
                <a:latin typeface="Times New Roman"/>
                <a:ea typeface="Times New Roman"/>
                <a:cs typeface="Times New Roman"/>
              </a:rPr>
              <a:t> </a:t>
            </a:r>
            <a:r>
              <a:rPr lang="en-US" sz="2000" dirty="0" err="1">
                <a:latin typeface="Times New Roman"/>
                <a:ea typeface="Times New Roman"/>
                <a:cs typeface="Times New Roman"/>
              </a:rPr>
              <a:t>thương</a:t>
            </a:r>
            <a:r>
              <a:rPr lang="en-US" sz="2000" dirty="0">
                <a:latin typeface="Times New Roman"/>
                <a:ea typeface="Times New Roman"/>
                <a:cs typeface="Times New Roman"/>
              </a:rPr>
              <a:t> </a:t>
            </a:r>
            <a:r>
              <a:rPr lang="en-US" sz="2000" dirty="0" err="1">
                <a:latin typeface="Times New Roman"/>
                <a:ea typeface="Times New Roman"/>
                <a:cs typeface="Times New Roman"/>
              </a:rPr>
              <a:t>giữa</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a:t>
            </a:r>
            <a:r>
              <a:rPr lang="en-US" sz="2000" dirty="0" err="1">
                <a:latin typeface="Times New Roman"/>
                <a:ea typeface="Times New Roman"/>
                <a:cs typeface="Times New Roman"/>
              </a:rPr>
              <a:t>chỉ</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chung</a:t>
            </a:r>
            <a:r>
              <a:rPr lang="en-US" sz="2000" i="1" dirty="0">
                <a:latin typeface="Times New Roman"/>
                <a:ea typeface="Times New Roman"/>
                <a:cs typeface="Times New Roman"/>
              </a:rPr>
              <a:t>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a:t>
            </a:r>
            <a:r>
              <a:rPr lang="en-US" sz="2000" dirty="0">
                <a:latin typeface="Times New Roman"/>
                <a:ea typeface="Times New Roman"/>
                <a:cs typeface="Times New Roman"/>
              </a:rPr>
              <a:t> </a:t>
            </a:r>
            <a:r>
              <a:rPr lang="en-US" sz="2000" dirty="0" err="1">
                <a:latin typeface="Times New Roman"/>
                <a:ea typeface="Times New Roman"/>
                <a:cs typeface="Times New Roman"/>
              </a:rPr>
              <a:t>cùng</a:t>
            </a:r>
            <a:r>
              <a:rPr lang="en-US" sz="2000" dirty="0">
                <a:latin typeface="Times New Roman"/>
                <a:ea typeface="Times New Roman"/>
                <a:cs typeface="Times New Roman"/>
              </a:rPr>
              <a:t>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ăn</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bữa</a:t>
            </a:r>
            <a:r>
              <a:rPr lang="en-US" sz="2000" dirty="0">
                <a:latin typeface="Times New Roman"/>
                <a:ea typeface="Times New Roman"/>
                <a:cs typeface="Times New Roman"/>
              </a:rPr>
              <a:t> </a:t>
            </a:r>
            <a:r>
              <a:rPr lang="en-US" sz="2000" dirty="0" err="1">
                <a:latin typeface="Times New Roman"/>
                <a:ea typeface="Times New Roman"/>
                <a:cs typeface="Times New Roman"/>
              </a:rPr>
              <a:t>cơm</a:t>
            </a:r>
            <a:r>
              <a:rPr lang="en-US" sz="2000" dirty="0">
                <a:latin typeface="Times New Roman"/>
                <a:ea typeface="Times New Roman"/>
                <a:cs typeface="Times New Roman"/>
              </a:rPr>
              <a:t> </a:t>
            </a:r>
            <a:r>
              <a:rPr lang="en-US" sz="2000" dirty="0" err="1">
                <a:latin typeface="Times New Roman"/>
                <a:ea typeface="Times New Roman"/>
                <a:cs typeface="Times New Roman"/>
              </a:rPr>
              <a:t>tại</a:t>
            </a:r>
            <a:r>
              <a:rPr lang="en-US" sz="2000" dirty="0">
                <a:latin typeface="Times New Roman"/>
                <a:ea typeface="Times New Roman"/>
                <a:cs typeface="Times New Roman"/>
              </a:rPr>
              <a:t> </a:t>
            </a:r>
            <a:r>
              <a:rPr lang="en-US" sz="2000" dirty="0" err="1">
                <a:latin typeface="Times New Roman"/>
                <a:ea typeface="Times New Roman"/>
                <a:cs typeface="Times New Roman"/>
              </a:rPr>
              <a:t>trạm</a:t>
            </a:r>
            <a:r>
              <a:rPr lang="en-US" sz="2000" dirty="0">
                <a:latin typeface="Times New Roman"/>
                <a:ea typeface="Times New Roman"/>
                <a:cs typeface="Times New Roman"/>
              </a:rPr>
              <a:t> </a:t>
            </a:r>
            <a:r>
              <a:rPr lang="en-US" sz="2000" dirty="0" err="1">
                <a:latin typeface="Times New Roman"/>
                <a:ea typeface="Times New Roman"/>
                <a:cs typeface="Times New Roman"/>
              </a:rPr>
              <a:t>dừng</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dã</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dọc</a:t>
            </a:r>
            <a:r>
              <a:rPr lang="en-US" sz="2000" dirty="0">
                <a:latin typeface="Times New Roman"/>
                <a:ea typeface="Times New Roman"/>
                <a:cs typeface="Times New Roman"/>
              </a:rPr>
              <a:t> </a:t>
            </a:r>
            <a:r>
              <a:rPr lang="en-US" sz="2000" dirty="0" err="1">
                <a:latin typeface="Times New Roman"/>
                <a:ea typeface="Times New Roman"/>
                <a:cs typeface="Times New Roman"/>
              </a:rPr>
              <a:t>đường</a:t>
            </a:r>
            <a:r>
              <a:rPr lang="en-US" sz="2000" dirty="0">
                <a:latin typeface="Times New Roman"/>
                <a:ea typeface="Times New Roman"/>
                <a:cs typeface="Times New Roman"/>
              </a:rPr>
              <a:t> </a:t>
            </a:r>
            <a:r>
              <a:rPr lang="en-US" sz="2000" dirty="0" err="1">
                <a:latin typeface="Times New Roman"/>
                <a:ea typeface="Times New Roman"/>
                <a:cs typeface="Times New Roman"/>
              </a:rPr>
              <a:t>hành</a:t>
            </a:r>
            <a:r>
              <a:rPr lang="en-US" sz="2000" dirty="0">
                <a:latin typeface="Times New Roman"/>
                <a:ea typeface="Times New Roman"/>
                <a:cs typeface="Times New Roman"/>
              </a:rPr>
              <a:t> </a:t>
            </a:r>
            <a:r>
              <a:rPr lang="en-US" sz="2000" dirty="0" err="1">
                <a:latin typeface="Times New Roman"/>
                <a:ea typeface="Times New Roman"/>
                <a:cs typeface="Times New Roman"/>
              </a:rPr>
              <a:t>quân</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trở</a:t>
            </a:r>
            <a:r>
              <a:rPr lang="en-US" sz="2000" dirty="0">
                <a:latin typeface="Times New Roman"/>
                <a:ea typeface="Times New Roman"/>
                <a:cs typeface="Times New Roman"/>
              </a:rPr>
              <a:t> </a:t>
            </a:r>
            <a:r>
              <a:rPr lang="en-US" sz="2000" dirty="0" err="1">
                <a:latin typeface="Times New Roman"/>
                <a:ea typeface="Times New Roman"/>
                <a:cs typeface="Times New Roman"/>
              </a:rPr>
              <a:t>nên</a:t>
            </a:r>
            <a:r>
              <a:rPr lang="en-US" sz="2000" dirty="0">
                <a:latin typeface="Times New Roman"/>
                <a:ea typeface="Times New Roman"/>
                <a:cs typeface="Times New Roman"/>
              </a:rPr>
              <a:t> </a:t>
            </a:r>
            <a:r>
              <a:rPr lang="en-US" sz="2000" dirty="0" err="1">
                <a:latin typeface="Times New Roman"/>
                <a:ea typeface="Times New Roman"/>
                <a:cs typeface="Times New Roman"/>
              </a:rPr>
              <a:t>thân</a:t>
            </a:r>
            <a:r>
              <a:rPr lang="en-US" sz="2000" dirty="0">
                <a:latin typeface="Times New Roman"/>
                <a:ea typeface="Times New Roman"/>
                <a:cs typeface="Times New Roman"/>
              </a:rPr>
              <a:t> </a:t>
            </a:r>
            <a:r>
              <a:rPr lang="en-US" sz="2000" dirty="0" err="1">
                <a:latin typeface="Times New Roman"/>
                <a:ea typeface="Times New Roman"/>
                <a:cs typeface="Times New Roman"/>
              </a:rPr>
              <a:t>thiết</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ruột</a:t>
            </a:r>
            <a:r>
              <a:rPr lang="en-US" sz="2000" dirty="0">
                <a:latin typeface="Times New Roman"/>
                <a:ea typeface="Times New Roman"/>
                <a:cs typeface="Times New Roman"/>
              </a:rPr>
              <a:t> </a:t>
            </a:r>
            <a:r>
              <a:rPr lang="en-US" sz="2000" dirty="0" err="1">
                <a:latin typeface="Times New Roman"/>
                <a:ea typeface="Times New Roman"/>
                <a:cs typeface="Times New Roman"/>
              </a:rPr>
              <a:t>thịt</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vậy</a:t>
            </a:r>
            <a:r>
              <a:rPr lang="en-US" sz="2000" dirty="0">
                <a:latin typeface="Times New Roman"/>
                <a:ea typeface="Times New Roman"/>
                <a:cs typeface="Times New Roman"/>
              </a:rPr>
              <a:t>, </a:t>
            </a:r>
            <a:r>
              <a:rPr lang="en-US" sz="2000" dirty="0" err="1">
                <a:latin typeface="Times New Roman"/>
                <a:ea typeface="Times New Roman"/>
                <a:cs typeface="Times New Roman"/>
              </a:rPr>
              <a:t>với</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lái</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chí</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 </a:t>
            </a:r>
            <a:r>
              <a:rPr lang="en-US" sz="2000" dirty="0" err="1">
                <a:latin typeface="Times New Roman"/>
                <a:ea typeface="Times New Roman"/>
                <a:cs typeface="Times New Roman"/>
              </a:rPr>
              <a:t>cũng</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thân</a:t>
            </a:r>
            <a:r>
              <a:rPr lang="en-US" sz="2000" dirty="0">
                <a:latin typeface="Times New Roman"/>
                <a:ea typeface="Times New Roman"/>
                <a:cs typeface="Times New Roman"/>
              </a:rPr>
              <a:t>, </a:t>
            </a:r>
            <a:r>
              <a:rPr lang="en-US" sz="2000" dirty="0" err="1">
                <a:latin typeface="Times New Roman"/>
                <a:ea typeface="Times New Roman"/>
                <a:cs typeface="Times New Roman"/>
              </a:rPr>
              <a:t>giống</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ruột</a:t>
            </a:r>
            <a:r>
              <a:rPr lang="en-US" sz="2000" dirty="0">
                <a:latin typeface="Times New Roman"/>
                <a:ea typeface="Times New Roman"/>
                <a:cs typeface="Times New Roman"/>
              </a:rPr>
              <a:t> </a:t>
            </a:r>
            <a:r>
              <a:rPr lang="en-US" sz="2000" dirty="0" err="1">
                <a:latin typeface="Times New Roman"/>
                <a:ea typeface="Times New Roman"/>
                <a:cs typeface="Times New Roman"/>
              </a:rPr>
              <a:t>thịt</a:t>
            </a:r>
            <a:r>
              <a:rPr lang="en-US" sz="2000" dirty="0">
                <a:latin typeface="Times New Roman"/>
                <a:ea typeface="Times New Roman"/>
                <a:cs typeface="Times New Roman"/>
              </a:rPr>
              <a:t> </a:t>
            </a:r>
            <a:r>
              <a:rPr lang="en-US" sz="2000" dirty="0" err="1">
                <a:latin typeface="Times New Roman"/>
                <a:ea typeface="Times New Roman"/>
                <a:cs typeface="Times New Roman"/>
              </a:rPr>
              <a:t>gắn</a:t>
            </a:r>
            <a:r>
              <a:rPr lang="en-US" sz="2000" dirty="0">
                <a:latin typeface="Times New Roman"/>
                <a:ea typeface="Times New Roman"/>
                <a:cs typeface="Times New Roman"/>
              </a:rPr>
              <a:t> </a:t>
            </a:r>
            <a:r>
              <a:rPr lang="en-US" sz="2000" dirty="0" err="1">
                <a:latin typeface="Times New Roman"/>
                <a:ea typeface="Times New Roman"/>
                <a:cs typeface="Times New Roman"/>
              </a:rPr>
              <a:t>bó</a:t>
            </a:r>
            <a:r>
              <a:rPr lang="en-US" sz="2000" dirty="0">
                <a:latin typeface="Times New Roman"/>
                <a:ea typeface="Times New Roman"/>
                <a:cs typeface="Times New Roman"/>
              </a:rPr>
              <a:t> </a:t>
            </a:r>
            <a:r>
              <a:rPr lang="en-US" sz="2000" dirty="0" err="1">
                <a:latin typeface="Times New Roman"/>
                <a:ea typeface="Times New Roman"/>
                <a:cs typeface="Times New Roman"/>
              </a:rPr>
              <a:t>bền</a:t>
            </a:r>
            <a:r>
              <a:rPr lang="en-US" sz="2000" dirty="0">
                <a:latin typeface="Times New Roman"/>
                <a:ea typeface="Times New Roman"/>
                <a:cs typeface="Times New Roman"/>
              </a:rPr>
              <a:t> </a:t>
            </a:r>
            <a:r>
              <a:rPr lang="en-US" sz="2000" dirty="0" err="1">
                <a:latin typeface="Times New Roman"/>
                <a:ea typeface="Times New Roman"/>
                <a:cs typeface="Times New Roman"/>
              </a:rPr>
              <a:t>chặt</a:t>
            </a:r>
            <a:r>
              <a:rPr lang="en-US" sz="2000" dirty="0">
                <a:latin typeface="Times New Roman"/>
                <a:ea typeface="Times New Roman"/>
                <a:cs typeface="Times New Roman"/>
              </a:rPr>
              <a:t>, </a:t>
            </a:r>
            <a:r>
              <a:rPr lang="en-US" sz="2000" dirty="0" err="1">
                <a:latin typeface="Times New Roman"/>
                <a:ea typeface="Times New Roman"/>
                <a:cs typeface="Times New Roman"/>
              </a:rPr>
              <a:t>tự</a:t>
            </a:r>
            <a:r>
              <a:rPr lang="en-US" sz="2000" dirty="0">
                <a:latin typeface="Times New Roman"/>
                <a:ea typeface="Times New Roman"/>
                <a:cs typeface="Times New Roman"/>
              </a:rPr>
              <a:t> </a:t>
            </a:r>
            <a:r>
              <a:rPr lang="en-US" sz="2000" dirty="0" err="1">
                <a:latin typeface="Times New Roman"/>
                <a:ea typeface="Times New Roman"/>
                <a:cs typeface="Times New Roman"/>
              </a:rPr>
              <a:t>nhiên</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trở</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viên</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đại</a:t>
            </a:r>
            <a:r>
              <a:rPr lang="en-US" sz="2000" dirty="0">
                <a:latin typeface="Times New Roman"/>
                <a:ea typeface="Times New Roman"/>
                <a:cs typeface="Times New Roman"/>
              </a:rPr>
              <a:t> </a:t>
            </a:r>
            <a:r>
              <a:rPr lang="en-US" sz="2000" dirty="0" err="1">
                <a:latin typeface="Times New Roman"/>
                <a:ea typeface="Times New Roman"/>
                <a:cs typeface="Times New Roman"/>
              </a:rPr>
              <a:t>gia</a:t>
            </a:r>
            <a:r>
              <a:rPr lang="en-US" sz="2000" dirty="0">
                <a:latin typeface="Times New Roman"/>
                <a:ea typeface="Times New Roman"/>
                <a:cs typeface="Times New Roman"/>
              </a:rPr>
              <a:t> </a:t>
            </a:r>
            <a:r>
              <a:rPr lang="en-US" sz="2000" dirty="0" err="1">
                <a:latin typeface="Times New Roman"/>
                <a:ea typeface="Times New Roman"/>
                <a:cs typeface="Times New Roman"/>
              </a:rPr>
              <a:t>đình</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Trường</a:t>
            </a:r>
            <a:r>
              <a:rPr lang="en-US" sz="2000" dirty="0">
                <a:latin typeface="Times New Roman"/>
                <a:ea typeface="Times New Roman"/>
                <a:cs typeface="Times New Roman"/>
              </a:rPr>
              <a:t> </a:t>
            </a:r>
            <a:r>
              <a:rPr lang="en-US" sz="2000" dirty="0" err="1">
                <a:latin typeface="Times New Roman"/>
                <a:ea typeface="Times New Roman"/>
                <a:cs typeface="Times New Roman"/>
              </a:rPr>
              <a:t>Sơn</a:t>
            </a:r>
            <a:r>
              <a:rPr lang="en-US" sz="2000" dirty="0">
                <a:latin typeface="Times New Roman"/>
                <a:ea typeface="Times New Roman"/>
                <a:cs typeface="Times New Roman"/>
              </a:rPr>
              <a:t>. (</a:t>
            </a:r>
            <a:r>
              <a:rPr lang="en-US" sz="2000" dirty="0" err="1">
                <a:latin typeface="Times New Roman"/>
                <a:ea typeface="Times New Roman"/>
                <a:cs typeface="Times New Roman"/>
              </a:rPr>
              <a:t>Liên</a:t>
            </a:r>
            <a:r>
              <a:rPr lang="en-US" sz="2000" dirty="0">
                <a:latin typeface="Times New Roman"/>
                <a:ea typeface="Times New Roman"/>
                <a:cs typeface="Times New Roman"/>
              </a:rPr>
              <a:t> </a:t>
            </a:r>
            <a:r>
              <a:rPr lang="en-US" sz="2000" dirty="0" err="1">
                <a:latin typeface="Times New Roman"/>
                <a:ea typeface="Times New Roman"/>
                <a:cs typeface="Times New Roman"/>
              </a:rPr>
              <a:t>hệ</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câu</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dùng</a:t>
            </a:r>
            <a:r>
              <a:rPr lang="en-US" sz="2000" dirty="0">
                <a:latin typeface="Times New Roman"/>
                <a:ea typeface="Times New Roman"/>
                <a:cs typeface="Times New Roman"/>
              </a:rPr>
              <a:t> </a:t>
            </a:r>
            <a:r>
              <a:rPr lang="en-US" sz="2000" dirty="0" err="1">
                <a:latin typeface="Times New Roman"/>
                <a:ea typeface="Times New Roman"/>
                <a:cs typeface="Times New Roman"/>
              </a:rPr>
              <a:t>từ</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dirty="0">
                <a:latin typeface="Times New Roman"/>
                <a:ea typeface="Times New Roman"/>
                <a:cs typeface="Times New Roman"/>
              </a:rPr>
              <a:t>”</a:t>
            </a:r>
            <a:r>
              <a:rPr lang="vi-VN" sz="2000" dirty="0">
                <a:latin typeface="Times New Roman"/>
                <a:ea typeface="Times New Roman"/>
                <a:cs typeface="Times New Roman"/>
              </a:rPr>
              <a:t>)</a:t>
            </a:r>
            <a:r>
              <a:rPr lang="en-US" sz="2000" dirty="0">
                <a:latin typeface="Times New Roman"/>
                <a:ea typeface="Times New Roman"/>
                <a:cs typeface="Times New Roman"/>
              </a:rPr>
              <a:t>.</a:t>
            </a:r>
            <a:endParaRPr lang="en-US" sz="1600" dirty="0">
              <a:ea typeface="Calibri"/>
              <a:cs typeface="Times New Roman"/>
            </a:endParaRPr>
          </a:p>
        </p:txBody>
      </p:sp>
    </p:spTree>
    <p:extLst>
      <p:ext uri="{BB962C8B-B14F-4D97-AF65-F5344CB8AC3E}">
        <p14:creationId xmlns:p14="http://schemas.microsoft.com/office/powerpoint/2010/main" xmlns="" val="389837797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55784" cy="6858000"/>
          </a:xfrm>
          <a:prstGeom prst="rect">
            <a:avLst/>
          </a:prstGeom>
        </p:spPr>
      </p:pic>
      <p:sp>
        <p:nvSpPr>
          <p:cNvPr id="4" name="TextBox 3"/>
          <p:cNvSpPr txBox="1"/>
          <p:nvPr/>
        </p:nvSpPr>
        <p:spPr>
          <a:xfrm>
            <a:off x="286490" y="957164"/>
            <a:ext cx="8686800" cy="429413"/>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c</a:t>
            </a:r>
            <a:r>
              <a:rPr lang="vi-VN" sz="2000" b="1" i="1" dirty="0">
                <a:solidFill>
                  <a:srgbClr val="FF66CC"/>
                </a:solidFill>
                <a:latin typeface="Times New Roman" pitchFamily="18" charset="0"/>
                <a:cs typeface="Times New Roman" pitchFamily="18" charset="0"/>
              </a:rPr>
              <a:t>. Lòng yêu nước, ý chí chiến đấu giải phóng miền Nam (Khổ cuối)</a:t>
            </a:r>
            <a:endParaRPr lang="en-US" sz="2000" b="1" i="1" dirty="0">
              <a:solidFill>
                <a:srgbClr val="FF66CC"/>
              </a:solidFill>
              <a:latin typeface="Times New Roman" pitchFamily="18" charset="0"/>
              <a:cs typeface="Times New Roman" pitchFamily="18" charset="0"/>
            </a:endParaRP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231374" y="1524000"/>
            <a:ext cx="8928162" cy="4524315"/>
          </a:xfrm>
          <a:prstGeom prst="rect">
            <a:avLst/>
          </a:prstGeom>
          <a:noFill/>
        </p:spPr>
        <p:txBody>
          <a:bodyPr wrap="square" rtlCol="0">
            <a:spAutoFit/>
          </a:bodyPr>
          <a:lstStyle/>
          <a:p>
            <a:pPr algn="just">
              <a:lnSpc>
                <a:spcPct val="120000"/>
              </a:lnSpc>
              <a:spcAft>
                <a:spcPts val="0"/>
              </a:spcAft>
              <a:tabLst>
                <a:tab pos="5600700" algn="l"/>
              </a:tabLst>
            </a:pPr>
            <a:r>
              <a:rPr lang="vi-VN" sz="1600"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đèn</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mui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thùng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xước</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vẫn</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r>
              <a:rPr lang="en-US" sz="2000" i="1" dirty="0">
                <a:latin typeface="Times New Roman"/>
                <a:ea typeface="Times New Roman"/>
                <a:cs typeface="Times New Roman"/>
              </a:rPr>
              <a:t> </a:t>
            </a:r>
            <a:r>
              <a:rPr lang="en-US" sz="2000" i="1" dirty="0" err="1">
                <a:latin typeface="Times New Roman"/>
                <a:ea typeface="Times New Roman"/>
                <a:cs typeface="Times New Roman"/>
              </a:rPr>
              <a:t>vì</a:t>
            </a:r>
            <a:r>
              <a:rPr lang="en-US" sz="2000" i="1" dirty="0">
                <a:latin typeface="Times New Roman"/>
                <a:ea typeface="Times New Roman"/>
                <a:cs typeface="Times New Roman"/>
              </a:rPr>
              <a:t> </a:t>
            </a:r>
            <a:r>
              <a:rPr lang="en-US" sz="2000" i="1" dirty="0" err="1">
                <a:latin typeface="Times New Roman"/>
                <a:ea typeface="Times New Roman"/>
                <a:cs typeface="Times New Roman"/>
              </a:rPr>
              <a:t>miền</a:t>
            </a:r>
            <a:r>
              <a:rPr lang="en-US" sz="2000" i="1" dirty="0">
                <a:latin typeface="Times New Roman"/>
                <a:ea typeface="Times New Roman"/>
                <a:cs typeface="Times New Roman"/>
              </a:rPr>
              <a:t> Nam </a:t>
            </a:r>
            <a:r>
              <a:rPr lang="en-US" sz="2000" i="1" dirty="0" err="1">
                <a:latin typeface="Times New Roman"/>
                <a:ea typeface="Times New Roman"/>
                <a:cs typeface="Times New Roman"/>
              </a:rPr>
              <a:t>phía</a:t>
            </a:r>
            <a:r>
              <a:rPr lang="en-US" sz="2000" i="1" dirty="0">
                <a:latin typeface="Times New Roman"/>
                <a:ea typeface="Times New Roman"/>
                <a:cs typeface="Times New Roman"/>
              </a:rPr>
              <a:t> </a:t>
            </a:r>
            <a:r>
              <a:rPr lang="en-US" sz="2000" i="1" dirty="0" err="1">
                <a:latin typeface="Times New Roman"/>
                <a:ea typeface="Times New Roman"/>
                <a:cs typeface="Times New Roman"/>
              </a:rPr>
              <a:t>trước</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Chỉ</a:t>
            </a:r>
            <a:r>
              <a:rPr lang="en-US" sz="2000" i="1" dirty="0">
                <a:latin typeface="Times New Roman"/>
                <a:ea typeface="Times New Roman"/>
                <a:cs typeface="Times New Roman"/>
              </a:rPr>
              <a:t> </a:t>
            </a:r>
            <a:r>
              <a:rPr lang="en-US" sz="2000" i="1" dirty="0" err="1">
                <a:latin typeface="Times New Roman"/>
                <a:ea typeface="Times New Roman"/>
                <a:cs typeface="Times New Roman"/>
              </a:rPr>
              <a:t>cần</a:t>
            </a:r>
            <a:r>
              <a:rPr lang="en-US" sz="2000" i="1" dirty="0">
                <a:latin typeface="Times New Roman"/>
                <a:ea typeface="Times New Roman"/>
                <a:cs typeface="Times New Roman"/>
              </a:rPr>
              <a:t> </a:t>
            </a:r>
            <a:r>
              <a:rPr lang="en-US" sz="2000" i="1" dirty="0" err="1">
                <a:latin typeface="Times New Roman"/>
                <a:ea typeface="Times New Roman"/>
                <a:cs typeface="Times New Roman"/>
              </a:rPr>
              <a:t>trong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một</a:t>
            </a:r>
            <a:r>
              <a:rPr lang="en-US" sz="2000" i="1" dirty="0">
                <a:latin typeface="Times New Roman"/>
                <a:ea typeface="Times New Roman"/>
                <a:cs typeface="Times New Roman"/>
              </a:rPr>
              <a:t> </a:t>
            </a:r>
            <a:r>
              <a:rPr lang="en-US" sz="2000" i="1" dirty="0" err="1">
                <a:latin typeface="Times New Roman"/>
                <a:ea typeface="Times New Roman"/>
                <a:cs typeface="Times New Roman"/>
              </a:rPr>
              <a:t>trái</a:t>
            </a:r>
            <a:r>
              <a:rPr lang="en-US" sz="2000" i="1" dirty="0">
                <a:latin typeface="Times New Roman"/>
                <a:ea typeface="Times New Roman"/>
                <a:cs typeface="Times New Roman"/>
              </a:rPr>
              <a:t> </a:t>
            </a:r>
            <a:r>
              <a:rPr lang="en-US" sz="2000" i="1" dirty="0" err="1">
                <a:latin typeface="Times New Roman"/>
                <a:ea typeface="Times New Roman"/>
                <a:cs typeface="Times New Roman"/>
              </a:rPr>
              <a:t>tim.</a:t>
            </a:r>
            <a:endParaRPr lang="en-US" sz="2000" i="1" dirty="0">
              <a:ea typeface="Calibri"/>
              <a:cs typeface="Times New Roman"/>
            </a:endParaRPr>
          </a:p>
          <a:p>
            <a:pPr algn="just">
              <a:lnSpc>
                <a:spcPct val="120000"/>
              </a:lnSpc>
              <a:tabLst>
                <a:tab pos="5600700" algn="l"/>
              </a:tabLst>
            </a:pPr>
            <a:r>
              <a:rPr lang="en-US" sz="2000" dirty="0">
                <a:latin typeface="Times New Roman"/>
                <a:ea typeface="Times New Roman"/>
                <a:cs typeface="Times New Roman"/>
              </a:rPr>
              <a:t> </a:t>
            </a:r>
            <a:r>
              <a:rPr lang="vi-VN" sz="2000" dirty="0">
                <a:latin typeface="Times New Roman"/>
                <a:ea typeface="Times New Roman"/>
                <a:cs typeface="Times New Roman"/>
              </a:rPr>
              <a:t>              </a:t>
            </a:r>
            <a:r>
              <a:rPr lang="en-US" sz="2000" dirty="0" err="1">
                <a:latin typeface="Times New Roman"/>
                <a:ea typeface="Times New Roman"/>
                <a:cs typeface="Times New Roman"/>
              </a:rPr>
              <a:t>Hai</a:t>
            </a:r>
            <a:r>
              <a:rPr lang="en-US" sz="2000" dirty="0">
                <a:latin typeface="Times New Roman"/>
                <a:ea typeface="Times New Roman"/>
                <a:cs typeface="Times New Roman"/>
              </a:rPr>
              <a:t> </a:t>
            </a:r>
            <a:r>
              <a:rPr lang="en-US" sz="2000" dirty="0" err="1">
                <a:latin typeface="Times New Roman"/>
                <a:ea typeface="Times New Roman"/>
                <a:cs typeface="Times New Roman"/>
              </a:rPr>
              <a:t>dòng</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ngắt</a:t>
            </a:r>
            <a:r>
              <a:rPr lang="en-US" sz="2000" dirty="0">
                <a:latin typeface="Times New Roman"/>
                <a:ea typeface="Times New Roman"/>
                <a:cs typeface="Times New Roman"/>
              </a:rPr>
              <a:t> </a:t>
            </a:r>
            <a:r>
              <a:rPr lang="en-US" sz="2000" dirty="0" err="1">
                <a:latin typeface="Times New Roman"/>
                <a:ea typeface="Times New Roman"/>
                <a:cs typeface="Times New Roman"/>
              </a:rPr>
              <a:t>làm</a:t>
            </a:r>
            <a:r>
              <a:rPr lang="en-US" sz="2000" dirty="0">
                <a:latin typeface="Times New Roman"/>
                <a:ea typeface="Times New Roman"/>
                <a:cs typeface="Times New Roman"/>
              </a:rPr>
              <a:t> 4 </a:t>
            </a:r>
            <a:r>
              <a:rPr lang="en-US" sz="2000" dirty="0" err="1">
                <a:latin typeface="Times New Roman"/>
                <a:ea typeface="Times New Roman"/>
                <a:cs typeface="Times New Roman"/>
              </a:rPr>
              <a:t>khúc</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chặng</a:t>
            </a:r>
            <a:r>
              <a:rPr lang="en-US" sz="2000" dirty="0">
                <a:latin typeface="Times New Roman"/>
                <a:ea typeface="Times New Roman"/>
                <a:cs typeface="Times New Roman"/>
              </a:rPr>
              <a:t> </a:t>
            </a:r>
            <a:r>
              <a:rPr lang="en-US" sz="2000" dirty="0" err="1">
                <a:latin typeface="Times New Roman"/>
                <a:ea typeface="Times New Roman"/>
                <a:cs typeface="Times New Roman"/>
              </a:rPr>
              <a:t>gập</a:t>
            </a:r>
            <a:r>
              <a:rPr lang="en-US" sz="2000" dirty="0">
                <a:latin typeface="Times New Roman"/>
                <a:ea typeface="Times New Roman"/>
                <a:cs typeface="Times New Roman"/>
              </a:rPr>
              <a:t> </a:t>
            </a:r>
            <a:r>
              <a:rPr lang="en-US" sz="2000" dirty="0" err="1">
                <a:latin typeface="Times New Roman"/>
                <a:ea typeface="Times New Roman"/>
                <a:cs typeface="Times New Roman"/>
              </a:rPr>
              <a:t>ghềnh</a:t>
            </a:r>
            <a:r>
              <a:rPr lang="en-US" sz="2000" dirty="0">
                <a:latin typeface="Times New Roman"/>
                <a:ea typeface="Times New Roman"/>
                <a:cs typeface="Times New Roman"/>
              </a:rPr>
              <a:t> </a:t>
            </a:r>
            <a:r>
              <a:rPr lang="en-US" sz="2000" dirty="0" err="1">
                <a:latin typeface="Times New Roman"/>
                <a:ea typeface="Times New Roman"/>
                <a:cs typeface="Times New Roman"/>
              </a:rPr>
              <a:t>khúc</a:t>
            </a:r>
            <a:r>
              <a:rPr lang="en-US" sz="2000" dirty="0">
                <a:latin typeface="Times New Roman"/>
                <a:ea typeface="Times New Roman"/>
                <a:cs typeface="Times New Roman"/>
              </a:rPr>
              <a:t> </a:t>
            </a:r>
            <a:r>
              <a:rPr lang="en-US" sz="2000" dirty="0" err="1">
                <a:latin typeface="Times New Roman"/>
                <a:ea typeface="Times New Roman"/>
                <a:cs typeface="Times New Roman"/>
              </a:rPr>
              <a:t>khủy</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con </a:t>
            </a:r>
            <a:r>
              <a:rPr lang="en-US" sz="2000" dirty="0" err="1">
                <a:latin typeface="Times New Roman"/>
                <a:ea typeface="Times New Roman"/>
                <a:cs typeface="Times New Roman"/>
              </a:rPr>
              <a:t>đường</a:t>
            </a:r>
            <a:r>
              <a:rPr lang="en-US" sz="2000" dirty="0">
                <a:latin typeface="Times New Roman"/>
                <a:ea typeface="Times New Roman"/>
                <a:cs typeface="Times New Roman"/>
              </a:rPr>
              <a:t> </a:t>
            </a:r>
            <a:r>
              <a:rPr lang="en-US" sz="2000" dirty="0" err="1">
                <a:latin typeface="Times New Roman"/>
                <a:ea typeface="Times New Roman"/>
                <a:cs typeface="Times New Roman"/>
              </a:rPr>
              <a:t>đầy</a:t>
            </a:r>
            <a:r>
              <a:rPr lang="en-US" sz="2000" dirty="0">
                <a:latin typeface="Times New Roman"/>
                <a:ea typeface="Times New Roman"/>
                <a:cs typeface="Times New Roman"/>
              </a:rPr>
              <a:t> </a:t>
            </a:r>
            <a:r>
              <a:rPr lang="en-US" sz="2000" dirty="0" err="1">
                <a:latin typeface="Times New Roman"/>
                <a:ea typeface="Times New Roman"/>
                <a:cs typeface="Times New Roman"/>
              </a:rPr>
              <a:t>chông</a:t>
            </a:r>
            <a:r>
              <a:rPr lang="en-US" sz="2000" dirty="0">
                <a:latin typeface="Times New Roman"/>
                <a:ea typeface="Times New Roman"/>
                <a:cs typeface="Times New Roman"/>
              </a:rPr>
              <a:t> </a:t>
            </a:r>
            <a:r>
              <a:rPr lang="en-US" sz="2000" dirty="0" err="1">
                <a:latin typeface="Times New Roman"/>
                <a:ea typeface="Times New Roman"/>
                <a:cs typeface="Times New Roman"/>
              </a:rPr>
              <a:t>gai</a:t>
            </a:r>
            <a:r>
              <a:rPr lang="en-US" sz="2000" dirty="0">
                <a:latin typeface="Times New Roman"/>
                <a:ea typeface="Times New Roman"/>
                <a:cs typeface="Times New Roman"/>
              </a:rPr>
              <a:t> </a:t>
            </a:r>
            <a:r>
              <a:rPr lang="en-US" sz="2000" dirty="0" err="1">
                <a:latin typeface="Times New Roman"/>
                <a:ea typeface="Times New Roman"/>
                <a:cs typeface="Times New Roman"/>
              </a:rPr>
              <a:t>bom</a:t>
            </a:r>
            <a:r>
              <a:rPr lang="en-US" sz="2000" dirty="0">
                <a:latin typeface="Times New Roman"/>
                <a:ea typeface="Times New Roman"/>
                <a:cs typeface="Times New Roman"/>
              </a:rPr>
              <a:t> </a:t>
            </a:r>
            <a:r>
              <a:rPr lang="en-US" sz="2000" dirty="0" err="1">
                <a:latin typeface="Times New Roman"/>
                <a:ea typeface="Times New Roman"/>
                <a:cs typeface="Times New Roman"/>
              </a:rPr>
              <a:t>đạn</a:t>
            </a:r>
            <a:r>
              <a:rPr lang="en-US" sz="2000" dirty="0">
                <a:latin typeface="Times New Roman"/>
                <a:ea typeface="Times New Roman"/>
                <a:cs typeface="Times New Roman"/>
              </a:rPr>
              <a:t>.</a:t>
            </a:r>
            <a:r>
              <a:rPr lang="vi-VN" sz="2000" dirty="0">
                <a:ea typeface="Times New Roman"/>
                <a:cs typeface="Times New Roman"/>
              </a:rPr>
              <a:t> </a:t>
            </a:r>
            <a:r>
              <a:rPr lang="vi-VN" sz="2000" dirty="0">
                <a:latin typeface="Times New Roman"/>
                <a:ea typeface="Times New Roman"/>
                <a:cs typeface="Times New Roman"/>
              </a:rPr>
              <a:t>Nhưng gi</a:t>
            </a:r>
            <a:r>
              <a:rPr lang="en-US" sz="2000" dirty="0" err="1">
                <a:latin typeface="Times New Roman"/>
                <a:ea typeface="Times New Roman"/>
                <a:cs typeface="Times New Roman"/>
              </a:rPr>
              <a:t>ọng</a:t>
            </a:r>
            <a:r>
              <a:rPr lang="en-US" sz="2000" dirty="0">
                <a:latin typeface="Times New Roman"/>
                <a:ea typeface="Times New Roman"/>
                <a:cs typeface="Times New Roman"/>
              </a:rPr>
              <a:t> </a:t>
            </a:r>
            <a:r>
              <a:rPr lang="en-US" sz="2000" dirty="0" err="1">
                <a:latin typeface="Times New Roman"/>
                <a:ea typeface="Times New Roman"/>
                <a:cs typeface="Times New Roman"/>
              </a:rPr>
              <a:t>điệu</a:t>
            </a:r>
            <a:r>
              <a:rPr lang="vi-VN" sz="2000" dirty="0">
                <a:latin typeface="Times New Roman"/>
                <a:ea typeface="Times New Roman"/>
                <a:cs typeface="Times New Roman"/>
              </a:rPr>
              <a:t> lại</a:t>
            </a:r>
            <a:r>
              <a:rPr lang="en-US" sz="2000" dirty="0">
                <a:latin typeface="Times New Roman"/>
                <a:ea typeface="Times New Roman"/>
                <a:cs typeface="Times New Roman"/>
              </a:rPr>
              <a:t> </a:t>
            </a:r>
            <a:r>
              <a:rPr lang="en-US" sz="2000" dirty="0" err="1">
                <a:latin typeface="Times New Roman"/>
                <a:ea typeface="Times New Roman"/>
                <a:cs typeface="Times New Roman"/>
              </a:rPr>
              <a:t>sôi</a:t>
            </a:r>
            <a:r>
              <a:rPr lang="en-US" sz="2000" dirty="0">
                <a:latin typeface="Times New Roman"/>
                <a:ea typeface="Times New Roman"/>
                <a:cs typeface="Times New Roman"/>
              </a:rPr>
              <a:t> </a:t>
            </a:r>
            <a:r>
              <a:rPr lang="en-US" sz="2000" dirty="0" err="1">
                <a:latin typeface="Times New Roman"/>
                <a:ea typeface="Times New Roman"/>
                <a:cs typeface="Times New Roman"/>
              </a:rPr>
              <a:t>nổi</a:t>
            </a:r>
            <a:r>
              <a:rPr lang="en-US" sz="2000" dirty="0">
                <a:latin typeface="Times New Roman"/>
                <a:ea typeface="Times New Roman"/>
                <a:cs typeface="Times New Roman"/>
              </a:rPr>
              <a:t>, </a:t>
            </a:r>
            <a:r>
              <a:rPr lang="en-US" sz="2000" dirty="0" err="1">
                <a:latin typeface="Times New Roman"/>
                <a:ea typeface="Times New Roman"/>
                <a:cs typeface="Times New Roman"/>
              </a:rPr>
              <a:t>ngang</a:t>
            </a:r>
            <a:r>
              <a:rPr lang="en-US" sz="2000" dirty="0">
                <a:latin typeface="Times New Roman"/>
                <a:ea typeface="Times New Roman"/>
                <a:cs typeface="Times New Roman"/>
              </a:rPr>
              <a:t> </a:t>
            </a:r>
            <a:r>
              <a:rPr lang="en-US" sz="2000" dirty="0" err="1">
                <a:latin typeface="Times New Roman"/>
                <a:ea typeface="Times New Roman"/>
                <a:cs typeface="Times New Roman"/>
              </a:rPr>
              <a:t>tàn</a:t>
            </a:r>
            <a:r>
              <a:rPr lang="en-US" sz="2000" dirty="0">
                <a:latin typeface="Times New Roman"/>
                <a:ea typeface="Times New Roman"/>
                <a:cs typeface="Times New Roman"/>
              </a:rPr>
              <a:t>, </a:t>
            </a:r>
            <a:r>
              <a:rPr lang="en-US" sz="2000" dirty="0" err="1">
                <a:latin typeface="Times New Roman"/>
                <a:ea typeface="Times New Roman"/>
                <a:cs typeface="Times New Roman"/>
              </a:rPr>
              <a:t>giàu</a:t>
            </a:r>
            <a:r>
              <a:rPr lang="en-US" sz="2000" dirty="0">
                <a:latin typeface="Times New Roman"/>
                <a:ea typeface="Times New Roman"/>
                <a:cs typeface="Times New Roman"/>
              </a:rPr>
              <a:t> </a:t>
            </a:r>
            <a:r>
              <a:rPr lang="en-US" sz="2000" dirty="0" err="1">
                <a:latin typeface="Times New Roman"/>
                <a:ea typeface="Times New Roman"/>
                <a:cs typeface="Times New Roman"/>
              </a:rPr>
              <a:t>tính</a:t>
            </a:r>
            <a:r>
              <a:rPr lang="en-US" sz="2000" dirty="0">
                <a:latin typeface="Times New Roman"/>
                <a:ea typeface="Times New Roman"/>
                <a:cs typeface="Times New Roman"/>
              </a:rPr>
              <a:t> </a:t>
            </a:r>
            <a:r>
              <a:rPr lang="en-US" sz="2000" dirty="0" err="1">
                <a:latin typeface="Times New Roman"/>
                <a:ea typeface="Times New Roman"/>
                <a:cs typeface="Times New Roman"/>
              </a:rPr>
              <a:t>khẩu</a:t>
            </a:r>
            <a:r>
              <a:rPr lang="en-US" sz="2000" dirty="0">
                <a:latin typeface="Times New Roman"/>
                <a:ea typeface="Times New Roman"/>
                <a:cs typeface="Times New Roman"/>
              </a:rPr>
              <a:t> </a:t>
            </a:r>
            <a:r>
              <a:rPr lang="en-US" sz="2000" dirty="0" err="1">
                <a:latin typeface="Times New Roman"/>
                <a:ea typeface="Times New Roman"/>
                <a:cs typeface="Times New Roman"/>
              </a:rPr>
              <a:t>ngữ</a:t>
            </a:r>
            <a:r>
              <a:rPr lang="en-US" sz="2000" dirty="0">
                <a:latin typeface="Times New Roman"/>
                <a:ea typeface="Times New Roman"/>
                <a:cs typeface="Times New Roman"/>
              </a:rPr>
              <a:t>, </a:t>
            </a:r>
            <a:r>
              <a:rPr lang="en-US" sz="2000" dirty="0" err="1">
                <a:latin typeface="Times New Roman"/>
                <a:ea typeface="Times New Roman"/>
                <a:cs typeface="Times New Roman"/>
              </a:rPr>
              <a:t>gợi</a:t>
            </a:r>
            <a:r>
              <a:rPr lang="en-US" sz="2000" dirty="0">
                <a:latin typeface="Times New Roman"/>
                <a:ea typeface="Times New Roman"/>
                <a:cs typeface="Times New Roman"/>
              </a:rPr>
              <a:t> </a:t>
            </a:r>
            <a:r>
              <a:rPr lang="en-US" sz="2000" dirty="0" err="1">
                <a:latin typeface="Times New Roman"/>
                <a:ea typeface="Times New Roman"/>
                <a:cs typeface="Times New Roman"/>
              </a:rPr>
              <a:t>ra</a:t>
            </a:r>
            <a:r>
              <a:rPr lang="en-US" sz="2000" dirty="0">
                <a:latin typeface="Times New Roman"/>
                <a:ea typeface="Times New Roman"/>
                <a:cs typeface="Times New Roman"/>
              </a:rPr>
              <a:t> </a:t>
            </a:r>
            <a:r>
              <a:rPr lang="en-US" sz="2000" dirty="0" err="1">
                <a:latin typeface="Times New Roman"/>
                <a:ea typeface="Times New Roman"/>
                <a:cs typeface="Times New Roman"/>
              </a:rPr>
              <a:t>dông</a:t>
            </a:r>
            <a:r>
              <a:rPr lang="en-US" sz="2000" dirty="0">
                <a:latin typeface="Times New Roman"/>
                <a:ea typeface="Times New Roman"/>
                <a:cs typeface="Times New Roman"/>
              </a:rPr>
              <a:t> </a:t>
            </a:r>
            <a:r>
              <a:rPr lang="en-US" sz="2000" dirty="0" err="1">
                <a:latin typeface="Times New Roman"/>
                <a:ea typeface="Times New Roman"/>
                <a:cs typeface="Times New Roman"/>
              </a:rPr>
              <a:t>dập</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mất</a:t>
            </a:r>
            <a:r>
              <a:rPr lang="en-US" sz="2000" dirty="0">
                <a:latin typeface="Times New Roman"/>
                <a:ea typeface="Times New Roman"/>
                <a:cs typeface="Times New Roman"/>
              </a:rPr>
              <a:t> </a:t>
            </a:r>
            <a:r>
              <a:rPr lang="en-US" sz="2000" dirty="0" err="1">
                <a:latin typeface="Times New Roman"/>
                <a:ea typeface="Times New Roman"/>
                <a:cs typeface="Times New Roman"/>
              </a:rPr>
              <a:t>mát</a:t>
            </a:r>
            <a:r>
              <a:rPr lang="en-US" sz="2000" dirty="0">
                <a:latin typeface="Times New Roman"/>
                <a:ea typeface="Times New Roman"/>
                <a:cs typeface="Times New Roman"/>
              </a:rPr>
              <a:t> </a:t>
            </a:r>
            <a:r>
              <a:rPr lang="en-US" sz="2000" dirty="0" err="1">
                <a:latin typeface="Times New Roman"/>
                <a:ea typeface="Times New Roman"/>
                <a:cs typeface="Times New Roman"/>
              </a:rPr>
              <a:t>khó</a:t>
            </a:r>
            <a:r>
              <a:rPr lang="en-US" sz="2000" dirty="0">
                <a:latin typeface="Times New Roman"/>
                <a:ea typeface="Times New Roman"/>
                <a:cs typeface="Times New Roman"/>
              </a:rPr>
              <a:t> </a:t>
            </a:r>
            <a:r>
              <a:rPr lang="en-US" sz="2000" dirty="0" err="1">
                <a:latin typeface="Times New Roman"/>
                <a:ea typeface="Times New Roman"/>
                <a:cs typeface="Times New Roman"/>
              </a:rPr>
              <a:t>khăn</a:t>
            </a:r>
            <a:r>
              <a:rPr lang="en-US" sz="2000" dirty="0">
                <a:latin typeface="Times New Roman"/>
                <a:ea typeface="Times New Roman"/>
                <a:cs typeface="Times New Roman"/>
              </a:rPr>
              <a:t>. </a:t>
            </a:r>
            <a:r>
              <a:rPr lang="en-US" sz="2000" dirty="0" err="1">
                <a:latin typeface="Times New Roman"/>
                <a:ea typeface="Times New Roman"/>
                <a:cs typeface="Times New Roman"/>
              </a:rPr>
              <a:t>Trải</a:t>
            </a:r>
            <a:r>
              <a:rPr lang="en-US" sz="2000" dirty="0">
                <a:latin typeface="Times New Roman"/>
                <a:ea typeface="Times New Roman"/>
                <a:cs typeface="Times New Roman"/>
              </a:rPr>
              <a:t> qua </a:t>
            </a:r>
            <a:r>
              <a:rPr lang="en-US" sz="2000" dirty="0" err="1">
                <a:latin typeface="Times New Roman"/>
                <a:ea typeface="Times New Roman"/>
                <a:cs typeface="Times New Roman"/>
              </a:rPr>
              <a:t>bom</a:t>
            </a:r>
            <a:r>
              <a:rPr lang="en-US" sz="2000" dirty="0">
                <a:latin typeface="Times New Roman"/>
                <a:ea typeface="Times New Roman"/>
                <a:cs typeface="Times New Roman"/>
              </a:rPr>
              <a:t> </a:t>
            </a:r>
            <a:r>
              <a:rPr lang="en-US" sz="2000" dirty="0" err="1">
                <a:latin typeface="Times New Roman"/>
                <a:ea typeface="Times New Roman"/>
                <a:cs typeface="Times New Roman"/>
              </a:rPr>
              <a:t>đạn</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trường</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chiếc</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chỉ</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đèn</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mui</a:t>
            </a:r>
            <a:r>
              <a:rPr lang="en-US" sz="2000" i="1" dirty="0">
                <a:latin typeface="Times New Roman"/>
                <a:ea typeface="Times New Roman"/>
                <a:cs typeface="Times New Roman"/>
              </a:rPr>
              <a:t>” </a:t>
            </a:r>
            <a:r>
              <a:rPr lang="en-US" sz="2000" dirty="0" err="1">
                <a:latin typeface="Times New Roman"/>
                <a:ea typeface="Times New Roman"/>
                <a:cs typeface="Times New Roman"/>
              </a:rPr>
              <a:t>thùng</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thì</a:t>
            </a:r>
            <a:r>
              <a:rPr lang="en-US" sz="2000" dirty="0">
                <a:latin typeface="Times New Roman"/>
                <a:ea typeface="Times New Roman"/>
                <a:cs typeface="Times New Roman"/>
              </a:rPr>
              <a:t> </a:t>
            </a:r>
            <a:r>
              <a:rPr lang="en-US" sz="2000" dirty="0" err="1">
                <a:latin typeface="Times New Roman"/>
                <a:ea typeface="Times New Roman"/>
                <a:cs typeface="Times New Roman"/>
              </a:rPr>
              <a:t>xước</a:t>
            </a:r>
            <a:r>
              <a:rPr lang="en-US" sz="2000" dirty="0">
                <a:latin typeface="Times New Roman"/>
                <a:ea typeface="Times New Roman"/>
                <a:cs typeface="Times New Roman"/>
              </a:rPr>
              <a:t>, </a:t>
            </a:r>
            <a:r>
              <a:rPr lang="en-US" sz="2000" dirty="0" err="1">
                <a:latin typeface="Times New Roman"/>
                <a:ea typeface="Times New Roman"/>
                <a:cs typeface="Times New Roman"/>
              </a:rPr>
              <a:t>méo</a:t>
            </a:r>
            <a:r>
              <a:rPr lang="en-US" sz="2000" dirty="0">
                <a:latin typeface="Times New Roman"/>
                <a:ea typeface="Times New Roman"/>
                <a:cs typeface="Times New Roman"/>
              </a:rPr>
              <a:t> </a:t>
            </a:r>
            <a:r>
              <a:rPr lang="en-US" sz="2000" dirty="0" err="1">
                <a:latin typeface="Times New Roman"/>
                <a:ea typeface="Times New Roman"/>
                <a:cs typeface="Times New Roman"/>
              </a:rPr>
              <a:t>mó</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đâu</a:t>
            </a:r>
            <a:r>
              <a:rPr lang="en-US" sz="2000" dirty="0">
                <a:latin typeface="Times New Roman"/>
                <a:ea typeface="Times New Roman"/>
                <a:cs typeface="Times New Roman"/>
              </a:rPr>
              <a:t> </a:t>
            </a:r>
            <a:r>
              <a:rPr lang="en-US" sz="2000" dirty="0" err="1">
                <a:latin typeface="Times New Roman"/>
                <a:ea typeface="Times New Roman"/>
                <a:cs typeface="Times New Roman"/>
              </a:rPr>
              <a:t>chỉ</a:t>
            </a:r>
            <a:r>
              <a:rPr lang="en-US" sz="2000" dirty="0">
                <a:latin typeface="Times New Roman"/>
                <a:ea typeface="Times New Roman"/>
                <a:cs typeface="Times New Roman"/>
              </a:rPr>
              <a:t> </a:t>
            </a:r>
            <a:r>
              <a:rPr lang="en-US" sz="2000" dirty="0" err="1">
                <a:latin typeface="Times New Roman"/>
                <a:ea typeface="Times New Roman"/>
                <a:cs typeface="Times New Roman"/>
              </a:rPr>
              <a:t>vỡ</a:t>
            </a:r>
            <a:r>
              <a:rPr lang="en-US" sz="2000" dirty="0">
                <a:latin typeface="Times New Roman"/>
                <a:ea typeface="Times New Roman"/>
                <a:cs typeface="Times New Roman"/>
              </a:rPr>
              <a:t> </a:t>
            </a:r>
            <a:r>
              <a:rPr lang="en-US" sz="2000" dirty="0" err="1">
                <a:latin typeface="Times New Roman"/>
                <a:ea typeface="Times New Roman"/>
                <a:cs typeface="Times New Roman"/>
              </a:rPr>
              <a:t>kính</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bị</a:t>
            </a:r>
            <a:r>
              <a:rPr lang="en-US" sz="2000" dirty="0">
                <a:latin typeface="Times New Roman"/>
                <a:ea typeface="Times New Roman"/>
                <a:cs typeface="Times New Roman"/>
              </a:rPr>
              <a:t> </a:t>
            </a:r>
            <a:r>
              <a:rPr lang="en-US" sz="2000" dirty="0" err="1">
                <a:latin typeface="Times New Roman"/>
                <a:ea typeface="Times New Roman"/>
                <a:cs typeface="Times New Roman"/>
              </a:rPr>
              <a:t>biến</a:t>
            </a:r>
            <a:r>
              <a:rPr lang="en-US" sz="2000" dirty="0">
                <a:latin typeface="Times New Roman"/>
                <a:ea typeface="Times New Roman"/>
                <a:cs typeface="Times New Roman"/>
              </a:rPr>
              <a:t> </a:t>
            </a:r>
            <a:r>
              <a:rPr lang="en-US" sz="2000" dirty="0" err="1">
                <a:latin typeface="Times New Roman"/>
                <a:ea typeface="Times New Roman"/>
                <a:cs typeface="Times New Roman"/>
              </a:rPr>
              <a:t>dạng</a:t>
            </a:r>
            <a:r>
              <a:rPr lang="en-US" sz="2000" dirty="0">
                <a:latin typeface="Times New Roman"/>
                <a:ea typeface="Times New Roman"/>
                <a:cs typeface="Times New Roman"/>
              </a:rPr>
              <a:t> </a:t>
            </a:r>
            <a:r>
              <a:rPr lang="en-US" sz="2000" dirty="0" err="1">
                <a:latin typeface="Times New Roman"/>
                <a:ea typeface="Times New Roman"/>
                <a:cs typeface="Times New Roman"/>
              </a:rPr>
              <a:t>đến</a:t>
            </a:r>
            <a:r>
              <a:rPr lang="en-US" sz="2000" dirty="0">
                <a:latin typeface="Times New Roman"/>
                <a:ea typeface="Times New Roman"/>
                <a:cs typeface="Times New Roman"/>
              </a:rPr>
              <a:t> </a:t>
            </a:r>
            <a:r>
              <a:rPr lang="en-US" sz="2000" dirty="0" err="1">
                <a:latin typeface="Times New Roman"/>
                <a:ea typeface="Times New Roman"/>
                <a:cs typeface="Times New Roman"/>
              </a:rPr>
              <a:t>tràn</a:t>
            </a:r>
            <a:r>
              <a:rPr lang="en-US" sz="2000" dirty="0">
                <a:latin typeface="Times New Roman"/>
                <a:ea typeface="Times New Roman"/>
                <a:cs typeface="Times New Roman"/>
              </a:rPr>
              <a:t> </a:t>
            </a:r>
            <a:r>
              <a:rPr lang="en-US" sz="2000" dirty="0" err="1">
                <a:latin typeface="Times New Roman"/>
                <a:ea typeface="Times New Roman"/>
                <a:cs typeface="Times New Roman"/>
              </a:rPr>
              <a:t>trụi</a:t>
            </a:r>
            <a:r>
              <a:rPr lang="en-US" sz="2000" dirty="0">
                <a:latin typeface="Times New Roman"/>
                <a:ea typeface="Times New Roman"/>
                <a:cs typeface="Times New Roman"/>
              </a:rPr>
              <a:t>. </a:t>
            </a:r>
            <a:r>
              <a:rPr lang="en-US" sz="2000" dirty="0" err="1">
                <a:latin typeface="Times New Roman"/>
                <a:ea typeface="Times New Roman"/>
                <a:cs typeface="Times New Roman"/>
              </a:rPr>
              <a:t>Phép</a:t>
            </a:r>
            <a:r>
              <a:rPr lang="en-US" sz="2000" dirty="0">
                <a:latin typeface="Times New Roman"/>
                <a:ea typeface="Times New Roman"/>
                <a:cs typeface="Times New Roman"/>
              </a:rPr>
              <a:t> </a:t>
            </a:r>
            <a:r>
              <a:rPr lang="en-US" sz="2000" dirty="0" err="1">
                <a:latin typeface="Times New Roman"/>
                <a:ea typeface="Times New Roman"/>
                <a:cs typeface="Times New Roman"/>
              </a:rPr>
              <a:t>liệt</a:t>
            </a:r>
            <a:r>
              <a:rPr lang="en-US" sz="2000" dirty="0">
                <a:latin typeface="Times New Roman"/>
                <a:ea typeface="Times New Roman"/>
                <a:cs typeface="Times New Roman"/>
              </a:rPr>
              <a:t> </a:t>
            </a:r>
            <a:r>
              <a:rPr lang="en-US" sz="2000" dirty="0" err="1">
                <a:latin typeface="Times New Roman"/>
                <a:ea typeface="Times New Roman"/>
                <a:cs typeface="Times New Roman"/>
              </a:rPr>
              <a:t>kê</a:t>
            </a:r>
            <a:r>
              <a:rPr lang="en-US" sz="2000" dirty="0">
                <a:latin typeface="Times New Roman"/>
                <a:ea typeface="Times New Roman"/>
                <a:cs typeface="Times New Roman"/>
              </a:rPr>
              <a:t>, </a:t>
            </a:r>
            <a:r>
              <a:rPr lang="en-US" sz="2000" dirty="0" err="1">
                <a:latin typeface="Times New Roman"/>
                <a:ea typeface="Times New Roman"/>
                <a:cs typeface="Times New Roman"/>
              </a:rPr>
              <a:t>điệp</a:t>
            </a:r>
            <a:r>
              <a:rPr lang="en-US" sz="2000" dirty="0">
                <a:latin typeface="Times New Roman"/>
                <a:ea typeface="Times New Roman"/>
                <a:cs typeface="Times New Roman"/>
              </a:rPr>
              <a:t> </a:t>
            </a:r>
            <a:r>
              <a:rPr lang="en-US" sz="2000" dirty="0" err="1">
                <a:latin typeface="Times New Roman"/>
                <a:ea typeface="Times New Roman"/>
                <a:cs typeface="Times New Roman"/>
              </a:rPr>
              <a:t>ngữ</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 </a:t>
            </a:r>
            <a:r>
              <a:rPr lang="en-US" sz="2000" dirty="0" err="1">
                <a:latin typeface="Times New Roman"/>
                <a:ea typeface="Times New Roman"/>
                <a:cs typeface="Times New Roman"/>
              </a:rPr>
              <a:t>từ</a:t>
            </a:r>
            <a:r>
              <a:rPr lang="en-US" sz="2000" dirty="0">
                <a:latin typeface="Times New Roman"/>
                <a:ea typeface="Times New Roman"/>
                <a:cs typeface="Times New Roman"/>
              </a:rPr>
              <a:t> </a:t>
            </a:r>
            <a:r>
              <a:rPr lang="en-US" sz="2000" dirty="0" err="1">
                <a:latin typeface="Times New Roman"/>
                <a:ea typeface="Times New Roman"/>
                <a:cs typeface="Times New Roman"/>
              </a:rPr>
              <a:t>phủ</a:t>
            </a:r>
            <a:r>
              <a:rPr lang="en-US" sz="2000" dirty="0">
                <a:latin typeface="Times New Roman"/>
                <a:ea typeface="Times New Roman"/>
                <a:cs typeface="Times New Roman"/>
              </a:rPr>
              <a:t> </a:t>
            </a:r>
            <a:r>
              <a:rPr lang="en-US" sz="2000" dirty="0" err="1">
                <a:latin typeface="Times New Roman"/>
                <a:ea typeface="Times New Roman"/>
                <a:cs typeface="Times New Roman"/>
              </a:rPr>
              <a:t>định</a:t>
            </a:r>
            <a:r>
              <a:rPr lang="en-US" sz="2000" dirty="0">
                <a:latin typeface="Times New Roman"/>
                <a:ea typeface="Times New Roman"/>
                <a:cs typeface="Times New Roman"/>
              </a:rPr>
              <a:t> </a:t>
            </a:r>
            <a:r>
              <a:rPr lang="en-US" sz="2000" dirty="0" err="1">
                <a:latin typeface="Times New Roman"/>
                <a:ea typeface="Times New Roman"/>
                <a:cs typeface="Times New Roman"/>
              </a:rPr>
              <a:t>liên</a:t>
            </a:r>
            <a:r>
              <a:rPr lang="en-US" sz="2000" dirty="0">
                <a:latin typeface="Times New Roman"/>
                <a:ea typeface="Times New Roman"/>
                <a:cs typeface="Times New Roman"/>
              </a:rPr>
              <a:t> </a:t>
            </a:r>
            <a:r>
              <a:rPr lang="en-US" sz="2000" dirty="0" err="1">
                <a:latin typeface="Times New Roman"/>
                <a:ea typeface="Times New Roman"/>
                <a:cs typeface="Times New Roman"/>
              </a:rPr>
              <a:t>tiếp</a:t>
            </a:r>
            <a:r>
              <a:rPr lang="en-US" sz="2000" dirty="0">
                <a:latin typeface="Times New Roman"/>
                <a:ea typeface="Times New Roman"/>
                <a:cs typeface="Times New Roman"/>
              </a:rPr>
              <a:t> </a:t>
            </a:r>
            <a:r>
              <a:rPr lang="en-US" sz="2000" dirty="0" err="1">
                <a:latin typeface="Times New Roman"/>
                <a:ea typeface="Times New Roman"/>
                <a:cs typeface="Times New Roman"/>
              </a:rPr>
              <a:t>nhắc</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3 </a:t>
            </a:r>
            <a:r>
              <a:rPr lang="en-US" sz="2000" dirty="0" err="1">
                <a:latin typeface="Times New Roman"/>
                <a:ea typeface="Times New Roman"/>
                <a:cs typeface="Times New Roman"/>
              </a:rPr>
              <a:t>lần</a:t>
            </a:r>
            <a:r>
              <a:rPr lang="en-US" sz="2000" dirty="0">
                <a:latin typeface="Times New Roman"/>
                <a:ea typeface="Times New Roman"/>
                <a:cs typeface="Times New Roman"/>
              </a:rPr>
              <a:t> </a:t>
            </a:r>
            <a:r>
              <a:rPr lang="en-US" sz="2000" dirty="0" err="1">
                <a:latin typeface="Times New Roman"/>
                <a:ea typeface="Times New Roman"/>
                <a:cs typeface="Times New Roman"/>
              </a:rPr>
              <a:t>nhân</a:t>
            </a:r>
            <a:r>
              <a:rPr lang="en-US" sz="2000" dirty="0">
                <a:latin typeface="Times New Roman"/>
                <a:ea typeface="Times New Roman"/>
                <a:cs typeface="Times New Roman"/>
              </a:rPr>
              <a:t> </a:t>
            </a:r>
            <a:r>
              <a:rPr lang="en-US" sz="2000" dirty="0" err="1">
                <a:latin typeface="Times New Roman"/>
                <a:ea typeface="Times New Roman"/>
                <a:cs typeface="Times New Roman"/>
              </a:rPr>
              <a:t>lên</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thủ</a:t>
            </a:r>
            <a:r>
              <a:rPr lang="en-US" sz="2000" dirty="0">
                <a:latin typeface="Times New Roman"/>
                <a:ea typeface="Times New Roman"/>
                <a:cs typeface="Times New Roman"/>
              </a:rPr>
              <a:t> </a:t>
            </a:r>
            <a:r>
              <a:rPr lang="en-US" sz="2000" dirty="0" err="1">
                <a:latin typeface="Times New Roman"/>
                <a:ea typeface="Times New Roman"/>
                <a:cs typeface="Times New Roman"/>
              </a:rPr>
              <a:t>thách</a:t>
            </a:r>
            <a:r>
              <a:rPr lang="en-US" sz="2000" dirty="0">
                <a:latin typeface="Times New Roman"/>
                <a:ea typeface="Times New Roman"/>
                <a:cs typeface="Times New Roman"/>
              </a:rPr>
              <a:t> </a:t>
            </a:r>
            <a:r>
              <a:rPr lang="en-US" sz="2000" dirty="0" err="1">
                <a:latin typeface="Times New Roman"/>
                <a:ea typeface="Times New Roman"/>
                <a:cs typeface="Times New Roman"/>
              </a:rPr>
              <a:t>dữ</a:t>
            </a:r>
            <a:r>
              <a:rPr lang="en-US" sz="2000" dirty="0">
                <a:latin typeface="Times New Roman"/>
                <a:ea typeface="Times New Roman"/>
                <a:cs typeface="Times New Roman"/>
              </a:rPr>
              <a:t> </a:t>
            </a:r>
            <a:r>
              <a:rPr lang="en-US" sz="2000" dirty="0" err="1">
                <a:latin typeface="Times New Roman"/>
                <a:ea typeface="Times New Roman"/>
                <a:cs typeface="Times New Roman"/>
              </a:rPr>
              <a:t>dội</a:t>
            </a:r>
            <a:r>
              <a:rPr lang="en-US" sz="2000" dirty="0">
                <a:latin typeface="Times New Roman"/>
                <a:ea typeface="Times New Roman"/>
                <a:cs typeface="Times New Roman"/>
              </a:rPr>
              <a:t>, </a:t>
            </a:r>
            <a:r>
              <a:rPr lang="en-US" sz="2000" dirty="0" err="1">
                <a:latin typeface="Times New Roman"/>
                <a:ea typeface="Times New Roman"/>
                <a:cs typeface="Times New Roman"/>
              </a:rPr>
              <a:t>khốc</a:t>
            </a:r>
            <a:r>
              <a:rPr lang="en-US" sz="2000" dirty="0">
                <a:latin typeface="Times New Roman"/>
                <a:ea typeface="Times New Roman"/>
                <a:cs typeface="Times New Roman"/>
              </a:rPr>
              <a:t> </a:t>
            </a:r>
            <a:r>
              <a:rPr lang="en-US" sz="2000" dirty="0" err="1">
                <a:latin typeface="Times New Roman"/>
                <a:ea typeface="Times New Roman"/>
                <a:cs typeface="Times New Roman"/>
              </a:rPr>
              <a:t>liệt</a:t>
            </a:r>
            <a:r>
              <a:rPr lang="en-US" sz="2000" dirty="0">
                <a:latin typeface="Times New Roman"/>
                <a:ea typeface="Times New Roman"/>
                <a:cs typeface="Times New Roman"/>
              </a:rPr>
              <a:t>. </a:t>
            </a:r>
            <a:endParaRPr lang="en-US" sz="2000" dirty="0">
              <a:ea typeface="Calibri"/>
              <a:cs typeface="Times New Roman"/>
            </a:endParaRPr>
          </a:p>
          <a:p>
            <a:pPr algn="just">
              <a:lnSpc>
                <a:spcPct val="120000"/>
              </a:lnSpc>
              <a:spcAft>
                <a:spcPts val="0"/>
              </a:spcAft>
              <a:tabLst>
                <a:tab pos="5600700" algn="l"/>
              </a:tabLst>
            </a:pPr>
            <a:endParaRPr lang="en-US" sz="2000" dirty="0">
              <a:ea typeface="Calibri"/>
              <a:cs typeface="Times New Roman"/>
            </a:endParaRPr>
          </a:p>
        </p:txBody>
      </p:sp>
    </p:spTree>
    <p:extLst>
      <p:ext uri="{BB962C8B-B14F-4D97-AF65-F5344CB8AC3E}">
        <p14:creationId xmlns:p14="http://schemas.microsoft.com/office/powerpoint/2010/main" xmlns="" val="389837797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04" y="0"/>
            <a:ext cx="9155784" cy="6858000"/>
          </a:xfrm>
          <a:prstGeom prst="rect">
            <a:avLst/>
          </a:prstGeom>
        </p:spPr>
      </p:pic>
      <p:sp>
        <p:nvSpPr>
          <p:cNvPr id="4" name="TextBox 3"/>
          <p:cNvSpPr txBox="1"/>
          <p:nvPr/>
        </p:nvSpPr>
        <p:spPr>
          <a:xfrm>
            <a:off x="348356" y="1058544"/>
            <a:ext cx="8686800" cy="429413"/>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c</a:t>
            </a:r>
            <a:r>
              <a:rPr lang="vi-VN" sz="2000" b="1" i="1" dirty="0">
                <a:solidFill>
                  <a:srgbClr val="FF66CC"/>
                </a:solidFill>
                <a:latin typeface="Times New Roman" pitchFamily="18" charset="0"/>
                <a:cs typeface="Times New Roman" pitchFamily="18" charset="0"/>
              </a:rPr>
              <a:t>. Lòng yêu nước, ý chí chiến đấu giải phóng miền Nam (Khổ cuối)</a:t>
            </a:r>
            <a:endParaRPr lang="en-US" sz="2000" b="1" i="1" dirty="0">
              <a:solidFill>
                <a:srgbClr val="FF66CC"/>
              </a:solidFill>
              <a:latin typeface="Times New Roman" pitchFamily="18" charset="0"/>
              <a:cs typeface="Times New Roman" pitchFamily="18" charset="0"/>
            </a:endParaRPr>
          </a:p>
        </p:txBody>
      </p:sp>
      <p:sp>
        <p:nvSpPr>
          <p:cNvPr id="6" name="TextBox 5"/>
          <p:cNvSpPr txBox="1"/>
          <p:nvPr/>
        </p:nvSpPr>
        <p:spPr>
          <a:xfrm>
            <a:off x="2058140" y="410479"/>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286490" y="1631746"/>
            <a:ext cx="8628910" cy="4524315"/>
          </a:xfrm>
          <a:prstGeom prst="rect">
            <a:avLst/>
          </a:prstGeom>
          <a:noFill/>
        </p:spPr>
        <p:txBody>
          <a:bodyPr wrap="square" rtlCol="0">
            <a:spAutoFit/>
          </a:bodyPr>
          <a:lstStyle/>
          <a:p>
            <a:pPr algn="just">
              <a:lnSpc>
                <a:spcPct val="120000"/>
              </a:lnSpc>
              <a:tabLst>
                <a:tab pos="5600700" algn="l"/>
              </a:tabLst>
            </a:pPr>
            <a:r>
              <a:rPr lang="vi-VN" sz="1600"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đèn</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mui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thùng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xước</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vẫn</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r>
              <a:rPr lang="en-US" sz="2000" i="1" dirty="0">
                <a:latin typeface="Times New Roman"/>
                <a:ea typeface="Times New Roman"/>
                <a:cs typeface="Times New Roman"/>
              </a:rPr>
              <a:t> </a:t>
            </a:r>
            <a:r>
              <a:rPr lang="en-US" sz="2000" i="1" dirty="0" err="1">
                <a:latin typeface="Times New Roman"/>
                <a:ea typeface="Times New Roman"/>
                <a:cs typeface="Times New Roman"/>
              </a:rPr>
              <a:t>vì</a:t>
            </a:r>
            <a:r>
              <a:rPr lang="en-US" sz="2000" i="1" dirty="0">
                <a:latin typeface="Times New Roman"/>
                <a:ea typeface="Times New Roman"/>
                <a:cs typeface="Times New Roman"/>
              </a:rPr>
              <a:t> </a:t>
            </a:r>
            <a:r>
              <a:rPr lang="en-US" sz="2000" i="1" dirty="0" err="1">
                <a:latin typeface="Times New Roman"/>
                <a:ea typeface="Times New Roman"/>
                <a:cs typeface="Times New Roman"/>
              </a:rPr>
              <a:t>miền</a:t>
            </a:r>
            <a:r>
              <a:rPr lang="en-US" sz="2000" i="1" dirty="0">
                <a:latin typeface="Times New Roman"/>
                <a:ea typeface="Times New Roman"/>
                <a:cs typeface="Times New Roman"/>
              </a:rPr>
              <a:t> Nam </a:t>
            </a:r>
            <a:r>
              <a:rPr lang="en-US" sz="2000" i="1" dirty="0" err="1">
                <a:latin typeface="Times New Roman"/>
                <a:ea typeface="Times New Roman"/>
                <a:cs typeface="Times New Roman"/>
              </a:rPr>
              <a:t>phía</a:t>
            </a:r>
            <a:r>
              <a:rPr lang="en-US" sz="2000" i="1" dirty="0">
                <a:latin typeface="Times New Roman"/>
                <a:ea typeface="Times New Roman"/>
                <a:cs typeface="Times New Roman"/>
              </a:rPr>
              <a:t> </a:t>
            </a:r>
            <a:r>
              <a:rPr lang="en-US" sz="2000" i="1" dirty="0" err="1">
                <a:latin typeface="Times New Roman"/>
                <a:ea typeface="Times New Roman"/>
                <a:cs typeface="Times New Roman"/>
              </a:rPr>
              <a:t>trước</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Chỉ</a:t>
            </a:r>
            <a:r>
              <a:rPr lang="en-US" sz="2000" i="1" dirty="0">
                <a:latin typeface="Times New Roman"/>
                <a:ea typeface="Times New Roman"/>
                <a:cs typeface="Times New Roman"/>
              </a:rPr>
              <a:t> </a:t>
            </a:r>
            <a:r>
              <a:rPr lang="en-US" sz="2000" i="1" dirty="0" err="1">
                <a:latin typeface="Times New Roman"/>
                <a:ea typeface="Times New Roman"/>
                <a:cs typeface="Times New Roman"/>
              </a:rPr>
              <a:t>cần</a:t>
            </a:r>
            <a:r>
              <a:rPr lang="en-US" sz="2000" i="1" dirty="0">
                <a:latin typeface="Times New Roman"/>
                <a:ea typeface="Times New Roman"/>
                <a:cs typeface="Times New Roman"/>
              </a:rPr>
              <a:t> </a:t>
            </a:r>
            <a:r>
              <a:rPr lang="en-US" sz="2000" i="1" dirty="0" err="1">
                <a:latin typeface="Times New Roman"/>
                <a:ea typeface="Times New Roman"/>
                <a:cs typeface="Times New Roman"/>
              </a:rPr>
              <a:t>trong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một</a:t>
            </a:r>
            <a:r>
              <a:rPr lang="en-US" sz="2000" i="1" dirty="0">
                <a:latin typeface="Times New Roman"/>
                <a:ea typeface="Times New Roman"/>
                <a:cs typeface="Times New Roman"/>
              </a:rPr>
              <a:t> </a:t>
            </a:r>
            <a:r>
              <a:rPr lang="en-US" sz="2000" i="1" dirty="0" err="1">
                <a:latin typeface="Times New Roman"/>
                <a:ea typeface="Times New Roman"/>
                <a:cs typeface="Times New Roman"/>
              </a:rPr>
              <a:t>trái</a:t>
            </a:r>
            <a:r>
              <a:rPr lang="en-US" sz="2000" i="1" dirty="0">
                <a:latin typeface="Times New Roman"/>
                <a:ea typeface="Times New Roman"/>
                <a:cs typeface="Times New Roman"/>
              </a:rPr>
              <a:t> </a:t>
            </a:r>
            <a:r>
              <a:rPr lang="en-US" sz="2000" i="1" dirty="0" err="1">
                <a:latin typeface="Times New Roman"/>
                <a:ea typeface="Times New Roman"/>
                <a:cs typeface="Times New Roman"/>
              </a:rPr>
              <a:t>tim.</a:t>
            </a:r>
            <a:endParaRPr lang="en-US" sz="2000" i="1" dirty="0">
              <a:ea typeface="Calibri"/>
              <a:cs typeface="Times New Roman"/>
            </a:endParaRPr>
          </a:p>
          <a:p>
            <a:pPr algn="just">
              <a:lnSpc>
                <a:spcPct val="120000"/>
              </a:lnSpc>
            </a:pP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phía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Nam – 1 </a:t>
            </a:r>
            <a:r>
              <a:rPr lang="en-US" sz="2000" dirty="0" err="1">
                <a:latin typeface="Times New Roman" pitchFamily="18" charset="0"/>
                <a:cs typeface="Times New Roman" pitchFamily="18" charset="0"/>
              </a:rPr>
              <a:t>nửa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tứ</a:t>
            </a:r>
            <a:r>
              <a:rPr lang="vi-VN" sz="2000" dirty="0">
                <a:latin typeface="Times New Roman" pitchFamily="18" charset="0"/>
                <a:cs typeface="Times New Roman" pitchFamily="18" charset="0"/>
              </a:rPr>
              <a:t> 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phi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Chỉ</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851421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49174"/>
          </a:xfrm>
          <a:prstGeom prst="rect">
            <a:avLst/>
          </a:prstGeom>
        </p:spPr>
      </p:pic>
      <p:sp>
        <p:nvSpPr>
          <p:cNvPr id="4" name="TextBox 3"/>
          <p:cNvSpPr txBox="1"/>
          <p:nvPr/>
        </p:nvSpPr>
        <p:spPr>
          <a:xfrm>
            <a:off x="352055" y="304800"/>
            <a:ext cx="8686800" cy="429413"/>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c</a:t>
            </a:r>
            <a:r>
              <a:rPr lang="vi-VN" sz="2000" b="1" i="1" dirty="0">
                <a:solidFill>
                  <a:srgbClr val="FF66CC"/>
                </a:solidFill>
                <a:latin typeface="Times New Roman" pitchFamily="18" charset="0"/>
                <a:cs typeface="Times New Roman" pitchFamily="18" charset="0"/>
              </a:rPr>
              <a:t>. Lòng yêu nước, ý chí chiến đấu giải phóng miền Nam (Khổ cuối)</a:t>
            </a:r>
            <a:endParaRPr lang="en-US" sz="2000" b="1" i="1" dirty="0">
              <a:solidFill>
                <a:srgbClr val="FF66CC"/>
              </a:solidFill>
              <a:latin typeface="Times New Roman" pitchFamily="18" charset="0"/>
              <a:cs typeface="Times New Roman" pitchFamily="18" charset="0"/>
            </a:endParaRP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0" y="609600"/>
            <a:ext cx="9171558" cy="6370975"/>
          </a:xfrm>
          <a:prstGeom prst="rect">
            <a:avLst/>
          </a:prstGeom>
          <a:noFill/>
        </p:spPr>
        <p:txBody>
          <a:bodyPr wrap="square" rtlCol="0">
            <a:spAutoFit/>
          </a:bodyPr>
          <a:lstStyle/>
          <a:p>
            <a:pPr algn="just">
              <a:lnSpc>
                <a:spcPct val="120000"/>
              </a:lnSpc>
              <a:tabLst>
                <a:tab pos="5600700" algn="l"/>
              </a:tabLst>
            </a:pPr>
            <a:r>
              <a:rPr lang="vi-VN" sz="1600"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đèn</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mui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thùng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xước</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vẫn</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r>
              <a:rPr lang="en-US" sz="2000" i="1" dirty="0">
                <a:latin typeface="Times New Roman"/>
                <a:ea typeface="Times New Roman"/>
                <a:cs typeface="Times New Roman"/>
              </a:rPr>
              <a:t> </a:t>
            </a:r>
            <a:r>
              <a:rPr lang="en-US" sz="2000" i="1" dirty="0" err="1">
                <a:latin typeface="Times New Roman"/>
                <a:ea typeface="Times New Roman"/>
                <a:cs typeface="Times New Roman"/>
              </a:rPr>
              <a:t>vì</a:t>
            </a:r>
            <a:r>
              <a:rPr lang="en-US" sz="2000" i="1" dirty="0">
                <a:latin typeface="Times New Roman"/>
                <a:ea typeface="Times New Roman"/>
                <a:cs typeface="Times New Roman"/>
              </a:rPr>
              <a:t> </a:t>
            </a:r>
            <a:r>
              <a:rPr lang="en-US" sz="2000" i="1" dirty="0" err="1">
                <a:latin typeface="Times New Roman"/>
                <a:ea typeface="Times New Roman"/>
                <a:cs typeface="Times New Roman"/>
              </a:rPr>
              <a:t>miền</a:t>
            </a:r>
            <a:r>
              <a:rPr lang="en-US" sz="2000" i="1" dirty="0">
                <a:latin typeface="Times New Roman"/>
                <a:ea typeface="Times New Roman"/>
                <a:cs typeface="Times New Roman"/>
              </a:rPr>
              <a:t> Nam </a:t>
            </a:r>
            <a:r>
              <a:rPr lang="en-US" sz="2000" i="1" dirty="0" err="1">
                <a:latin typeface="Times New Roman"/>
                <a:ea typeface="Times New Roman"/>
                <a:cs typeface="Times New Roman"/>
              </a:rPr>
              <a:t>phía</a:t>
            </a:r>
            <a:r>
              <a:rPr lang="en-US" sz="2000" i="1" dirty="0">
                <a:latin typeface="Times New Roman"/>
                <a:ea typeface="Times New Roman"/>
                <a:cs typeface="Times New Roman"/>
              </a:rPr>
              <a:t> </a:t>
            </a:r>
            <a:r>
              <a:rPr lang="en-US" sz="2000" i="1" dirty="0" err="1">
                <a:latin typeface="Times New Roman"/>
                <a:ea typeface="Times New Roman"/>
                <a:cs typeface="Times New Roman"/>
              </a:rPr>
              <a:t>trước</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Chỉ</a:t>
            </a:r>
            <a:r>
              <a:rPr lang="en-US" sz="2000" i="1" dirty="0">
                <a:latin typeface="Times New Roman"/>
                <a:ea typeface="Times New Roman"/>
                <a:cs typeface="Times New Roman"/>
              </a:rPr>
              <a:t> </a:t>
            </a:r>
            <a:r>
              <a:rPr lang="en-US" sz="2000" i="1" dirty="0" err="1">
                <a:latin typeface="Times New Roman"/>
                <a:ea typeface="Times New Roman"/>
                <a:cs typeface="Times New Roman"/>
              </a:rPr>
              <a:t>cần</a:t>
            </a:r>
            <a:r>
              <a:rPr lang="en-US" sz="2000" i="1" dirty="0">
                <a:latin typeface="Times New Roman"/>
                <a:ea typeface="Times New Roman"/>
                <a:cs typeface="Times New Roman"/>
              </a:rPr>
              <a:t> </a:t>
            </a:r>
            <a:r>
              <a:rPr lang="en-US" sz="2000" i="1" dirty="0" err="1">
                <a:latin typeface="Times New Roman"/>
                <a:ea typeface="Times New Roman"/>
                <a:cs typeface="Times New Roman"/>
              </a:rPr>
              <a:t>trong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một</a:t>
            </a:r>
            <a:r>
              <a:rPr lang="en-US" sz="2000" i="1" dirty="0">
                <a:latin typeface="Times New Roman"/>
                <a:ea typeface="Times New Roman"/>
                <a:cs typeface="Times New Roman"/>
              </a:rPr>
              <a:t> </a:t>
            </a:r>
            <a:r>
              <a:rPr lang="en-US" sz="2000" i="1" dirty="0" err="1">
                <a:latin typeface="Times New Roman"/>
                <a:ea typeface="Times New Roman"/>
                <a:cs typeface="Times New Roman"/>
              </a:rPr>
              <a:t>trái</a:t>
            </a:r>
            <a:r>
              <a:rPr lang="en-US" sz="2000" i="1" dirty="0">
                <a:latin typeface="Times New Roman"/>
                <a:ea typeface="Times New Roman"/>
                <a:cs typeface="Times New Roman"/>
              </a:rPr>
              <a:t> </a:t>
            </a:r>
            <a:r>
              <a:rPr lang="en-US" sz="2000" i="1" dirty="0" err="1">
                <a:latin typeface="Times New Roman"/>
                <a:ea typeface="Times New Roman"/>
                <a:cs typeface="Times New Roman"/>
              </a:rPr>
              <a:t>tim.</a:t>
            </a:r>
            <a:endParaRPr lang="en-US" sz="2000" i="1" dirty="0">
              <a:ea typeface="Calibri"/>
              <a:cs typeface="Times New Roman"/>
            </a:endParaRPr>
          </a:p>
          <a:p>
            <a:pPr algn="just">
              <a:lnSpc>
                <a:spcPct val="120000"/>
              </a:lnSpc>
            </a:pP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niềm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niềm</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đè</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sắt</a:t>
            </a:r>
            <a:r>
              <a:rPr lang="en-US" sz="2000" dirty="0">
                <a:latin typeface="Times New Roman" pitchFamily="18" charset="0"/>
                <a:cs typeface="Times New Roman" pitchFamily="18" charset="0"/>
              </a:rPr>
              <a:t> son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Nam,thống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bài,tỏa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217413984"/>
      </p:ext>
    </p:extLst>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638"/>
            <a:ext cx="9152260" cy="6855361"/>
          </a:xfrm>
          <a:prstGeom prst="rect">
            <a:avLst/>
          </a:prstGeom>
        </p:spPr>
      </p:pic>
      <p:sp>
        <p:nvSpPr>
          <p:cNvPr id="4" name="TextBox 3"/>
          <p:cNvSpPr txBox="1"/>
          <p:nvPr/>
        </p:nvSpPr>
        <p:spPr>
          <a:xfrm>
            <a:off x="2133600" y="65114"/>
            <a:ext cx="5340821" cy="461665"/>
          </a:xfrm>
          <a:prstGeom prst="rect">
            <a:avLst/>
          </a:prstGeom>
          <a:noFill/>
        </p:spPr>
        <p:txBody>
          <a:bodyPr wrap="none" rtlCol="0">
            <a:spAutoFit/>
          </a:bodyPr>
          <a:lstStyle/>
          <a:p>
            <a:r>
              <a:rPr lang="vi-VN" sz="2400" b="1" dirty="0">
                <a:solidFill>
                  <a:srgbClr val="FF0000"/>
                </a:solidFill>
                <a:latin typeface="+mj-lt"/>
              </a:rPr>
              <a:t>II. PHÂN TÍCH MỘT SỐ TÁC PHẨM</a:t>
            </a:r>
            <a:endParaRPr lang="en-US" sz="2400" b="1" dirty="0">
              <a:solidFill>
                <a:srgbClr val="FF0000"/>
              </a:solidFill>
              <a:latin typeface="+mj-lt"/>
            </a:endParaRPr>
          </a:p>
        </p:txBody>
      </p:sp>
      <p:sp>
        <p:nvSpPr>
          <p:cNvPr id="5" name="TextBox 4"/>
          <p:cNvSpPr txBox="1"/>
          <p:nvPr/>
        </p:nvSpPr>
        <p:spPr>
          <a:xfrm>
            <a:off x="3429000" y="510947"/>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7" name="TextBox 6"/>
          <p:cNvSpPr txBox="1"/>
          <p:nvPr/>
        </p:nvSpPr>
        <p:spPr>
          <a:xfrm>
            <a:off x="304800" y="873526"/>
            <a:ext cx="5458607" cy="5683479"/>
          </a:xfrm>
          <a:prstGeom prst="rect">
            <a:avLst/>
          </a:prstGeom>
          <a:noFill/>
        </p:spPr>
        <p:txBody>
          <a:bodyPr wrap="square" rtlCol="0">
            <a:spAutoFit/>
          </a:bodyPr>
          <a:lstStyle/>
          <a:p>
            <a:pPr algn="just"/>
            <a:r>
              <a:rPr lang="vi-VN" sz="2200" b="1" dirty="0">
                <a:solidFill>
                  <a:srgbClr val="002060"/>
                </a:solidFill>
                <a:latin typeface="+mj-lt"/>
              </a:rPr>
              <a:t>1</a:t>
            </a:r>
            <a:r>
              <a:rPr lang="en-US" sz="2200" b="1" dirty="0">
                <a:solidFill>
                  <a:srgbClr val="002060"/>
                </a:solidFill>
                <a:latin typeface="+mj-lt"/>
              </a:rPr>
              <a:t>. </a:t>
            </a:r>
            <a:r>
              <a:rPr lang="en-US" sz="2200" b="1" dirty="0" err="1">
                <a:solidFill>
                  <a:srgbClr val="002060"/>
                </a:solidFill>
                <a:latin typeface="Times New Roman" pitchFamily="18" charset="0"/>
                <a:cs typeface="Times New Roman" pitchFamily="18" charset="0"/>
              </a:rPr>
              <a:t>Tác</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giả</a:t>
            </a:r>
            <a:endParaRPr lang="en-US" sz="2200" dirty="0">
              <a:solidFill>
                <a:srgbClr val="002060"/>
              </a:solidFill>
              <a:latin typeface="Times New Roman" pitchFamily="18" charset="0"/>
              <a:cs typeface="Times New Roman" pitchFamily="18" charset="0"/>
            </a:endParaRPr>
          </a:p>
          <a:p>
            <a:pPr algn="just">
              <a:lnSpc>
                <a:spcPct val="120000"/>
              </a:lnSpc>
              <a:spcAft>
                <a:spcPts val="0"/>
              </a:spcAft>
            </a:pPr>
            <a:r>
              <a:rPr lang="en-US" sz="2200" dirty="0">
                <a:latin typeface="Times New Roman"/>
                <a:ea typeface="Calibri"/>
                <a:cs typeface="Times New Roman"/>
              </a:rPr>
              <a:t>- </a:t>
            </a:r>
            <a:r>
              <a:rPr lang="en-US" sz="2200" dirty="0" err="1">
                <a:latin typeface="Times New Roman"/>
                <a:ea typeface="Calibri"/>
                <a:cs typeface="Times New Roman"/>
              </a:rPr>
              <a:t>Nguyễn</a:t>
            </a:r>
            <a:r>
              <a:rPr lang="en-US" sz="2200" dirty="0">
                <a:latin typeface="Times New Roman"/>
                <a:ea typeface="Calibri"/>
                <a:cs typeface="Times New Roman"/>
              </a:rPr>
              <a:t> </a:t>
            </a:r>
            <a:r>
              <a:rPr lang="en-US" sz="2200" dirty="0" err="1">
                <a:latin typeface="Times New Roman"/>
                <a:ea typeface="Calibri"/>
                <a:cs typeface="Times New Roman"/>
              </a:rPr>
              <a:t>Duy</a:t>
            </a:r>
            <a:r>
              <a:rPr lang="en-US" sz="2200" dirty="0">
                <a:latin typeface="Times New Roman"/>
                <a:ea typeface="Calibri"/>
                <a:cs typeface="Times New Roman"/>
              </a:rPr>
              <a:t> (1948), </a:t>
            </a:r>
            <a:r>
              <a:rPr lang="en-US" sz="2200" dirty="0" err="1">
                <a:latin typeface="Times New Roman"/>
                <a:ea typeface="Calibri"/>
                <a:cs typeface="Times New Roman"/>
              </a:rPr>
              <a:t>quê</a:t>
            </a:r>
            <a:r>
              <a:rPr lang="en-US" sz="2200" dirty="0">
                <a:latin typeface="Times New Roman"/>
                <a:ea typeface="Calibri"/>
                <a:cs typeface="Times New Roman"/>
              </a:rPr>
              <a:t> </a:t>
            </a:r>
            <a:r>
              <a:rPr lang="en-US" sz="2200" dirty="0" err="1">
                <a:latin typeface="Times New Roman"/>
                <a:ea typeface="Calibri"/>
                <a:cs typeface="Times New Roman"/>
              </a:rPr>
              <a:t>Thanh</a:t>
            </a:r>
            <a:r>
              <a:rPr lang="en-US" sz="2200" dirty="0">
                <a:latin typeface="Times New Roman"/>
                <a:ea typeface="Calibri"/>
                <a:cs typeface="Times New Roman"/>
              </a:rPr>
              <a:t> </a:t>
            </a:r>
            <a:r>
              <a:rPr lang="en-US" sz="2200" dirty="0" err="1">
                <a:latin typeface="Times New Roman"/>
                <a:ea typeface="Calibri"/>
                <a:cs typeface="Times New Roman"/>
              </a:rPr>
              <a:t>Hóa</a:t>
            </a:r>
            <a:endParaRPr lang="en-US" sz="2200" dirty="0">
              <a:ea typeface="Calibri"/>
              <a:cs typeface="Times New Roman"/>
            </a:endParaRPr>
          </a:p>
          <a:p>
            <a:pPr algn="just">
              <a:lnSpc>
                <a:spcPct val="120000"/>
              </a:lnSpc>
              <a:spcAft>
                <a:spcPts val="0"/>
              </a:spcAft>
            </a:pPr>
            <a:r>
              <a:rPr lang="en-US" sz="2200" dirty="0">
                <a:latin typeface="Times New Roman"/>
                <a:ea typeface="Calibri"/>
                <a:cs typeface="Times New Roman"/>
              </a:rPr>
              <a:t>- </a:t>
            </a:r>
            <a:r>
              <a:rPr lang="vi-VN" sz="2200" dirty="0">
                <a:latin typeface="Times New Roman"/>
                <a:ea typeface="Calibri"/>
                <a:cs typeface="Times New Roman"/>
              </a:rPr>
              <a:t>T</a:t>
            </a:r>
            <a:r>
              <a:rPr lang="en-US" sz="2200" dirty="0" err="1">
                <a:latin typeface="Times New Roman"/>
                <a:ea typeface="Calibri"/>
                <a:cs typeface="Times New Roman"/>
              </a:rPr>
              <a:t>huộc</a:t>
            </a:r>
            <a:r>
              <a:rPr lang="en-US" sz="2200" dirty="0">
                <a:latin typeface="Times New Roman"/>
                <a:ea typeface="Calibri"/>
                <a:cs typeface="Times New Roman"/>
              </a:rPr>
              <a:t> </a:t>
            </a:r>
            <a:r>
              <a:rPr lang="en-US" sz="2200" dirty="0" err="1">
                <a:latin typeface="Times New Roman"/>
                <a:ea typeface="Calibri"/>
                <a:cs typeface="Times New Roman"/>
              </a:rPr>
              <a:t>thế</a:t>
            </a:r>
            <a:r>
              <a:rPr lang="en-US" sz="2200" dirty="0">
                <a:latin typeface="Times New Roman"/>
                <a:ea typeface="Calibri"/>
                <a:cs typeface="Times New Roman"/>
              </a:rPr>
              <a:t> </a:t>
            </a:r>
            <a:r>
              <a:rPr lang="en-US" sz="2200" dirty="0" err="1">
                <a:latin typeface="Times New Roman"/>
                <a:ea typeface="Calibri"/>
                <a:cs typeface="Times New Roman"/>
              </a:rPr>
              <a:t>hệ</a:t>
            </a:r>
            <a:r>
              <a:rPr lang="en-US" sz="2200" dirty="0">
                <a:latin typeface="Times New Roman"/>
                <a:ea typeface="Calibri"/>
                <a:cs typeface="Times New Roman"/>
              </a:rPr>
              <a:t> </a:t>
            </a:r>
            <a:r>
              <a:rPr lang="en-US" sz="2200" dirty="0" err="1">
                <a:latin typeface="Times New Roman"/>
                <a:ea typeface="Calibri"/>
                <a:cs typeface="Times New Roman"/>
              </a:rPr>
              <a:t>nhà</a:t>
            </a:r>
            <a:r>
              <a:rPr lang="en-US" sz="2200" dirty="0">
                <a:latin typeface="Times New Roman"/>
                <a:ea typeface="Calibri"/>
                <a:cs typeface="Times New Roman"/>
              </a:rPr>
              <a:t> </a:t>
            </a:r>
            <a:r>
              <a:rPr lang="en-US" sz="2200" dirty="0" err="1">
                <a:latin typeface="Times New Roman"/>
                <a:ea typeface="Calibri"/>
                <a:cs typeface="Times New Roman"/>
              </a:rPr>
              <a:t>thơ</a:t>
            </a:r>
            <a:r>
              <a:rPr lang="en-US" sz="2200" dirty="0">
                <a:latin typeface="Times New Roman"/>
                <a:ea typeface="Calibri"/>
                <a:cs typeface="Times New Roman"/>
              </a:rPr>
              <a:t> </a:t>
            </a:r>
            <a:r>
              <a:rPr lang="en-US" sz="2200" dirty="0" err="1">
                <a:latin typeface="Times New Roman"/>
                <a:ea typeface="Calibri"/>
                <a:cs typeface="Times New Roman"/>
              </a:rPr>
              <a:t>quân</a:t>
            </a:r>
            <a:r>
              <a:rPr lang="en-US" sz="2200" dirty="0">
                <a:latin typeface="Times New Roman"/>
                <a:ea typeface="Calibri"/>
                <a:cs typeface="Times New Roman"/>
              </a:rPr>
              <a:t> </a:t>
            </a:r>
            <a:r>
              <a:rPr lang="en-US" sz="2200" dirty="0" err="1">
                <a:latin typeface="Times New Roman"/>
                <a:ea typeface="Calibri"/>
                <a:cs typeface="Times New Roman"/>
              </a:rPr>
              <a:t>đội</a:t>
            </a:r>
            <a:r>
              <a:rPr lang="en-US" sz="2200" dirty="0">
                <a:latin typeface="Times New Roman"/>
                <a:ea typeface="Calibri"/>
                <a:cs typeface="Times New Roman"/>
              </a:rPr>
              <a:t> </a:t>
            </a:r>
            <a:r>
              <a:rPr lang="en-US" sz="2200" dirty="0" err="1">
                <a:latin typeface="Times New Roman"/>
                <a:ea typeface="Calibri"/>
                <a:cs typeface="Times New Roman"/>
              </a:rPr>
              <a:t>trưởng</a:t>
            </a:r>
            <a:r>
              <a:rPr lang="en-US" sz="2200" dirty="0">
                <a:latin typeface="Times New Roman"/>
                <a:ea typeface="Calibri"/>
                <a:cs typeface="Times New Roman"/>
              </a:rPr>
              <a:t> </a:t>
            </a:r>
            <a:r>
              <a:rPr lang="en-US" sz="2200" dirty="0" err="1">
                <a:latin typeface="Times New Roman"/>
                <a:ea typeface="Calibri"/>
                <a:cs typeface="Times New Roman"/>
              </a:rPr>
              <a:t>thành</a:t>
            </a:r>
            <a:r>
              <a:rPr lang="en-US" sz="2200" dirty="0">
                <a:latin typeface="Times New Roman"/>
                <a:ea typeface="Calibri"/>
                <a:cs typeface="Times New Roman"/>
              </a:rPr>
              <a:t> </a:t>
            </a:r>
            <a:r>
              <a:rPr lang="en-US" sz="2200" dirty="0" err="1">
                <a:latin typeface="Times New Roman"/>
                <a:ea typeface="Calibri"/>
                <a:cs typeface="Times New Roman"/>
              </a:rPr>
              <a:t>trong</a:t>
            </a:r>
            <a:r>
              <a:rPr lang="en-US" sz="2200" dirty="0">
                <a:latin typeface="Times New Roman"/>
                <a:ea typeface="Calibri"/>
                <a:cs typeface="Times New Roman"/>
              </a:rPr>
              <a:t> </a:t>
            </a:r>
            <a:r>
              <a:rPr lang="en-US" sz="2200" dirty="0" err="1">
                <a:latin typeface="Times New Roman"/>
                <a:ea typeface="Calibri"/>
                <a:cs typeface="Times New Roman"/>
              </a:rPr>
              <a:t>cuộc</a:t>
            </a:r>
            <a:r>
              <a:rPr lang="en-US" sz="2200" dirty="0">
                <a:latin typeface="Times New Roman"/>
                <a:ea typeface="Calibri"/>
                <a:cs typeface="Times New Roman"/>
              </a:rPr>
              <a:t> </a:t>
            </a:r>
            <a:r>
              <a:rPr lang="vi-VN" sz="2200" dirty="0">
                <a:latin typeface="Times New Roman"/>
                <a:ea typeface="Calibri"/>
                <a:cs typeface="Times New Roman"/>
              </a:rPr>
              <a:t>kháng chiến chống Mỹ.</a:t>
            </a:r>
            <a:endParaRPr lang="en-US" sz="2200" dirty="0">
              <a:ea typeface="Calibri"/>
              <a:cs typeface="Times New Roman"/>
            </a:endParaRPr>
          </a:p>
          <a:p>
            <a:pPr algn="just">
              <a:lnSpc>
                <a:spcPct val="120000"/>
              </a:lnSpc>
              <a:spcAft>
                <a:spcPts val="0"/>
              </a:spcAft>
            </a:pPr>
            <a:r>
              <a:rPr lang="en-US" sz="2200" dirty="0">
                <a:latin typeface="Times New Roman"/>
                <a:ea typeface="Calibri"/>
                <a:cs typeface="Times New Roman"/>
              </a:rPr>
              <a:t>- </a:t>
            </a:r>
            <a:r>
              <a:rPr lang="en-US" sz="2200" dirty="0" err="1">
                <a:latin typeface="Times New Roman"/>
                <a:ea typeface="Calibri"/>
                <a:cs typeface="Times New Roman"/>
              </a:rPr>
              <a:t>Sau</a:t>
            </a:r>
            <a:r>
              <a:rPr lang="en-US" sz="2200" dirty="0">
                <a:latin typeface="Times New Roman"/>
                <a:ea typeface="Calibri"/>
                <a:cs typeface="Times New Roman"/>
              </a:rPr>
              <a:t> </a:t>
            </a:r>
            <a:r>
              <a:rPr lang="en-US" sz="2200" dirty="0" err="1">
                <a:latin typeface="Times New Roman"/>
                <a:ea typeface="Calibri"/>
                <a:cs typeface="Times New Roman"/>
              </a:rPr>
              <a:t>chiến</a:t>
            </a:r>
            <a:r>
              <a:rPr lang="en-US" sz="2200" dirty="0">
                <a:latin typeface="Times New Roman"/>
                <a:ea typeface="Calibri"/>
                <a:cs typeface="Times New Roman"/>
              </a:rPr>
              <a:t> </a:t>
            </a:r>
            <a:r>
              <a:rPr lang="en-US" sz="2200" dirty="0" err="1">
                <a:latin typeface="Times New Roman"/>
                <a:ea typeface="Calibri"/>
                <a:cs typeface="Times New Roman"/>
              </a:rPr>
              <a:t>tranh</a:t>
            </a:r>
            <a:r>
              <a:rPr lang="en-US" sz="2200" dirty="0">
                <a:latin typeface="Times New Roman"/>
                <a:ea typeface="Calibri"/>
                <a:cs typeface="Times New Roman"/>
              </a:rPr>
              <a:t>, </a:t>
            </a:r>
            <a:r>
              <a:rPr lang="vi-VN" sz="2200" dirty="0">
                <a:latin typeface="Times New Roman"/>
                <a:ea typeface="Calibri"/>
                <a:cs typeface="Times New Roman"/>
              </a:rPr>
              <a:t>ông </a:t>
            </a:r>
            <a:r>
              <a:rPr lang="en-US" sz="2200" dirty="0" err="1">
                <a:latin typeface="Times New Roman"/>
                <a:ea typeface="Calibri"/>
                <a:cs typeface="Times New Roman"/>
              </a:rPr>
              <a:t>vẫn</a:t>
            </a:r>
            <a:r>
              <a:rPr lang="en-US" sz="2200" dirty="0">
                <a:latin typeface="Times New Roman"/>
                <a:ea typeface="Calibri"/>
                <a:cs typeface="Times New Roman"/>
              </a:rPr>
              <a:t> say </a:t>
            </a:r>
            <a:r>
              <a:rPr lang="en-US" sz="2200" dirty="0" err="1">
                <a:latin typeface="Times New Roman"/>
                <a:ea typeface="Calibri"/>
                <a:cs typeface="Times New Roman"/>
              </a:rPr>
              <a:t>xưa</a:t>
            </a:r>
            <a:r>
              <a:rPr lang="en-US" sz="2200" dirty="0">
                <a:latin typeface="Times New Roman"/>
                <a:ea typeface="Calibri"/>
                <a:cs typeface="Times New Roman"/>
              </a:rPr>
              <a:t> </a:t>
            </a:r>
            <a:r>
              <a:rPr lang="en-US" sz="2200" dirty="0" err="1">
                <a:latin typeface="Times New Roman"/>
                <a:ea typeface="Calibri"/>
                <a:cs typeface="Times New Roman"/>
              </a:rPr>
              <a:t>trên</a:t>
            </a:r>
            <a:r>
              <a:rPr lang="en-US" sz="2200" dirty="0">
                <a:latin typeface="Times New Roman"/>
                <a:ea typeface="Calibri"/>
                <a:cs typeface="Times New Roman"/>
              </a:rPr>
              <a:t> con </a:t>
            </a:r>
            <a:r>
              <a:rPr lang="en-US" sz="2200" dirty="0" err="1">
                <a:latin typeface="Times New Roman"/>
                <a:ea typeface="Calibri"/>
                <a:cs typeface="Times New Roman"/>
              </a:rPr>
              <a:t>đường</a:t>
            </a:r>
            <a:r>
              <a:rPr lang="en-US" sz="2200" dirty="0">
                <a:latin typeface="Times New Roman"/>
                <a:ea typeface="Calibri"/>
                <a:cs typeface="Times New Roman"/>
              </a:rPr>
              <a:t> </a:t>
            </a:r>
            <a:r>
              <a:rPr lang="en-US" sz="2200" dirty="0" err="1">
                <a:latin typeface="Times New Roman"/>
                <a:ea typeface="Calibri"/>
                <a:cs typeface="Times New Roman"/>
              </a:rPr>
              <a:t>thơ</a:t>
            </a:r>
            <a:r>
              <a:rPr lang="en-US" sz="2200" dirty="0">
                <a:latin typeface="Times New Roman"/>
                <a:ea typeface="Calibri"/>
                <a:cs typeface="Times New Roman"/>
              </a:rPr>
              <a:t> ca. </a:t>
            </a:r>
            <a:r>
              <a:rPr lang="en-US" sz="2200" dirty="0" err="1">
                <a:latin typeface="Times New Roman"/>
                <a:ea typeface="Calibri"/>
                <a:cs typeface="Times New Roman"/>
              </a:rPr>
              <a:t>Ông</a:t>
            </a:r>
            <a:r>
              <a:rPr lang="en-US" sz="2200" dirty="0">
                <a:latin typeface="Times New Roman"/>
                <a:ea typeface="Calibri"/>
                <a:cs typeface="Times New Roman"/>
              </a:rPr>
              <a:t> </a:t>
            </a:r>
            <a:r>
              <a:rPr lang="en-US" sz="2200" dirty="0" err="1">
                <a:latin typeface="Times New Roman"/>
                <a:ea typeface="Calibri"/>
                <a:cs typeface="Times New Roman"/>
              </a:rPr>
              <a:t>ngày</a:t>
            </a:r>
            <a:r>
              <a:rPr lang="en-US" sz="2200" dirty="0">
                <a:latin typeface="Times New Roman"/>
                <a:ea typeface="Calibri"/>
                <a:cs typeface="Times New Roman"/>
              </a:rPr>
              <a:t> </a:t>
            </a:r>
            <a:r>
              <a:rPr lang="en-US" sz="2200" dirty="0" err="1">
                <a:latin typeface="Times New Roman"/>
                <a:ea typeface="Calibri"/>
                <a:cs typeface="Times New Roman"/>
              </a:rPr>
              <a:t>càng</a:t>
            </a:r>
            <a:r>
              <a:rPr lang="en-US" sz="2200" dirty="0">
                <a:latin typeface="Times New Roman"/>
                <a:ea typeface="Calibri"/>
                <a:cs typeface="Times New Roman"/>
              </a:rPr>
              <a:t> </a:t>
            </a:r>
            <a:r>
              <a:rPr lang="en-US" sz="2200" dirty="0" err="1">
                <a:latin typeface="Times New Roman"/>
                <a:ea typeface="Calibri"/>
                <a:cs typeface="Times New Roman"/>
              </a:rPr>
              <a:t>ổn</a:t>
            </a:r>
            <a:r>
              <a:rPr lang="en-US" sz="2200" dirty="0">
                <a:latin typeface="Times New Roman"/>
                <a:ea typeface="Calibri"/>
                <a:cs typeface="Times New Roman"/>
              </a:rPr>
              <a:t> </a:t>
            </a:r>
            <a:r>
              <a:rPr lang="en-US" sz="2200" dirty="0" err="1">
                <a:latin typeface="Times New Roman"/>
                <a:ea typeface="Calibri"/>
                <a:cs typeface="Times New Roman"/>
              </a:rPr>
              <a:t>định</a:t>
            </a:r>
            <a:r>
              <a:rPr lang="en-US" sz="2200" dirty="0">
                <a:latin typeface="Times New Roman"/>
                <a:ea typeface="Calibri"/>
                <a:cs typeface="Times New Roman"/>
              </a:rPr>
              <a:t> </a:t>
            </a:r>
            <a:r>
              <a:rPr lang="en-US" sz="2200" dirty="0" err="1">
                <a:latin typeface="Times New Roman"/>
                <a:ea typeface="Calibri"/>
                <a:cs typeface="Times New Roman"/>
              </a:rPr>
              <a:t>một</a:t>
            </a:r>
            <a:r>
              <a:rPr lang="en-US" sz="2200" dirty="0">
                <a:latin typeface="Times New Roman"/>
                <a:ea typeface="Calibri"/>
                <a:cs typeface="Times New Roman"/>
              </a:rPr>
              <a:t> </a:t>
            </a:r>
            <a:r>
              <a:rPr lang="en-US" sz="2200" dirty="0" err="1">
                <a:latin typeface="Times New Roman"/>
                <a:ea typeface="Calibri"/>
                <a:cs typeface="Times New Roman"/>
              </a:rPr>
              <a:t>phong</a:t>
            </a:r>
            <a:r>
              <a:rPr lang="en-US" sz="2200" dirty="0">
                <a:latin typeface="Times New Roman"/>
                <a:ea typeface="Calibri"/>
                <a:cs typeface="Times New Roman"/>
              </a:rPr>
              <a:t> </a:t>
            </a:r>
            <a:r>
              <a:rPr lang="en-US" sz="2200" dirty="0" err="1">
                <a:latin typeface="Times New Roman"/>
                <a:ea typeface="Calibri"/>
                <a:cs typeface="Times New Roman"/>
              </a:rPr>
              <a:t>cách</a:t>
            </a:r>
            <a:r>
              <a:rPr lang="en-US" sz="2200" dirty="0">
                <a:latin typeface="Times New Roman"/>
                <a:ea typeface="Calibri"/>
                <a:cs typeface="Times New Roman"/>
              </a:rPr>
              <a:t>, </a:t>
            </a:r>
            <a:r>
              <a:rPr lang="en-US" sz="2200" dirty="0" err="1">
                <a:latin typeface="Times New Roman"/>
                <a:ea typeface="Calibri"/>
                <a:cs typeface="Times New Roman"/>
              </a:rPr>
              <a:t>một</a:t>
            </a:r>
            <a:r>
              <a:rPr lang="en-US" sz="2200" dirty="0">
                <a:latin typeface="Times New Roman"/>
                <a:ea typeface="Calibri"/>
                <a:cs typeface="Times New Roman"/>
              </a:rPr>
              <a:t> </a:t>
            </a:r>
            <a:r>
              <a:rPr lang="en-US" sz="2200" dirty="0" err="1">
                <a:latin typeface="Times New Roman"/>
                <a:ea typeface="Calibri"/>
                <a:cs typeface="Times New Roman"/>
              </a:rPr>
              <a:t>giọng</a:t>
            </a:r>
            <a:r>
              <a:rPr lang="en-US" sz="2200" dirty="0">
                <a:latin typeface="Times New Roman"/>
                <a:ea typeface="Calibri"/>
                <a:cs typeface="Times New Roman"/>
              </a:rPr>
              <a:t> </a:t>
            </a:r>
            <a:r>
              <a:rPr lang="en-US" sz="2200" dirty="0" err="1">
                <a:latin typeface="Times New Roman"/>
                <a:ea typeface="Calibri"/>
                <a:cs typeface="Times New Roman"/>
              </a:rPr>
              <a:t>điệu</a:t>
            </a:r>
            <a:r>
              <a:rPr lang="en-US" sz="2200" dirty="0">
                <a:latin typeface="Times New Roman"/>
                <a:ea typeface="Calibri"/>
                <a:cs typeface="Times New Roman"/>
              </a:rPr>
              <a:t> “</a:t>
            </a:r>
            <a:r>
              <a:rPr lang="en-US" sz="2200" dirty="0" err="1">
                <a:latin typeface="Times New Roman"/>
                <a:ea typeface="Calibri"/>
                <a:cs typeface="Times New Roman"/>
              </a:rPr>
              <a:t>quen</a:t>
            </a:r>
            <a:r>
              <a:rPr lang="en-US" sz="2200" dirty="0">
                <a:latin typeface="Times New Roman"/>
                <a:ea typeface="Calibri"/>
                <a:cs typeface="Times New Roman"/>
              </a:rPr>
              <a:t> </a:t>
            </a:r>
            <a:r>
              <a:rPr lang="en-US" sz="2200" dirty="0" err="1">
                <a:latin typeface="Times New Roman"/>
                <a:ea typeface="Calibri"/>
                <a:cs typeface="Times New Roman"/>
              </a:rPr>
              <a:t>thuộc</a:t>
            </a:r>
            <a:r>
              <a:rPr lang="en-US" sz="2200" dirty="0">
                <a:latin typeface="Times New Roman"/>
                <a:ea typeface="Calibri"/>
                <a:cs typeface="Times New Roman"/>
              </a:rPr>
              <a:t> </a:t>
            </a:r>
            <a:r>
              <a:rPr lang="en-US" sz="2200" dirty="0" err="1">
                <a:latin typeface="Times New Roman"/>
                <a:ea typeface="Calibri"/>
                <a:cs typeface="Times New Roman"/>
              </a:rPr>
              <a:t>mà</a:t>
            </a:r>
            <a:r>
              <a:rPr lang="en-US" sz="2200" dirty="0">
                <a:latin typeface="Times New Roman"/>
                <a:ea typeface="Calibri"/>
                <a:cs typeface="Times New Roman"/>
              </a:rPr>
              <a:t> </a:t>
            </a:r>
            <a:r>
              <a:rPr lang="en-US" sz="2200" dirty="0" err="1">
                <a:latin typeface="Times New Roman"/>
                <a:ea typeface="Calibri"/>
                <a:cs typeface="Times New Roman"/>
              </a:rPr>
              <a:t>không</a:t>
            </a:r>
            <a:r>
              <a:rPr lang="en-US" sz="2200" dirty="0">
                <a:latin typeface="Times New Roman"/>
                <a:ea typeface="Calibri"/>
                <a:cs typeface="Times New Roman"/>
              </a:rPr>
              <a:t> </a:t>
            </a:r>
            <a:r>
              <a:rPr lang="en-US" sz="2200" dirty="0" err="1">
                <a:latin typeface="Times New Roman"/>
                <a:ea typeface="Calibri"/>
                <a:cs typeface="Times New Roman"/>
              </a:rPr>
              <a:t>nhàm</a:t>
            </a:r>
            <a:r>
              <a:rPr lang="en-US" sz="2200" dirty="0">
                <a:latin typeface="Times New Roman"/>
                <a:ea typeface="Calibri"/>
                <a:cs typeface="Times New Roman"/>
              </a:rPr>
              <a:t> </a:t>
            </a:r>
            <a:r>
              <a:rPr lang="en-US" sz="2200" dirty="0" err="1">
                <a:latin typeface="Times New Roman"/>
                <a:ea typeface="Calibri"/>
                <a:cs typeface="Times New Roman"/>
              </a:rPr>
              <a:t>chán</a:t>
            </a:r>
            <a:r>
              <a:rPr lang="en-US" sz="2200" dirty="0">
                <a:latin typeface="Times New Roman"/>
                <a:ea typeface="Calibri"/>
                <a:cs typeface="Times New Roman"/>
              </a:rPr>
              <a:t>” </a:t>
            </a:r>
            <a:endParaRPr lang="en-US" sz="2200" dirty="0">
              <a:ea typeface="Calibri"/>
              <a:cs typeface="Times New Roman"/>
            </a:endParaRPr>
          </a:p>
          <a:p>
            <a:pPr algn="just">
              <a:lnSpc>
                <a:spcPct val="120000"/>
              </a:lnSpc>
              <a:spcAft>
                <a:spcPts val="0"/>
              </a:spcAft>
            </a:pPr>
            <a:r>
              <a:rPr lang="en-US" sz="2200" dirty="0">
                <a:latin typeface="Times New Roman"/>
                <a:ea typeface="Calibri"/>
                <a:cs typeface="Times New Roman"/>
              </a:rPr>
              <a:t>- </a:t>
            </a:r>
            <a:r>
              <a:rPr lang="en-US" sz="2200" dirty="0" err="1">
                <a:latin typeface="Times New Roman"/>
                <a:ea typeface="Calibri"/>
                <a:cs typeface="Times New Roman"/>
              </a:rPr>
              <a:t>Thơ</a:t>
            </a:r>
            <a:r>
              <a:rPr lang="en-US" sz="2200" dirty="0">
                <a:latin typeface="Times New Roman"/>
                <a:ea typeface="Calibri"/>
                <a:cs typeface="Times New Roman"/>
              </a:rPr>
              <a:t> </a:t>
            </a:r>
            <a:r>
              <a:rPr lang="en-US" sz="2200" dirty="0" err="1">
                <a:latin typeface="Times New Roman"/>
                <a:ea typeface="Calibri"/>
                <a:cs typeface="Times New Roman"/>
              </a:rPr>
              <a:t>ông</a:t>
            </a:r>
            <a:r>
              <a:rPr lang="en-US" sz="2200" dirty="0">
                <a:latin typeface="Times New Roman"/>
                <a:ea typeface="Calibri"/>
                <a:cs typeface="Times New Roman"/>
              </a:rPr>
              <a:t> </a:t>
            </a:r>
            <a:r>
              <a:rPr lang="en-US" sz="2200" dirty="0" err="1">
                <a:latin typeface="Times New Roman"/>
                <a:ea typeface="Calibri"/>
                <a:cs typeface="Times New Roman"/>
              </a:rPr>
              <a:t>giàu</a:t>
            </a:r>
            <a:r>
              <a:rPr lang="en-US" sz="2200" dirty="0">
                <a:latin typeface="Times New Roman"/>
                <a:ea typeface="Calibri"/>
                <a:cs typeface="Times New Roman"/>
              </a:rPr>
              <a:t> </a:t>
            </a:r>
            <a:r>
              <a:rPr lang="en-US" sz="2200" dirty="0" err="1">
                <a:latin typeface="Times New Roman"/>
                <a:ea typeface="Calibri"/>
                <a:cs typeface="Times New Roman"/>
              </a:rPr>
              <a:t>chất</a:t>
            </a:r>
            <a:r>
              <a:rPr lang="en-US" sz="2200" dirty="0">
                <a:latin typeface="Times New Roman"/>
                <a:ea typeface="Calibri"/>
                <a:cs typeface="Times New Roman"/>
              </a:rPr>
              <a:t> </a:t>
            </a:r>
            <a:r>
              <a:rPr lang="en-US" sz="2200" dirty="0" err="1">
                <a:latin typeface="Times New Roman"/>
                <a:ea typeface="Calibri"/>
                <a:cs typeface="Times New Roman"/>
              </a:rPr>
              <a:t>triết</a:t>
            </a:r>
            <a:r>
              <a:rPr lang="en-US" sz="2200" dirty="0">
                <a:latin typeface="Times New Roman"/>
                <a:ea typeface="Calibri"/>
                <a:cs typeface="Times New Roman"/>
              </a:rPr>
              <a:t> </a:t>
            </a:r>
            <a:r>
              <a:rPr lang="en-US" sz="2200" dirty="0" err="1">
                <a:latin typeface="Times New Roman"/>
                <a:ea typeface="Calibri"/>
                <a:cs typeface="Times New Roman"/>
              </a:rPr>
              <a:t>lí</a:t>
            </a:r>
            <a:r>
              <a:rPr lang="en-US" sz="2200" dirty="0">
                <a:latin typeface="Times New Roman"/>
                <a:ea typeface="Calibri"/>
                <a:cs typeface="Times New Roman"/>
              </a:rPr>
              <a:t>, </a:t>
            </a:r>
            <a:r>
              <a:rPr lang="en-US" sz="2200" dirty="0" err="1">
                <a:latin typeface="Times New Roman"/>
                <a:ea typeface="Calibri"/>
                <a:cs typeface="Times New Roman"/>
              </a:rPr>
              <a:t>thiên</a:t>
            </a:r>
            <a:r>
              <a:rPr lang="en-US" sz="2200" dirty="0">
                <a:latin typeface="Times New Roman"/>
                <a:ea typeface="Calibri"/>
                <a:cs typeface="Times New Roman"/>
              </a:rPr>
              <a:t> </a:t>
            </a:r>
            <a:r>
              <a:rPr lang="en-US" sz="2200" dirty="0" err="1">
                <a:latin typeface="Times New Roman"/>
                <a:ea typeface="Calibri"/>
                <a:cs typeface="Times New Roman"/>
              </a:rPr>
              <a:t>về</a:t>
            </a:r>
            <a:r>
              <a:rPr lang="en-US" sz="2200" dirty="0">
                <a:latin typeface="Times New Roman"/>
                <a:ea typeface="Calibri"/>
                <a:cs typeface="Times New Roman"/>
              </a:rPr>
              <a:t> </a:t>
            </a:r>
            <a:r>
              <a:rPr lang="en-US" sz="2200" dirty="0" err="1">
                <a:latin typeface="Times New Roman"/>
                <a:ea typeface="Calibri"/>
                <a:cs typeface="Times New Roman"/>
              </a:rPr>
              <a:t>chiều</a:t>
            </a:r>
            <a:r>
              <a:rPr lang="en-US" sz="2200" dirty="0">
                <a:latin typeface="Times New Roman"/>
                <a:ea typeface="Calibri"/>
                <a:cs typeface="Times New Roman"/>
              </a:rPr>
              <a:t> </a:t>
            </a:r>
            <a:r>
              <a:rPr lang="en-US" sz="2200" dirty="0" err="1">
                <a:latin typeface="Times New Roman"/>
                <a:ea typeface="Calibri"/>
                <a:cs typeface="Times New Roman"/>
              </a:rPr>
              <a:t>sâu</a:t>
            </a:r>
            <a:r>
              <a:rPr lang="en-US" sz="2200" dirty="0">
                <a:latin typeface="Times New Roman"/>
                <a:ea typeface="Calibri"/>
                <a:cs typeface="Times New Roman"/>
              </a:rPr>
              <a:t> </a:t>
            </a:r>
            <a:r>
              <a:rPr lang="en-US" sz="2200" dirty="0" err="1">
                <a:latin typeface="Times New Roman"/>
                <a:ea typeface="Calibri"/>
                <a:cs typeface="Times New Roman"/>
              </a:rPr>
              <a:t>nội</a:t>
            </a:r>
            <a:r>
              <a:rPr lang="en-US" sz="2200" dirty="0">
                <a:latin typeface="Times New Roman"/>
                <a:ea typeface="Calibri"/>
                <a:cs typeface="Times New Roman"/>
              </a:rPr>
              <a:t> </a:t>
            </a:r>
            <a:r>
              <a:rPr lang="en-US" sz="2200" dirty="0" err="1">
                <a:latin typeface="Times New Roman"/>
                <a:ea typeface="Calibri"/>
                <a:cs typeface="Times New Roman"/>
              </a:rPr>
              <a:t>tâm</a:t>
            </a:r>
            <a:r>
              <a:rPr lang="en-US" sz="2200" dirty="0">
                <a:latin typeface="Times New Roman"/>
                <a:ea typeface="Calibri"/>
                <a:cs typeface="Times New Roman"/>
              </a:rPr>
              <a:t> </a:t>
            </a:r>
            <a:r>
              <a:rPr lang="en-US" sz="2200" dirty="0" err="1">
                <a:latin typeface="Times New Roman"/>
                <a:ea typeface="Calibri"/>
                <a:cs typeface="Times New Roman"/>
              </a:rPr>
              <a:t>với</a:t>
            </a:r>
            <a:r>
              <a:rPr lang="en-US" sz="2200" dirty="0">
                <a:latin typeface="Times New Roman"/>
                <a:ea typeface="Calibri"/>
                <a:cs typeface="Times New Roman"/>
              </a:rPr>
              <a:t> </a:t>
            </a:r>
            <a:r>
              <a:rPr lang="en-US" sz="2200" dirty="0" err="1">
                <a:latin typeface="Times New Roman"/>
                <a:ea typeface="Calibri"/>
                <a:cs typeface="Times New Roman"/>
              </a:rPr>
              <a:t>những</a:t>
            </a:r>
            <a:r>
              <a:rPr lang="en-US" sz="2200" dirty="0">
                <a:latin typeface="Times New Roman"/>
                <a:ea typeface="Calibri"/>
                <a:cs typeface="Times New Roman"/>
              </a:rPr>
              <a:t> </a:t>
            </a:r>
            <a:r>
              <a:rPr lang="en-US" sz="2200" dirty="0" err="1">
                <a:latin typeface="Times New Roman"/>
                <a:ea typeface="Calibri"/>
                <a:cs typeface="Times New Roman"/>
              </a:rPr>
              <a:t>trăn</a:t>
            </a:r>
            <a:r>
              <a:rPr lang="en-US" sz="2200" dirty="0">
                <a:latin typeface="Times New Roman"/>
                <a:ea typeface="Calibri"/>
                <a:cs typeface="Times New Roman"/>
              </a:rPr>
              <a:t> </a:t>
            </a:r>
            <a:r>
              <a:rPr lang="en-US" sz="2200" dirty="0" err="1">
                <a:latin typeface="Times New Roman"/>
                <a:ea typeface="Calibri"/>
                <a:cs typeface="Times New Roman"/>
              </a:rPr>
              <a:t>trở</a:t>
            </a:r>
            <a:r>
              <a:rPr lang="en-US" sz="2200" dirty="0">
                <a:latin typeface="Times New Roman"/>
                <a:ea typeface="Calibri"/>
                <a:cs typeface="Times New Roman"/>
              </a:rPr>
              <a:t>, day </a:t>
            </a:r>
            <a:r>
              <a:rPr lang="en-US" sz="2200" dirty="0" err="1">
                <a:latin typeface="Times New Roman"/>
                <a:ea typeface="Calibri"/>
                <a:cs typeface="Times New Roman"/>
              </a:rPr>
              <a:t>dắt</a:t>
            </a:r>
            <a:r>
              <a:rPr lang="en-US" sz="2200" dirty="0">
                <a:latin typeface="Times New Roman"/>
                <a:ea typeface="Calibri"/>
                <a:cs typeface="Times New Roman"/>
              </a:rPr>
              <a:t>, </a:t>
            </a:r>
            <a:r>
              <a:rPr lang="en-US" sz="2200" dirty="0" err="1">
                <a:latin typeface="Times New Roman"/>
                <a:ea typeface="Calibri"/>
                <a:cs typeface="Times New Roman"/>
              </a:rPr>
              <a:t>suy</a:t>
            </a:r>
            <a:r>
              <a:rPr lang="en-US" sz="2200" dirty="0">
                <a:latin typeface="Times New Roman"/>
                <a:ea typeface="Calibri"/>
                <a:cs typeface="Times New Roman"/>
              </a:rPr>
              <a:t> </a:t>
            </a:r>
            <a:r>
              <a:rPr lang="en-US" sz="2200" dirty="0" err="1">
                <a:latin typeface="Times New Roman"/>
                <a:ea typeface="Calibri"/>
                <a:cs typeface="Times New Roman"/>
              </a:rPr>
              <a:t>tư</a:t>
            </a:r>
            <a:r>
              <a:rPr lang="en-US" sz="2200" dirty="0">
                <a:latin typeface="Times New Roman"/>
                <a:ea typeface="Calibri"/>
                <a:cs typeface="Times New Roman"/>
              </a:rPr>
              <a:t>. </a:t>
            </a:r>
            <a:r>
              <a:rPr lang="en-US" sz="2200" dirty="0" err="1">
                <a:latin typeface="Times New Roman"/>
                <a:ea typeface="Calibri"/>
                <a:cs typeface="Times New Roman"/>
              </a:rPr>
              <a:t>Mỗi</a:t>
            </a:r>
            <a:r>
              <a:rPr lang="en-US" sz="2200" dirty="0">
                <a:latin typeface="Times New Roman"/>
                <a:ea typeface="Calibri"/>
                <a:cs typeface="Times New Roman"/>
              </a:rPr>
              <a:t> </a:t>
            </a:r>
            <a:r>
              <a:rPr lang="en-US" sz="2200" dirty="0" err="1">
                <a:latin typeface="Times New Roman"/>
                <a:ea typeface="Calibri"/>
                <a:cs typeface="Times New Roman"/>
              </a:rPr>
              <a:t>tác</a:t>
            </a:r>
            <a:r>
              <a:rPr lang="en-US" sz="2200" dirty="0">
                <a:latin typeface="Times New Roman"/>
                <a:ea typeface="Calibri"/>
                <a:cs typeface="Times New Roman"/>
              </a:rPr>
              <a:t> </a:t>
            </a:r>
            <a:r>
              <a:rPr lang="en-US" sz="2200" dirty="0" err="1">
                <a:latin typeface="Times New Roman"/>
                <a:ea typeface="Calibri"/>
                <a:cs typeface="Times New Roman"/>
              </a:rPr>
              <a:t>phẩm</a:t>
            </a:r>
            <a:r>
              <a:rPr lang="en-US" sz="2200" dirty="0">
                <a:latin typeface="Times New Roman"/>
                <a:ea typeface="Calibri"/>
                <a:cs typeface="Times New Roman"/>
              </a:rPr>
              <a:t> </a:t>
            </a:r>
            <a:r>
              <a:rPr lang="en-US" sz="2200" dirty="0" err="1">
                <a:latin typeface="Times New Roman"/>
                <a:ea typeface="Calibri"/>
                <a:cs typeface="Times New Roman"/>
              </a:rPr>
              <a:t>của</a:t>
            </a:r>
            <a:r>
              <a:rPr lang="en-US" sz="2200" dirty="0">
                <a:latin typeface="Times New Roman"/>
                <a:ea typeface="Calibri"/>
                <a:cs typeface="Times New Roman"/>
              </a:rPr>
              <a:t> </a:t>
            </a:r>
            <a:r>
              <a:rPr lang="en-US" sz="2200" dirty="0" err="1">
                <a:latin typeface="Times New Roman"/>
                <a:ea typeface="Calibri"/>
                <a:cs typeface="Times New Roman"/>
              </a:rPr>
              <a:t>ông</a:t>
            </a:r>
            <a:r>
              <a:rPr lang="en-US" sz="2200" dirty="0">
                <a:latin typeface="Times New Roman"/>
                <a:ea typeface="Calibri"/>
                <a:cs typeface="Times New Roman"/>
              </a:rPr>
              <a:t> </a:t>
            </a:r>
            <a:r>
              <a:rPr lang="en-US" sz="2200" dirty="0" err="1">
                <a:latin typeface="Times New Roman"/>
                <a:ea typeface="Calibri"/>
                <a:cs typeface="Times New Roman"/>
              </a:rPr>
              <a:t>đều</a:t>
            </a:r>
            <a:r>
              <a:rPr lang="en-US" sz="2200" dirty="0">
                <a:latin typeface="Times New Roman"/>
                <a:ea typeface="Calibri"/>
                <a:cs typeface="Times New Roman"/>
              </a:rPr>
              <a:t> </a:t>
            </a:r>
            <a:r>
              <a:rPr lang="en-US" sz="2200" dirty="0" err="1">
                <a:latin typeface="Times New Roman"/>
                <a:ea typeface="Calibri"/>
                <a:cs typeface="Times New Roman"/>
              </a:rPr>
              <a:t>chứa</a:t>
            </a:r>
            <a:r>
              <a:rPr lang="en-US" sz="2200" dirty="0">
                <a:latin typeface="Times New Roman"/>
                <a:ea typeface="Calibri"/>
                <a:cs typeface="Times New Roman"/>
              </a:rPr>
              <a:t> </a:t>
            </a:r>
            <a:r>
              <a:rPr lang="en-US" sz="2200" dirty="0" err="1">
                <a:latin typeface="Times New Roman"/>
                <a:ea typeface="Calibri"/>
                <a:cs typeface="Times New Roman"/>
              </a:rPr>
              <a:t>đựng</a:t>
            </a:r>
            <a:r>
              <a:rPr lang="en-US" sz="2200" dirty="0">
                <a:latin typeface="Times New Roman"/>
                <a:ea typeface="Calibri"/>
                <a:cs typeface="Times New Roman"/>
              </a:rPr>
              <a:t> </a:t>
            </a:r>
            <a:r>
              <a:rPr lang="en-US" sz="2200" dirty="0" err="1">
                <a:latin typeface="Times New Roman"/>
                <a:ea typeface="Calibri"/>
                <a:cs typeface="Times New Roman"/>
              </a:rPr>
              <a:t>những</a:t>
            </a:r>
            <a:r>
              <a:rPr lang="en-US" sz="2200" dirty="0">
                <a:latin typeface="Times New Roman"/>
                <a:ea typeface="Calibri"/>
                <a:cs typeface="Times New Roman"/>
              </a:rPr>
              <a:t> </a:t>
            </a:r>
            <a:r>
              <a:rPr lang="en-US" sz="2200" dirty="0" err="1">
                <a:latin typeface="Times New Roman"/>
                <a:ea typeface="Calibri"/>
                <a:cs typeface="Times New Roman"/>
              </a:rPr>
              <a:t>suy</a:t>
            </a:r>
            <a:r>
              <a:rPr lang="en-US" sz="2200" dirty="0">
                <a:latin typeface="Times New Roman"/>
                <a:ea typeface="Calibri"/>
                <a:cs typeface="Times New Roman"/>
              </a:rPr>
              <a:t> </a:t>
            </a:r>
            <a:r>
              <a:rPr lang="en-US" sz="2200" dirty="0" err="1">
                <a:latin typeface="Times New Roman"/>
                <a:ea typeface="Calibri"/>
                <a:cs typeface="Times New Roman"/>
              </a:rPr>
              <a:t>ngẫm</a:t>
            </a:r>
            <a:r>
              <a:rPr lang="en-US" sz="2200" dirty="0">
                <a:latin typeface="Times New Roman"/>
                <a:ea typeface="Calibri"/>
                <a:cs typeface="Times New Roman"/>
              </a:rPr>
              <a:t> </a:t>
            </a:r>
            <a:r>
              <a:rPr lang="en-US" sz="2200" dirty="0" err="1">
                <a:latin typeface="Times New Roman"/>
                <a:ea typeface="Calibri"/>
                <a:cs typeface="Times New Roman"/>
              </a:rPr>
              <a:t>sâu</a:t>
            </a:r>
            <a:r>
              <a:rPr lang="en-US" sz="2200" dirty="0">
                <a:latin typeface="Times New Roman"/>
                <a:ea typeface="Calibri"/>
                <a:cs typeface="Times New Roman"/>
              </a:rPr>
              <a:t> </a:t>
            </a:r>
            <a:r>
              <a:rPr lang="en-US" sz="2200" dirty="0" err="1">
                <a:latin typeface="Times New Roman"/>
                <a:ea typeface="Calibri"/>
                <a:cs typeface="Times New Roman"/>
              </a:rPr>
              <a:t>xa</a:t>
            </a:r>
            <a:r>
              <a:rPr lang="en-US" sz="2200" dirty="0">
                <a:latin typeface="Times New Roman"/>
                <a:ea typeface="Calibri"/>
                <a:cs typeface="Times New Roman"/>
              </a:rPr>
              <a:t> </a:t>
            </a:r>
            <a:r>
              <a:rPr lang="en-US" sz="2200" dirty="0" err="1">
                <a:latin typeface="Times New Roman"/>
                <a:ea typeface="Calibri"/>
                <a:cs typeface="Times New Roman"/>
              </a:rPr>
              <a:t>về</a:t>
            </a:r>
            <a:r>
              <a:rPr lang="en-US" sz="2200" dirty="0">
                <a:latin typeface="Times New Roman"/>
                <a:ea typeface="Calibri"/>
                <a:cs typeface="Times New Roman"/>
              </a:rPr>
              <a:t> </a:t>
            </a:r>
            <a:r>
              <a:rPr lang="en-US" sz="2200" dirty="0" err="1">
                <a:latin typeface="Times New Roman"/>
                <a:ea typeface="Calibri"/>
                <a:cs typeface="Times New Roman"/>
              </a:rPr>
              <a:t>còn</a:t>
            </a:r>
            <a:r>
              <a:rPr lang="en-US" sz="2200" dirty="0">
                <a:latin typeface="Times New Roman"/>
                <a:ea typeface="Calibri"/>
                <a:cs typeface="Times New Roman"/>
              </a:rPr>
              <a:t> </a:t>
            </a:r>
            <a:r>
              <a:rPr lang="en-US" sz="2200" dirty="0" err="1">
                <a:latin typeface="Times New Roman"/>
                <a:ea typeface="Calibri"/>
                <a:cs typeface="Times New Roman"/>
              </a:rPr>
              <a:t>người</a:t>
            </a:r>
            <a:r>
              <a:rPr lang="en-US" sz="2200" dirty="0">
                <a:latin typeface="Times New Roman"/>
                <a:ea typeface="Calibri"/>
                <a:cs typeface="Times New Roman"/>
              </a:rPr>
              <a:t> </a:t>
            </a:r>
            <a:r>
              <a:rPr lang="en-US" sz="2200" dirty="0" err="1">
                <a:latin typeface="Times New Roman"/>
                <a:ea typeface="Calibri"/>
                <a:cs typeface="Times New Roman"/>
              </a:rPr>
              <a:t>và</a:t>
            </a:r>
            <a:r>
              <a:rPr lang="en-US" sz="2200" dirty="0">
                <a:latin typeface="Times New Roman"/>
                <a:ea typeface="Calibri"/>
                <a:cs typeface="Times New Roman"/>
              </a:rPr>
              <a:t> </a:t>
            </a:r>
            <a:r>
              <a:rPr lang="en-US" sz="2200" dirty="0" err="1">
                <a:latin typeface="Times New Roman"/>
                <a:ea typeface="Calibri"/>
                <a:cs typeface="Times New Roman"/>
              </a:rPr>
              <a:t>cuộc</a:t>
            </a:r>
            <a:r>
              <a:rPr lang="en-US" sz="2200" dirty="0">
                <a:latin typeface="Times New Roman"/>
                <a:ea typeface="Calibri"/>
                <a:cs typeface="Times New Roman"/>
              </a:rPr>
              <a:t> </a:t>
            </a:r>
            <a:r>
              <a:rPr lang="en-US" sz="2200" dirty="0" err="1">
                <a:latin typeface="Times New Roman"/>
                <a:ea typeface="Calibri"/>
                <a:cs typeface="Times New Roman"/>
              </a:rPr>
              <a:t>sống</a:t>
            </a:r>
            <a:r>
              <a:rPr lang="en-US" sz="2200" dirty="0">
                <a:latin typeface="Times New Roman"/>
                <a:ea typeface="Calibri"/>
                <a:cs typeface="Times New Roman"/>
              </a:rPr>
              <a:t>,</a:t>
            </a:r>
            <a:endParaRPr lang="en-US" sz="2200" dirty="0">
              <a:ea typeface="Calibri"/>
              <a:cs typeface="Times New Roman"/>
            </a:endParaRPr>
          </a:p>
          <a:p>
            <a:pPr algn="just">
              <a:lnSpc>
                <a:spcPct val="120000"/>
              </a:lnSpc>
              <a:spcAft>
                <a:spcPts val="0"/>
              </a:spcAft>
            </a:pPr>
            <a:r>
              <a:rPr lang="en-US" sz="2200" dirty="0" err="1">
                <a:latin typeface="Times New Roman"/>
                <a:ea typeface="Calibri"/>
                <a:cs typeface="Times New Roman"/>
              </a:rPr>
              <a:t>cuốn</a:t>
            </a:r>
            <a:r>
              <a:rPr lang="en-US" sz="2200" dirty="0">
                <a:latin typeface="Times New Roman"/>
                <a:ea typeface="Calibri"/>
                <a:cs typeface="Times New Roman"/>
              </a:rPr>
              <a:t> </a:t>
            </a:r>
            <a:r>
              <a:rPr lang="en-US" sz="2200" dirty="0" err="1">
                <a:latin typeface="Times New Roman"/>
                <a:ea typeface="Calibri"/>
                <a:cs typeface="Times New Roman"/>
              </a:rPr>
              <a:t>hút</a:t>
            </a:r>
            <a:r>
              <a:rPr lang="en-US" sz="2200" dirty="0">
                <a:latin typeface="Times New Roman"/>
                <a:ea typeface="Calibri"/>
                <a:cs typeface="Times New Roman"/>
              </a:rPr>
              <a:t> </a:t>
            </a:r>
            <a:r>
              <a:rPr lang="en-US" sz="2200" dirty="0" err="1">
                <a:latin typeface="Times New Roman"/>
                <a:ea typeface="Calibri"/>
                <a:cs typeface="Times New Roman"/>
              </a:rPr>
              <a:t>người</a:t>
            </a:r>
            <a:r>
              <a:rPr lang="en-US" sz="2200" dirty="0">
                <a:latin typeface="Times New Roman"/>
                <a:ea typeface="Calibri"/>
                <a:cs typeface="Times New Roman"/>
              </a:rPr>
              <a:t> </a:t>
            </a:r>
            <a:r>
              <a:rPr lang="en-US" sz="2200" dirty="0" err="1">
                <a:latin typeface="Times New Roman"/>
                <a:ea typeface="Calibri"/>
                <a:cs typeface="Times New Roman"/>
              </a:rPr>
              <a:t>đọc</a:t>
            </a:r>
            <a:r>
              <a:rPr lang="en-US" sz="2200" dirty="0">
                <a:latin typeface="Times New Roman"/>
                <a:ea typeface="Calibri"/>
                <a:cs typeface="Times New Roman"/>
              </a:rPr>
              <a:t> </a:t>
            </a:r>
            <a:r>
              <a:rPr lang="en-US" sz="2200" dirty="0" err="1">
                <a:latin typeface="Times New Roman"/>
                <a:ea typeface="Calibri"/>
                <a:cs typeface="Times New Roman"/>
              </a:rPr>
              <a:t>bằng</a:t>
            </a:r>
            <a:r>
              <a:rPr lang="en-US" sz="2200" dirty="0">
                <a:latin typeface="Times New Roman"/>
                <a:ea typeface="Calibri"/>
                <a:cs typeface="Times New Roman"/>
              </a:rPr>
              <a:t> 1 </a:t>
            </a:r>
            <a:r>
              <a:rPr lang="en-US" sz="2200" dirty="0" err="1">
                <a:latin typeface="Times New Roman"/>
                <a:ea typeface="Calibri"/>
                <a:cs typeface="Times New Roman"/>
              </a:rPr>
              <a:t>cách</a:t>
            </a:r>
            <a:r>
              <a:rPr lang="en-US" sz="2200" dirty="0">
                <a:latin typeface="Times New Roman"/>
                <a:ea typeface="Calibri"/>
                <a:cs typeface="Times New Roman"/>
              </a:rPr>
              <a:t> </a:t>
            </a:r>
            <a:r>
              <a:rPr lang="en-US" sz="2200" dirty="0" err="1">
                <a:latin typeface="Times New Roman"/>
                <a:ea typeface="Calibri"/>
                <a:cs typeface="Times New Roman"/>
              </a:rPr>
              <a:t>chân</a:t>
            </a:r>
            <a:r>
              <a:rPr lang="en-US" sz="2200" dirty="0">
                <a:latin typeface="Times New Roman"/>
                <a:ea typeface="Calibri"/>
                <a:cs typeface="Times New Roman"/>
              </a:rPr>
              <a:t> </a:t>
            </a:r>
            <a:r>
              <a:rPr lang="en-US" sz="2200" dirty="0" err="1">
                <a:latin typeface="Times New Roman"/>
                <a:ea typeface="Calibri"/>
                <a:cs typeface="Times New Roman"/>
              </a:rPr>
              <a:t>thành</a:t>
            </a:r>
            <a:r>
              <a:rPr lang="en-US" sz="2200" dirty="0">
                <a:latin typeface="Times New Roman"/>
                <a:ea typeface="Calibri"/>
                <a:cs typeface="Times New Roman"/>
              </a:rPr>
              <a:t>, </a:t>
            </a:r>
            <a:r>
              <a:rPr lang="en-US" sz="2200" dirty="0" err="1">
                <a:latin typeface="Times New Roman"/>
                <a:ea typeface="Calibri"/>
                <a:cs typeface="Times New Roman"/>
              </a:rPr>
              <a:t>bằng</a:t>
            </a:r>
            <a:r>
              <a:rPr lang="en-US" sz="2200" dirty="0">
                <a:latin typeface="Times New Roman"/>
                <a:ea typeface="Calibri"/>
                <a:cs typeface="Times New Roman"/>
              </a:rPr>
              <a:t> </a:t>
            </a:r>
            <a:r>
              <a:rPr lang="en-US" sz="2200" dirty="0" err="1">
                <a:latin typeface="Times New Roman"/>
                <a:ea typeface="Calibri"/>
                <a:cs typeface="Times New Roman"/>
              </a:rPr>
              <a:t>sự</a:t>
            </a:r>
            <a:r>
              <a:rPr lang="en-US" sz="2200" dirty="0">
                <a:latin typeface="Times New Roman"/>
                <a:ea typeface="Calibri"/>
                <a:cs typeface="Times New Roman"/>
              </a:rPr>
              <a:t> </a:t>
            </a:r>
            <a:r>
              <a:rPr lang="en-US" sz="2200" dirty="0" err="1">
                <a:latin typeface="Times New Roman"/>
                <a:ea typeface="Calibri"/>
                <a:cs typeface="Times New Roman"/>
              </a:rPr>
              <a:t>giản</a:t>
            </a:r>
            <a:r>
              <a:rPr lang="en-US" sz="2200" dirty="0">
                <a:latin typeface="Times New Roman"/>
                <a:ea typeface="Calibri"/>
                <a:cs typeface="Times New Roman"/>
              </a:rPr>
              <a:t> </a:t>
            </a:r>
            <a:r>
              <a:rPr lang="en-US" sz="2200" dirty="0" err="1">
                <a:latin typeface="Times New Roman"/>
                <a:ea typeface="Calibri"/>
                <a:cs typeface="Times New Roman"/>
              </a:rPr>
              <a:t>dị</a:t>
            </a:r>
            <a:r>
              <a:rPr lang="en-US" sz="2200" dirty="0">
                <a:latin typeface="Times New Roman"/>
                <a:ea typeface="Calibri"/>
                <a:cs typeface="Times New Roman"/>
              </a:rPr>
              <a:t>, </a:t>
            </a:r>
            <a:r>
              <a:rPr lang="en-US" sz="2200" dirty="0" err="1">
                <a:latin typeface="Times New Roman"/>
                <a:ea typeface="Calibri"/>
                <a:cs typeface="Times New Roman"/>
              </a:rPr>
              <a:t>gần</a:t>
            </a:r>
            <a:r>
              <a:rPr lang="en-US" sz="2200" dirty="0">
                <a:latin typeface="Times New Roman"/>
                <a:ea typeface="Calibri"/>
                <a:cs typeface="Times New Roman"/>
              </a:rPr>
              <a:t> </a:t>
            </a:r>
            <a:r>
              <a:rPr lang="en-US" sz="2200" dirty="0" err="1">
                <a:latin typeface="Times New Roman"/>
                <a:ea typeface="Calibri"/>
                <a:cs typeface="Times New Roman"/>
              </a:rPr>
              <a:t>gũi</a:t>
            </a:r>
            <a:r>
              <a:rPr lang="en-US" sz="2200" dirty="0">
                <a:latin typeface="Times New Roman"/>
                <a:ea typeface="Calibri"/>
                <a:cs typeface="Times New Roman"/>
              </a:rPr>
              <a:t>. </a:t>
            </a:r>
            <a:endParaRPr lang="en-US" sz="2200" dirty="0">
              <a:ea typeface="Calibri"/>
              <a:cs typeface="Times New Roman"/>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91951" y="1066800"/>
            <a:ext cx="2364939" cy="3298468"/>
          </a:xfrm>
          <a:prstGeom prst="rect">
            <a:avLst/>
          </a:prstGeom>
        </p:spPr>
      </p:pic>
    </p:spTree>
    <p:extLst>
      <p:ext uri="{BB962C8B-B14F-4D97-AF65-F5344CB8AC3E}">
        <p14:creationId xmlns:p14="http://schemas.microsoft.com/office/powerpoint/2010/main" xmlns="" val="3358836638"/>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257514" cy="6934200"/>
          </a:xfrm>
          <a:prstGeom prst="rect">
            <a:avLst/>
          </a:prstGeom>
        </p:spPr>
      </p:pic>
      <p:sp>
        <p:nvSpPr>
          <p:cNvPr id="4" name="TextBox 3"/>
          <p:cNvSpPr txBox="1"/>
          <p:nvPr/>
        </p:nvSpPr>
        <p:spPr>
          <a:xfrm>
            <a:off x="76200" y="36990"/>
            <a:ext cx="8915400" cy="6758773"/>
          </a:xfrm>
          <a:prstGeom prst="rect">
            <a:avLst/>
          </a:prstGeom>
          <a:noFill/>
        </p:spPr>
        <p:txBody>
          <a:bodyPr wrap="square" rtlCol="0">
            <a:spAutoFit/>
          </a:bodyPr>
          <a:lstStyle/>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Hoàn</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cảnh</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sáng</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tác</a:t>
            </a:r>
            <a:r>
              <a:rPr lang="en-US" sz="1900" b="1" i="1" dirty="0">
                <a:solidFill>
                  <a:srgbClr val="7030A0"/>
                </a:solidFill>
                <a:latin typeface="Times New Roman"/>
                <a:ea typeface="Calibri"/>
                <a:cs typeface="Times New Roman"/>
              </a:rPr>
              <a:t>: </a:t>
            </a:r>
            <a:endParaRPr lang="en-US" sz="1900" b="1" i="1" dirty="0">
              <a:solidFill>
                <a:srgbClr val="7030A0"/>
              </a:solidFill>
              <a:ea typeface="Calibri"/>
              <a:cs typeface="Times New Roman"/>
            </a:endParaRPr>
          </a:p>
          <a:p>
            <a:pPr algn="just">
              <a:lnSpc>
                <a:spcPct val="120000"/>
              </a:lnSpc>
              <a:spcAft>
                <a:spcPts val="0"/>
              </a:spcAft>
            </a:pPr>
            <a:r>
              <a:rPr lang="en-US" sz="1900" dirty="0">
                <a:latin typeface="Times New Roman"/>
                <a:ea typeface="Calibri"/>
                <a:cs typeface="Times New Roman"/>
              </a:rPr>
              <a:t>+ 1978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ông</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làm</a:t>
            </a:r>
            <a:r>
              <a:rPr lang="en-US" sz="1900" dirty="0">
                <a:latin typeface="Times New Roman"/>
                <a:ea typeface="Calibri"/>
                <a:cs typeface="Times New Roman"/>
              </a:rPr>
              <a:t> </a:t>
            </a:r>
            <a:r>
              <a:rPr lang="en-US" sz="1900" dirty="0" err="1">
                <a:latin typeface="Times New Roman"/>
                <a:ea typeface="Calibri"/>
                <a:cs typeface="Times New Roman"/>
              </a:rPr>
              <a:t>việc</a:t>
            </a:r>
            <a:r>
              <a:rPr lang="en-US" sz="1900" dirty="0">
                <a:latin typeface="Times New Roman"/>
                <a:ea typeface="Calibri"/>
                <a:cs typeface="Times New Roman"/>
              </a:rPr>
              <a:t> </a:t>
            </a:r>
            <a:r>
              <a:rPr lang="en-US" sz="1900" dirty="0" err="1">
                <a:latin typeface="Times New Roman"/>
                <a:ea typeface="Calibri"/>
                <a:cs typeface="Times New Roman"/>
              </a:rPr>
              <a:t>tại</a:t>
            </a:r>
            <a:r>
              <a:rPr lang="en-US" sz="1900" dirty="0">
                <a:latin typeface="Times New Roman"/>
                <a:ea typeface="Calibri"/>
                <a:cs typeface="Times New Roman"/>
              </a:rPr>
              <a:t> TPHCM – </a:t>
            </a:r>
            <a:r>
              <a:rPr lang="en-US" sz="1900" dirty="0" err="1">
                <a:latin typeface="Times New Roman"/>
                <a:ea typeface="Calibri"/>
                <a:cs typeface="Times New Roman"/>
              </a:rPr>
              <a:t>nơi</a:t>
            </a:r>
            <a:r>
              <a:rPr lang="en-US" sz="1900" dirty="0">
                <a:latin typeface="Times New Roman"/>
                <a:ea typeface="Calibri"/>
                <a:cs typeface="Times New Roman"/>
              </a:rPr>
              <a:t> </a:t>
            </a:r>
            <a:r>
              <a:rPr lang="en-US" sz="1900" dirty="0" err="1">
                <a:latin typeface="Times New Roman"/>
                <a:ea typeface="Calibri"/>
                <a:cs typeface="Times New Roman"/>
              </a:rPr>
              <a:t>đô</a:t>
            </a:r>
            <a:r>
              <a:rPr lang="en-US" sz="1900" dirty="0">
                <a:latin typeface="Times New Roman"/>
                <a:ea typeface="Calibri"/>
                <a:cs typeface="Times New Roman"/>
              </a:rPr>
              <a:t> </a:t>
            </a:r>
            <a:r>
              <a:rPr lang="en-US" sz="1900" dirty="0" err="1">
                <a:latin typeface="Times New Roman"/>
                <a:ea typeface="Calibri"/>
                <a:cs typeface="Times New Roman"/>
              </a:rPr>
              <a:t>thị</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tiện</a:t>
            </a:r>
            <a:r>
              <a:rPr lang="en-US" sz="1900" dirty="0">
                <a:latin typeface="Times New Roman"/>
                <a:ea typeface="Calibri"/>
                <a:cs typeface="Times New Roman"/>
              </a:rPr>
              <a:t> </a:t>
            </a:r>
            <a:r>
              <a:rPr lang="en-US" sz="1900" dirty="0" err="1">
                <a:latin typeface="Times New Roman"/>
                <a:ea typeface="Calibri"/>
                <a:cs typeface="Times New Roman"/>
              </a:rPr>
              <a:t>nghi</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đại</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rPr>
              <a:t>+ 3 </a:t>
            </a:r>
            <a:r>
              <a:rPr lang="en-US" sz="1900" dirty="0" err="1">
                <a:latin typeface="Times New Roman"/>
                <a:ea typeface="Calibri"/>
                <a:cs typeface="Times New Roman"/>
              </a:rPr>
              <a:t>năm</a:t>
            </a:r>
            <a:r>
              <a:rPr lang="en-US" sz="1900" dirty="0">
                <a:latin typeface="Times New Roman"/>
                <a:ea typeface="Calibri"/>
                <a:cs typeface="Times New Roman"/>
              </a:rPr>
              <a:t> </a:t>
            </a:r>
            <a:r>
              <a:rPr lang="en-US" sz="1900" dirty="0" err="1">
                <a:latin typeface="Times New Roman"/>
                <a:ea typeface="Calibri"/>
                <a:cs typeface="Times New Roman"/>
              </a:rPr>
              <a:t>sau</a:t>
            </a:r>
            <a:r>
              <a:rPr lang="en-US" sz="1900" dirty="0">
                <a:latin typeface="Times New Roman"/>
                <a:ea typeface="Calibri"/>
                <a:cs typeface="Times New Roman"/>
              </a:rPr>
              <a:t> </a:t>
            </a:r>
            <a:r>
              <a:rPr lang="en-US" sz="1900" dirty="0" err="1">
                <a:latin typeface="Times New Roman"/>
                <a:ea typeface="Calibri"/>
                <a:cs typeface="Times New Roman"/>
              </a:rPr>
              <a:t>ngày</a:t>
            </a:r>
            <a:r>
              <a:rPr lang="en-US" sz="1900" dirty="0">
                <a:latin typeface="Times New Roman"/>
                <a:ea typeface="Calibri"/>
                <a:cs typeface="Times New Roman"/>
              </a:rPr>
              <a:t> </a:t>
            </a:r>
            <a:r>
              <a:rPr lang="en-US" sz="1900" dirty="0" err="1">
                <a:latin typeface="Times New Roman"/>
                <a:ea typeface="Calibri"/>
                <a:cs typeface="Times New Roman"/>
              </a:rPr>
              <a:t>đất</a:t>
            </a:r>
            <a:r>
              <a:rPr lang="en-US" sz="1900" dirty="0">
                <a:latin typeface="Times New Roman"/>
                <a:ea typeface="Calibri"/>
                <a:cs typeface="Times New Roman"/>
              </a:rPr>
              <a:t> </a:t>
            </a:r>
            <a:r>
              <a:rPr lang="en-US" sz="1900" dirty="0" err="1">
                <a:latin typeface="Times New Roman"/>
                <a:ea typeface="Calibri"/>
                <a:cs typeface="Times New Roman"/>
              </a:rPr>
              <a:t>nước</a:t>
            </a:r>
            <a:r>
              <a:rPr lang="en-US" sz="1900" dirty="0">
                <a:latin typeface="Times New Roman"/>
                <a:ea typeface="Calibri"/>
                <a:cs typeface="Times New Roman"/>
              </a:rPr>
              <a:t> </a:t>
            </a:r>
            <a:r>
              <a:rPr lang="en-US" sz="1900" dirty="0" err="1">
                <a:latin typeface="Times New Roman"/>
                <a:ea typeface="Calibri"/>
                <a:cs typeface="Times New Roman"/>
              </a:rPr>
              <a:t>giải</a:t>
            </a:r>
            <a:r>
              <a:rPr lang="en-US" sz="1900" dirty="0">
                <a:latin typeface="Times New Roman"/>
                <a:ea typeface="Calibri"/>
                <a:cs typeface="Times New Roman"/>
              </a:rPr>
              <a:t> </a:t>
            </a:r>
            <a:r>
              <a:rPr lang="en-US" sz="1900" dirty="0" err="1">
                <a:latin typeface="Times New Roman"/>
                <a:ea typeface="Calibri"/>
                <a:cs typeface="Times New Roman"/>
              </a:rPr>
              <a:t>phóng</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1 </a:t>
            </a:r>
            <a:r>
              <a:rPr lang="en-US" sz="1900" dirty="0" err="1">
                <a:latin typeface="Times New Roman"/>
                <a:ea typeface="Calibri"/>
                <a:cs typeface="Times New Roman"/>
              </a:rPr>
              <a:t>bộ</a:t>
            </a:r>
            <a:r>
              <a:rPr lang="en-US" sz="1900" dirty="0">
                <a:latin typeface="Times New Roman"/>
                <a:ea typeface="Calibri"/>
                <a:cs typeface="Times New Roman"/>
              </a:rPr>
              <a:t> </a:t>
            </a:r>
            <a:r>
              <a:rPr lang="en-US" sz="1900" dirty="0" err="1">
                <a:latin typeface="Times New Roman"/>
                <a:ea typeface="Calibri"/>
                <a:cs typeface="Times New Roman"/>
              </a:rPr>
              <a:t>phận</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lính</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trở</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hoà</a:t>
            </a:r>
            <a:r>
              <a:rPr lang="en-US" sz="1900" dirty="0">
                <a:latin typeface="Times New Roman"/>
                <a:ea typeface="Calibri"/>
                <a:cs typeface="Times New Roman"/>
              </a:rPr>
              <a:t> </a:t>
            </a:r>
            <a:r>
              <a:rPr lang="en-US" sz="1900" dirty="0" err="1">
                <a:latin typeface="Times New Roman"/>
                <a:ea typeface="Calibri"/>
                <a:cs typeface="Times New Roman"/>
              </a:rPr>
              <a:t>bình</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đại</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lao</a:t>
            </a:r>
            <a:r>
              <a:rPr lang="en-US" sz="1900" dirty="0">
                <a:latin typeface="Times New Roman"/>
                <a:ea typeface="Calibri"/>
                <a:cs typeface="Times New Roman"/>
              </a:rPr>
              <a:t> </a:t>
            </a:r>
            <a:r>
              <a:rPr lang="en-US" sz="1900" dirty="0" err="1">
                <a:latin typeface="Times New Roman"/>
                <a:ea typeface="Calibri"/>
                <a:cs typeface="Times New Roman"/>
              </a:rPr>
              <a:t>mà</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nghĩa</a:t>
            </a:r>
            <a:r>
              <a:rPr lang="vi-VN" sz="1900" dirty="0">
                <a:latin typeface="Times New Roman"/>
                <a:ea typeface="Calibri"/>
                <a:cs typeface="Times New Roman"/>
              </a:rPr>
              <a:t> → </a:t>
            </a:r>
            <a:r>
              <a:rPr lang="en-US" sz="1900" dirty="0" err="1">
                <a:latin typeface="Times New Roman"/>
                <a:ea typeface="Calibri"/>
                <a:cs typeface="Times New Roman"/>
              </a:rPr>
              <a:t>đạo</a:t>
            </a:r>
            <a:r>
              <a:rPr lang="en-US" sz="1900" dirty="0">
                <a:latin typeface="Times New Roman"/>
                <a:ea typeface="Calibri"/>
                <a:cs typeface="Times New Roman"/>
              </a:rPr>
              <a:t> </a:t>
            </a:r>
            <a:r>
              <a:rPr lang="en-US" sz="1900" dirty="0" err="1">
                <a:latin typeface="Times New Roman"/>
                <a:ea typeface="Calibri"/>
                <a:cs typeface="Times New Roman"/>
              </a:rPr>
              <a:t>lý</a:t>
            </a:r>
            <a:r>
              <a:rPr lang="en-US" sz="1900" dirty="0">
                <a:latin typeface="Times New Roman"/>
                <a:ea typeface="Calibri"/>
                <a:cs typeface="Times New Roman"/>
              </a:rPr>
              <a:t> </a:t>
            </a:r>
            <a:r>
              <a:rPr lang="en-US" sz="1900" dirty="0" err="1">
                <a:latin typeface="Times New Roman"/>
                <a:ea typeface="Calibri"/>
                <a:cs typeface="Times New Roman"/>
              </a:rPr>
              <a:t>uống</a:t>
            </a:r>
            <a:r>
              <a:rPr lang="en-US" sz="1900" dirty="0">
                <a:latin typeface="Times New Roman"/>
                <a:ea typeface="Calibri"/>
                <a:cs typeface="Times New Roman"/>
              </a:rPr>
              <a:t> </a:t>
            </a:r>
            <a:r>
              <a:rPr lang="en-US" sz="1900" dirty="0" err="1">
                <a:latin typeface="Times New Roman"/>
                <a:ea typeface="Calibri"/>
                <a:cs typeface="Times New Roman"/>
              </a:rPr>
              <a:t>nước</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nguồn</a:t>
            </a:r>
            <a:r>
              <a:rPr lang="en-US" sz="1900" dirty="0">
                <a:latin typeface="Times New Roman"/>
                <a:ea typeface="Calibri"/>
                <a:cs typeface="Times New Roman"/>
              </a:rPr>
              <a:t>, </a:t>
            </a:r>
            <a:r>
              <a:rPr lang="en-US" sz="1900" dirty="0" err="1">
                <a:latin typeface="Times New Roman"/>
                <a:ea typeface="Calibri"/>
                <a:cs typeface="Times New Roman"/>
              </a:rPr>
              <a:t>thuỷ</a:t>
            </a:r>
            <a:r>
              <a:rPr lang="en-US" sz="1900" dirty="0">
                <a:latin typeface="Times New Roman"/>
                <a:ea typeface="Calibri"/>
                <a:cs typeface="Times New Roman"/>
              </a:rPr>
              <a:t> </a:t>
            </a:r>
            <a:r>
              <a:rPr lang="en-US" sz="1900" dirty="0" err="1">
                <a:latin typeface="Times New Roman"/>
                <a:ea typeface="Calibri"/>
                <a:cs typeface="Times New Roman"/>
              </a:rPr>
              <a:t>chung</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ân</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endParaRPr lang="en-US" sz="1900" dirty="0">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Xuất</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xứ</a:t>
            </a:r>
            <a:r>
              <a:rPr lang="en-US" sz="1900" b="1" i="1" dirty="0">
                <a:solidFill>
                  <a:srgbClr val="7030A0"/>
                </a:solidFill>
                <a:latin typeface="Times New Roman"/>
                <a:ea typeface="Calibri"/>
                <a:cs typeface="Times New Roman"/>
              </a:rPr>
              <a:t>: </a:t>
            </a:r>
            <a:r>
              <a:rPr lang="en-US" sz="1900" dirty="0">
                <a:latin typeface="Times New Roman"/>
                <a:ea typeface="Calibri"/>
                <a:cs typeface="Times New Roman"/>
              </a:rPr>
              <a:t>in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tập</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cùng</a:t>
            </a:r>
            <a:r>
              <a:rPr lang="en-US" sz="1900" dirty="0">
                <a:latin typeface="Times New Roman"/>
                <a:ea typeface="Calibri"/>
                <a:cs typeface="Times New Roman"/>
              </a:rPr>
              <a:t> </a:t>
            </a:r>
            <a:r>
              <a:rPr lang="en-US" sz="1900" dirty="0" err="1">
                <a:latin typeface="Times New Roman"/>
                <a:ea typeface="Calibri"/>
                <a:cs typeface="Times New Roman"/>
              </a:rPr>
              <a:t>tên</a:t>
            </a:r>
            <a:r>
              <a:rPr lang="en-US" sz="1900" dirty="0">
                <a:latin typeface="Times New Roman"/>
                <a:ea typeface="Calibri"/>
                <a:cs typeface="Times New Roman"/>
              </a:rPr>
              <a:t>, </a:t>
            </a:r>
            <a:r>
              <a:rPr lang="en-US" sz="1900" dirty="0" err="1">
                <a:latin typeface="Times New Roman"/>
                <a:ea typeface="Calibri"/>
                <a:cs typeface="Times New Roman"/>
              </a:rPr>
              <a:t>xuất</a:t>
            </a:r>
            <a:r>
              <a:rPr lang="en-US" sz="1900" dirty="0">
                <a:latin typeface="Times New Roman"/>
                <a:ea typeface="Calibri"/>
                <a:cs typeface="Times New Roman"/>
              </a:rPr>
              <a:t> </a:t>
            </a:r>
            <a:r>
              <a:rPr lang="en-US" sz="1900" dirty="0" err="1">
                <a:latin typeface="Times New Roman"/>
                <a:ea typeface="Calibri"/>
                <a:cs typeface="Times New Roman"/>
              </a:rPr>
              <a:t>bản</a:t>
            </a:r>
            <a:r>
              <a:rPr lang="en-US" sz="1900" dirty="0">
                <a:latin typeface="Times New Roman"/>
                <a:ea typeface="Calibri"/>
                <a:cs typeface="Times New Roman"/>
              </a:rPr>
              <a:t> 1984, </a:t>
            </a:r>
            <a:r>
              <a:rPr lang="en-US" sz="1900" dirty="0" err="1">
                <a:latin typeface="Times New Roman"/>
                <a:ea typeface="Calibri"/>
                <a:cs typeface="Times New Roman"/>
              </a:rPr>
              <a:t>đạt</a:t>
            </a:r>
            <a:r>
              <a:rPr lang="en-US" sz="1900" dirty="0">
                <a:latin typeface="Times New Roman"/>
                <a:ea typeface="Calibri"/>
                <a:cs typeface="Times New Roman"/>
              </a:rPr>
              <a:t> </a:t>
            </a:r>
            <a:r>
              <a:rPr lang="en-US" sz="1900" dirty="0" err="1">
                <a:latin typeface="Times New Roman"/>
                <a:ea typeface="Calibri"/>
                <a:cs typeface="Times New Roman"/>
              </a:rPr>
              <a:t>giải</a:t>
            </a:r>
            <a:r>
              <a:rPr lang="en-US" sz="1900" dirty="0">
                <a:latin typeface="Times New Roman"/>
                <a:ea typeface="Calibri"/>
                <a:cs typeface="Times New Roman"/>
              </a:rPr>
              <a:t> A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Hội</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văn</a:t>
            </a:r>
            <a:r>
              <a:rPr lang="en-US" sz="1900" dirty="0">
                <a:latin typeface="Times New Roman"/>
                <a:ea typeface="Calibri"/>
                <a:cs typeface="Times New Roman"/>
              </a:rPr>
              <a:t> </a:t>
            </a:r>
            <a:r>
              <a:rPr lang="en-US" sz="1900" dirty="0" err="1">
                <a:latin typeface="Times New Roman"/>
                <a:ea typeface="Calibri"/>
                <a:cs typeface="Times New Roman"/>
              </a:rPr>
              <a:t>Việt</a:t>
            </a:r>
            <a:r>
              <a:rPr lang="en-US" sz="1900" dirty="0">
                <a:latin typeface="Times New Roman"/>
                <a:ea typeface="Calibri"/>
                <a:cs typeface="Times New Roman"/>
              </a:rPr>
              <a:t> Nam</a:t>
            </a:r>
            <a:endParaRPr lang="en-US" sz="1900" dirty="0">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Thể</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thơ</a:t>
            </a:r>
            <a:r>
              <a:rPr lang="en-US" sz="1900" b="1" i="1" dirty="0">
                <a:solidFill>
                  <a:srgbClr val="7030A0"/>
                </a:solidFill>
                <a:latin typeface="Times New Roman"/>
                <a:ea typeface="Calibri"/>
                <a:cs typeface="Times New Roman"/>
              </a:rPr>
              <a:t>: </a:t>
            </a:r>
            <a:r>
              <a:rPr lang="en-US" sz="1900" dirty="0">
                <a:latin typeface="Times New Roman"/>
                <a:ea typeface="Calibri"/>
                <a:cs typeface="Times New Roman"/>
              </a:rPr>
              <a:t>5 </a:t>
            </a:r>
            <a:r>
              <a:rPr lang="en-US" sz="1900" dirty="0" err="1">
                <a:latin typeface="Times New Roman"/>
                <a:ea typeface="Calibri"/>
                <a:cs typeface="Times New Roman"/>
              </a:rPr>
              <a:t>chữ</a:t>
            </a:r>
            <a:r>
              <a:rPr lang="en-US" sz="1900" dirty="0">
                <a:latin typeface="Times New Roman"/>
                <a:ea typeface="Calibri"/>
                <a:cs typeface="Times New Roman"/>
              </a:rPr>
              <a:t>; </a:t>
            </a:r>
            <a:r>
              <a:rPr lang="en-US" sz="1900" dirty="0" err="1">
                <a:latin typeface="Times New Roman"/>
                <a:ea typeface="Calibri"/>
                <a:cs typeface="Times New Roman"/>
              </a:rPr>
              <a:t>viết</a:t>
            </a:r>
            <a:r>
              <a:rPr lang="en-US" sz="1900" dirty="0">
                <a:latin typeface="Times New Roman"/>
                <a:ea typeface="Calibri"/>
                <a:cs typeface="Times New Roman"/>
              </a:rPr>
              <a:t> </a:t>
            </a:r>
            <a:r>
              <a:rPr lang="en-US" sz="1900" dirty="0" err="1">
                <a:latin typeface="Times New Roman"/>
                <a:ea typeface="Calibri"/>
                <a:cs typeface="Times New Roman"/>
              </a:rPr>
              <a:t>hoa</a:t>
            </a:r>
            <a:r>
              <a:rPr lang="en-US" sz="1900" dirty="0">
                <a:latin typeface="Times New Roman"/>
                <a:ea typeface="Calibri"/>
                <a:cs typeface="Times New Roman"/>
              </a:rPr>
              <a:t> </a:t>
            </a:r>
            <a:r>
              <a:rPr lang="en-US" sz="1900" dirty="0" err="1">
                <a:latin typeface="Times New Roman"/>
                <a:ea typeface="Calibri"/>
                <a:cs typeface="Times New Roman"/>
              </a:rPr>
              <a:t>chữ</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đầu</a:t>
            </a:r>
            <a:r>
              <a:rPr lang="en-US" sz="1900" dirty="0">
                <a:latin typeface="Times New Roman"/>
                <a:ea typeface="Calibri"/>
                <a:cs typeface="Times New Roman"/>
              </a:rPr>
              <a:t> </a:t>
            </a:r>
            <a:r>
              <a:rPr lang="en-US" sz="1900" dirty="0" err="1">
                <a:latin typeface="Times New Roman"/>
                <a:ea typeface="Calibri"/>
                <a:cs typeface="Times New Roman"/>
              </a:rPr>
              <a:t>mỗi</a:t>
            </a:r>
            <a:r>
              <a:rPr lang="en-US" sz="1900" dirty="0">
                <a:latin typeface="Times New Roman"/>
                <a:ea typeface="Calibri"/>
                <a:cs typeface="Times New Roman"/>
              </a:rPr>
              <a:t> </a:t>
            </a:r>
            <a:r>
              <a:rPr lang="en-US" sz="1900" dirty="0" err="1">
                <a:latin typeface="Times New Roman"/>
                <a:ea typeface="Calibri"/>
                <a:cs typeface="Times New Roman"/>
              </a:rPr>
              <a:t>khổ</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kết</a:t>
            </a:r>
            <a:r>
              <a:rPr lang="en-US" sz="1900" dirty="0">
                <a:latin typeface="Times New Roman"/>
                <a:ea typeface="Calibri"/>
                <a:cs typeface="Times New Roman"/>
              </a:rPr>
              <a:t> </a:t>
            </a:r>
            <a:r>
              <a:rPr lang="en-US" sz="1900" dirty="0" err="1">
                <a:latin typeface="Times New Roman"/>
                <a:ea typeface="Calibri"/>
                <a:cs typeface="Times New Roman"/>
              </a:rPr>
              <a:t>thúc</a:t>
            </a:r>
            <a:r>
              <a:rPr lang="en-US" sz="1900" dirty="0">
                <a:latin typeface="Times New Roman"/>
                <a:ea typeface="Calibri"/>
                <a:cs typeface="Times New Roman"/>
              </a:rPr>
              <a:t> </a:t>
            </a:r>
            <a:r>
              <a:rPr lang="en-US" sz="1900" dirty="0" err="1">
                <a:latin typeface="Times New Roman"/>
                <a:ea typeface="Calibri"/>
                <a:cs typeface="Times New Roman"/>
              </a:rPr>
              <a:t>bài</a:t>
            </a:r>
            <a:r>
              <a:rPr lang="en-US" sz="1900" dirty="0">
                <a:latin typeface="Times New Roman"/>
                <a:ea typeface="Calibri"/>
                <a:cs typeface="Times New Roman"/>
              </a:rPr>
              <a:t> </a:t>
            </a:r>
            <a:r>
              <a:rPr lang="en-US" sz="1900" dirty="0" err="1">
                <a:latin typeface="Times New Roman"/>
                <a:ea typeface="Calibri"/>
                <a:cs typeface="Times New Roman"/>
              </a:rPr>
              <a:t>bằng</a:t>
            </a:r>
            <a:r>
              <a:rPr lang="en-US" sz="1900" dirty="0">
                <a:latin typeface="Times New Roman"/>
                <a:ea typeface="Calibri"/>
                <a:cs typeface="Times New Roman"/>
              </a:rPr>
              <a:t> 1 </a:t>
            </a:r>
            <a:r>
              <a:rPr lang="en-US" sz="1900" dirty="0" err="1">
                <a:latin typeface="Times New Roman"/>
                <a:ea typeface="Calibri"/>
                <a:cs typeface="Times New Roman"/>
              </a:rPr>
              <a:t>dấu</a:t>
            </a:r>
            <a:r>
              <a:rPr lang="en-US" sz="1900" dirty="0">
                <a:latin typeface="Times New Roman"/>
                <a:ea typeface="Calibri"/>
                <a:cs typeface="Times New Roman"/>
              </a:rPr>
              <a:t> </a:t>
            </a:r>
            <a:r>
              <a:rPr lang="en-US" sz="1900" dirty="0" err="1">
                <a:latin typeface="Times New Roman"/>
                <a:ea typeface="Calibri"/>
                <a:cs typeface="Times New Roman"/>
              </a:rPr>
              <a:t>chấm</a:t>
            </a:r>
            <a:r>
              <a:rPr lang="en-US" sz="1900" dirty="0">
                <a:latin typeface="Times New Roman"/>
                <a:ea typeface="Calibri"/>
                <a:cs typeface="Times New Roman"/>
              </a:rPr>
              <a:t> </a:t>
            </a:r>
            <a:r>
              <a:rPr lang="en-US" sz="1900" dirty="0" err="1">
                <a:latin typeface="Times New Roman"/>
                <a:ea typeface="Calibri"/>
                <a:cs typeface="Times New Roman"/>
              </a:rPr>
              <a:t>duy</a:t>
            </a:r>
            <a:r>
              <a:rPr lang="en-US" sz="1900" dirty="0">
                <a:latin typeface="Times New Roman"/>
                <a:ea typeface="Calibri"/>
                <a:cs typeface="Times New Roman"/>
              </a:rPr>
              <a:t> </a:t>
            </a:r>
            <a:r>
              <a:rPr lang="en-US" sz="1900" dirty="0" err="1">
                <a:latin typeface="Times New Roman"/>
                <a:ea typeface="Calibri"/>
                <a:cs typeface="Times New Roman"/>
              </a:rPr>
              <a:t>nhất</a:t>
            </a:r>
            <a:r>
              <a:rPr lang="en-US" sz="1900" dirty="0">
                <a:latin typeface="Times New Roman"/>
                <a:ea typeface="Calibri"/>
                <a:cs typeface="Times New Roman"/>
              </a:rPr>
              <a:t>  → </a:t>
            </a:r>
            <a:r>
              <a:rPr lang="en-US" sz="1900" dirty="0" err="1">
                <a:latin typeface="Times New Roman"/>
                <a:ea typeface="Calibri"/>
                <a:cs typeface="Times New Roman"/>
              </a:rPr>
              <a:t>Dòng</a:t>
            </a:r>
            <a:r>
              <a:rPr lang="en-US" sz="1900" dirty="0">
                <a:latin typeface="Times New Roman"/>
                <a:ea typeface="Calibri"/>
                <a:cs typeface="Times New Roman"/>
              </a:rPr>
              <a:t> </a:t>
            </a:r>
            <a:r>
              <a:rPr lang="en-US" sz="1900" dirty="0" err="1">
                <a:latin typeface="Times New Roman"/>
                <a:ea typeface="Calibri"/>
                <a:cs typeface="Times New Roman"/>
              </a:rPr>
              <a:t>chữ</a:t>
            </a:r>
            <a:r>
              <a:rPr lang="en-US" sz="1900" dirty="0">
                <a:latin typeface="Times New Roman"/>
                <a:ea typeface="Calibri"/>
                <a:cs typeface="Times New Roman"/>
              </a:rPr>
              <a:t> </a:t>
            </a:r>
            <a:r>
              <a:rPr lang="en-US" sz="1900" dirty="0" err="1">
                <a:latin typeface="Times New Roman"/>
                <a:ea typeface="Calibri"/>
                <a:cs typeface="Times New Roman"/>
              </a:rPr>
              <a:t>miên</a:t>
            </a:r>
            <a:r>
              <a:rPr lang="en-US" sz="1900" dirty="0">
                <a:latin typeface="Times New Roman"/>
                <a:ea typeface="Calibri"/>
                <a:cs typeface="Times New Roman"/>
              </a:rPr>
              <a:t> man, </a:t>
            </a:r>
            <a:r>
              <a:rPr lang="en-US" sz="1900" dirty="0" err="1">
                <a:latin typeface="Times New Roman"/>
                <a:ea typeface="Calibri"/>
                <a:cs typeface="Times New Roman"/>
              </a:rPr>
              <a:t>liền</a:t>
            </a:r>
            <a:r>
              <a:rPr lang="en-US" sz="1900" dirty="0">
                <a:latin typeface="Times New Roman"/>
                <a:ea typeface="Calibri"/>
                <a:cs typeface="Times New Roman"/>
              </a:rPr>
              <a:t> </a:t>
            </a:r>
            <a:r>
              <a:rPr lang="en-US" sz="1900" dirty="0" err="1">
                <a:latin typeface="Times New Roman"/>
                <a:ea typeface="Calibri"/>
                <a:cs typeface="Times New Roman"/>
              </a:rPr>
              <a:t>mạch</a:t>
            </a:r>
            <a:r>
              <a:rPr lang="en-US" sz="1900" dirty="0">
                <a:latin typeface="Times New Roman"/>
                <a:ea typeface="Calibri"/>
                <a:cs typeface="Times New Roman"/>
              </a:rPr>
              <a:t> </a:t>
            </a:r>
            <a:r>
              <a:rPr lang="en-US" sz="1900" dirty="0" err="1">
                <a:latin typeface="Times New Roman"/>
                <a:ea typeface="Calibri"/>
                <a:cs typeface="Times New Roman"/>
              </a:rPr>
              <a:t>cùng</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vật</a:t>
            </a:r>
            <a:r>
              <a:rPr lang="en-US" sz="1900" dirty="0">
                <a:latin typeface="Times New Roman"/>
                <a:ea typeface="Calibri"/>
                <a:cs typeface="Times New Roman"/>
              </a:rPr>
              <a:t> </a:t>
            </a:r>
            <a:r>
              <a:rPr lang="en-US" sz="1900" dirty="0" err="1">
                <a:latin typeface="Times New Roman"/>
                <a:ea typeface="Calibri"/>
                <a:cs typeface="Times New Roman"/>
              </a:rPr>
              <a:t>trữ</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yếu</a:t>
            </a:r>
            <a:r>
              <a:rPr lang="en-US" sz="1900" dirty="0">
                <a:latin typeface="Times New Roman"/>
                <a:ea typeface="Calibri"/>
                <a:cs typeface="Times New Roman"/>
              </a:rPr>
              <a:t> </a:t>
            </a:r>
            <a:r>
              <a:rPr lang="en-US" sz="1900" dirty="0" err="1">
                <a:latin typeface="Times New Roman"/>
                <a:ea typeface="Calibri"/>
                <a:cs typeface="Times New Roman"/>
              </a:rPr>
              <a:t>tố</a:t>
            </a:r>
            <a:r>
              <a:rPr lang="en-US" sz="1900" dirty="0">
                <a:latin typeface="Times New Roman"/>
                <a:ea typeface="Calibri"/>
                <a:cs typeface="Times New Roman"/>
              </a:rPr>
              <a:t> </a:t>
            </a:r>
            <a:r>
              <a:rPr lang="en-US" sz="1900" dirty="0" err="1">
                <a:latin typeface="Times New Roman"/>
                <a:ea typeface="Calibri"/>
                <a:cs typeface="Times New Roman"/>
              </a:rPr>
              <a:t>tự</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bài</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endParaRPr lang="en-US" sz="1900" dirty="0">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Chủ</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đề</a:t>
            </a:r>
            <a:r>
              <a:rPr lang="en-US" sz="1900" b="1" i="1" dirty="0">
                <a:solidFill>
                  <a:srgbClr val="7030A0"/>
                </a:solidFill>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liên</a:t>
            </a:r>
            <a:r>
              <a:rPr lang="en-US" sz="1900" dirty="0">
                <a:latin typeface="Times New Roman"/>
                <a:ea typeface="Calibri"/>
                <a:cs typeface="Times New Roman"/>
              </a:rPr>
              <a:t> </a:t>
            </a:r>
            <a:r>
              <a:rPr lang="en-US" sz="1900" dirty="0" err="1">
                <a:latin typeface="Times New Roman"/>
                <a:ea typeface="Calibri"/>
                <a:cs typeface="Times New Roman"/>
              </a:rPr>
              <a:t>quan</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đạo</a:t>
            </a:r>
            <a:r>
              <a:rPr lang="en-US" sz="1900" dirty="0">
                <a:latin typeface="Times New Roman"/>
                <a:ea typeface="Calibri"/>
                <a:cs typeface="Times New Roman"/>
              </a:rPr>
              <a:t> </a:t>
            </a:r>
            <a:r>
              <a:rPr lang="en-US" sz="1900" dirty="0" err="1">
                <a:latin typeface="Times New Roman"/>
                <a:ea typeface="Calibri"/>
                <a:cs typeface="Times New Roman"/>
              </a:rPr>
              <a:t>lí</a:t>
            </a:r>
            <a:r>
              <a:rPr lang="en-US" sz="1900" dirty="0">
                <a:latin typeface="Times New Roman"/>
                <a:ea typeface="Calibri"/>
                <a:cs typeface="Times New Roman"/>
              </a:rPr>
              <a:t> </a:t>
            </a:r>
            <a:r>
              <a:rPr lang="en-US" sz="1900" dirty="0" err="1">
                <a:latin typeface="Times New Roman"/>
                <a:ea typeface="Calibri"/>
                <a:cs typeface="Times New Roman"/>
              </a:rPr>
              <a:t>lẽ</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Uống</a:t>
            </a:r>
            <a:r>
              <a:rPr lang="en-US" sz="1900" dirty="0">
                <a:latin typeface="Times New Roman"/>
                <a:ea typeface="Calibri"/>
                <a:cs typeface="Times New Roman"/>
              </a:rPr>
              <a:t> </a:t>
            </a:r>
            <a:r>
              <a:rPr lang="en-US" sz="1900" dirty="0" err="1">
                <a:latin typeface="Times New Roman"/>
                <a:ea typeface="Calibri"/>
                <a:cs typeface="Times New Roman"/>
              </a:rPr>
              <a:t>nước</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nguồn</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dân</a:t>
            </a:r>
            <a:r>
              <a:rPr lang="en-US" sz="1900" dirty="0">
                <a:latin typeface="Times New Roman"/>
                <a:ea typeface="Calibri"/>
                <a:cs typeface="Times New Roman"/>
              </a:rPr>
              <a:t> </a:t>
            </a:r>
            <a:r>
              <a:rPr lang="en-US" sz="1900" dirty="0" err="1">
                <a:latin typeface="Times New Roman"/>
                <a:ea typeface="Calibri"/>
                <a:cs typeface="Times New Roman"/>
              </a:rPr>
              <a:t>tộc</a:t>
            </a:r>
            <a:r>
              <a:rPr lang="en-US" sz="1900" dirty="0">
                <a:latin typeface="Times New Roman"/>
                <a:ea typeface="Calibri"/>
                <a:cs typeface="Times New Roman"/>
              </a:rPr>
              <a:t> ta. </a:t>
            </a:r>
            <a:endParaRPr lang="vi-VN" sz="1900" dirty="0">
              <a:latin typeface="Times New Roman"/>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Ý </a:t>
            </a:r>
            <a:r>
              <a:rPr lang="en-US" sz="1900" b="1" i="1" dirty="0" err="1">
                <a:solidFill>
                  <a:srgbClr val="7030A0"/>
                </a:solidFill>
                <a:latin typeface="Times New Roman"/>
                <a:ea typeface="Calibri"/>
                <a:cs typeface="Times New Roman"/>
              </a:rPr>
              <a:t>nghĩa</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nhan</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đề</a:t>
            </a:r>
            <a:r>
              <a:rPr lang="en-US" sz="1900" b="1" i="1" dirty="0">
                <a:solidFill>
                  <a:srgbClr val="7030A0"/>
                </a:solidFill>
                <a:latin typeface="Times New Roman"/>
                <a:ea typeface="Calibri"/>
                <a:cs typeface="Times New Roman"/>
              </a:rPr>
              <a:t>: </a:t>
            </a:r>
            <a:endParaRPr lang="en-US" sz="1900" b="1" i="1" dirty="0">
              <a:solidFill>
                <a:srgbClr val="7030A0"/>
              </a:solidFill>
              <a:ea typeface="Calibri"/>
              <a:cs typeface="Times New Roman"/>
            </a:endParaRPr>
          </a:p>
          <a:p>
            <a:pPr algn="just">
              <a:lnSpc>
                <a:spcPct val="120000"/>
              </a:lnSpc>
              <a:spcAft>
                <a:spcPts val="0"/>
              </a:spcAft>
            </a:pPr>
            <a:r>
              <a:rPr lang="en-US" sz="1900" dirty="0">
                <a:latin typeface="Times New Roman"/>
                <a:ea typeface="Calibri"/>
                <a:cs typeface="Times New Roman"/>
              </a:rPr>
              <a:t>+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thực</a:t>
            </a:r>
            <a:r>
              <a:rPr lang="en-US" sz="1900" dirty="0">
                <a:latin typeface="Times New Roman"/>
                <a:ea typeface="Calibri"/>
                <a:cs typeface="Times New Roman"/>
              </a:rPr>
              <a:t>: </a:t>
            </a:r>
            <a:r>
              <a:rPr lang="en-US" sz="1900" dirty="0" err="1">
                <a:latin typeface="Times New Roman"/>
                <a:ea typeface="Calibri"/>
                <a:cs typeface="Times New Roman"/>
              </a:rPr>
              <a:t>Thiên</a:t>
            </a:r>
            <a:r>
              <a:rPr lang="en-US" sz="1900" dirty="0">
                <a:latin typeface="Times New Roman"/>
                <a:ea typeface="Calibri"/>
                <a:cs typeface="Times New Roman"/>
              </a:rPr>
              <a:t> </a:t>
            </a:r>
            <a:r>
              <a:rPr lang="en-US" sz="1900" dirty="0" err="1">
                <a:latin typeface="Times New Roman"/>
                <a:ea typeface="Calibri"/>
                <a:cs typeface="Times New Roman"/>
              </a:rPr>
              <a:t>nhiên</a:t>
            </a:r>
            <a:r>
              <a:rPr lang="en-US" sz="1900" dirty="0">
                <a:latin typeface="Times New Roman"/>
                <a:ea typeface="Calibri"/>
                <a:cs typeface="Times New Roman"/>
              </a:rPr>
              <a:t> </a:t>
            </a:r>
            <a:r>
              <a:rPr lang="en-US" sz="1900" dirty="0" err="1">
                <a:latin typeface="Times New Roman"/>
                <a:ea typeface="Calibri"/>
                <a:cs typeface="Times New Roman"/>
              </a:rPr>
              <a:t>tươi</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 </a:t>
            </a:r>
            <a:r>
              <a:rPr lang="en-US" sz="1900" dirty="0" err="1">
                <a:latin typeface="Times New Roman"/>
                <a:ea typeface="Calibri"/>
                <a:cs typeface="Times New Roman"/>
              </a:rPr>
              <a:t>vẹn</a:t>
            </a:r>
            <a:r>
              <a:rPr lang="en-US" sz="1900" dirty="0">
                <a:latin typeface="Times New Roman"/>
                <a:ea typeface="Calibri"/>
                <a:cs typeface="Times New Roman"/>
              </a:rPr>
              <a:t> </a:t>
            </a:r>
            <a:r>
              <a:rPr lang="en-US" sz="1900" dirty="0" err="1">
                <a:latin typeface="Times New Roman"/>
                <a:ea typeface="Calibri"/>
                <a:cs typeface="Times New Roman"/>
              </a:rPr>
              <a:t>nguyên</a:t>
            </a:r>
            <a:r>
              <a:rPr lang="en-US" sz="1900" dirty="0">
                <a:latin typeface="Times New Roman"/>
                <a:ea typeface="Calibri"/>
                <a:cs typeface="Times New Roman"/>
              </a:rPr>
              <a:t>, </a:t>
            </a:r>
            <a:r>
              <a:rPr lang="en-US" sz="1900" dirty="0" err="1">
                <a:latin typeface="Times New Roman"/>
                <a:ea typeface="Calibri"/>
                <a:cs typeface="Times New Roman"/>
              </a:rPr>
              <a:t>vĩnh</a:t>
            </a:r>
            <a:r>
              <a:rPr lang="en-US" sz="1900" dirty="0">
                <a:latin typeface="Times New Roman"/>
                <a:ea typeface="Calibri"/>
                <a:cs typeface="Times New Roman"/>
              </a:rPr>
              <a:t> </a:t>
            </a:r>
            <a:r>
              <a:rPr lang="en-US" sz="1900" dirty="0" err="1">
                <a:latin typeface="Times New Roman"/>
                <a:ea typeface="Calibri"/>
                <a:cs typeface="Times New Roman"/>
              </a:rPr>
              <a:t>hằng</a:t>
            </a:r>
            <a:r>
              <a:rPr lang="en-US" sz="1900" dirty="0">
                <a:latin typeface="Times New Roman"/>
                <a:ea typeface="Calibri"/>
                <a:cs typeface="Times New Roman"/>
              </a:rPr>
              <a:t>, </a:t>
            </a:r>
            <a:r>
              <a:rPr lang="en-US" sz="1900" dirty="0" err="1">
                <a:latin typeface="Times New Roman"/>
                <a:ea typeface="Calibri"/>
                <a:cs typeface="Times New Roman"/>
              </a:rPr>
              <a:t>tròn</a:t>
            </a:r>
            <a:r>
              <a:rPr lang="en-US" sz="1900" dirty="0">
                <a:latin typeface="Times New Roman"/>
                <a:ea typeface="Calibri"/>
                <a:cs typeface="Times New Roman"/>
              </a:rPr>
              <a:t> </a:t>
            </a:r>
            <a:r>
              <a:rPr lang="en-US" sz="1900" dirty="0" err="1">
                <a:latin typeface="Times New Roman"/>
                <a:ea typeface="Calibri"/>
                <a:cs typeface="Times New Roman"/>
              </a:rPr>
              <a:t>đầy</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là</a:t>
            </a:r>
            <a:r>
              <a:rPr lang="en-US" sz="1900" dirty="0">
                <a:latin typeface="Times New Roman"/>
                <a:ea typeface="Calibri"/>
                <a:cs typeface="Times New Roman"/>
              </a:rPr>
              <a:t> </a:t>
            </a:r>
            <a:r>
              <a:rPr lang="en-US" sz="1900" dirty="0" err="1">
                <a:latin typeface="Times New Roman"/>
                <a:ea typeface="Calibri"/>
                <a:cs typeface="Times New Roman"/>
              </a:rPr>
              <a:t>phần</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thuần</a:t>
            </a:r>
            <a:r>
              <a:rPr lang="en-US" sz="1900" dirty="0">
                <a:latin typeface="Times New Roman"/>
                <a:ea typeface="Calibri"/>
                <a:cs typeface="Times New Roman"/>
              </a:rPr>
              <a:t> </a:t>
            </a:r>
            <a:r>
              <a:rPr lang="en-US" sz="1900" dirty="0" err="1">
                <a:latin typeface="Times New Roman"/>
                <a:ea typeface="Calibri"/>
                <a:cs typeface="Times New Roman"/>
              </a:rPr>
              <a:t>khiết</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 </a:t>
            </a:r>
            <a:r>
              <a:rPr lang="en-US" sz="1900" dirty="0" err="1">
                <a:latin typeface="Times New Roman"/>
                <a:ea typeface="Calibri"/>
                <a:cs typeface="Times New Roman"/>
              </a:rPr>
              <a:t>đẽ</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trẻo</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rPr>
              <a:t>+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biểu</a:t>
            </a:r>
            <a:r>
              <a:rPr lang="en-US" sz="1900" dirty="0">
                <a:latin typeface="Times New Roman"/>
                <a:ea typeface="Calibri"/>
                <a:cs typeface="Times New Roman"/>
              </a:rPr>
              <a:t> </a:t>
            </a:r>
            <a:r>
              <a:rPr lang="en-US" sz="1900" dirty="0" err="1">
                <a:latin typeface="Times New Roman"/>
                <a:ea typeface="Calibri"/>
                <a:cs typeface="Times New Roman"/>
              </a:rPr>
              <a:t>tượng</a:t>
            </a:r>
            <a:r>
              <a:rPr lang="en-US" sz="1900" dirty="0">
                <a:latin typeface="Times New Roman"/>
                <a:ea typeface="Calibri"/>
                <a:cs typeface="Times New Roman"/>
              </a:rPr>
              <a:t>: </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sym typeface="Symbol"/>
              </a:rPr>
              <a:t></a:t>
            </a:r>
            <a:r>
              <a:rPr lang="en-US" sz="1900" dirty="0">
                <a:latin typeface="Times New Roman"/>
                <a:ea typeface="Calibri"/>
                <a:cs typeface="Times New Roman"/>
              </a:rPr>
              <a:t> </a:t>
            </a:r>
            <a:r>
              <a:rPr lang="en-US" sz="1900" dirty="0" err="1">
                <a:latin typeface="Times New Roman"/>
                <a:ea typeface="Calibri"/>
                <a:cs typeface="Times New Roman"/>
              </a:rPr>
              <a:t>là</a:t>
            </a:r>
            <a:r>
              <a:rPr lang="en-US" sz="1900" dirty="0">
                <a:latin typeface="Times New Roman"/>
                <a:ea typeface="Calibri"/>
                <a:cs typeface="Times New Roman"/>
              </a:rPr>
              <a:t> </a:t>
            </a:r>
            <a:r>
              <a:rPr lang="en-US" sz="1900" dirty="0" err="1">
                <a:latin typeface="Times New Roman"/>
                <a:ea typeface="Calibri"/>
                <a:cs typeface="Times New Roman"/>
              </a:rPr>
              <a:t>qúa</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dân</a:t>
            </a:r>
            <a:r>
              <a:rPr lang="en-US" sz="1900" dirty="0">
                <a:latin typeface="Times New Roman"/>
                <a:ea typeface="Calibri"/>
                <a:cs typeface="Times New Roman"/>
              </a:rPr>
              <a:t>, </a:t>
            </a:r>
            <a:r>
              <a:rPr lang="en-US" sz="1900" dirty="0" err="1">
                <a:latin typeface="Times New Roman"/>
                <a:ea typeface="Calibri"/>
                <a:cs typeface="Times New Roman"/>
              </a:rPr>
              <a:t>đồng</a:t>
            </a:r>
            <a:r>
              <a:rPr lang="en-US" sz="1900" dirty="0">
                <a:latin typeface="Times New Roman"/>
                <a:ea typeface="Calibri"/>
                <a:cs typeface="Times New Roman"/>
              </a:rPr>
              <a:t> </a:t>
            </a:r>
            <a:r>
              <a:rPr lang="en-US" sz="1900" dirty="0" err="1">
                <a:latin typeface="Times New Roman"/>
                <a:ea typeface="Calibri"/>
                <a:cs typeface="Times New Roman"/>
              </a:rPr>
              <a:t>chí</a:t>
            </a:r>
            <a:r>
              <a:rPr lang="en-US" sz="1900" dirty="0">
                <a:latin typeface="Times New Roman"/>
                <a:ea typeface="Calibri"/>
                <a:cs typeface="Times New Roman"/>
              </a:rPr>
              <a:t>, </a:t>
            </a:r>
            <a:r>
              <a:rPr lang="en-US" sz="1900" dirty="0" err="1">
                <a:latin typeface="Times New Roman"/>
                <a:ea typeface="Calibri"/>
                <a:cs typeface="Times New Roman"/>
              </a:rPr>
              <a:t>đồng</a:t>
            </a:r>
            <a:r>
              <a:rPr lang="en-US" sz="1900" dirty="0">
                <a:latin typeface="Times New Roman"/>
                <a:ea typeface="Calibri"/>
                <a:cs typeface="Times New Roman"/>
              </a:rPr>
              <a:t> </a:t>
            </a:r>
            <a:r>
              <a:rPr lang="en-US" sz="1900" dirty="0" err="1">
                <a:latin typeface="Times New Roman"/>
                <a:ea typeface="Calibri"/>
                <a:cs typeface="Times New Roman"/>
              </a:rPr>
              <a:t>đội</a:t>
            </a:r>
            <a:r>
              <a:rPr lang="en-US" sz="1900" dirty="0">
                <a:latin typeface="Times New Roman"/>
                <a:ea typeface="Calibri"/>
                <a:cs typeface="Times New Roman"/>
              </a:rPr>
              <a:t>, </a:t>
            </a:r>
            <a:r>
              <a:rPr lang="en-US" sz="1900" dirty="0" err="1">
                <a:latin typeface="Times New Roman"/>
                <a:ea typeface="Calibri"/>
                <a:cs typeface="Times New Roman"/>
              </a:rPr>
              <a:t>đất</a:t>
            </a:r>
            <a:r>
              <a:rPr lang="en-US" sz="1900" dirty="0">
                <a:latin typeface="Times New Roman"/>
                <a:ea typeface="Calibri"/>
                <a:cs typeface="Times New Roman"/>
              </a:rPr>
              <a:t> </a:t>
            </a:r>
            <a:r>
              <a:rPr lang="en-US" sz="1900" dirty="0" err="1">
                <a:latin typeface="Times New Roman"/>
                <a:ea typeface="Calibri"/>
                <a:cs typeface="Times New Roman"/>
              </a:rPr>
              <a:t>nước</a:t>
            </a:r>
            <a:r>
              <a:rPr lang="en-US" sz="1900" dirty="0">
                <a:latin typeface="Times New Roman"/>
                <a:ea typeface="Calibri"/>
                <a:cs typeface="Times New Roman"/>
              </a:rPr>
              <a:t>, </a:t>
            </a:r>
            <a:r>
              <a:rPr lang="en-US" sz="1900" dirty="0" err="1">
                <a:latin typeface="Times New Roman"/>
                <a:ea typeface="Calibri"/>
                <a:cs typeface="Times New Roman"/>
              </a:rPr>
              <a:t>quê</a:t>
            </a:r>
            <a:r>
              <a:rPr lang="en-US" sz="1900" dirty="0">
                <a:latin typeface="Times New Roman"/>
                <a:ea typeface="Calibri"/>
                <a:cs typeface="Times New Roman"/>
              </a:rPr>
              <a:t> </a:t>
            </a:r>
            <a:r>
              <a:rPr lang="en-US" sz="1900" dirty="0" err="1">
                <a:latin typeface="Times New Roman"/>
                <a:ea typeface="Calibri"/>
                <a:cs typeface="Times New Roman"/>
              </a:rPr>
              <a:t>hương</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sym typeface="Symbol"/>
              </a:rPr>
              <a:t></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soi</a:t>
            </a:r>
            <a:r>
              <a:rPr lang="en-US" sz="1900" dirty="0">
                <a:latin typeface="Times New Roman"/>
                <a:ea typeface="Calibri"/>
                <a:cs typeface="Times New Roman"/>
              </a:rPr>
              <a:t> </a:t>
            </a:r>
            <a:r>
              <a:rPr lang="en-US" sz="1900" dirty="0" err="1">
                <a:latin typeface="Times New Roman"/>
                <a:ea typeface="Calibri"/>
                <a:cs typeface="Times New Roman"/>
              </a:rPr>
              <a:t>chiếu</a:t>
            </a:r>
            <a:r>
              <a:rPr lang="en-US" sz="1900" dirty="0">
                <a:latin typeface="Times New Roman"/>
                <a:ea typeface="Calibri"/>
                <a:cs typeface="Times New Roman"/>
              </a:rPr>
              <a:t> </a:t>
            </a:r>
            <a:r>
              <a:rPr lang="en-US" sz="1900" dirty="0" err="1">
                <a:latin typeface="Times New Roman"/>
                <a:ea typeface="Calibri"/>
                <a:cs typeface="Times New Roman"/>
              </a:rPr>
              <a:t>vào</a:t>
            </a:r>
            <a:r>
              <a:rPr lang="en-US" sz="1900" dirty="0">
                <a:latin typeface="Times New Roman"/>
                <a:ea typeface="Calibri"/>
                <a:cs typeface="Times New Roman"/>
              </a:rPr>
              <a:t> </a:t>
            </a:r>
            <a:r>
              <a:rPr lang="en-US" sz="1900" dirty="0" err="1">
                <a:latin typeface="Times New Roman"/>
                <a:ea typeface="Calibri"/>
                <a:cs typeface="Times New Roman"/>
              </a:rPr>
              <a:t>góc</a:t>
            </a:r>
            <a:r>
              <a:rPr lang="en-US" sz="1900" dirty="0">
                <a:latin typeface="Times New Roman"/>
                <a:ea typeface="Calibri"/>
                <a:cs typeface="Times New Roman"/>
              </a:rPr>
              <a:t> </a:t>
            </a:r>
            <a:r>
              <a:rPr lang="en-US" sz="1900" dirty="0" err="1">
                <a:latin typeface="Times New Roman"/>
                <a:ea typeface="Calibri"/>
                <a:cs typeface="Times New Roman"/>
              </a:rPr>
              <a:t>tối</a:t>
            </a:r>
            <a:r>
              <a:rPr lang="en-US" sz="1900" dirty="0">
                <a:latin typeface="Times New Roman"/>
                <a:ea typeface="Calibri"/>
                <a:cs typeface="Times New Roman"/>
              </a:rPr>
              <a:t> </a:t>
            </a:r>
            <a:r>
              <a:rPr lang="en-US" sz="1900" dirty="0" err="1">
                <a:latin typeface="Times New Roman"/>
                <a:ea typeface="Calibri"/>
                <a:cs typeface="Times New Roman"/>
              </a:rPr>
              <a:t>sâu</a:t>
            </a:r>
            <a:r>
              <a:rPr lang="en-US" sz="1900" dirty="0">
                <a:latin typeface="Times New Roman"/>
                <a:ea typeface="Calibri"/>
                <a:cs typeface="Times New Roman"/>
              </a:rPr>
              <a:t> </a:t>
            </a:r>
            <a:r>
              <a:rPr lang="en-US" sz="1900" dirty="0" err="1">
                <a:latin typeface="Times New Roman"/>
                <a:ea typeface="Calibri"/>
                <a:cs typeface="Times New Roman"/>
              </a:rPr>
              <a:t>thẳm</a:t>
            </a:r>
            <a:r>
              <a:rPr lang="en-US" sz="1900" dirty="0">
                <a:latin typeface="Times New Roman"/>
                <a:ea typeface="Calibri"/>
                <a:cs typeface="Times New Roman"/>
              </a:rPr>
              <a:t>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hồn</a:t>
            </a:r>
            <a:r>
              <a:rPr lang="en-US" sz="1900" dirty="0">
                <a:latin typeface="Times New Roman"/>
                <a:ea typeface="Calibri"/>
                <a:cs typeface="Times New Roman"/>
              </a:rPr>
              <a:t> </a:t>
            </a:r>
            <a:r>
              <a:rPr lang="en-US" sz="1900" dirty="0" err="1">
                <a:latin typeface="Times New Roman"/>
                <a:ea typeface="Calibri"/>
                <a:cs typeface="Times New Roman"/>
              </a:rPr>
              <a:t>để</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tự</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bản</a:t>
            </a:r>
            <a:r>
              <a:rPr lang="en-US" sz="1900" dirty="0">
                <a:latin typeface="Times New Roman"/>
                <a:ea typeface="Calibri"/>
                <a:cs typeface="Times New Roman"/>
              </a:rPr>
              <a:t> </a:t>
            </a:r>
            <a:r>
              <a:rPr lang="en-US" sz="1900" dirty="0" err="1">
                <a:latin typeface="Times New Roman"/>
                <a:ea typeface="Calibri"/>
                <a:cs typeface="Times New Roman"/>
              </a:rPr>
              <a:t>thân</a:t>
            </a:r>
            <a:r>
              <a:rPr lang="en-US" sz="1900" dirty="0">
                <a:latin typeface="Times New Roman"/>
                <a:ea typeface="Calibri"/>
                <a:cs typeface="Times New Roman"/>
              </a:rPr>
              <a:t> “</a:t>
            </a:r>
            <a:r>
              <a:rPr lang="en-US" sz="1900" dirty="0" err="1">
                <a:latin typeface="Times New Roman"/>
                <a:ea typeface="Calibri"/>
                <a:cs typeface="Times New Roman"/>
              </a:rPr>
              <a:t>giật</a:t>
            </a:r>
            <a:r>
              <a:rPr lang="en-US" sz="1900" dirty="0">
                <a:latin typeface="Times New Roman"/>
                <a:ea typeface="Calibri"/>
                <a:cs typeface="Times New Roman"/>
              </a:rPr>
              <a:t> </a:t>
            </a:r>
            <a:r>
              <a:rPr lang="en-US" sz="1900" dirty="0" err="1">
                <a:latin typeface="Times New Roman"/>
                <a:ea typeface="Calibri"/>
                <a:cs typeface="Times New Roman"/>
              </a:rPr>
              <a:t>mình</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tỉnh</a:t>
            </a:r>
            <a:r>
              <a:rPr lang="en-US" sz="1900" dirty="0">
                <a:latin typeface="Times New Roman"/>
                <a:ea typeface="Calibri"/>
                <a:cs typeface="Times New Roman"/>
              </a:rPr>
              <a:t>” </a:t>
            </a:r>
            <a:r>
              <a:rPr lang="en-US" sz="1900" dirty="0" err="1">
                <a:latin typeface="Times New Roman"/>
                <a:ea typeface="Calibri"/>
                <a:cs typeface="Times New Roman"/>
              </a:rPr>
              <a:t>từ</a:t>
            </a:r>
            <a:r>
              <a:rPr lang="en-US" sz="1900" dirty="0">
                <a:latin typeface="Times New Roman"/>
                <a:ea typeface="Calibri"/>
                <a:cs typeface="Times New Roman"/>
              </a:rPr>
              <a:t> </a:t>
            </a:r>
            <a:r>
              <a:rPr lang="en-US" sz="1900" dirty="0" err="1">
                <a:latin typeface="Times New Roman"/>
                <a:ea typeface="Calibri"/>
                <a:cs typeface="Times New Roman"/>
              </a:rPr>
              <a:t>đó</a:t>
            </a:r>
            <a:r>
              <a:rPr lang="en-US" sz="1900" dirty="0">
                <a:latin typeface="Times New Roman"/>
                <a:ea typeface="Calibri"/>
                <a:cs typeface="Times New Roman"/>
              </a:rPr>
              <a:t> </a:t>
            </a:r>
            <a:r>
              <a:rPr lang="en-US" sz="1900" dirty="0" err="1">
                <a:latin typeface="Times New Roman"/>
                <a:ea typeface="Calibri"/>
                <a:cs typeface="Times New Roman"/>
              </a:rPr>
              <a:t>hoàn</a:t>
            </a:r>
            <a:r>
              <a:rPr lang="en-US" sz="1900" dirty="0">
                <a:latin typeface="Times New Roman"/>
                <a:ea typeface="Calibri"/>
                <a:cs typeface="Times New Roman"/>
              </a:rPr>
              <a:t> </a:t>
            </a:r>
            <a:r>
              <a:rPr lang="en-US" sz="1900" dirty="0" err="1">
                <a:latin typeface="Times New Roman"/>
                <a:ea typeface="Calibri"/>
                <a:cs typeface="Times New Roman"/>
              </a:rPr>
              <a:t>thiện</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cách</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Mạch</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cảm</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xúc</a:t>
            </a:r>
            <a:r>
              <a:rPr lang="en-US" sz="1900" b="1" i="1" dirty="0">
                <a:solidFill>
                  <a:srgbClr val="7030A0"/>
                </a:solidFill>
                <a:latin typeface="Times New Roman"/>
                <a:ea typeface="Calibri"/>
                <a:cs typeface="Times New Roman"/>
              </a:rPr>
              <a:t>: </a:t>
            </a:r>
            <a:r>
              <a:rPr lang="en-US" sz="1900" dirty="0">
                <a:latin typeface="Times New Roman"/>
                <a:ea typeface="Calibri"/>
                <a:cs typeface="Times New Roman"/>
              </a:rPr>
              <a:t>Theo </a:t>
            </a:r>
            <a:r>
              <a:rPr lang="en-US" sz="1900" dirty="0" err="1">
                <a:latin typeface="Times New Roman"/>
                <a:ea typeface="Calibri"/>
                <a:cs typeface="Times New Roman"/>
              </a:rPr>
              <a:t>trình</a:t>
            </a:r>
            <a:r>
              <a:rPr lang="en-US" sz="1900" dirty="0">
                <a:latin typeface="Times New Roman"/>
                <a:ea typeface="Calibri"/>
                <a:cs typeface="Times New Roman"/>
              </a:rPr>
              <a:t> </a:t>
            </a:r>
            <a:r>
              <a:rPr lang="en-US" sz="1900" dirty="0" err="1">
                <a:latin typeface="Times New Roman"/>
                <a:ea typeface="Calibri"/>
                <a:cs typeface="Times New Roman"/>
              </a:rPr>
              <a:t>tự</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tại</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các</a:t>
            </a:r>
            <a:r>
              <a:rPr lang="en-US" sz="1900" dirty="0">
                <a:latin typeface="Times New Roman"/>
                <a:ea typeface="Calibri"/>
                <a:cs typeface="Times New Roman"/>
              </a:rPr>
              <a:t> </a:t>
            </a:r>
            <a:r>
              <a:rPr lang="en-US" sz="1900" dirty="0" err="1">
                <a:latin typeface="Times New Roman"/>
                <a:ea typeface="Calibri"/>
                <a:cs typeface="Times New Roman"/>
              </a:rPr>
              <a:t>mốc</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kiện</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đời</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lính</a:t>
            </a:r>
            <a:r>
              <a:rPr lang="en-US" sz="1900" dirty="0">
                <a:latin typeface="Times New Roman"/>
                <a:ea typeface="Calibri"/>
                <a:cs typeface="Times New Roman"/>
              </a:rPr>
              <a:t> </a:t>
            </a:r>
            <a:r>
              <a:rPr lang="en-US" sz="1900" dirty="0" err="1">
                <a:latin typeface="Times New Roman"/>
                <a:ea typeface="Calibri"/>
                <a:cs typeface="Times New Roman"/>
              </a:rPr>
              <a:t>theo</a:t>
            </a:r>
            <a:r>
              <a:rPr lang="en-US" sz="1900" dirty="0">
                <a:latin typeface="Times New Roman"/>
                <a:ea typeface="Calibri"/>
                <a:cs typeface="Times New Roman"/>
              </a:rPr>
              <a:t> </a:t>
            </a:r>
            <a:r>
              <a:rPr lang="en-US" sz="1900" dirty="0" err="1">
                <a:latin typeface="Times New Roman"/>
                <a:ea typeface="Calibri"/>
                <a:cs typeface="Times New Roman"/>
              </a:rPr>
              <a:t>dòng</a:t>
            </a:r>
            <a:r>
              <a:rPr lang="en-US" sz="1900" dirty="0">
                <a:latin typeface="Times New Roman"/>
                <a:ea typeface="Calibri"/>
                <a:cs typeface="Times New Roman"/>
              </a:rPr>
              <a:t> </a:t>
            </a:r>
            <a:r>
              <a:rPr lang="en-US" sz="1900" dirty="0" err="1">
                <a:latin typeface="Times New Roman"/>
                <a:ea typeface="Calibri"/>
                <a:cs typeface="Times New Roman"/>
              </a:rPr>
              <a:t>tự</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mạch</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từ</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tại</a:t>
            </a:r>
            <a:r>
              <a:rPr lang="en-US" sz="1900" dirty="0">
                <a:latin typeface="Times New Roman"/>
                <a:ea typeface="Calibri"/>
                <a:cs typeface="Times New Roman"/>
              </a:rPr>
              <a:t>, </a:t>
            </a:r>
            <a:r>
              <a:rPr lang="en-US" sz="1900" dirty="0" err="1">
                <a:latin typeface="Times New Roman"/>
                <a:ea typeface="Calibri"/>
                <a:cs typeface="Times New Roman"/>
              </a:rPr>
              <a:t>lắng</a:t>
            </a:r>
            <a:r>
              <a:rPr lang="en-US" sz="1900" dirty="0">
                <a:latin typeface="Times New Roman"/>
                <a:ea typeface="Calibri"/>
                <a:cs typeface="Times New Roman"/>
              </a:rPr>
              <a:t> </a:t>
            </a:r>
            <a:r>
              <a:rPr lang="en-US" sz="1900" dirty="0" err="1">
                <a:latin typeface="Times New Roman"/>
                <a:ea typeface="Calibri"/>
                <a:cs typeface="Times New Roman"/>
              </a:rPr>
              <a:t>kết</a:t>
            </a:r>
            <a:r>
              <a:rPr lang="en-US" sz="1900" dirty="0">
                <a:latin typeface="Times New Roman"/>
                <a:ea typeface="Calibri"/>
                <a:cs typeface="Times New Roman"/>
              </a:rPr>
              <a:t> </a:t>
            </a:r>
            <a:r>
              <a:rPr lang="en-US" sz="1900" dirty="0" err="1">
                <a:latin typeface="Times New Roman"/>
                <a:ea typeface="Calibri"/>
                <a:cs typeface="Times New Roman"/>
              </a:rPr>
              <a:t>thành</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giật</a:t>
            </a:r>
            <a:r>
              <a:rPr lang="en-US" sz="1900" dirty="0">
                <a:latin typeface="Times New Roman"/>
                <a:ea typeface="Calibri"/>
                <a:cs typeface="Times New Roman"/>
              </a:rPr>
              <a:t> </a:t>
            </a:r>
            <a:r>
              <a:rPr lang="en-US" sz="1900" dirty="0" err="1">
                <a:latin typeface="Times New Roman"/>
                <a:ea typeface="Calibri"/>
                <a:cs typeface="Times New Roman"/>
              </a:rPr>
              <a:t>mình</a:t>
            </a:r>
            <a:r>
              <a:rPr lang="en-US" sz="1900" dirty="0">
                <a:latin typeface="Times New Roman"/>
                <a:ea typeface="Calibri"/>
                <a:cs typeface="Times New Roman"/>
              </a:rPr>
              <a:t> </a:t>
            </a:r>
            <a:r>
              <a:rPr lang="en-US" sz="1900" dirty="0" err="1">
                <a:latin typeface="Times New Roman"/>
                <a:ea typeface="Calibri"/>
                <a:cs typeface="Times New Roman"/>
              </a:rPr>
              <a:t>cuối</a:t>
            </a:r>
            <a:r>
              <a:rPr lang="en-US" sz="1900" dirty="0">
                <a:latin typeface="Times New Roman"/>
                <a:ea typeface="Calibri"/>
                <a:cs typeface="Times New Roman"/>
              </a:rPr>
              <a:t> </a:t>
            </a:r>
            <a:r>
              <a:rPr lang="en-US" sz="1900" dirty="0" err="1">
                <a:latin typeface="Times New Roman"/>
                <a:ea typeface="Calibri"/>
                <a:cs typeface="Times New Roman"/>
              </a:rPr>
              <a:t>bài</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a:t>
            </a:r>
            <a:endParaRPr lang="en-US" sz="1900" dirty="0">
              <a:ea typeface="Calibri"/>
              <a:cs typeface="Times New Roman"/>
            </a:endParaRPr>
          </a:p>
        </p:txBody>
      </p:sp>
    </p:spTree>
    <p:extLst>
      <p:ext uri="{BB962C8B-B14F-4D97-AF65-F5344CB8AC3E}">
        <p14:creationId xmlns:p14="http://schemas.microsoft.com/office/powerpoint/2010/main" xmlns="" val="69798092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491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3803487439"/>
              </p:ext>
            </p:extLst>
          </p:nvPr>
        </p:nvGraphicFramePr>
        <p:xfrm>
          <a:off x="353438" y="1219200"/>
          <a:ext cx="8610600" cy="3675888"/>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997200">
                  <a:extLst>
                    <a:ext uri="{9D8B030D-6E8A-4147-A177-3AD203B41FA5}">
                      <a16:colId xmlns="" xmlns:a16="http://schemas.microsoft.com/office/drawing/2014/main" val="20001"/>
                    </a:ext>
                  </a:extLst>
                </a:gridCol>
                <a:gridCol w="2870200">
                  <a:extLst>
                    <a:ext uri="{9D8B030D-6E8A-4147-A177-3AD203B41FA5}">
                      <a16:colId xmlns="" xmlns:a16="http://schemas.microsoft.com/office/drawing/2014/main" val="20002"/>
                    </a:ext>
                  </a:extLst>
                </a:gridCol>
              </a:tblGrid>
              <a:tr h="3505200">
                <a:tc>
                  <a:txBody>
                    <a:bodyPr/>
                    <a:lstStyle/>
                    <a:p>
                      <a:pPr>
                        <a:lnSpc>
                          <a:spcPct val="120000"/>
                        </a:lnSpc>
                        <a:spcBef>
                          <a:spcPts val="0"/>
                        </a:spcBef>
                        <a:spcAft>
                          <a:spcPts val="0"/>
                        </a:spcAft>
                      </a:pPr>
                      <a:r>
                        <a:rPr lang="vi-VN" sz="1900" b="0" i="1" kern="1200" dirty="0">
                          <a:solidFill>
                            <a:schemeClr val="tx1"/>
                          </a:solidFill>
                          <a:effectLst/>
                          <a:uFill>
                            <a:solidFill>
                              <a:schemeClr val="bg1"/>
                            </a:solidFill>
                          </a:uFill>
                          <a:latin typeface="+mj-lt"/>
                          <a:ea typeface="+mn-ea"/>
                          <a:cs typeface="+mn-cs"/>
                        </a:rPr>
                        <a:t>Hồi nhỏ sống với đồng</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với sông rồi với bể</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hồi chiến tranh ở rừng</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vầng trăng thành tri kỷ</a:t>
                      </a:r>
                    </a:p>
                    <a:p>
                      <a:pPr>
                        <a:lnSpc>
                          <a:spcPct val="120000"/>
                        </a:lnSpc>
                        <a:spcBef>
                          <a:spcPts val="0"/>
                        </a:spcBef>
                        <a:spcAft>
                          <a:spcPts val="0"/>
                        </a:spcAft>
                      </a:pPr>
                      <a:endParaRPr lang="vi-VN" sz="1900" b="0" i="1" kern="1200" dirty="0">
                        <a:solidFill>
                          <a:schemeClr val="tx1"/>
                        </a:solidFill>
                        <a:effectLst/>
                        <a:uFill>
                          <a:solidFill>
                            <a:schemeClr val="bg1"/>
                          </a:solidFill>
                        </a:uFill>
                        <a:latin typeface="+mj-lt"/>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Trần trụi với thiên nhiên</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hồn nhiên như cây cỏ</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ngỡ không bao giờ quên</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cái vầng trăng tình nghĩa</a:t>
                      </a:r>
                      <a:endParaRPr kumimoji="0" lang="en-US" sz="1900" b="1"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p>
                      <a:pPr>
                        <a:lnSpc>
                          <a:spcPct val="120000"/>
                        </a:lnSpc>
                        <a:spcBef>
                          <a:spcPts val="0"/>
                        </a:spcBef>
                        <a:spcAft>
                          <a:spcPts val="0"/>
                        </a:spcAft>
                      </a:pPr>
                      <a:endParaRPr lang="en-US" sz="1900" i="1" dirty="0">
                        <a:solidFill>
                          <a:schemeClr val="tx1"/>
                        </a:solidFill>
                        <a:uFill>
                          <a:solidFill>
                            <a:schemeClr val="bg1"/>
                          </a:solidFill>
                        </a:uFill>
                        <a:latin typeface="+mj-lt"/>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r>
                        <a:rPr lang="vi-VN" sz="2000" b="0" i="1" dirty="0">
                          <a:solidFill>
                            <a:schemeClr val="tx1"/>
                          </a:solidFill>
                          <a:uFill>
                            <a:solidFill>
                              <a:schemeClr val="bg1"/>
                            </a:solidFill>
                          </a:uFill>
                          <a:latin typeface="+mj-lt"/>
                        </a:rPr>
                        <a:t>Từ hồi về thành phố</a:t>
                      </a:r>
                      <a:r>
                        <a:rPr lang="vi-VN" sz="2000" i="1" dirty="0">
                          <a:solidFill>
                            <a:schemeClr val="tx1"/>
                          </a:solidFill>
                          <a:uFill>
                            <a:solidFill>
                              <a:schemeClr val="bg1"/>
                            </a:solidFill>
                          </a:uFill>
                          <a:latin typeface="+mj-lt"/>
                        </a:rPr>
                        <a:t/>
                      </a:r>
                      <a:br>
                        <a:rPr lang="vi-VN" sz="2000" i="1" dirty="0">
                          <a:solidFill>
                            <a:schemeClr val="tx1"/>
                          </a:solidFill>
                          <a:uFill>
                            <a:solidFill>
                              <a:schemeClr val="bg1"/>
                            </a:solidFill>
                          </a:uFill>
                          <a:latin typeface="+mj-lt"/>
                        </a:rPr>
                      </a:br>
                      <a:r>
                        <a:rPr lang="vi-VN" sz="2000" b="0" i="1" dirty="0">
                          <a:solidFill>
                            <a:schemeClr val="tx1"/>
                          </a:solidFill>
                          <a:uFill>
                            <a:solidFill>
                              <a:schemeClr val="bg1"/>
                            </a:solidFill>
                          </a:uFill>
                          <a:latin typeface="+mj-lt"/>
                        </a:rPr>
                        <a:t>quen ánh điện cửa gương</a:t>
                      </a:r>
                    </a:p>
                    <a:p>
                      <a:pPr>
                        <a:lnSpc>
                          <a:spcPct val="120000"/>
                        </a:lnSpc>
                        <a:spcBef>
                          <a:spcPts val="0"/>
                        </a:spcBef>
                        <a:spcAft>
                          <a:spcPts val="0"/>
                        </a:spcAft>
                      </a:pPr>
                      <a:r>
                        <a:rPr lang="vi-VN" sz="2000" b="0" i="1" dirty="0">
                          <a:solidFill>
                            <a:schemeClr val="tx1"/>
                          </a:solidFill>
                          <a:uFill>
                            <a:solidFill>
                              <a:schemeClr val="bg1"/>
                            </a:solidFill>
                          </a:uFill>
                          <a:latin typeface="+mj-lt"/>
                          <a:cs typeface="Times New Roman" pitchFamily="18" charset="0"/>
                        </a:rPr>
                        <a:t>vầng trăng đi qua ngõ</a:t>
                      </a:r>
                    </a:p>
                    <a:p>
                      <a:pPr>
                        <a:lnSpc>
                          <a:spcPct val="120000"/>
                        </a:lnSpc>
                        <a:spcBef>
                          <a:spcPts val="0"/>
                        </a:spcBef>
                        <a:spcAft>
                          <a:spcPts val="0"/>
                        </a:spcAft>
                      </a:pPr>
                      <a:r>
                        <a:rPr lang="vi-VN" sz="2000" b="0" i="1" dirty="0">
                          <a:solidFill>
                            <a:schemeClr val="tx1"/>
                          </a:solidFill>
                          <a:uFill>
                            <a:solidFill>
                              <a:schemeClr val="bg1"/>
                            </a:solidFill>
                          </a:uFill>
                          <a:latin typeface="+mj-lt"/>
                          <a:cs typeface="Times New Roman" pitchFamily="18" charset="0"/>
                        </a:rPr>
                        <a:t>như người dưng qua đường</a:t>
                      </a:r>
                    </a:p>
                    <a:p>
                      <a:pPr>
                        <a:lnSpc>
                          <a:spcPct val="120000"/>
                        </a:lnSpc>
                        <a:spcBef>
                          <a:spcPts val="0"/>
                        </a:spcBef>
                        <a:spcAft>
                          <a:spcPts val="0"/>
                        </a:spcAft>
                      </a:pPr>
                      <a:endParaRPr lang="vi-VN" sz="2000" b="0" i="1" dirty="0">
                        <a:solidFill>
                          <a:schemeClr val="tx1"/>
                        </a:solidFill>
                        <a:uFill>
                          <a:solidFill>
                            <a:schemeClr val="bg1"/>
                          </a:solidFill>
                        </a:uFill>
                        <a:latin typeface="+mj-lt"/>
                        <a:cs typeface="Times New Roman"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Thình lình đèn điện tắt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phòng  buyn-đinh tối om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vội bật tung cửa sổ</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đột ngột vầng trăng tròn</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Ngửa</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mặt</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lên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nhìn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mặt</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có</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cái</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gì</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rưng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rưng</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như</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đồng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bể</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như</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sông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rừng</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
                          <a:solidFill>
                            <a:schemeClr val="bg1"/>
                          </a:solidFill>
                        </a:uFill>
                        <a:latin typeface="+mn-lt"/>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cứ</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tròn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vành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vạnh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kể</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chi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người</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vô</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tình</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ánh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im</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phăng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phắc</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Calibri"/>
                        <a:cs typeface="Times New Roman"/>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đủ</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cho</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ta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giật</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mình</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p>
                      <a:pPr>
                        <a:lnSpc>
                          <a:spcPct val="120000"/>
                        </a:lnSpc>
                        <a:spcBef>
                          <a:spcPts val="0"/>
                        </a:spcBef>
                        <a:spcAft>
                          <a:spcPts val="0"/>
                        </a:spcAft>
                      </a:pPr>
                      <a:endParaRPr lang="en-US" sz="2000" b="0" i="1" dirty="0">
                        <a:solidFill>
                          <a:schemeClr val="tx1"/>
                        </a:solidFill>
                        <a:uFill>
                          <a:solidFill>
                            <a:schemeClr val="bg1"/>
                          </a:solidFill>
                        </a:u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7" name="Right Brace 6"/>
          <p:cNvSpPr/>
          <p:nvPr/>
        </p:nvSpPr>
        <p:spPr>
          <a:xfrm rot="5400000">
            <a:off x="1229738" y="4250178"/>
            <a:ext cx="609600" cy="2362200"/>
          </a:xfrm>
          <a:prstGeom prst="rightBrace">
            <a:avLst>
              <a:gd name="adj1" fmla="val 0"/>
              <a:gd name="adj2" fmla="val 479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4102640" y="4265273"/>
            <a:ext cx="609600" cy="2362200"/>
          </a:xfrm>
          <a:prstGeom prst="rightBrace">
            <a:avLst>
              <a:gd name="adj1" fmla="val 0"/>
              <a:gd name="adj2" fmla="val 479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5400000">
            <a:off x="7121457" y="4233966"/>
            <a:ext cx="609600" cy="2362200"/>
          </a:xfrm>
          <a:prstGeom prst="rightBrace">
            <a:avLst>
              <a:gd name="adj1" fmla="val 0"/>
              <a:gd name="adj2" fmla="val 479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40291" y="5764143"/>
            <a:ext cx="2194980" cy="707886"/>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Vầng trăng </a:t>
            </a:r>
          </a:p>
          <a:p>
            <a:pPr algn="ctr"/>
            <a:r>
              <a:rPr lang="vi-VN" sz="2000" b="1" dirty="0">
                <a:solidFill>
                  <a:srgbClr val="FF0000"/>
                </a:solidFill>
                <a:latin typeface="Times New Roman" pitchFamily="18" charset="0"/>
                <a:cs typeface="Times New Roman" pitchFamily="18" charset="0"/>
              </a:rPr>
              <a:t>trong quá khứ</a:t>
            </a:r>
            <a:endParaRPr lang="en-US" sz="2000" b="1" dirty="0">
              <a:solidFill>
                <a:srgbClr val="FF0000"/>
              </a:solidFill>
              <a:latin typeface="Times New Roman" pitchFamily="18" charset="0"/>
              <a:cs typeface="Times New Roman" pitchFamily="18" charset="0"/>
            </a:endParaRPr>
          </a:p>
        </p:txBody>
      </p:sp>
      <p:sp>
        <p:nvSpPr>
          <p:cNvPr id="12" name="TextBox 11"/>
          <p:cNvSpPr txBox="1"/>
          <p:nvPr/>
        </p:nvSpPr>
        <p:spPr>
          <a:xfrm>
            <a:off x="3393560" y="5770490"/>
            <a:ext cx="2194980" cy="707886"/>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Vầng trăng</a:t>
            </a:r>
          </a:p>
          <a:p>
            <a:pPr algn="ctr"/>
            <a:r>
              <a:rPr lang="vi-VN" sz="2000" b="1" dirty="0">
                <a:solidFill>
                  <a:srgbClr val="FF0000"/>
                </a:solidFill>
                <a:latin typeface="Times New Roman" pitchFamily="18" charset="0"/>
                <a:cs typeface="Times New Roman" pitchFamily="18" charset="0"/>
              </a:rPr>
              <a:t>trong hiện tại</a:t>
            </a:r>
            <a:endParaRPr lang="en-US" sz="2000" b="1" dirty="0">
              <a:solidFill>
                <a:srgbClr val="FF0000"/>
              </a:solidFill>
              <a:latin typeface="Times New Roman" pitchFamily="18" charset="0"/>
              <a:cs typeface="Times New Roman" pitchFamily="18" charset="0"/>
            </a:endParaRPr>
          </a:p>
        </p:txBody>
      </p:sp>
      <p:sp>
        <p:nvSpPr>
          <p:cNvPr id="14" name="TextBox 13"/>
          <p:cNvSpPr txBox="1"/>
          <p:nvPr/>
        </p:nvSpPr>
        <p:spPr>
          <a:xfrm>
            <a:off x="6096000" y="5770490"/>
            <a:ext cx="2529191" cy="1015663"/>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Cảm xúc, suy ngẫm của tác giả </a:t>
            </a:r>
          </a:p>
          <a:p>
            <a:pPr algn="ctr"/>
            <a:r>
              <a:rPr lang="vi-VN" sz="2000" b="1" dirty="0">
                <a:solidFill>
                  <a:srgbClr val="FF0000"/>
                </a:solidFill>
                <a:latin typeface="Times New Roman" pitchFamily="18" charset="0"/>
                <a:cs typeface="Times New Roman" pitchFamily="18" charset="0"/>
              </a:rPr>
              <a:t>trước vầng trăng</a:t>
            </a:r>
            <a:endParaRPr lang="en-US" sz="2000" b="1" dirty="0">
              <a:solidFill>
                <a:srgbClr val="FF0000"/>
              </a:solidFill>
              <a:latin typeface="Times New Roman" pitchFamily="18" charset="0"/>
              <a:cs typeface="Times New Roman" pitchFamily="18" charset="0"/>
            </a:endParaRPr>
          </a:p>
        </p:txBody>
      </p:sp>
      <p:sp>
        <p:nvSpPr>
          <p:cNvPr id="15" name="TextBox 14"/>
          <p:cNvSpPr txBox="1"/>
          <p:nvPr/>
        </p:nvSpPr>
        <p:spPr>
          <a:xfrm>
            <a:off x="223420" y="304800"/>
            <a:ext cx="1936749" cy="400110"/>
          </a:xfrm>
          <a:prstGeom prst="rect">
            <a:avLst/>
          </a:prstGeom>
          <a:noFill/>
        </p:spPr>
        <p:txBody>
          <a:bodyPr wrap="none" rtlCol="0">
            <a:spAutoFit/>
          </a:bodyPr>
          <a:lstStyle/>
          <a:p>
            <a:r>
              <a:rPr lang="vi-VN" sz="2000" b="1" i="1" dirty="0">
                <a:solidFill>
                  <a:srgbClr val="7030A0"/>
                </a:solidFill>
                <a:latin typeface="+mj-lt"/>
              </a:rPr>
              <a:t>* Bố cục: </a:t>
            </a:r>
            <a:r>
              <a:rPr lang="vi-VN" sz="2000" dirty="0">
                <a:latin typeface="+mj-lt"/>
              </a:rPr>
              <a:t>3 phần</a:t>
            </a:r>
            <a:endParaRPr lang="en-US" sz="2000" dirty="0">
              <a:latin typeface="+mj-lt"/>
            </a:endParaRPr>
          </a:p>
        </p:txBody>
      </p:sp>
    </p:spTree>
    <p:extLst>
      <p:ext uri="{BB962C8B-B14F-4D97-AF65-F5344CB8AC3E}">
        <p14:creationId xmlns:p14="http://schemas.microsoft.com/office/powerpoint/2010/main" xmlns="" val="18928165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1" y="0"/>
            <a:ext cx="9155784" cy="6858000"/>
          </a:xfrm>
          <a:prstGeom prst="rect">
            <a:avLst/>
          </a:prstGeom>
        </p:spPr>
      </p:pic>
      <p:sp>
        <p:nvSpPr>
          <p:cNvPr id="6" name="TextBox 5"/>
          <p:cNvSpPr txBox="1"/>
          <p:nvPr/>
        </p:nvSpPr>
        <p:spPr>
          <a:xfrm>
            <a:off x="2286000" y="76200"/>
            <a:ext cx="52578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QUÁ KHỨ (KHỔ 1, 2)</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88222" y="762000"/>
            <a:ext cx="8885068" cy="4893647"/>
          </a:xfrm>
          <a:prstGeom prst="rect">
            <a:avLst/>
          </a:prstGeom>
          <a:noFill/>
        </p:spPr>
        <p:txBody>
          <a:bodyPr wrap="square" rtlCol="0">
            <a:spAutoFit/>
          </a:bodyPr>
          <a:lstStyle/>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Bốn</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gắn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giọng</a:t>
            </a:r>
            <a:r>
              <a:rPr lang="en-US" sz="2000" dirty="0">
                <a:latin typeface="Times New Roman"/>
                <a:ea typeface="Calibri"/>
                <a:cs typeface="Times New Roman"/>
              </a:rPr>
              <a:t> </a:t>
            </a:r>
            <a:r>
              <a:rPr lang="en-US" sz="2000" dirty="0" err="1">
                <a:latin typeface="Times New Roman"/>
                <a:ea typeface="Calibri"/>
                <a:cs typeface="Times New Roman"/>
              </a:rPr>
              <a:t>kể</a:t>
            </a:r>
            <a:r>
              <a:rPr lang="en-US" sz="2000" dirty="0">
                <a:latin typeface="Times New Roman"/>
                <a:ea typeface="Calibri"/>
                <a:cs typeface="Times New Roman"/>
              </a:rPr>
              <a:t> </a:t>
            </a:r>
            <a:r>
              <a:rPr lang="en-US" sz="2000" dirty="0" err="1">
                <a:latin typeface="Times New Roman"/>
                <a:ea typeface="Calibri"/>
                <a:cs typeface="Times New Roman"/>
              </a:rPr>
              <a:t>thủ</a:t>
            </a:r>
            <a:r>
              <a:rPr lang="en-US" sz="2000" dirty="0">
                <a:latin typeface="Times New Roman"/>
                <a:ea typeface="Calibri"/>
                <a:cs typeface="Times New Roman"/>
              </a:rPr>
              <a:t> </a:t>
            </a:r>
            <a:r>
              <a:rPr lang="en-US" sz="2000" dirty="0" err="1">
                <a:latin typeface="Times New Roman"/>
                <a:ea typeface="Calibri"/>
                <a:cs typeface="Times New Roman"/>
              </a:rPr>
              <a:t>thỉ</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nhỏ</a:t>
            </a:r>
            <a:r>
              <a:rPr lang="en-US" sz="2000" i="1" dirty="0">
                <a:latin typeface="Times New Roman"/>
                <a:ea typeface="Calibri"/>
                <a:cs typeface="Times New Roman"/>
              </a:rPr>
              <a:t>”, “</a:t>
            </a:r>
            <a:r>
              <a:rPr lang="en-US" sz="2000" i="1" dirty="0" err="1">
                <a:latin typeface="Times New Roman"/>
                <a:ea typeface="Calibri"/>
                <a:cs typeface="Times New Roman"/>
              </a:rPr>
              <a:t>chiến</a:t>
            </a:r>
            <a:r>
              <a:rPr lang="en-US" sz="2000" i="1" dirty="0">
                <a:latin typeface="Times New Roman"/>
                <a:ea typeface="Calibri"/>
                <a:cs typeface="Times New Roman"/>
              </a:rPr>
              <a:t> </a:t>
            </a:r>
            <a:r>
              <a:rPr lang="en-US" sz="2000" i="1" dirty="0" err="1">
                <a:latin typeface="Times New Roman"/>
                <a:ea typeface="Calibri"/>
                <a:cs typeface="Times New Roman"/>
              </a:rPr>
              <a:t>tranh</a:t>
            </a:r>
            <a:r>
              <a:rPr lang="en-US" sz="2000" i="1"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quãng</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dài</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niên</a:t>
            </a:r>
            <a:r>
              <a:rPr lang="en-US" sz="2000" dirty="0">
                <a:latin typeface="Times New Roman"/>
                <a:ea typeface="Calibri"/>
                <a:cs typeface="Times New Roman"/>
              </a:rPr>
              <a:t> </a:t>
            </a:r>
            <a:r>
              <a:rPr lang="en-US" sz="2000" dirty="0" err="1">
                <a:latin typeface="Times New Roman"/>
                <a:ea typeface="Calibri"/>
                <a:cs typeface="Times New Roman"/>
              </a:rPr>
              <a:t>thiếu</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lúc</a:t>
            </a:r>
            <a:r>
              <a:rPr lang="en-US" sz="2000" dirty="0">
                <a:latin typeface="Times New Roman"/>
                <a:ea typeface="Calibri"/>
                <a:cs typeface="Times New Roman"/>
              </a:rPr>
              <a:t> </a:t>
            </a:r>
            <a:r>
              <a:rPr lang="en-US" sz="2000" dirty="0" err="1">
                <a:latin typeface="Times New Roman"/>
                <a:ea typeface="Calibri"/>
                <a:cs typeface="Times New Roman"/>
              </a:rPr>
              <a:t>trưởng</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năm</a:t>
            </a:r>
            <a:r>
              <a:rPr lang="en-US" sz="2000" dirty="0">
                <a:latin typeface="Times New Roman"/>
                <a:ea typeface="Calibri"/>
                <a:cs typeface="Times New Roman"/>
              </a:rPr>
              <a:t> </a:t>
            </a:r>
            <a:r>
              <a:rPr lang="en-US" sz="2000" dirty="0" err="1">
                <a:latin typeface="Times New Roman"/>
                <a:ea typeface="Calibri"/>
                <a:cs typeface="Times New Roman"/>
              </a:rPr>
              <a:t>tháng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tranh</a:t>
            </a:r>
            <a:r>
              <a:rPr lang="en-US" sz="2000" dirty="0">
                <a:latin typeface="Times New Roman"/>
                <a:ea typeface="Calibri"/>
                <a:cs typeface="Times New Roman"/>
              </a:rPr>
              <a:t>. </a:t>
            </a:r>
            <a:r>
              <a:rPr lang="en-US" sz="2000" dirty="0" err="1">
                <a:latin typeface="Times New Roman"/>
                <a:ea typeface="Calibri"/>
                <a:cs typeface="Times New Roman"/>
              </a:rPr>
              <a:t>Cả</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quãng</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dài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niệm</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Khổ</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mở</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khoảng</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la:</a:t>
            </a:r>
            <a:r>
              <a:rPr lang="vi-VN"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nhỏ</a:t>
            </a:r>
            <a:r>
              <a:rPr lang="en-US" sz="2000" i="1" dirty="0">
                <a:latin typeface="Times New Roman"/>
                <a:ea typeface="Calibri"/>
                <a:cs typeface="Times New Roman"/>
              </a:rPr>
              <a:t> </a:t>
            </a:r>
            <a:r>
              <a:rPr lang="en-US" sz="2000" i="1" dirty="0" err="1">
                <a:latin typeface="Times New Roman"/>
                <a:ea typeface="Calibri"/>
                <a:cs typeface="Times New Roman"/>
              </a:rPr>
              <a:t>sống</a:t>
            </a:r>
            <a:r>
              <a:rPr lang="en-US" sz="2000" i="1" dirty="0">
                <a:latin typeface="Times New Roman"/>
                <a:ea typeface="Calibri"/>
                <a:cs typeface="Times New Roman"/>
              </a:rPr>
              <a:t> </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rồi</a:t>
            </a:r>
            <a:r>
              <a:rPr lang="en-US" sz="2000" i="1" dirty="0">
                <a:latin typeface="Times New Roman"/>
                <a:ea typeface="Calibri"/>
                <a:cs typeface="Times New Roman"/>
              </a:rPr>
              <a:t> </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bể</a:t>
            </a:r>
            <a:r>
              <a:rPr lang="en-US" sz="2000" i="1" dirty="0">
                <a:latin typeface="Times New Roman"/>
                <a:ea typeface="Calibri"/>
                <a:cs typeface="Times New Roman"/>
              </a:rPr>
              <a:t> /</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chiến</a:t>
            </a:r>
            <a:r>
              <a:rPr lang="en-US" sz="2000" i="1" dirty="0">
                <a:latin typeface="Times New Roman"/>
                <a:ea typeface="Calibri"/>
                <a:cs typeface="Times New Roman"/>
              </a:rPr>
              <a:t> </a:t>
            </a:r>
            <a:r>
              <a:rPr lang="en-US" sz="2000" i="1" dirty="0" err="1">
                <a:latin typeface="Times New Roman"/>
                <a:ea typeface="Calibri"/>
                <a:cs typeface="Times New Roman"/>
              </a:rPr>
              <a:t>tranh</a:t>
            </a:r>
            <a:r>
              <a:rPr lang="en-US" sz="2000" i="1" dirty="0">
                <a:latin typeface="Times New Roman"/>
                <a:ea typeface="Calibri"/>
                <a:cs typeface="Times New Roman"/>
              </a:rPr>
              <a:t> ở </a:t>
            </a:r>
            <a:r>
              <a:rPr lang="en-US" sz="2000" i="1" dirty="0" err="1">
                <a:latin typeface="Times New Roman"/>
                <a:ea typeface="Calibri"/>
                <a:cs typeface="Times New Roman"/>
              </a:rPr>
              <a:t>rừng</a:t>
            </a:r>
            <a:r>
              <a:rPr lang="en-US" sz="2000" i="1" dirty="0">
                <a:latin typeface="Times New Roman"/>
                <a:ea typeface="Calibri"/>
                <a:cs typeface="Times New Roman"/>
              </a:rPr>
              <a:t>/</a:t>
            </a:r>
            <a:r>
              <a:rPr lang="en-US" sz="2000" i="1" dirty="0" err="1">
                <a:latin typeface="Times New Roman"/>
                <a:ea typeface="Calibri"/>
                <a:cs typeface="Times New Roman"/>
              </a:rPr>
              <a:t>vầng</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thành</a:t>
            </a:r>
            <a:r>
              <a:rPr lang="en-US" sz="2000" i="1" dirty="0">
                <a:latin typeface="Times New Roman"/>
                <a:ea typeface="Calibri"/>
                <a:cs typeface="Times New Roman"/>
              </a:rPr>
              <a:t> tri </a:t>
            </a:r>
            <a:r>
              <a:rPr lang="en-US" sz="2000" i="1" dirty="0" err="1">
                <a:latin typeface="Times New Roman"/>
                <a:ea typeface="Calibri"/>
                <a:cs typeface="Times New Roman"/>
              </a:rPr>
              <a:t>kỷ</a:t>
            </a:r>
            <a:r>
              <a:rPr lang="en-US" sz="2000" i="1" dirty="0">
                <a:latin typeface="Times New Roman"/>
                <a:ea typeface="Calibri"/>
                <a:cs typeface="Times New Roman"/>
              </a:rPr>
              <a:t>”</a:t>
            </a:r>
            <a:r>
              <a:rPr lang="vi-VN" sz="2000" dirty="0">
                <a:latin typeface="Times New Roman"/>
                <a:ea typeface="Calibri"/>
                <a:cs typeface="Times New Roman"/>
              </a:rPr>
              <a:t>.</a:t>
            </a:r>
            <a:r>
              <a:rPr lang="vi-VN" sz="1600" dirty="0">
                <a:ea typeface="Calibri"/>
                <a:cs typeface="Times New Roman"/>
              </a:rPr>
              <a:t> </a:t>
            </a:r>
          </a:p>
          <a:p>
            <a:pPr algn="just">
              <a:lnSpc>
                <a:spcPct val="120000"/>
              </a:lnSpc>
              <a:spcAft>
                <a:spcPts val="0"/>
              </a:spcAft>
            </a:pPr>
            <a:r>
              <a:rPr lang="vi-VN" sz="1600" dirty="0">
                <a:latin typeface="Times New Roman"/>
                <a:ea typeface="Calibri"/>
                <a:cs typeface="Times New Roman"/>
              </a:rPr>
              <a:t>       </a:t>
            </a:r>
            <a:r>
              <a:rPr lang="en-US" sz="2000" dirty="0" err="1">
                <a:latin typeface="Times New Roman"/>
                <a:ea typeface="Calibri"/>
              </a:rPr>
              <a:t>Biện</a:t>
            </a:r>
            <a:r>
              <a:rPr lang="en-US" sz="2000" dirty="0">
                <a:latin typeface="Times New Roman"/>
                <a:ea typeface="Calibri"/>
              </a:rPr>
              <a:t> </a:t>
            </a:r>
            <a:r>
              <a:rPr lang="en-US" sz="2000" dirty="0" err="1">
                <a:latin typeface="Times New Roman"/>
                <a:ea typeface="Calibri"/>
              </a:rPr>
              <a:t>pháp</a:t>
            </a:r>
            <a:r>
              <a:rPr lang="en-US" sz="2000" dirty="0">
                <a:latin typeface="Times New Roman"/>
                <a:ea typeface="Calibri"/>
              </a:rPr>
              <a:t> </a:t>
            </a:r>
            <a:r>
              <a:rPr lang="en-US" sz="2000" dirty="0" err="1">
                <a:latin typeface="Times New Roman"/>
                <a:ea typeface="Calibri"/>
              </a:rPr>
              <a:t>tu</a:t>
            </a:r>
            <a:r>
              <a:rPr lang="en-US" sz="2000" dirty="0">
                <a:latin typeface="Times New Roman"/>
                <a:ea typeface="Calibri"/>
              </a:rPr>
              <a:t> </a:t>
            </a:r>
            <a:r>
              <a:rPr lang="en-US" sz="2000" dirty="0" err="1">
                <a:latin typeface="Times New Roman"/>
                <a:ea typeface="Calibri"/>
              </a:rPr>
              <a:t>từ</a:t>
            </a:r>
            <a:r>
              <a:rPr lang="en-US" sz="2000" dirty="0">
                <a:latin typeface="Times New Roman"/>
                <a:ea typeface="Calibri"/>
              </a:rPr>
              <a:t> </a:t>
            </a:r>
            <a:r>
              <a:rPr lang="en-US" sz="2000" dirty="0" err="1">
                <a:latin typeface="Times New Roman"/>
                <a:ea typeface="Calibri"/>
              </a:rPr>
              <a:t>liệt</a:t>
            </a:r>
            <a:r>
              <a:rPr lang="en-US" sz="2000" dirty="0">
                <a:latin typeface="Times New Roman"/>
                <a:ea typeface="Calibri"/>
              </a:rPr>
              <a:t> </a:t>
            </a:r>
            <a:r>
              <a:rPr lang="en-US" sz="2000" dirty="0" err="1">
                <a:latin typeface="Times New Roman"/>
                <a:ea typeface="Calibri"/>
              </a:rPr>
              <a:t>kê</a:t>
            </a:r>
            <a:r>
              <a:rPr lang="en-US" sz="2000" dirty="0">
                <a:latin typeface="Times New Roman"/>
                <a:ea typeface="Calibri"/>
              </a:rPr>
              <a:t> </a:t>
            </a:r>
            <a:r>
              <a:rPr lang="en-US" sz="2000" i="1" dirty="0">
                <a:latin typeface="Times New Roman"/>
                <a:ea typeface="Calibri"/>
              </a:rPr>
              <a:t>“</a:t>
            </a:r>
            <a:r>
              <a:rPr lang="en-US" sz="2000" i="1" dirty="0" err="1">
                <a:latin typeface="Times New Roman"/>
                <a:ea typeface="Calibri"/>
              </a:rPr>
              <a:t>đồng</a:t>
            </a:r>
            <a:r>
              <a:rPr lang="en-US" sz="2000" i="1" dirty="0">
                <a:latin typeface="Times New Roman"/>
                <a:ea typeface="Calibri"/>
              </a:rPr>
              <a:t>, </a:t>
            </a:r>
            <a:r>
              <a:rPr lang="en-US" sz="2000" i="1" dirty="0" err="1">
                <a:latin typeface="Times New Roman"/>
                <a:ea typeface="Calibri"/>
              </a:rPr>
              <a:t>sông</a:t>
            </a:r>
            <a:r>
              <a:rPr lang="en-US" sz="2000" i="1" dirty="0">
                <a:latin typeface="Times New Roman"/>
                <a:ea typeface="Calibri"/>
              </a:rPr>
              <a:t>, </a:t>
            </a:r>
            <a:r>
              <a:rPr lang="en-US" sz="2000" i="1" dirty="0" err="1">
                <a:latin typeface="Times New Roman"/>
                <a:ea typeface="Calibri"/>
              </a:rPr>
              <a:t>bể</a:t>
            </a:r>
            <a:r>
              <a:rPr lang="en-US" sz="2000" i="1" dirty="0">
                <a:latin typeface="Times New Roman"/>
                <a:ea typeface="Calibri"/>
              </a:rPr>
              <a:t>, </a:t>
            </a:r>
            <a:r>
              <a:rPr lang="en-US" sz="2000" i="1" dirty="0" err="1">
                <a:latin typeface="Times New Roman"/>
                <a:ea typeface="Calibri"/>
              </a:rPr>
              <a:t>rừng</a:t>
            </a:r>
            <a:r>
              <a:rPr lang="en-US" sz="2000" i="1" dirty="0">
                <a:latin typeface="Times New Roman"/>
                <a:ea typeface="Calibri"/>
              </a:rPr>
              <a:t>”</a:t>
            </a:r>
            <a:r>
              <a:rPr lang="en-US" sz="2000" dirty="0">
                <a:latin typeface="Times New Roman"/>
                <a:ea typeface="Calibri"/>
              </a:rPr>
              <a:t> </a:t>
            </a:r>
            <a:r>
              <a:rPr lang="en-US" sz="2000" dirty="0" err="1">
                <a:latin typeface="Times New Roman"/>
                <a:ea typeface="Calibri"/>
              </a:rPr>
              <a:t>kết</a:t>
            </a:r>
            <a:r>
              <a:rPr lang="en-US" sz="2000" dirty="0">
                <a:latin typeface="Times New Roman"/>
                <a:ea typeface="Calibri"/>
              </a:rPr>
              <a:t> </a:t>
            </a:r>
            <a:r>
              <a:rPr lang="en-US" sz="2000" dirty="0" err="1">
                <a:latin typeface="Times New Roman"/>
                <a:ea typeface="Calibri"/>
              </a:rPr>
              <a:t>hợp</a:t>
            </a:r>
            <a:r>
              <a:rPr lang="en-US" sz="2000" dirty="0">
                <a:latin typeface="Times New Roman"/>
                <a:ea typeface="Calibri"/>
              </a:rPr>
              <a:t> </a:t>
            </a:r>
            <a:r>
              <a:rPr lang="en-US" sz="2000" dirty="0" err="1">
                <a:latin typeface="Times New Roman"/>
                <a:ea typeface="Calibri"/>
              </a:rPr>
              <a:t>điệp</a:t>
            </a:r>
            <a:r>
              <a:rPr lang="en-US" sz="2000" dirty="0">
                <a:latin typeface="Times New Roman"/>
                <a:ea typeface="Calibri"/>
              </a:rPr>
              <a:t> </a:t>
            </a:r>
            <a:r>
              <a:rPr lang="en-US" sz="2000" dirty="0" err="1">
                <a:latin typeface="Times New Roman"/>
                <a:ea typeface="Calibri"/>
              </a:rPr>
              <a:t>từ</a:t>
            </a:r>
            <a:r>
              <a:rPr lang="en-US" sz="2000" dirty="0">
                <a:latin typeface="Times New Roman"/>
                <a:ea typeface="Calibri"/>
              </a:rPr>
              <a:t> </a:t>
            </a:r>
            <a:r>
              <a:rPr lang="en-US" sz="2000" i="1" dirty="0">
                <a:latin typeface="Times New Roman"/>
                <a:ea typeface="Calibri"/>
              </a:rPr>
              <a:t>“</a:t>
            </a:r>
            <a:r>
              <a:rPr lang="en-US" sz="2000" i="1" dirty="0" err="1">
                <a:latin typeface="Times New Roman"/>
                <a:ea typeface="Calibri"/>
              </a:rPr>
              <a:t>với</a:t>
            </a:r>
            <a:r>
              <a:rPr lang="en-US" sz="2000" i="1" dirty="0">
                <a:latin typeface="Times New Roman"/>
                <a:ea typeface="Calibri"/>
              </a:rPr>
              <a:t>” </a:t>
            </a:r>
            <a:r>
              <a:rPr lang="en-US" sz="2000" dirty="0" err="1">
                <a:latin typeface="Times New Roman"/>
                <a:ea typeface="Calibri"/>
              </a:rPr>
              <a:t>được</a:t>
            </a:r>
            <a:r>
              <a:rPr lang="en-US" sz="2000" dirty="0">
                <a:latin typeface="Times New Roman"/>
                <a:ea typeface="Calibri"/>
              </a:rPr>
              <a:t> </a:t>
            </a:r>
            <a:r>
              <a:rPr lang="en-US" sz="2000" dirty="0" err="1">
                <a:latin typeface="Times New Roman"/>
                <a:ea typeface="Calibri"/>
              </a:rPr>
              <a:t>lặp</a:t>
            </a:r>
            <a:r>
              <a:rPr lang="en-US" sz="2000" dirty="0">
                <a:latin typeface="Times New Roman"/>
                <a:ea typeface="Calibri"/>
              </a:rPr>
              <a:t> </a:t>
            </a:r>
            <a:r>
              <a:rPr lang="en-US" sz="2000" dirty="0" err="1">
                <a:latin typeface="Times New Roman"/>
                <a:ea typeface="Calibri"/>
              </a:rPr>
              <a:t>lại</a:t>
            </a:r>
            <a:r>
              <a:rPr lang="en-US" sz="2000" dirty="0">
                <a:latin typeface="Times New Roman"/>
                <a:ea typeface="Calibri"/>
              </a:rPr>
              <a:t> </a:t>
            </a:r>
            <a:r>
              <a:rPr lang="en-US" sz="2000" dirty="0" err="1">
                <a:latin typeface="Times New Roman"/>
                <a:ea typeface="Calibri"/>
              </a:rPr>
              <a:t>ba</a:t>
            </a:r>
            <a:r>
              <a:rPr lang="en-US" sz="2000" dirty="0">
                <a:latin typeface="Times New Roman"/>
                <a:ea typeface="Calibri"/>
              </a:rPr>
              <a:t> </a:t>
            </a:r>
            <a:r>
              <a:rPr lang="en-US" sz="2000" dirty="0" err="1">
                <a:latin typeface="Times New Roman"/>
                <a:ea typeface="Calibri"/>
              </a:rPr>
              <a:t>lần</a:t>
            </a:r>
            <a:r>
              <a:rPr lang="en-US" sz="2000" dirty="0">
                <a:latin typeface="Times New Roman"/>
                <a:ea typeface="Calibri"/>
              </a:rPr>
              <a:t> </a:t>
            </a:r>
            <a:r>
              <a:rPr lang="en-US" sz="2000" dirty="0" err="1">
                <a:latin typeface="Times New Roman"/>
                <a:ea typeface="Calibri"/>
              </a:rPr>
              <a:t>vừa</a:t>
            </a:r>
            <a:r>
              <a:rPr lang="en-US" sz="2000" dirty="0">
                <a:latin typeface="Times New Roman"/>
                <a:ea typeface="Calibri"/>
              </a:rPr>
              <a:t> </a:t>
            </a:r>
            <a:r>
              <a:rPr lang="en-US" sz="2000" dirty="0" err="1">
                <a:latin typeface="Times New Roman"/>
                <a:ea typeface="Calibri"/>
              </a:rPr>
              <a:t>gợi</a:t>
            </a:r>
            <a:r>
              <a:rPr lang="en-US" sz="2000" dirty="0">
                <a:latin typeface="Times New Roman"/>
                <a:ea typeface="Calibri"/>
              </a:rPr>
              <a:t> </a:t>
            </a:r>
            <a:r>
              <a:rPr lang="en-US" sz="2000" dirty="0" err="1">
                <a:latin typeface="Times New Roman"/>
                <a:ea typeface="Calibri"/>
              </a:rPr>
              <a:t>tuổi</a:t>
            </a:r>
            <a:r>
              <a:rPr lang="en-US" sz="2000" dirty="0">
                <a:latin typeface="Times New Roman"/>
                <a:ea typeface="Calibri"/>
              </a:rPr>
              <a:t> </a:t>
            </a:r>
            <a:r>
              <a:rPr lang="en-US" sz="2000" dirty="0" err="1">
                <a:latin typeface="Times New Roman"/>
                <a:ea typeface="Calibri"/>
              </a:rPr>
              <a:t>thơ</a:t>
            </a:r>
            <a:r>
              <a:rPr lang="en-US" sz="2000" dirty="0">
                <a:latin typeface="Times New Roman"/>
                <a:ea typeface="Calibri"/>
              </a:rPr>
              <a:t> </a:t>
            </a:r>
            <a:r>
              <a:rPr lang="en-US" sz="2000" dirty="0" err="1">
                <a:latin typeface="Times New Roman"/>
                <a:ea typeface="Calibri"/>
              </a:rPr>
              <a:t>vất</a:t>
            </a:r>
            <a:r>
              <a:rPr lang="en-US" sz="2000" dirty="0">
                <a:latin typeface="Times New Roman"/>
                <a:ea typeface="Calibri"/>
              </a:rPr>
              <a:t> </a:t>
            </a:r>
            <a:r>
              <a:rPr lang="en-US" sz="2000" dirty="0" err="1">
                <a:latin typeface="Times New Roman"/>
                <a:ea typeface="Calibri"/>
              </a:rPr>
              <a:t>vả</a:t>
            </a:r>
            <a:r>
              <a:rPr lang="en-US" sz="2000" dirty="0">
                <a:latin typeface="Times New Roman"/>
                <a:ea typeface="Calibri"/>
              </a:rPr>
              <a:t> </a:t>
            </a:r>
            <a:r>
              <a:rPr lang="en-US" sz="2000" dirty="0" err="1">
                <a:latin typeface="Times New Roman"/>
                <a:ea typeface="Calibri"/>
              </a:rPr>
              <a:t>nhưng</a:t>
            </a:r>
            <a:r>
              <a:rPr lang="en-US" sz="2000" dirty="0">
                <a:latin typeface="Times New Roman"/>
                <a:ea typeface="Calibri"/>
              </a:rPr>
              <a:t> </a:t>
            </a:r>
            <a:r>
              <a:rPr lang="en-US" sz="2000" dirty="0" err="1">
                <a:latin typeface="Times New Roman"/>
                <a:ea typeface="Calibri"/>
              </a:rPr>
              <a:t>giần</a:t>
            </a:r>
            <a:r>
              <a:rPr lang="en-US" sz="2000" dirty="0">
                <a:latin typeface="Times New Roman"/>
                <a:ea typeface="Calibri"/>
              </a:rPr>
              <a:t> </a:t>
            </a:r>
            <a:r>
              <a:rPr lang="en-US" sz="2000" dirty="0" err="1">
                <a:latin typeface="Times New Roman"/>
                <a:ea typeface="Calibri"/>
              </a:rPr>
              <a:t>gũi</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thiên</a:t>
            </a:r>
            <a:r>
              <a:rPr lang="en-US" sz="2000" dirty="0">
                <a:latin typeface="Times New Roman"/>
                <a:ea typeface="Calibri"/>
              </a:rPr>
              <a:t> </a:t>
            </a:r>
            <a:r>
              <a:rPr lang="en-US" sz="2000" dirty="0" err="1">
                <a:latin typeface="Times New Roman"/>
                <a:ea typeface="Calibri"/>
              </a:rPr>
              <a:t>nhiên</a:t>
            </a:r>
            <a:r>
              <a:rPr lang="en-US" sz="2000" dirty="0">
                <a:latin typeface="Times New Roman"/>
                <a:ea typeface="Calibri"/>
              </a:rPr>
              <a:t> </a:t>
            </a:r>
            <a:r>
              <a:rPr lang="en-US" sz="2000" dirty="0" err="1">
                <a:latin typeface="Times New Roman"/>
                <a:ea typeface="Calibri"/>
              </a:rPr>
              <a:t>vừa</a:t>
            </a:r>
            <a:r>
              <a:rPr lang="en-US" sz="2000" dirty="0">
                <a:latin typeface="Times New Roman"/>
                <a:ea typeface="Calibri"/>
              </a:rPr>
              <a:t> </a:t>
            </a:r>
            <a:r>
              <a:rPr lang="en-US" sz="2000" dirty="0" err="1">
                <a:latin typeface="Times New Roman"/>
                <a:ea typeface="Calibri"/>
              </a:rPr>
              <a:t>tô</a:t>
            </a:r>
            <a:r>
              <a:rPr lang="en-US" sz="2000" dirty="0">
                <a:latin typeface="Times New Roman"/>
                <a:ea typeface="Calibri"/>
              </a:rPr>
              <a:t> </a:t>
            </a:r>
            <a:r>
              <a:rPr lang="en-US" sz="2000" dirty="0" err="1">
                <a:latin typeface="Times New Roman"/>
                <a:ea typeface="Calibri"/>
              </a:rPr>
              <a:t>đậm</a:t>
            </a:r>
            <a:r>
              <a:rPr lang="en-US" sz="2000" dirty="0">
                <a:latin typeface="Times New Roman"/>
                <a:ea typeface="Calibri"/>
              </a:rPr>
              <a:t> </a:t>
            </a:r>
            <a:r>
              <a:rPr lang="en-US" sz="2000" dirty="0" err="1">
                <a:latin typeface="Times New Roman"/>
                <a:ea typeface="Calibri"/>
              </a:rPr>
              <a:t>thêm</a:t>
            </a:r>
            <a:r>
              <a:rPr lang="en-US" sz="2000" dirty="0">
                <a:latin typeface="Times New Roman"/>
                <a:ea typeface="Calibri"/>
              </a:rPr>
              <a:t> </a:t>
            </a:r>
            <a:r>
              <a:rPr lang="en-US" sz="2000" dirty="0" err="1">
                <a:latin typeface="Times New Roman"/>
                <a:ea typeface="Calibri"/>
              </a:rPr>
              <a:t>sự</a:t>
            </a:r>
            <a:r>
              <a:rPr lang="en-US" sz="2000" dirty="0">
                <a:latin typeface="Times New Roman"/>
                <a:ea typeface="Calibri"/>
              </a:rPr>
              <a:t> </a:t>
            </a:r>
            <a:r>
              <a:rPr lang="en-US" sz="2000" dirty="0" err="1">
                <a:latin typeface="Times New Roman"/>
                <a:ea typeface="Calibri"/>
              </a:rPr>
              <a:t>gắn</a:t>
            </a:r>
            <a:r>
              <a:rPr lang="en-US" sz="2000" dirty="0">
                <a:latin typeface="Times New Roman"/>
                <a:ea typeface="Calibri"/>
              </a:rPr>
              <a:t> </a:t>
            </a:r>
            <a:r>
              <a:rPr lang="en-US" sz="2000" dirty="0" err="1">
                <a:latin typeface="Times New Roman"/>
                <a:ea typeface="Calibri"/>
              </a:rPr>
              <a:t>bó</a:t>
            </a:r>
            <a:r>
              <a:rPr lang="en-US" sz="2000" dirty="0">
                <a:latin typeface="Times New Roman"/>
                <a:ea typeface="Calibri"/>
              </a:rPr>
              <a:t> </a:t>
            </a:r>
            <a:r>
              <a:rPr lang="en-US" sz="2000" dirty="0" err="1">
                <a:latin typeface="Times New Roman"/>
                <a:ea typeface="Calibri"/>
              </a:rPr>
              <a:t>chan</a:t>
            </a:r>
            <a:r>
              <a:rPr lang="en-US" sz="2000" dirty="0">
                <a:latin typeface="Times New Roman"/>
                <a:ea typeface="Calibri"/>
              </a:rPr>
              <a:t> </a:t>
            </a:r>
            <a:r>
              <a:rPr lang="en-US" sz="2000" dirty="0" err="1">
                <a:latin typeface="Times New Roman"/>
                <a:ea typeface="Calibri"/>
              </a:rPr>
              <a:t>hoà</a:t>
            </a:r>
            <a:r>
              <a:rPr lang="en-US" sz="2000" dirty="0">
                <a:latin typeface="Times New Roman"/>
                <a:ea typeface="Calibri"/>
              </a:rPr>
              <a:t> </a:t>
            </a:r>
            <a:r>
              <a:rPr lang="en-US" sz="2000" dirty="0" err="1">
                <a:latin typeface="Times New Roman"/>
                <a:ea typeface="Calibri"/>
              </a:rPr>
              <a:t>của</a:t>
            </a:r>
            <a:r>
              <a:rPr lang="en-US" sz="2000" dirty="0">
                <a:latin typeface="Times New Roman"/>
                <a:ea typeface="Calibri"/>
              </a:rPr>
              <a:t> con </a:t>
            </a:r>
            <a:r>
              <a:rPr lang="en-US" sz="2000" dirty="0" err="1">
                <a:latin typeface="Times New Roman"/>
                <a:ea typeface="Calibri"/>
              </a:rPr>
              <a:t>người</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thiên</a:t>
            </a:r>
            <a:r>
              <a:rPr lang="en-US" sz="2000" dirty="0">
                <a:latin typeface="Times New Roman"/>
                <a:ea typeface="Calibri"/>
              </a:rPr>
              <a:t> </a:t>
            </a:r>
            <a:r>
              <a:rPr lang="en-US" sz="2000" dirty="0" err="1">
                <a:latin typeface="Times New Roman"/>
                <a:ea typeface="Calibri"/>
              </a:rPr>
              <a:t>nhiên</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những</a:t>
            </a:r>
            <a:r>
              <a:rPr lang="en-US" sz="2000" dirty="0">
                <a:latin typeface="Times New Roman"/>
                <a:ea typeface="Calibri"/>
              </a:rPr>
              <a:t> </a:t>
            </a:r>
            <a:r>
              <a:rPr lang="en-US" sz="2000" dirty="0" err="1">
                <a:latin typeface="Times New Roman"/>
                <a:ea typeface="Calibri"/>
              </a:rPr>
              <a:t>kỉ</a:t>
            </a:r>
            <a:r>
              <a:rPr lang="en-US" sz="2000" dirty="0">
                <a:latin typeface="Times New Roman"/>
                <a:ea typeface="Calibri"/>
              </a:rPr>
              <a:t> </a:t>
            </a:r>
            <a:r>
              <a:rPr lang="en-US" sz="2000" dirty="0" err="1">
                <a:latin typeface="Times New Roman"/>
                <a:ea typeface="Calibri"/>
              </a:rPr>
              <a:t>niệm</a:t>
            </a:r>
            <a:r>
              <a:rPr lang="en-US" sz="2000" dirty="0">
                <a:latin typeface="Times New Roman"/>
                <a:ea typeface="Calibri"/>
              </a:rPr>
              <a:t> </a:t>
            </a:r>
            <a:r>
              <a:rPr lang="en-US" sz="2000" dirty="0" err="1">
                <a:latin typeface="Times New Roman"/>
                <a:ea typeface="Calibri"/>
              </a:rPr>
              <a:t>tươi</a:t>
            </a:r>
            <a:r>
              <a:rPr lang="en-US" sz="2000" dirty="0">
                <a:latin typeface="Times New Roman"/>
                <a:ea typeface="Calibri"/>
              </a:rPr>
              <a:t> </a:t>
            </a:r>
            <a:r>
              <a:rPr lang="en-US" sz="2000" dirty="0" err="1">
                <a:latin typeface="Times New Roman"/>
                <a:ea typeface="Calibri"/>
              </a:rPr>
              <a:t>đẹp</a:t>
            </a:r>
            <a:r>
              <a:rPr lang="en-US" sz="2000" dirty="0">
                <a:latin typeface="Times New Roman"/>
                <a:ea typeface="Calibri"/>
              </a:rPr>
              <a:t> </a:t>
            </a:r>
            <a:r>
              <a:rPr lang="en-US" sz="2000" dirty="0" err="1">
                <a:latin typeface="Times New Roman"/>
                <a:ea typeface="Calibri"/>
              </a:rPr>
              <a:t>của</a:t>
            </a:r>
            <a:r>
              <a:rPr lang="en-US" sz="2000" dirty="0">
                <a:latin typeface="Times New Roman"/>
                <a:ea typeface="Calibri"/>
              </a:rPr>
              <a:t> </a:t>
            </a:r>
            <a:r>
              <a:rPr lang="en-US" sz="2000" dirty="0" err="1">
                <a:latin typeface="Times New Roman"/>
                <a:ea typeface="Calibri"/>
              </a:rPr>
              <a:t>tuổi</a:t>
            </a:r>
            <a:r>
              <a:rPr lang="en-US" sz="2000" dirty="0">
                <a:latin typeface="Times New Roman"/>
                <a:ea typeface="Calibri"/>
              </a:rPr>
              <a:t> </a:t>
            </a:r>
            <a:r>
              <a:rPr lang="en-US" sz="2000" dirty="0" err="1">
                <a:latin typeface="Times New Roman"/>
                <a:ea typeface="Calibri"/>
              </a:rPr>
              <a:t>thơ</a:t>
            </a:r>
            <a:r>
              <a:rPr lang="en-US" sz="2000" dirty="0">
                <a:latin typeface="Times New Roman"/>
                <a:ea typeface="Calibri"/>
              </a:rPr>
              <a:t>.</a:t>
            </a:r>
            <a:endParaRPr lang="vi-VN" sz="20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558878462"/>
              </p:ext>
            </p:extLst>
          </p:nvPr>
        </p:nvGraphicFramePr>
        <p:xfrm>
          <a:off x="1371600" y="634057"/>
          <a:ext cx="6934200" cy="1310640"/>
        </p:xfrm>
        <a:graphic>
          <a:graphicData uri="http://schemas.openxmlformats.org/drawingml/2006/table">
            <a:tbl>
              <a:tblPr firstRow="1" bandRow="1">
                <a:tableStyleId>{5C22544A-7EE6-4342-B048-85BDC9FD1C3A}</a:tableStyleId>
              </a:tblPr>
              <a:tblGrid>
                <a:gridCol w="3666755">
                  <a:extLst>
                    <a:ext uri="{9D8B030D-6E8A-4147-A177-3AD203B41FA5}">
                      <a16:colId xmlns="" xmlns:a16="http://schemas.microsoft.com/office/drawing/2014/main" val="20000"/>
                    </a:ext>
                  </a:extLst>
                </a:gridCol>
                <a:gridCol w="3267445">
                  <a:extLst>
                    <a:ext uri="{9D8B030D-6E8A-4147-A177-3AD203B41FA5}">
                      <a16:colId xmlns="" xmlns:a16="http://schemas.microsoft.com/office/drawing/2014/main" val="20001"/>
                    </a:ext>
                  </a:extLst>
                </a:gridCol>
              </a:tblGrid>
              <a:tr h="531816">
                <a:tc>
                  <a:txBody>
                    <a:bodyPr/>
                    <a:lstStyle/>
                    <a:p>
                      <a:r>
                        <a:rPr lang="vi-VN" sz="2000" b="0" i="1" kern="1200" dirty="0">
                          <a:solidFill>
                            <a:schemeClr val="tx1"/>
                          </a:solidFill>
                          <a:effectLst/>
                          <a:latin typeface="+mj-lt"/>
                          <a:ea typeface="+mn-ea"/>
                          <a:cs typeface="+mn-cs"/>
                        </a:rPr>
                        <a:t>Hồi nhỏ sống với đồng</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với sông rồi với bể</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hồi chiến tranh ở rừng</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vầng trăng thành tri kỷ</a:t>
                      </a:r>
                      <a:endParaRPr lang="en-US" sz="2000" i="1" dirty="0">
                        <a:solidFill>
                          <a:schemeClr val="tx1"/>
                        </a:solidFill>
                        <a:latin typeface="+mj-lt"/>
                        <a:cs typeface="Times New Roman" pitchFamily="18" charset="0"/>
                      </a:endParaRPr>
                    </a:p>
                  </a:txBody>
                  <a:tcPr>
                    <a:solidFill>
                      <a:schemeClr val="bg1"/>
                    </a:solidFill>
                  </a:tcPr>
                </a:tc>
                <a:tc>
                  <a:txBody>
                    <a:bodyPr/>
                    <a:lstStyle/>
                    <a:p>
                      <a:r>
                        <a:rPr lang="vi-VN" sz="2000" b="0" i="1" kern="1200" dirty="0">
                          <a:solidFill>
                            <a:schemeClr val="tx1"/>
                          </a:solidFill>
                          <a:effectLst/>
                          <a:latin typeface="+mj-lt"/>
                          <a:ea typeface="+mn-ea"/>
                          <a:cs typeface="+mn-cs"/>
                        </a:rPr>
                        <a:t>Trần trụi với thiên nhiên</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hồn nhiên như cây cỏ</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ngỡ không bao giờ quên</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cái vầng trăng tình nghĩa</a:t>
                      </a:r>
                      <a:endParaRPr lang="en-US" sz="2000" i="1" dirty="0">
                        <a:solidFill>
                          <a:schemeClr val="tx1"/>
                        </a:solidFill>
                        <a:latin typeface="+mj-lt"/>
                      </a:endParaRPr>
                    </a:p>
                  </a:txBody>
                  <a:tcP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124223037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55784" cy="6858000"/>
          </a:xfrm>
          <a:prstGeom prst="rect">
            <a:avLst/>
          </a:prstGeom>
        </p:spPr>
      </p:pic>
      <p:sp>
        <p:nvSpPr>
          <p:cNvPr id="6" name="TextBox 5"/>
          <p:cNvSpPr txBox="1"/>
          <p:nvPr/>
        </p:nvSpPr>
        <p:spPr>
          <a:xfrm>
            <a:off x="2286000" y="76200"/>
            <a:ext cx="54102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QUÁ KHỨ (KHỔ 1, 2)</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88222" y="762000"/>
            <a:ext cx="8885068" cy="4893647"/>
          </a:xfrm>
          <a:prstGeom prst="rect">
            <a:avLst/>
          </a:prstGeom>
          <a:noFill/>
        </p:spPr>
        <p:txBody>
          <a:bodyPr wrap="square" rtlCol="0">
            <a:spAutoFit/>
          </a:bodyPr>
          <a:lstStyle/>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Bốn</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gắn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giọng</a:t>
            </a:r>
            <a:r>
              <a:rPr lang="en-US" sz="2000" dirty="0">
                <a:latin typeface="Times New Roman"/>
                <a:ea typeface="Calibri"/>
                <a:cs typeface="Times New Roman"/>
              </a:rPr>
              <a:t> </a:t>
            </a:r>
            <a:r>
              <a:rPr lang="en-US" sz="2000" dirty="0" err="1">
                <a:latin typeface="Times New Roman"/>
                <a:ea typeface="Calibri"/>
                <a:cs typeface="Times New Roman"/>
              </a:rPr>
              <a:t>kể</a:t>
            </a:r>
            <a:r>
              <a:rPr lang="en-US" sz="2000" dirty="0">
                <a:latin typeface="Times New Roman"/>
                <a:ea typeface="Calibri"/>
                <a:cs typeface="Times New Roman"/>
              </a:rPr>
              <a:t> </a:t>
            </a:r>
            <a:r>
              <a:rPr lang="en-US" sz="2000" dirty="0" err="1">
                <a:latin typeface="Times New Roman"/>
                <a:ea typeface="Calibri"/>
                <a:cs typeface="Times New Roman"/>
              </a:rPr>
              <a:t>thủ</a:t>
            </a:r>
            <a:r>
              <a:rPr lang="en-US" sz="2000" dirty="0">
                <a:latin typeface="Times New Roman"/>
                <a:ea typeface="Calibri"/>
                <a:cs typeface="Times New Roman"/>
              </a:rPr>
              <a:t> </a:t>
            </a:r>
            <a:r>
              <a:rPr lang="en-US" sz="2000" dirty="0" err="1">
                <a:latin typeface="Times New Roman"/>
                <a:ea typeface="Calibri"/>
                <a:cs typeface="Times New Roman"/>
              </a:rPr>
              <a:t>thỉ</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nhỏ</a:t>
            </a:r>
            <a:r>
              <a:rPr lang="en-US" sz="2000" i="1" dirty="0">
                <a:latin typeface="Times New Roman"/>
                <a:ea typeface="Calibri"/>
                <a:cs typeface="Times New Roman"/>
              </a:rPr>
              <a:t>”, “</a:t>
            </a:r>
            <a:r>
              <a:rPr lang="en-US" sz="2000" i="1" dirty="0" err="1">
                <a:latin typeface="Times New Roman"/>
                <a:ea typeface="Calibri"/>
                <a:cs typeface="Times New Roman"/>
              </a:rPr>
              <a:t>chiến</a:t>
            </a:r>
            <a:r>
              <a:rPr lang="en-US" sz="2000" i="1" dirty="0">
                <a:latin typeface="Times New Roman"/>
                <a:ea typeface="Calibri"/>
                <a:cs typeface="Times New Roman"/>
              </a:rPr>
              <a:t> </a:t>
            </a:r>
            <a:r>
              <a:rPr lang="en-US" sz="2000" i="1" dirty="0" err="1">
                <a:latin typeface="Times New Roman"/>
                <a:ea typeface="Calibri"/>
                <a:cs typeface="Times New Roman"/>
              </a:rPr>
              <a:t>tranh</a:t>
            </a:r>
            <a:r>
              <a:rPr lang="en-US" sz="2000" i="1"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quãng</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dài</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niên</a:t>
            </a:r>
            <a:r>
              <a:rPr lang="en-US" sz="2000" dirty="0">
                <a:latin typeface="Times New Roman"/>
                <a:ea typeface="Calibri"/>
                <a:cs typeface="Times New Roman"/>
              </a:rPr>
              <a:t> </a:t>
            </a:r>
            <a:r>
              <a:rPr lang="en-US" sz="2000" dirty="0" err="1">
                <a:latin typeface="Times New Roman"/>
                <a:ea typeface="Calibri"/>
                <a:cs typeface="Times New Roman"/>
              </a:rPr>
              <a:t>thiếu</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lúc</a:t>
            </a:r>
            <a:r>
              <a:rPr lang="en-US" sz="2000" dirty="0">
                <a:latin typeface="Times New Roman"/>
                <a:ea typeface="Calibri"/>
                <a:cs typeface="Times New Roman"/>
              </a:rPr>
              <a:t> </a:t>
            </a:r>
            <a:r>
              <a:rPr lang="en-US" sz="2000" dirty="0" err="1">
                <a:latin typeface="Times New Roman"/>
                <a:ea typeface="Calibri"/>
                <a:cs typeface="Times New Roman"/>
              </a:rPr>
              <a:t>trưởng</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năm</a:t>
            </a:r>
            <a:r>
              <a:rPr lang="en-US" sz="2000" dirty="0">
                <a:latin typeface="Times New Roman"/>
                <a:ea typeface="Calibri"/>
                <a:cs typeface="Times New Roman"/>
              </a:rPr>
              <a:t> </a:t>
            </a:r>
            <a:r>
              <a:rPr lang="en-US" sz="2000" dirty="0" err="1">
                <a:latin typeface="Times New Roman"/>
                <a:ea typeface="Calibri"/>
                <a:cs typeface="Times New Roman"/>
              </a:rPr>
              <a:t>tháng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tranh</a:t>
            </a:r>
            <a:r>
              <a:rPr lang="en-US" sz="2000" dirty="0">
                <a:latin typeface="Times New Roman"/>
                <a:ea typeface="Calibri"/>
                <a:cs typeface="Times New Roman"/>
              </a:rPr>
              <a:t>. </a:t>
            </a:r>
            <a:r>
              <a:rPr lang="en-US" sz="2000" dirty="0" err="1">
                <a:latin typeface="Times New Roman"/>
                <a:ea typeface="Calibri"/>
                <a:cs typeface="Times New Roman"/>
              </a:rPr>
              <a:t>Cả</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quãng</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dài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niệm</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Khổ</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mở</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khoảng</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la:</a:t>
            </a:r>
            <a:r>
              <a:rPr lang="vi-VN"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nhỏ</a:t>
            </a:r>
            <a:r>
              <a:rPr lang="en-US" sz="2000" i="1" dirty="0">
                <a:latin typeface="Times New Roman"/>
                <a:ea typeface="Calibri"/>
                <a:cs typeface="Times New Roman"/>
              </a:rPr>
              <a:t> </a:t>
            </a:r>
            <a:r>
              <a:rPr lang="en-US" sz="2000" i="1" dirty="0" err="1">
                <a:latin typeface="Times New Roman"/>
                <a:ea typeface="Calibri"/>
                <a:cs typeface="Times New Roman"/>
              </a:rPr>
              <a:t>sống</a:t>
            </a:r>
            <a:r>
              <a:rPr lang="en-US" sz="2000" i="1" dirty="0">
                <a:latin typeface="Times New Roman"/>
                <a:ea typeface="Calibri"/>
                <a:cs typeface="Times New Roman"/>
              </a:rPr>
              <a:t> </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rồi</a:t>
            </a:r>
            <a:r>
              <a:rPr lang="en-US" sz="2000" i="1" dirty="0">
                <a:latin typeface="Times New Roman"/>
                <a:ea typeface="Calibri"/>
                <a:cs typeface="Times New Roman"/>
              </a:rPr>
              <a:t> </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bể</a:t>
            </a:r>
            <a:r>
              <a:rPr lang="en-US" sz="2000" i="1" dirty="0">
                <a:latin typeface="Times New Roman"/>
                <a:ea typeface="Calibri"/>
                <a:cs typeface="Times New Roman"/>
              </a:rPr>
              <a:t> /</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chiến</a:t>
            </a:r>
            <a:r>
              <a:rPr lang="en-US" sz="2000" i="1" dirty="0">
                <a:latin typeface="Times New Roman"/>
                <a:ea typeface="Calibri"/>
                <a:cs typeface="Times New Roman"/>
              </a:rPr>
              <a:t> </a:t>
            </a:r>
            <a:r>
              <a:rPr lang="en-US" sz="2000" i="1" dirty="0" err="1">
                <a:latin typeface="Times New Roman"/>
                <a:ea typeface="Calibri"/>
                <a:cs typeface="Times New Roman"/>
              </a:rPr>
              <a:t>tranh</a:t>
            </a:r>
            <a:r>
              <a:rPr lang="en-US" sz="2000" i="1" dirty="0">
                <a:latin typeface="Times New Roman"/>
                <a:ea typeface="Calibri"/>
                <a:cs typeface="Times New Roman"/>
              </a:rPr>
              <a:t> ở </a:t>
            </a:r>
            <a:r>
              <a:rPr lang="en-US" sz="2000" i="1" dirty="0" err="1">
                <a:latin typeface="Times New Roman"/>
                <a:ea typeface="Calibri"/>
                <a:cs typeface="Times New Roman"/>
              </a:rPr>
              <a:t>rừng</a:t>
            </a:r>
            <a:r>
              <a:rPr lang="en-US" sz="2000" i="1" dirty="0">
                <a:latin typeface="Times New Roman"/>
                <a:ea typeface="Calibri"/>
                <a:cs typeface="Times New Roman"/>
              </a:rPr>
              <a:t>/</a:t>
            </a:r>
            <a:r>
              <a:rPr lang="en-US" sz="2000" i="1" dirty="0" err="1">
                <a:latin typeface="Times New Roman"/>
                <a:ea typeface="Calibri"/>
                <a:cs typeface="Times New Roman"/>
              </a:rPr>
              <a:t>vầng</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thành</a:t>
            </a:r>
            <a:r>
              <a:rPr lang="en-US" sz="2000" i="1" dirty="0">
                <a:latin typeface="Times New Roman"/>
                <a:ea typeface="Calibri"/>
                <a:cs typeface="Times New Roman"/>
              </a:rPr>
              <a:t> tri </a:t>
            </a:r>
            <a:r>
              <a:rPr lang="en-US" sz="2000" i="1" dirty="0" err="1">
                <a:latin typeface="Times New Roman"/>
                <a:ea typeface="Calibri"/>
                <a:cs typeface="Times New Roman"/>
              </a:rPr>
              <a:t>kỷ</a:t>
            </a:r>
            <a:r>
              <a:rPr lang="en-US" sz="2000" i="1" dirty="0">
                <a:latin typeface="Times New Roman"/>
                <a:ea typeface="Calibri"/>
                <a:cs typeface="Times New Roman"/>
              </a:rPr>
              <a:t>”</a:t>
            </a:r>
            <a:r>
              <a:rPr lang="vi-VN" sz="2000" dirty="0">
                <a:latin typeface="Times New Roman"/>
                <a:ea typeface="Calibri"/>
                <a:cs typeface="Times New Roman"/>
              </a:rPr>
              <a:t>.</a:t>
            </a:r>
            <a:r>
              <a:rPr lang="vi-VN" sz="1600" dirty="0">
                <a:ea typeface="Calibri"/>
                <a:cs typeface="Times New Roman"/>
              </a:rPr>
              <a:t> </a:t>
            </a:r>
          </a:p>
          <a:p>
            <a:pPr algn="just">
              <a:lnSpc>
                <a:spcPct val="120000"/>
              </a:lnSpc>
              <a:spcAft>
                <a:spcPts val="0"/>
              </a:spcAft>
            </a:pPr>
            <a:r>
              <a:rPr lang="vi-VN" sz="1600" dirty="0">
                <a:latin typeface="Times New Roman"/>
                <a:ea typeface="Calibri"/>
                <a:cs typeface="Times New Roman"/>
              </a:rPr>
              <a:t>       </a:t>
            </a:r>
            <a:r>
              <a:rPr lang="en-US" sz="2000" dirty="0" err="1">
                <a:latin typeface="Times New Roman"/>
                <a:ea typeface="Calibri"/>
              </a:rPr>
              <a:t>Biện</a:t>
            </a:r>
            <a:r>
              <a:rPr lang="en-US" sz="2000" dirty="0">
                <a:latin typeface="Times New Roman"/>
                <a:ea typeface="Calibri"/>
              </a:rPr>
              <a:t> </a:t>
            </a:r>
            <a:r>
              <a:rPr lang="en-US" sz="2000" dirty="0" err="1">
                <a:latin typeface="Times New Roman"/>
                <a:ea typeface="Calibri"/>
              </a:rPr>
              <a:t>pháp</a:t>
            </a:r>
            <a:r>
              <a:rPr lang="en-US" sz="2000" dirty="0">
                <a:latin typeface="Times New Roman"/>
                <a:ea typeface="Calibri"/>
              </a:rPr>
              <a:t> </a:t>
            </a:r>
            <a:r>
              <a:rPr lang="en-US" sz="2000" dirty="0" err="1">
                <a:latin typeface="Times New Roman"/>
                <a:ea typeface="Calibri"/>
              </a:rPr>
              <a:t>tu</a:t>
            </a:r>
            <a:r>
              <a:rPr lang="en-US" sz="2000" dirty="0">
                <a:latin typeface="Times New Roman"/>
                <a:ea typeface="Calibri"/>
              </a:rPr>
              <a:t> </a:t>
            </a:r>
            <a:r>
              <a:rPr lang="en-US" sz="2000" dirty="0" err="1">
                <a:latin typeface="Times New Roman"/>
                <a:ea typeface="Calibri"/>
              </a:rPr>
              <a:t>từ</a:t>
            </a:r>
            <a:r>
              <a:rPr lang="en-US" sz="2000" dirty="0">
                <a:latin typeface="Times New Roman"/>
                <a:ea typeface="Calibri"/>
              </a:rPr>
              <a:t> </a:t>
            </a:r>
            <a:r>
              <a:rPr lang="en-US" sz="2000" dirty="0" err="1">
                <a:latin typeface="Times New Roman"/>
                <a:ea typeface="Calibri"/>
              </a:rPr>
              <a:t>liệt</a:t>
            </a:r>
            <a:r>
              <a:rPr lang="en-US" sz="2000" dirty="0">
                <a:latin typeface="Times New Roman"/>
                <a:ea typeface="Calibri"/>
              </a:rPr>
              <a:t> </a:t>
            </a:r>
            <a:r>
              <a:rPr lang="en-US" sz="2000" dirty="0" err="1">
                <a:latin typeface="Times New Roman"/>
                <a:ea typeface="Calibri"/>
              </a:rPr>
              <a:t>kê</a:t>
            </a:r>
            <a:r>
              <a:rPr lang="en-US" sz="2000" dirty="0">
                <a:latin typeface="Times New Roman"/>
                <a:ea typeface="Calibri"/>
              </a:rPr>
              <a:t> </a:t>
            </a:r>
            <a:r>
              <a:rPr lang="en-US" sz="2000" i="1" dirty="0">
                <a:latin typeface="Times New Roman"/>
                <a:ea typeface="Calibri"/>
              </a:rPr>
              <a:t>“</a:t>
            </a:r>
            <a:r>
              <a:rPr lang="en-US" sz="2000" i="1" dirty="0" err="1">
                <a:latin typeface="Times New Roman"/>
                <a:ea typeface="Calibri"/>
              </a:rPr>
              <a:t>đồng</a:t>
            </a:r>
            <a:r>
              <a:rPr lang="en-US" sz="2000" i="1" dirty="0">
                <a:latin typeface="Times New Roman"/>
                <a:ea typeface="Calibri"/>
              </a:rPr>
              <a:t>, </a:t>
            </a:r>
            <a:r>
              <a:rPr lang="en-US" sz="2000" i="1" dirty="0" err="1">
                <a:latin typeface="Times New Roman"/>
                <a:ea typeface="Calibri"/>
              </a:rPr>
              <a:t>sông</a:t>
            </a:r>
            <a:r>
              <a:rPr lang="en-US" sz="2000" i="1" dirty="0">
                <a:latin typeface="Times New Roman"/>
                <a:ea typeface="Calibri"/>
              </a:rPr>
              <a:t>, </a:t>
            </a:r>
            <a:r>
              <a:rPr lang="en-US" sz="2000" i="1" dirty="0" err="1">
                <a:latin typeface="Times New Roman"/>
                <a:ea typeface="Calibri"/>
              </a:rPr>
              <a:t>bể</a:t>
            </a:r>
            <a:r>
              <a:rPr lang="en-US" sz="2000" i="1" dirty="0">
                <a:latin typeface="Times New Roman"/>
                <a:ea typeface="Calibri"/>
              </a:rPr>
              <a:t>, </a:t>
            </a:r>
            <a:r>
              <a:rPr lang="en-US" sz="2000" i="1" dirty="0" err="1">
                <a:latin typeface="Times New Roman"/>
                <a:ea typeface="Calibri"/>
              </a:rPr>
              <a:t>rừng</a:t>
            </a:r>
            <a:r>
              <a:rPr lang="en-US" sz="2000" i="1" dirty="0">
                <a:latin typeface="Times New Roman"/>
                <a:ea typeface="Calibri"/>
              </a:rPr>
              <a:t>”</a:t>
            </a:r>
            <a:r>
              <a:rPr lang="en-US" sz="2000" dirty="0">
                <a:latin typeface="Times New Roman"/>
                <a:ea typeface="Calibri"/>
              </a:rPr>
              <a:t> </a:t>
            </a:r>
            <a:r>
              <a:rPr lang="en-US" sz="2000" dirty="0" err="1">
                <a:latin typeface="Times New Roman"/>
                <a:ea typeface="Calibri"/>
              </a:rPr>
              <a:t>kết</a:t>
            </a:r>
            <a:r>
              <a:rPr lang="en-US" sz="2000" dirty="0">
                <a:latin typeface="Times New Roman"/>
                <a:ea typeface="Calibri"/>
              </a:rPr>
              <a:t> </a:t>
            </a:r>
            <a:r>
              <a:rPr lang="en-US" sz="2000" dirty="0" err="1">
                <a:latin typeface="Times New Roman"/>
                <a:ea typeface="Calibri"/>
              </a:rPr>
              <a:t>hợp</a:t>
            </a:r>
            <a:r>
              <a:rPr lang="en-US" sz="2000" dirty="0">
                <a:latin typeface="Times New Roman"/>
                <a:ea typeface="Calibri"/>
              </a:rPr>
              <a:t> </a:t>
            </a:r>
            <a:r>
              <a:rPr lang="en-US" sz="2000" dirty="0" err="1">
                <a:latin typeface="Times New Roman"/>
                <a:ea typeface="Calibri"/>
              </a:rPr>
              <a:t>điệp</a:t>
            </a:r>
            <a:r>
              <a:rPr lang="en-US" sz="2000" dirty="0">
                <a:latin typeface="Times New Roman"/>
                <a:ea typeface="Calibri"/>
              </a:rPr>
              <a:t> </a:t>
            </a:r>
            <a:r>
              <a:rPr lang="en-US" sz="2000" dirty="0" err="1">
                <a:latin typeface="Times New Roman"/>
                <a:ea typeface="Calibri"/>
              </a:rPr>
              <a:t>từ</a:t>
            </a:r>
            <a:r>
              <a:rPr lang="en-US" sz="2000" dirty="0">
                <a:latin typeface="Times New Roman"/>
                <a:ea typeface="Calibri"/>
              </a:rPr>
              <a:t> </a:t>
            </a:r>
            <a:r>
              <a:rPr lang="en-US" sz="2000" i="1" dirty="0">
                <a:latin typeface="Times New Roman"/>
                <a:ea typeface="Calibri"/>
              </a:rPr>
              <a:t>“</a:t>
            </a:r>
            <a:r>
              <a:rPr lang="en-US" sz="2000" i="1" dirty="0" err="1">
                <a:latin typeface="Times New Roman"/>
                <a:ea typeface="Calibri"/>
              </a:rPr>
              <a:t>với</a:t>
            </a:r>
            <a:r>
              <a:rPr lang="en-US" sz="2000" i="1" dirty="0">
                <a:latin typeface="Times New Roman"/>
                <a:ea typeface="Calibri"/>
              </a:rPr>
              <a:t>” </a:t>
            </a:r>
            <a:r>
              <a:rPr lang="en-US" sz="2000" dirty="0" err="1">
                <a:latin typeface="Times New Roman"/>
                <a:ea typeface="Calibri"/>
              </a:rPr>
              <a:t>được</a:t>
            </a:r>
            <a:r>
              <a:rPr lang="en-US" sz="2000" dirty="0">
                <a:latin typeface="Times New Roman"/>
                <a:ea typeface="Calibri"/>
              </a:rPr>
              <a:t> </a:t>
            </a:r>
            <a:r>
              <a:rPr lang="en-US" sz="2000" dirty="0" err="1">
                <a:latin typeface="Times New Roman"/>
                <a:ea typeface="Calibri"/>
              </a:rPr>
              <a:t>lặp</a:t>
            </a:r>
            <a:r>
              <a:rPr lang="en-US" sz="2000" dirty="0">
                <a:latin typeface="Times New Roman"/>
                <a:ea typeface="Calibri"/>
              </a:rPr>
              <a:t> </a:t>
            </a:r>
            <a:r>
              <a:rPr lang="en-US" sz="2000" dirty="0" err="1">
                <a:latin typeface="Times New Roman"/>
                <a:ea typeface="Calibri"/>
              </a:rPr>
              <a:t>lại</a:t>
            </a:r>
            <a:r>
              <a:rPr lang="en-US" sz="2000" dirty="0">
                <a:latin typeface="Times New Roman"/>
                <a:ea typeface="Calibri"/>
              </a:rPr>
              <a:t> </a:t>
            </a:r>
            <a:r>
              <a:rPr lang="en-US" sz="2000" dirty="0" err="1">
                <a:latin typeface="Times New Roman"/>
                <a:ea typeface="Calibri"/>
              </a:rPr>
              <a:t>ba</a:t>
            </a:r>
            <a:r>
              <a:rPr lang="en-US" sz="2000" dirty="0">
                <a:latin typeface="Times New Roman"/>
                <a:ea typeface="Calibri"/>
              </a:rPr>
              <a:t> </a:t>
            </a:r>
            <a:r>
              <a:rPr lang="en-US" sz="2000" dirty="0" err="1">
                <a:latin typeface="Times New Roman"/>
                <a:ea typeface="Calibri"/>
              </a:rPr>
              <a:t>lần</a:t>
            </a:r>
            <a:r>
              <a:rPr lang="en-US" sz="2000" dirty="0">
                <a:latin typeface="Times New Roman"/>
                <a:ea typeface="Calibri"/>
              </a:rPr>
              <a:t> </a:t>
            </a:r>
            <a:r>
              <a:rPr lang="en-US" sz="2000" dirty="0" err="1">
                <a:latin typeface="Times New Roman"/>
                <a:ea typeface="Calibri"/>
              </a:rPr>
              <a:t>vừa</a:t>
            </a:r>
            <a:r>
              <a:rPr lang="en-US" sz="2000" dirty="0">
                <a:latin typeface="Times New Roman"/>
                <a:ea typeface="Calibri"/>
              </a:rPr>
              <a:t> </a:t>
            </a:r>
            <a:r>
              <a:rPr lang="en-US" sz="2000" dirty="0" err="1">
                <a:latin typeface="Times New Roman"/>
                <a:ea typeface="Calibri"/>
              </a:rPr>
              <a:t>gợi</a:t>
            </a:r>
            <a:r>
              <a:rPr lang="en-US" sz="2000" dirty="0">
                <a:latin typeface="Times New Roman"/>
                <a:ea typeface="Calibri"/>
              </a:rPr>
              <a:t> </a:t>
            </a:r>
            <a:r>
              <a:rPr lang="en-US" sz="2000" dirty="0" err="1">
                <a:latin typeface="Times New Roman"/>
                <a:ea typeface="Calibri"/>
              </a:rPr>
              <a:t>tuổi</a:t>
            </a:r>
            <a:r>
              <a:rPr lang="en-US" sz="2000" dirty="0">
                <a:latin typeface="Times New Roman"/>
                <a:ea typeface="Calibri"/>
              </a:rPr>
              <a:t> </a:t>
            </a:r>
            <a:r>
              <a:rPr lang="en-US" sz="2000" dirty="0" err="1">
                <a:latin typeface="Times New Roman"/>
                <a:ea typeface="Calibri"/>
              </a:rPr>
              <a:t>thơ</a:t>
            </a:r>
            <a:r>
              <a:rPr lang="en-US" sz="2000" dirty="0">
                <a:latin typeface="Times New Roman"/>
                <a:ea typeface="Calibri"/>
              </a:rPr>
              <a:t> </a:t>
            </a:r>
            <a:r>
              <a:rPr lang="en-US" sz="2000" dirty="0" err="1">
                <a:latin typeface="Times New Roman"/>
                <a:ea typeface="Calibri"/>
              </a:rPr>
              <a:t>vất</a:t>
            </a:r>
            <a:r>
              <a:rPr lang="en-US" sz="2000" dirty="0">
                <a:latin typeface="Times New Roman"/>
                <a:ea typeface="Calibri"/>
              </a:rPr>
              <a:t> </a:t>
            </a:r>
            <a:r>
              <a:rPr lang="en-US" sz="2000" dirty="0" err="1">
                <a:latin typeface="Times New Roman"/>
                <a:ea typeface="Calibri"/>
              </a:rPr>
              <a:t>vả</a:t>
            </a:r>
            <a:r>
              <a:rPr lang="en-US" sz="2000" dirty="0">
                <a:latin typeface="Times New Roman"/>
                <a:ea typeface="Calibri"/>
              </a:rPr>
              <a:t> </a:t>
            </a:r>
            <a:r>
              <a:rPr lang="en-US" sz="2000" dirty="0" err="1">
                <a:latin typeface="Times New Roman"/>
                <a:ea typeface="Calibri"/>
              </a:rPr>
              <a:t>nhưng</a:t>
            </a:r>
            <a:r>
              <a:rPr lang="en-US" sz="2000" dirty="0">
                <a:latin typeface="Times New Roman"/>
                <a:ea typeface="Calibri"/>
              </a:rPr>
              <a:t> </a:t>
            </a:r>
            <a:r>
              <a:rPr lang="en-US" sz="2000" dirty="0" err="1">
                <a:latin typeface="Times New Roman"/>
                <a:ea typeface="Calibri"/>
              </a:rPr>
              <a:t>giần</a:t>
            </a:r>
            <a:r>
              <a:rPr lang="en-US" sz="2000" dirty="0">
                <a:latin typeface="Times New Roman"/>
                <a:ea typeface="Calibri"/>
              </a:rPr>
              <a:t> </a:t>
            </a:r>
            <a:r>
              <a:rPr lang="en-US" sz="2000" dirty="0" err="1">
                <a:latin typeface="Times New Roman"/>
                <a:ea typeface="Calibri"/>
              </a:rPr>
              <a:t>gũi</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thiên</a:t>
            </a:r>
            <a:r>
              <a:rPr lang="en-US" sz="2000" dirty="0">
                <a:latin typeface="Times New Roman"/>
                <a:ea typeface="Calibri"/>
              </a:rPr>
              <a:t> </a:t>
            </a:r>
            <a:r>
              <a:rPr lang="en-US" sz="2000" dirty="0" err="1">
                <a:latin typeface="Times New Roman"/>
                <a:ea typeface="Calibri"/>
              </a:rPr>
              <a:t>nhiên</a:t>
            </a:r>
            <a:r>
              <a:rPr lang="en-US" sz="2000" dirty="0">
                <a:latin typeface="Times New Roman"/>
                <a:ea typeface="Calibri"/>
              </a:rPr>
              <a:t> </a:t>
            </a:r>
            <a:r>
              <a:rPr lang="en-US" sz="2000" dirty="0" err="1">
                <a:latin typeface="Times New Roman"/>
                <a:ea typeface="Calibri"/>
              </a:rPr>
              <a:t>vừa</a:t>
            </a:r>
            <a:r>
              <a:rPr lang="en-US" sz="2000" dirty="0">
                <a:latin typeface="Times New Roman"/>
                <a:ea typeface="Calibri"/>
              </a:rPr>
              <a:t> </a:t>
            </a:r>
            <a:r>
              <a:rPr lang="en-US" sz="2000" dirty="0" err="1">
                <a:latin typeface="Times New Roman"/>
                <a:ea typeface="Calibri"/>
              </a:rPr>
              <a:t>tô</a:t>
            </a:r>
            <a:r>
              <a:rPr lang="en-US" sz="2000" dirty="0">
                <a:latin typeface="Times New Roman"/>
                <a:ea typeface="Calibri"/>
              </a:rPr>
              <a:t> </a:t>
            </a:r>
            <a:r>
              <a:rPr lang="en-US" sz="2000" dirty="0" err="1">
                <a:latin typeface="Times New Roman"/>
                <a:ea typeface="Calibri"/>
              </a:rPr>
              <a:t>đậm</a:t>
            </a:r>
            <a:r>
              <a:rPr lang="en-US" sz="2000" dirty="0">
                <a:latin typeface="Times New Roman"/>
                <a:ea typeface="Calibri"/>
              </a:rPr>
              <a:t> </a:t>
            </a:r>
            <a:r>
              <a:rPr lang="en-US" sz="2000" dirty="0" err="1">
                <a:latin typeface="Times New Roman"/>
                <a:ea typeface="Calibri"/>
              </a:rPr>
              <a:t>thêm</a:t>
            </a:r>
            <a:r>
              <a:rPr lang="en-US" sz="2000" dirty="0">
                <a:latin typeface="Times New Roman"/>
                <a:ea typeface="Calibri"/>
              </a:rPr>
              <a:t> </a:t>
            </a:r>
            <a:r>
              <a:rPr lang="en-US" sz="2000" dirty="0" err="1">
                <a:latin typeface="Times New Roman"/>
                <a:ea typeface="Calibri"/>
              </a:rPr>
              <a:t>sự</a:t>
            </a:r>
            <a:r>
              <a:rPr lang="en-US" sz="2000" dirty="0">
                <a:latin typeface="Times New Roman"/>
                <a:ea typeface="Calibri"/>
              </a:rPr>
              <a:t> </a:t>
            </a:r>
            <a:r>
              <a:rPr lang="en-US" sz="2000" dirty="0" err="1">
                <a:latin typeface="Times New Roman"/>
                <a:ea typeface="Calibri"/>
              </a:rPr>
              <a:t>gắn</a:t>
            </a:r>
            <a:r>
              <a:rPr lang="en-US" sz="2000" dirty="0">
                <a:latin typeface="Times New Roman"/>
                <a:ea typeface="Calibri"/>
              </a:rPr>
              <a:t> </a:t>
            </a:r>
            <a:r>
              <a:rPr lang="en-US" sz="2000" dirty="0" err="1">
                <a:latin typeface="Times New Roman"/>
                <a:ea typeface="Calibri"/>
              </a:rPr>
              <a:t>bó</a:t>
            </a:r>
            <a:r>
              <a:rPr lang="en-US" sz="2000" dirty="0">
                <a:latin typeface="Times New Roman"/>
                <a:ea typeface="Calibri"/>
              </a:rPr>
              <a:t> </a:t>
            </a:r>
            <a:r>
              <a:rPr lang="en-US" sz="2000" dirty="0" err="1">
                <a:latin typeface="Times New Roman"/>
                <a:ea typeface="Calibri"/>
              </a:rPr>
              <a:t>chan</a:t>
            </a:r>
            <a:r>
              <a:rPr lang="en-US" sz="2000" dirty="0">
                <a:latin typeface="Times New Roman"/>
                <a:ea typeface="Calibri"/>
              </a:rPr>
              <a:t> </a:t>
            </a:r>
            <a:r>
              <a:rPr lang="en-US" sz="2000" dirty="0" err="1">
                <a:latin typeface="Times New Roman"/>
                <a:ea typeface="Calibri"/>
              </a:rPr>
              <a:t>hoà</a:t>
            </a:r>
            <a:r>
              <a:rPr lang="en-US" sz="2000" dirty="0">
                <a:latin typeface="Times New Roman"/>
                <a:ea typeface="Calibri"/>
              </a:rPr>
              <a:t> </a:t>
            </a:r>
            <a:r>
              <a:rPr lang="en-US" sz="2000" dirty="0" err="1">
                <a:latin typeface="Times New Roman"/>
                <a:ea typeface="Calibri"/>
              </a:rPr>
              <a:t>của</a:t>
            </a:r>
            <a:r>
              <a:rPr lang="en-US" sz="2000" dirty="0">
                <a:latin typeface="Times New Roman"/>
                <a:ea typeface="Calibri"/>
              </a:rPr>
              <a:t> con </a:t>
            </a:r>
            <a:r>
              <a:rPr lang="en-US" sz="2000" dirty="0" err="1">
                <a:latin typeface="Times New Roman"/>
                <a:ea typeface="Calibri"/>
              </a:rPr>
              <a:t>người</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thiên</a:t>
            </a:r>
            <a:r>
              <a:rPr lang="en-US" sz="2000" dirty="0">
                <a:latin typeface="Times New Roman"/>
                <a:ea typeface="Calibri"/>
              </a:rPr>
              <a:t> </a:t>
            </a:r>
            <a:r>
              <a:rPr lang="en-US" sz="2000" dirty="0" err="1">
                <a:latin typeface="Times New Roman"/>
                <a:ea typeface="Calibri"/>
              </a:rPr>
              <a:t>nhiên</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những</a:t>
            </a:r>
            <a:r>
              <a:rPr lang="en-US" sz="2000" dirty="0">
                <a:latin typeface="Times New Roman"/>
                <a:ea typeface="Calibri"/>
              </a:rPr>
              <a:t> </a:t>
            </a:r>
            <a:r>
              <a:rPr lang="en-US" sz="2000" dirty="0" err="1">
                <a:latin typeface="Times New Roman"/>
                <a:ea typeface="Calibri"/>
              </a:rPr>
              <a:t>kỉ</a:t>
            </a:r>
            <a:r>
              <a:rPr lang="en-US" sz="2000" dirty="0">
                <a:latin typeface="Times New Roman"/>
                <a:ea typeface="Calibri"/>
              </a:rPr>
              <a:t> </a:t>
            </a:r>
            <a:r>
              <a:rPr lang="en-US" sz="2000" dirty="0" err="1">
                <a:latin typeface="Times New Roman"/>
                <a:ea typeface="Calibri"/>
              </a:rPr>
              <a:t>niệm</a:t>
            </a:r>
            <a:r>
              <a:rPr lang="en-US" sz="2000" dirty="0">
                <a:latin typeface="Times New Roman"/>
                <a:ea typeface="Calibri"/>
              </a:rPr>
              <a:t> </a:t>
            </a:r>
            <a:r>
              <a:rPr lang="en-US" sz="2000" dirty="0" err="1">
                <a:latin typeface="Times New Roman"/>
                <a:ea typeface="Calibri"/>
              </a:rPr>
              <a:t>tươi</a:t>
            </a:r>
            <a:r>
              <a:rPr lang="en-US" sz="2000" dirty="0">
                <a:latin typeface="Times New Roman"/>
                <a:ea typeface="Calibri"/>
              </a:rPr>
              <a:t> </a:t>
            </a:r>
            <a:r>
              <a:rPr lang="en-US" sz="2000" dirty="0" err="1">
                <a:latin typeface="Times New Roman"/>
                <a:ea typeface="Calibri"/>
              </a:rPr>
              <a:t>đẹp</a:t>
            </a:r>
            <a:r>
              <a:rPr lang="en-US" sz="2000" dirty="0">
                <a:latin typeface="Times New Roman"/>
                <a:ea typeface="Calibri"/>
              </a:rPr>
              <a:t> </a:t>
            </a:r>
            <a:r>
              <a:rPr lang="en-US" sz="2000" dirty="0" err="1">
                <a:latin typeface="Times New Roman"/>
                <a:ea typeface="Calibri"/>
              </a:rPr>
              <a:t>của</a:t>
            </a:r>
            <a:r>
              <a:rPr lang="en-US" sz="2000" dirty="0">
                <a:latin typeface="Times New Roman"/>
                <a:ea typeface="Calibri"/>
              </a:rPr>
              <a:t> </a:t>
            </a:r>
            <a:r>
              <a:rPr lang="en-US" sz="2000" dirty="0" err="1">
                <a:latin typeface="Times New Roman"/>
                <a:ea typeface="Calibri"/>
              </a:rPr>
              <a:t>tuổi</a:t>
            </a:r>
            <a:r>
              <a:rPr lang="en-US" sz="2000" dirty="0">
                <a:latin typeface="Times New Roman"/>
                <a:ea typeface="Calibri"/>
              </a:rPr>
              <a:t> </a:t>
            </a:r>
            <a:r>
              <a:rPr lang="en-US" sz="2000" dirty="0" err="1">
                <a:latin typeface="Times New Roman"/>
                <a:ea typeface="Calibri"/>
              </a:rPr>
              <a:t>thơ</a:t>
            </a:r>
            <a:r>
              <a:rPr lang="en-US" sz="2000" dirty="0">
                <a:latin typeface="Times New Roman"/>
                <a:ea typeface="Calibri"/>
              </a:rPr>
              <a:t>.</a:t>
            </a:r>
            <a:endParaRPr lang="vi-VN" sz="20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951922620"/>
              </p:ext>
            </p:extLst>
          </p:nvPr>
        </p:nvGraphicFramePr>
        <p:xfrm>
          <a:off x="1752600" y="634057"/>
          <a:ext cx="6800110" cy="1310640"/>
        </p:xfrm>
        <a:graphic>
          <a:graphicData uri="http://schemas.openxmlformats.org/drawingml/2006/table">
            <a:tbl>
              <a:tblPr firstRow="1" bandRow="1">
                <a:tableStyleId>{5C22544A-7EE6-4342-B048-85BDC9FD1C3A}</a:tableStyleId>
              </a:tblPr>
              <a:tblGrid>
                <a:gridCol w="3400055">
                  <a:extLst>
                    <a:ext uri="{9D8B030D-6E8A-4147-A177-3AD203B41FA5}">
                      <a16:colId xmlns="" xmlns:a16="http://schemas.microsoft.com/office/drawing/2014/main" val="20000"/>
                    </a:ext>
                  </a:extLst>
                </a:gridCol>
                <a:gridCol w="3400055">
                  <a:extLst>
                    <a:ext uri="{9D8B030D-6E8A-4147-A177-3AD203B41FA5}">
                      <a16:colId xmlns="" xmlns:a16="http://schemas.microsoft.com/office/drawing/2014/main" val="20001"/>
                    </a:ext>
                  </a:extLst>
                </a:gridCol>
              </a:tblGrid>
              <a:tr h="531816">
                <a:tc>
                  <a:txBody>
                    <a:bodyPr/>
                    <a:lstStyle/>
                    <a:p>
                      <a:r>
                        <a:rPr lang="vi-VN" sz="2000" b="0" i="1" kern="1200" dirty="0">
                          <a:solidFill>
                            <a:schemeClr val="tx1"/>
                          </a:solidFill>
                          <a:effectLst/>
                          <a:latin typeface="+mj-lt"/>
                          <a:ea typeface="+mn-ea"/>
                          <a:cs typeface="+mn-cs"/>
                        </a:rPr>
                        <a:t>Hồi nhỏ sống với đồng</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với sông rồi với bể</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hồi chiến tranh ở rừng</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vầng trăng thành tri kỷ</a:t>
                      </a:r>
                      <a:endParaRPr lang="en-US" sz="2000" i="1" dirty="0">
                        <a:solidFill>
                          <a:schemeClr val="tx1"/>
                        </a:solidFill>
                        <a:latin typeface="+mj-lt"/>
                        <a:cs typeface="Times New Roman" pitchFamily="18" charset="0"/>
                      </a:endParaRPr>
                    </a:p>
                  </a:txBody>
                  <a:tcPr>
                    <a:solidFill>
                      <a:schemeClr val="bg1"/>
                    </a:solidFill>
                  </a:tcPr>
                </a:tc>
                <a:tc>
                  <a:txBody>
                    <a:bodyPr/>
                    <a:lstStyle/>
                    <a:p>
                      <a:r>
                        <a:rPr lang="vi-VN" sz="2000" b="0" i="1" kern="1200" dirty="0">
                          <a:solidFill>
                            <a:schemeClr val="tx1"/>
                          </a:solidFill>
                          <a:effectLst/>
                          <a:latin typeface="+mj-lt"/>
                          <a:ea typeface="+mn-ea"/>
                          <a:cs typeface="+mn-cs"/>
                        </a:rPr>
                        <a:t>Trần trụi với thiên nhiên</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hồn nhiên như cây cỏ</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ngỡ không bao giờ quên</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cái vầng trăng tình nghĩa</a:t>
                      </a:r>
                      <a:endParaRPr lang="en-US" sz="2000" i="1" dirty="0">
                        <a:solidFill>
                          <a:schemeClr val="tx1"/>
                        </a:solidFill>
                        <a:latin typeface="+mj-lt"/>
                      </a:endParaRPr>
                    </a:p>
                  </a:txBody>
                  <a:tcP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26013911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210" y="76199"/>
            <a:ext cx="9075789" cy="6798081"/>
          </a:xfrm>
          <a:prstGeom prst="rect">
            <a:avLst/>
          </a:prstGeom>
        </p:spPr>
      </p:pic>
      <p:sp>
        <p:nvSpPr>
          <p:cNvPr id="6" name="TextBox 5"/>
          <p:cNvSpPr txBox="1"/>
          <p:nvPr/>
        </p:nvSpPr>
        <p:spPr>
          <a:xfrm>
            <a:off x="2286000" y="0"/>
            <a:ext cx="54102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QUÁ KHỨ (KHỔ 1, 2)</a:t>
            </a:r>
            <a:endParaRPr lang="en-US" sz="1900" b="1" dirty="0">
              <a:solidFill>
                <a:srgbClr val="7030A0"/>
              </a:solidFill>
              <a:latin typeface="Times New Roman" pitchFamily="18" charset="0"/>
              <a:cs typeface="Times New Roman" pitchFamily="18" charset="0"/>
            </a:endParaRPr>
          </a:p>
        </p:txBody>
      </p:sp>
      <p:sp>
        <p:nvSpPr>
          <p:cNvPr id="5" name="TextBox 4"/>
          <p:cNvSpPr txBox="1"/>
          <p:nvPr/>
        </p:nvSpPr>
        <p:spPr>
          <a:xfrm>
            <a:off x="125766" y="1486498"/>
            <a:ext cx="9018233" cy="5410712"/>
          </a:xfrm>
          <a:prstGeom prst="rect">
            <a:avLst/>
          </a:prstGeom>
          <a:noFill/>
        </p:spPr>
        <p:txBody>
          <a:bodyPr wrap="square" rtlCol="0">
            <a:spAutoFit/>
          </a:bodyPr>
          <a:lstStyle/>
          <a:p>
            <a:pPr algn="just">
              <a:lnSpc>
                <a:spcPct val="120000"/>
              </a:lnSpc>
              <a:spcAft>
                <a:spcPts val="0"/>
              </a:spcAft>
            </a:pPr>
            <a:r>
              <a:rPr lang="en-US" sz="2000" dirty="0">
                <a:latin typeface="Times New Roman"/>
                <a:ea typeface="Calibri"/>
                <a:cs typeface="Times New Roman"/>
              </a:rPr>
              <a:t>           </a:t>
            </a:r>
            <a:r>
              <a:rPr lang="en-US" dirty="0" err="1">
                <a:latin typeface="Times New Roman"/>
                <a:ea typeface="Calibri"/>
                <a:cs typeface="Times New Roman"/>
              </a:rPr>
              <a:t>Hình</a:t>
            </a:r>
            <a:r>
              <a:rPr lang="en-US" dirty="0">
                <a:latin typeface="Times New Roman"/>
                <a:ea typeface="Calibri"/>
                <a:cs typeface="Times New Roman"/>
              </a:rPr>
              <a:t> </a:t>
            </a:r>
            <a:r>
              <a:rPr lang="en-US" dirty="0" err="1">
                <a:latin typeface="Times New Roman"/>
                <a:ea typeface="Calibri"/>
                <a:cs typeface="Times New Roman"/>
              </a:rPr>
              <a:t>ảnh</a:t>
            </a:r>
            <a:r>
              <a:rPr lang="en-US" dirty="0">
                <a:latin typeface="Times New Roman"/>
                <a:ea typeface="Calibri"/>
                <a:cs typeface="Times New Roman"/>
              </a:rPr>
              <a:t> “</a:t>
            </a:r>
            <a:r>
              <a:rPr lang="en-US" i="1" dirty="0" err="1">
                <a:latin typeface="Times New Roman"/>
                <a:ea typeface="Calibri"/>
                <a:cs typeface="Times New Roman"/>
              </a:rPr>
              <a:t>Hồi</a:t>
            </a:r>
            <a:r>
              <a:rPr lang="en-US" i="1" dirty="0">
                <a:latin typeface="Times New Roman"/>
                <a:ea typeface="Calibri"/>
                <a:cs typeface="Times New Roman"/>
              </a:rPr>
              <a:t> </a:t>
            </a:r>
            <a:r>
              <a:rPr lang="en-US" i="1" dirty="0" err="1">
                <a:latin typeface="Times New Roman"/>
                <a:ea typeface="Calibri"/>
                <a:cs typeface="Times New Roman"/>
              </a:rPr>
              <a:t>chiến</a:t>
            </a:r>
            <a:r>
              <a:rPr lang="en-US" i="1" dirty="0">
                <a:latin typeface="Times New Roman"/>
                <a:ea typeface="Calibri"/>
                <a:cs typeface="Times New Roman"/>
              </a:rPr>
              <a:t> </a:t>
            </a:r>
            <a:r>
              <a:rPr lang="en-US" i="1" dirty="0" err="1">
                <a:latin typeface="Times New Roman"/>
                <a:ea typeface="Calibri"/>
                <a:cs typeface="Times New Roman"/>
              </a:rPr>
              <a:t>tranh</a:t>
            </a:r>
            <a:r>
              <a:rPr lang="en-US" i="1" dirty="0">
                <a:latin typeface="Times New Roman"/>
                <a:ea typeface="Calibri"/>
                <a:cs typeface="Times New Roman"/>
              </a:rPr>
              <a:t> ở </a:t>
            </a:r>
            <a:r>
              <a:rPr lang="en-US" i="1" dirty="0" err="1">
                <a:latin typeface="Times New Roman"/>
                <a:ea typeface="Calibri"/>
                <a:cs typeface="Times New Roman"/>
              </a:rPr>
              <a:t>rừng</a:t>
            </a:r>
            <a:r>
              <a:rPr lang="en-US" dirty="0">
                <a:latin typeface="Times New Roman"/>
                <a:ea typeface="Calibri"/>
                <a:cs typeface="Times New Roman"/>
              </a:rPr>
              <a:t>” </a:t>
            </a:r>
            <a:r>
              <a:rPr lang="en-US" dirty="0" err="1">
                <a:latin typeface="Times New Roman"/>
                <a:ea typeface="Calibri"/>
                <a:cs typeface="Times New Roman"/>
              </a:rPr>
              <a:t>không</a:t>
            </a:r>
            <a:r>
              <a:rPr lang="en-US" dirty="0">
                <a:latin typeface="Times New Roman"/>
                <a:ea typeface="Calibri"/>
                <a:cs typeface="Times New Roman"/>
              </a:rPr>
              <a:t> </a:t>
            </a:r>
            <a:r>
              <a:rPr lang="en-US" dirty="0" err="1">
                <a:latin typeface="Times New Roman"/>
                <a:ea typeface="Calibri"/>
                <a:cs typeface="Times New Roman"/>
              </a:rPr>
              <a:t>chỉ</a:t>
            </a:r>
            <a:r>
              <a:rPr lang="en-US" dirty="0">
                <a:latin typeface="Times New Roman"/>
                <a:ea typeface="Calibri"/>
                <a:cs typeface="Times New Roman"/>
              </a:rPr>
              <a:t> </a:t>
            </a:r>
            <a:r>
              <a:rPr lang="en-US" dirty="0" err="1">
                <a:latin typeface="Times New Roman"/>
                <a:ea typeface="Calibri"/>
                <a:cs typeface="Times New Roman"/>
              </a:rPr>
              <a:t>gợi</a:t>
            </a:r>
            <a:r>
              <a:rPr lang="en-US" dirty="0">
                <a:latin typeface="Times New Roman"/>
                <a:ea typeface="Calibri"/>
                <a:cs typeface="Times New Roman"/>
              </a:rPr>
              <a:t> </a:t>
            </a:r>
            <a:r>
              <a:rPr lang="en-US" dirty="0" err="1">
                <a:latin typeface="Times New Roman"/>
                <a:ea typeface="Calibri"/>
                <a:cs typeface="Times New Roman"/>
              </a:rPr>
              <a:t>liên</a:t>
            </a:r>
            <a:r>
              <a:rPr lang="en-US" dirty="0">
                <a:latin typeface="Times New Roman"/>
                <a:ea typeface="Calibri"/>
                <a:cs typeface="Times New Roman"/>
              </a:rPr>
              <a:t> </a:t>
            </a:r>
            <a:r>
              <a:rPr lang="en-US" dirty="0" err="1">
                <a:latin typeface="Times New Roman"/>
                <a:ea typeface="Calibri"/>
                <a:cs typeface="Times New Roman"/>
              </a:rPr>
              <a:t>tưởng</a:t>
            </a:r>
            <a:r>
              <a:rPr lang="en-US" dirty="0">
                <a:latin typeface="Times New Roman"/>
                <a:ea typeface="Calibri"/>
                <a:cs typeface="Times New Roman"/>
              </a:rPr>
              <a:t> </a:t>
            </a:r>
            <a:r>
              <a:rPr lang="en-US" dirty="0" err="1">
                <a:latin typeface="Times New Roman"/>
                <a:ea typeface="Calibri"/>
                <a:cs typeface="Times New Roman"/>
              </a:rPr>
              <a:t>đến</a:t>
            </a:r>
            <a:r>
              <a:rPr lang="en-US" dirty="0">
                <a:latin typeface="Times New Roman"/>
                <a:ea typeface="Calibri"/>
                <a:cs typeface="Times New Roman"/>
              </a:rPr>
              <a:t> </a:t>
            </a:r>
            <a:r>
              <a:rPr lang="en-US" dirty="0" err="1">
                <a:latin typeface="Times New Roman"/>
                <a:ea typeface="Calibri"/>
                <a:cs typeface="Times New Roman"/>
              </a:rPr>
              <a:t>sự</a:t>
            </a:r>
            <a:r>
              <a:rPr lang="en-US" dirty="0">
                <a:latin typeface="Times New Roman"/>
                <a:ea typeface="Calibri"/>
                <a:cs typeface="Times New Roman"/>
              </a:rPr>
              <a:t> </a:t>
            </a:r>
            <a:r>
              <a:rPr lang="en-US" dirty="0" err="1">
                <a:latin typeface="Times New Roman"/>
                <a:ea typeface="Calibri"/>
                <a:cs typeface="Times New Roman"/>
              </a:rPr>
              <a:t>trưởng</a:t>
            </a:r>
            <a:r>
              <a:rPr lang="en-US" dirty="0">
                <a:latin typeface="Times New Roman"/>
                <a:ea typeface="Calibri"/>
                <a:cs typeface="Times New Roman"/>
              </a:rPr>
              <a:t> </a:t>
            </a:r>
            <a:r>
              <a:rPr lang="en-US" dirty="0" err="1">
                <a:latin typeface="Times New Roman"/>
                <a:ea typeface="Calibri"/>
                <a:cs typeface="Times New Roman"/>
              </a:rPr>
              <a:t>thành</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nhân</a:t>
            </a:r>
            <a:r>
              <a:rPr lang="en-US" dirty="0">
                <a:latin typeface="Times New Roman"/>
                <a:ea typeface="Calibri"/>
                <a:cs typeface="Times New Roman"/>
              </a:rPr>
              <a:t> </a:t>
            </a:r>
            <a:r>
              <a:rPr lang="en-US" dirty="0" err="1">
                <a:latin typeface="Times New Roman"/>
                <a:ea typeface="Calibri"/>
                <a:cs typeface="Times New Roman"/>
              </a:rPr>
              <a:t>vật</a:t>
            </a:r>
            <a:r>
              <a:rPr lang="en-US" dirty="0">
                <a:latin typeface="Times New Roman"/>
                <a:ea typeface="Calibri"/>
                <a:cs typeface="Times New Roman"/>
              </a:rPr>
              <a:t> </a:t>
            </a:r>
            <a:r>
              <a:rPr lang="en-US" dirty="0" err="1">
                <a:latin typeface="Times New Roman"/>
                <a:ea typeface="Calibri"/>
                <a:cs typeface="Times New Roman"/>
              </a:rPr>
              <a:t>trữ</a:t>
            </a:r>
            <a:r>
              <a:rPr lang="en-US" dirty="0">
                <a:latin typeface="Times New Roman"/>
                <a:ea typeface="Calibri"/>
                <a:cs typeface="Times New Roman"/>
              </a:rPr>
              <a:t> </a:t>
            </a:r>
            <a:r>
              <a:rPr lang="en-US" dirty="0" err="1">
                <a:latin typeface="Times New Roman"/>
                <a:ea typeface="Calibri"/>
                <a:cs typeface="Times New Roman"/>
              </a:rPr>
              <a:t>tình</a:t>
            </a:r>
            <a:r>
              <a:rPr lang="en-US" dirty="0">
                <a:latin typeface="Times New Roman"/>
                <a:ea typeface="Calibri"/>
                <a:cs typeface="Times New Roman"/>
              </a:rPr>
              <a:t> </a:t>
            </a:r>
            <a:r>
              <a:rPr lang="en-US" dirty="0" err="1">
                <a:latin typeface="Times New Roman"/>
                <a:ea typeface="Calibri"/>
                <a:cs typeface="Times New Roman"/>
              </a:rPr>
              <a:t>từ</a:t>
            </a:r>
            <a:r>
              <a:rPr lang="en-US" dirty="0">
                <a:latin typeface="Times New Roman"/>
                <a:ea typeface="Calibri"/>
                <a:cs typeface="Times New Roman"/>
              </a:rPr>
              <a:t> </a:t>
            </a:r>
            <a:r>
              <a:rPr lang="en-US" dirty="0" err="1">
                <a:latin typeface="Times New Roman"/>
                <a:ea typeface="Calibri"/>
                <a:cs typeface="Times New Roman"/>
              </a:rPr>
              <a:t>cậu</a:t>
            </a:r>
            <a:r>
              <a:rPr lang="en-US" dirty="0">
                <a:latin typeface="Times New Roman"/>
                <a:ea typeface="Calibri"/>
                <a:cs typeface="Times New Roman"/>
              </a:rPr>
              <a:t> </a:t>
            </a:r>
            <a:r>
              <a:rPr lang="en-US" dirty="0" err="1">
                <a:latin typeface="Times New Roman"/>
                <a:ea typeface="Calibri"/>
                <a:cs typeface="Times New Roman"/>
              </a:rPr>
              <a:t>bé</a:t>
            </a:r>
            <a:r>
              <a:rPr lang="en-US" dirty="0">
                <a:latin typeface="Times New Roman"/>
                <a:ea typeface="Calibri"/>
                <a:cs typeface="Times New Roman"/>
              </a:rPr>
              <a:t> </a:t>
            </a:r>
            <a:r>
              <a:rPr lang="en-US" dirty="0" err="1">
                <a:latin typeface="Times New Roman"/>
                <a:ea typeface="Calibri"/>
                <a:cs typeface="Times New Roman"/>
              </a:rPr>
              <a:t>thiếu</a:t>
            </a:r>
            <a:r>
              <a:rPr lang="en-US" dirty="0">
                <a:latin typeface="Times New Roman"/>
                <a:ea typeface="Calibri"/>
                <a:cs typeface="Times New Roman"/>
              </a:rPr>
              <a:t> </a:t>
            </a:r>
            <a:r>
              <a:rPr lang="en-US" dirty="0" err="1">
                <a:latin typeface="Times New Roman"/>
                <a:ea typeface="Calibri"/>
                <a:cs typeface="Times New Roman"/>
              </a:rPr>
              <a:t>niên</a:t>
            </a:r>
            <a:r>
              <a:rPr lang="en-US" dirty="0">
                <a:latin typeface="Times New Roman"/>
                <a:ea typeface="Calibri"/>
                <a:cs typeface="Times New Roman"/>
              </a:rPr>
              <a:t> nay </a:t>
            </a:r>
            <a:r>
              <a:rPr lang="en-US" dirty="0" err="1">
                <a:latin typeface="Times New Roman"/>
                <a:ea typeface="Calibri"/>
                <a:cs typeface="Times New Roman"/>
              </a:rPr>
              <a:t>đã</a:t>
            </a:r>
            <a:r>
              <a:rPr lang="en-US" dirty="0">
                <a:latin typeface="Times New Roman"/>
                <a:ea typeface="Calibri"/>
                <a:cs typeface="Times New Roman"/>
              </a:rPr>
              <a:t> </a:t>
            </a:r>
            <a:r>
              <a:rPr lang="en-US" dirty="0" err="1">
                <a:latin typeface="Times New Roman"/>
                <a:ea typeface="Calibri"/>
                <a:cs typeface="Times New Roman"/>
              </a:rPr>
              <a:t>vác</a:t>
            </a:r>
            <a:r>
              <a:rPr lang="en-US" dirty="0">
                <a:latin typeface="Times New Roman"/>
                <a:ea typeface="Calibri"/>
                <a:cs typeface="Times New Roman"/>
              </a:rPr>
              <a:t> sung </a:t>
            </a:r>
            <a:r>
              <a:rPr lang="en-US" dirty="0" err="1">
                <a:latin typeface="Times New Roman"/>
                <a:ea typeface="Calibri"/>
                <a:cs typeface="Times New Roman"/>
              </a:rPr>
              <a:t>ra</a:t>
            </a:r>
            <a:r>
              <a:rPr lang="en-US" dirty="0">
                <a:latin typeface="Times New Roman"/>
                <a:ea typeface="Calibri"/>
                <a:cs typeface="Times New Roman"/>
              </a:rPr>
              <a:t> </a:t>
            </a:r>
            <a:r>
              <a:rPr lang="en-US" dirty="0" err="1">
                <a:latin typeface="Times New Roman"/>
                <a:ea typeface="Calibri"/>
                <a:cs typeface="Times New Roman"/>
              </a:rPr>
              <a:t>chiến</a:t>
            </a:r>
            <a:r>
              <a:rPr lang="en-US" dirty="0">
                <a:latin typeface="Times New Roman"/>
                <a:ea typeface="Calibri"/>
                <a:cs typeface="Times New Roman"/>
              </a:rPr>
              <a:t> </a:t>
            </a:r>
            <a:r>
              <a:rPr lang="en-US" dirty="0" err="1">
                <a:latin typeface="Times New Roman"/>
                <a:ea typeface="Calibri"/>
                <a:cs typeface="Times New Roman"/>
              </a:rPr>
              <a:t>trường</a:t>
            </a:r>
            <a:r>
              <a:rPr lang="en-US" dirty="0">
                <a:latin typeface="Times New Roman"/>
                <a:ea typeface="Calibri"/>
                <a:cs typeface="Times New Roman"/>
              </a:rPr>
              <a:t> </a:t>
            </a:r>
            <a:r>
              <a:rPr lang="en-US" dirty="0" err="1">
                <a:latin typeface="Times New Roman"/>
                <a:ea typeface="Calibri"/>
                <a:cs typeface="Times New Roman"/>
              </a:rPr>
              <a:t>mà</a:t>
            </a:r>
            <a:r>
              <a:rPr lang="en-US" dirty="0">
                <a:latin typeface="Times New Roman"/>
                <a:ea typeface="Calibri"/>
                <a:cs typeface="Times New Roman"/>
              </a:rPr>
              <a:t> </a:t>
            </a:r>
            <a:r>
              <a:rPr lang="en-US" dirty="0" err="1">
                <a:latin typeface="Times New Roman"/>
                <a:ea typeface="Calibri"/>
                <a:cs typeface="Times New Roman"/>
              </a:rPr>
              <a:t>còn</a:t>
            </a:r>
            <a:r>
              <a:rPr lang="en-US" dirty="0">
                <a:latin typeface="Times New Roman"/>
                <a:ea typeface="Calibri"/>
                <a:cs typeface="Times New Roman"/>
              </a:rPr>
              <a:t> </a:t>
            </a:r>
            <a:r>
              <a:rPr lang="en-US" dirty="0" err="1">
                <a:latin typeface="Times New Roman"/>
                <a:ea typeface="Calibri"/>
                <a:cs typeface="Times New Roman"/>
              </a:rPr>
              <a:t>gợi</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năm</a:t>
            </a:r>
            <a:r>
              <a:rPr lang="en-US" dirty="0">
                <a:latin typeface="Times New Roman"/>
                <a:ea typeface="Calibri"/>
                <a:cs typeface="Times New Roman"/>
              </a:rPr>
              <a:t> </a:t>
            </a:r>
            <a:r>
              <a:rPr lang="en-US" dirty="0" err="1">
                <a:latin typeface="Times New Roman"/>
                <a:ea typeface="Calibri"/>
                <a:cs typeface="Times New Roman"/>
              </a:rPr>
              <a:t>tháng</a:t>
            </a:r>
            <a:r>
              <a:rPr lang="en-US" dirty="0">
                <a:latin typeface="Times New Roman"/>
                <a:ea typeface="Calibri"/>
                <a:cs typeface="Times New Roman"/>
              </a:rPr>
              <a:t> </a:t>
            </a:r>
            <a:r>
              <a:rPr lang="en-US" dirty="0" err="1">
                <a:latin typeface="Times New Roman"/>
                <a:ea typeface="Calibri"/>
                <a:cs typeface="Times New Roman"/>
              </a:rPr>
              <a:t>gian</a:t>
            </a:r>
            <a:r>
              <a:rPr lang="en-US" dirty="0">
                <a:latin typeface="Times New Roman"/>
                <a:ea typeface="Calibri"/>
                <a:cs typeface="Times New Roman"/>
              </a:rPr>
              <a:t> </a:t>
            </a:r>
            <a:r>
              <a:rPr lang="en-US" dirty="0" err="1">
                <a:latin typeface="Times New Roman"/>
                <a:ea typeface="Calibri"/>
                <a:cs typeface="Times New Roman"/>
              </a:rPr>
              <a:t>khổ</a:t>
            </a:r>
            <a:r>
              <a:rPr lang="en-US" dirty="0">
                <a:latin typeface="Times New Roman"/>
                <a:ea typeface="Calibri"/>
                <a:cs typeface="Times New Roman"/>
              </a:rPr>
              <a:t>, </a:t>
            </a:r>
            <a:r>
              <a:rPr lang="en-US" dirty="0" err="1">
                <a:latin typeface="Times New Roman"/>
                <a:ea typeface="Calibri"/>
                <a:cs typeface="Times New Roman"/>
              </a:rPr>
              <a:t>ác</a:t>
            </a:r>
            <a:r>
              <a:rPr lang="en-US" dirty="0">
                <a:latin typeface="Times New Roman"/>
                <a:ea typeface="Calibri"/>
                <a:cs typeface="Times New Roman"/>
              </a:rPr>
              <a:t> </a:t>
            </a:r>
            <a:r>
              <a:rPr lang="en-US" dirty="0" err="1">
                <a:latin typeface="Times New Roman"/>
                <a:ea typeface="Calibri"/>
                <a:cs typeface="Times New Roman"/>
              </a:rPr>
              <a:t>liệt</a:t>
            </a:r>
            <a:r>
              <a:rPr lang="en-US" dirty="0">
                <a:latin typeface="Times New Roman"/>
                <a:ea typeface="Calibri"/>
                <a:cs typeface="Times New Roman"/>
              </a:rPr>
              <a:t> </a:t>
            </a:r>
            <a:r>
              <a:rPr lang="en-US" dirty="0" err="1">
                <a:latin typeface="Times New Roman"/>
                <a:ea typeface="Calibri"/>
                <a:cs typeface="Times New Roman"/>
              </a:rPr>
              <a:t>thời</a:t>
            </a:r>
            <a:r>
              <a:rPr lang="en-US" dirty="0">
                <a:latin typeface="Times New Roman"/>
                <a:ea typeface="Calibri"/>
                <a:cs typeface="Times New Roman"/>
              </a:rPr>
              <a:t> </a:t>
            </a:r>
            <a:r>
              <a:rPr lang="en-US" dirty="0" err="1">
                <a:latin typeface="Times New Roman"/>
                <a:ea typeface="Calibri"/>
                <a:cs typeface="Times New Roman"/>
              </a:rPr>
              <a:t>chiến</a:t>
            </a:r>
            <a:r>
              <a:rPr lang="en-US" dirty="0">
                <a:latin typeface="Times New Roman"/>
                <a:ea typeface="Calibri"/>
                <a:cs typeface="Times New Roman"/>
              </a:rPr>
              <a:t> </a:t>
            </a:r>
            <a:r>
              <a:rPr lang="en-US" dirty="0" err="1">
                <a:latin typeface="Times New Roman"/>
                <a:ea typeface="Calibri"/>
                <a:cs typeface="Times New Roman"/>
              </a:rPr>
              <a:t>tranh</a:t>
            </a:r>
            <a:r>
              <a:rPr lang="en-US" dirty="0">
                <a:latin typeface="Times New Roman"/>
                <a:ea typeface="Calibri"/>
                <a:cs typeface="Times New Roman"/>
              </a:rPr>
              <a:t>. </a:t>
            </a:r>
            <a:r>
              <a:rPr lang="en-US" dirty="0" err="1">
                <a:latin typeface="Times New Roman"/>
                <a:ea typeface="Calibri"/>
                <a:cs typeface="Times New Roman"/>
              </a:rPr>
              <a:t>Lúc</a:t>
            </a:r>
            <a:r>
              <a:rPr lang="en-US" dirty="0">
                <a:latin typeface="Times New Roman"/>
                <a:ea typeface="Calibri"/>
                <a:cs typeface="Times New Roman"/>
              </a:rPr>
              <a:t> </a:t>
            </a:r>
            <a:r>
              <a:rPr lang="en-US" dirty="0" err="1">
                <a:latin typeface="Times New Roman"/>
                <a:ea typeface="Calibri"/>
                <a:cs typeface="Times New Roman"/>
              </a:rPr>
              <a:t>ấy</a:t>
            </a:r>
            <a:r>
              <a:rPr lang="en-US" dirty="0">
                <a:latin typeface="Times New Roman"/>
                <a:ea typeface="Calibri"/>
                <a:cs typeface="Times New Roman"/>
              </a:rPr>
              <a:t> “</a:t>
            </a:r>
            <a:r>
              <a:rPr lang="en-US" i="1" dirty="0" err="1">
                <a:latin typeface="Times New Roman"/>
                <a:ea typeface="Calibri"/>
                <a:cs typeface="Times New Roman"/>
              </a:rPr>
              <a:t>vầng</a:t>
            </a:r>
            <a:r>
              <a:rPr lang="en-US" i="1" dirty="0">
                <a:latin typeface="Times New Roman"/>
                <a:ea typeface="Calibri"/>
                <a:cs typeface="Times New Roman"/>
              </a:rPr>
              <a:t> </a:t>
            </a:r>
            <a:r>
              <a:rPr lang="en-US" i="1" dirty="0" err="1">
                <a:latin typeface="Times New Roman"/>
                <a:ea typeface="Calibri"/>
                <a:cs typeface="Times New Roman"/>
              </a:rPr>
              <a:t>trăng</a:t>
            </a:r>
            <a:r>
              <a:rPr lang="en-US" i="1" dirty="0">
                <a:latin typeface="Times New Roman"/>
                <a:ea typeface="Calibri"/>
                <a:cs typeface="Times New Roman"/>
              </a:rPr>
              <a:t> </a:t>
            </a:r>
            <a:r>
              <a:rPr lang="en-US" i="1" dirty="0" err="1">
                <a:latin typeface="Times New Roman"/>
                <a:ea typeface="Calibri"/>
                <a:cs typeface="Times New Roman"/>
              </a:rPr>
              <a:t>thành</a:t>
            </a:r>
            <a:r>
              <a:rPr lang="en-US" i="1" dirty="0">
                <a:latin typeface="Times New Roman"/>
                <a:ea typeface="Calibri"/>
                <a:cs typeface="Times New Roman"/>
              </a:rPr>
              <a:t> tri </a:t>
            </a:r>
            <a:r>
              <a:rPr lang="en-US" i="1" dirty="0" err="1">
                <a:latin typeface="Times New Roman"/>
                <a:ea typeface="Calibri"/>
                <a:cs typeface="Times New Roman"/>
              </a:rPr>
              <a:t>kỉ</a:t>
            </a:r>
            <a:r>
              <a:rPr lang="en-US" dirty="0">
                <a:latin typeface="Times New Roman"/>
                <a:ea typeface="Calibri"/>
                <a:cs typeface="Times New Roman"/>
              </a:rPr>
              <a:t>”.</a:t>
            </a:r>
            <a:r>
              <a:rPr lang="en-US" dirty="0" err="1">
                <a:latin typeface="Times New Roman"/>
                <a:ea typeface="Calibri"/>
                <a:cs typeface="Times New Roman"/>
              </a:rPr>
              <a:t>Bằng</a:t>
            </a:r>
            <a:r>
              <a:rPr lang="en-US" dirty="0">
                <a:latin typeface="Times New Roman"/>
                <a:ea typeface="Calibri"/>
                <a:cs typeface="Times New Roman"/>
              </a:rPr>
              <a:t> </a:t>
            </a:r>
            <a:r>
              <a:rPr lang="en-US" dirty="0" err="1">
                <a:latin typeface="Times New Roman"/>
                <a:ea typeface="Calibri"/>
                <a:cs typeface="Times New Roman"/>
              </a:rPr>
              <a:t>nghệ</a:t>
            </a:r>
            <a:r>
              <a:rPr lang="en-US" dirty="0">
                <a:latin typeface="Times New Roman"/>
                <a:ea typeface="Calibri"/>
                <a:cs typeface="Times New Roman"/>
              </a:rPr>
              <a:t> </a:t>
            </a:r>
            <a:r>
              <a:rPr lang="en-US" dirty="0" err="1">
                <a:latin typeface="Times New Roman"/>
                <a:ea typeface="Calibri"/>
                <a:cs typeface="Times New Roman"/>
              </a:rPr>
              <a:t>thuật</a:t>
            </a:r>
            <a:r>
              <a:rPr lang="en-US" dirty="0">
                <a:latin typeface="Times New Roman"/>
                <a:ea typeface="Calibri"/>
                <a:cs typeface="Times New Roman"/>
              </a:rPr>
              <a:t> </a:t>
            </a:r>
            <a:r>
              <a:rPr lang="en-US" dirty="0" err="1">
                <a:latin typeface="Times New Roman"/>
                <a:ea typeface="Calibri"/>
                <a:cs typeface="Times New Roman"/>
              </a:rPr>
              <a:t>nhân</a:t>
            </a:r>
            <a:r>
              <a:rPr lang="en-US" dirty="0">
                <a:latin typeface="Times New Roman"/>
                <a:ea typeface="Calibri"/>
                <a:cs typeface="Times New Roman"/>
              </a:rPr>
              <a:t> </a:t>
            </a:r>
            <a:r>
              <a:rPr lang="en-US" dirty="0" err="1">
                <a:latin typeface="Times New Roman"/>
                <a:ea typeface="Calibri"/>
                <a:cs typeface="Times New Roman"/>
              </a:rPr>
              <a:t>hoá</a:t>
            </a:r>
            <a:r>
              <a:rPr lang="en-US" dirty="0">
                <a:latin typeface="Times New Roman"/>
                <a:ea typeface="Calibri"/>
                <a:cs typeface="Times New Roman"/>
              </a:rPr>
              <a:t> </a:t>
            </a:r>
            <a:r>
              <a:rPr lang="en-US" i="1" dirty="0">
                <a:latin typeface="Times New Roman"/>
                <a:ea typeface="Calibri"/>
                <a:cs typeface="Times New Roman"/>
              </a:rPr>
              <a:t>“</a:t>
            </a:r>
            <a:r>
              <a:rPr lang="en-US" i="1" dirty="0" err="1">
                <a:latin typeface="Times New Roman"/>
                <a:ea typeface="Calibri"/>
                <a:cs typeface="Times New Roman"/>
              </a:rPr>
              <a:t>vầng</a:t>
            </a:r>
            <a:r>
              <a:rPr lang="en-US" i="1" dirty="0">
                <a:latin typeface="Times New Roman"/>
                <a:ea typeface="Calibri"/>
                <a:cs typeface="Times New Roman"/>
              </a:rPr>
              <a:t> </a:t>
            </a:r>
            <a:r>
              <a:rPr lang="en-US" i="1" dirty="0" err="1">
                <a:latin typeface="Times New Roman"/>
                <a:ea typeface="Calibri"/>
                <a:cs typeface="Times New Roman"/>
              </a:rPr>
              <a:t>trăng</a:t>
            </a:r>
            <a:r>
              <a:rPr lang="en-US" i="1" dirty="0">
                <a:latin typeface="Times New Roman"/>
                <a:ea typeface="Calibri"/>
                <a:cs typeface="Times New Roman"/>
              </a:rPr>
              <a:t> tri </a:t>
            </a:r>
            <a:r>
              <a:rPr lang="en-US" i="1" dirty="0" err="1">
                <a:latin typeface="Times New Roman"/>
                <a:ea typeface="Calibri"/>
                <a:cs typeface="Times New Roman"/>
              </a:rPr>
              <a:t>kỉ</a:t>
            </a:r>
            <a:r>
              <a:rPr lang="en-US" i="1"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bạn</a:t>
            </a:r>
            <a:r>
              <a:rPr lang="en-US" dirty="0">
                <a:latin typeface="Times New Roman"/>
                <a:ea typeface="Calibri"/>
                <a:cs typeface="Times New Roman"/>
              </a:rPr>
              <a:t> </a:t>
            </a:r>
            <a:r>
              <a:rPr lang="en-US" dirty="0" err="1">
                <a:latin typeface="Times New Roman"/>
                <a:ea typeface="Calibri"/>
                <a:cs typeface="Times New Roman"/>
              </a:rPr>
              <a:t>thân</a:t>
            </a:r>
            <a:r>
              <a:rPr lang="en-US" dirty="0">
                <a:latin typeface="Times New Roman"/>
                <a:ea typeface="Calibri"/>
                <a:cs typeface="Times New Roman"/>
              </a:rPr>
              <a:t> </a:t>
            </a:r>
            <a:r>
              <a:rPr lang="en-US" dirty="0" err="1">
                <a:latin typeface="Times New Roman"/>
                <a:ea typeface="Calibri"/>
                <a:cs typeface="Times New Roman"/>
              </a:rPr>
              <a:t>thiết</a:t>
            </a:r>
            <a:r>
              <a:rPr lang="en-US" dirty="0">
                <a:latin typeface="Times New Roman"/>
                <a:ea typeface="Calibri"/>
                <a:cs typeface="Times New Roman"/>
              </a:rPr>
              <a:t>, tri </a:t>
            </a:r>
            <a:r>
              <a:rPr lang="en-US" dirty="0" err="1">
                <a:latin typeface="Times New Roman"/>
                <a:ea typeface="Calibri"/>
                <a:cs typeface="Times New Roman"/>
              </a:rPr>
              <a:t>âm</a:t>
            </a:r>
            <a:r>
              <a:rPr lang="en-US" dirty="0">
                <a:latin typeface="Times New Roman"/>
                <a:ea typeface="Calibri"/>
                <a:cs typeface="Times New Roman"/>
              </a:rPr>
              <a:t> tri </a:t>
            </a:r>
            <a:r>
              <a:rPr lang="en-US" dirty="0" err="1">
                <a:latin typeface="Times New Roman"/>
                <a:ea typeface="Calibri"/>
                <a:cs typeface="Times New Roman"/>
              </a:rPr>
              <a:t>kỉ</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đồng</a:t>
            </a:r>
            <a:r>
              <a:rPr lang="en-US" dirty="0">
                <a:latin typeface="Times New Roman"/>
                <a:ea typeface="Calibri"/>
                <a:cs typeface="Times New Roman"/>
              </a:rPr>
              <a:t> </a:t>
            </a:r>
            <a:r>
              <a:rPr lang="en-US" dirty="0" err="1">
                <a:latin typeface="Times New Roman"/>
                <a:ea typeface="Calibri"/>
                <a:cs typeface="Times New Roman"/>
              </a:rPr>
              <a:t>chí</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chia </a:t>
            </a:r>
            <a:r>
              <a:rPr lang="en-US" dirty="0" err="1">
                <a:latin typeface="Times New Roman"/>
                <a:ea typeface="Calibri"/>
                <a:cs typeface="Times New Roman"/>
              </a:rPr>
              <a:t>sẻ</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vui</a:t>
            </a:r>
            <a:r>
              <a:rPr lang="en-US" dirty="0">
                <a:latin typeface="Times New Roman"/>
                <a:ea typeface="Calibri"/>
                <a:cs typeface="Times New Roman"/>
              </a:rPr>
              <a:t> </a:t>
            </a:r>
            <a:r>
              <a:rPr lang="en-US" dirty="0" err="1">
                <a:latin typeface="Times New Roman"/>
                <a:ea typeface="Calibri"/>
                <a:cs typeface="Times New Roman"/>
              </a:rPr>
              <a:t>buồn</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chiến</a:t>
            </a:r>
            <a:r>
              <a:rPr lang="en-US" dirty="0">
                <a:latin typeface="Times New Roman"/>
                <a:ea typeface="Calibri"/>
                <a:cs typeface="Times New Roman"/>
              </a:rPr>
              <a:t> </a:t>
            </a:r>
            <a:r>
              <a:rPr lang="en-US" dirty="0" err="1">
                <a:latin typeface="Times New Roman"/>
                <a:ea typeface="Calibri"/>
                <a:cs typeface="Times New Roman"/>
              </a:rPr>
              <a:t>trận</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lình</a:t>
            </a:r>
            <a:r>
              <a:rPr lang="en-US" dirty="0">
                <a:latin typeface="Times New Roman"/>
                <a:ea typeface="Calibri"/>
                <a:cs typeface="Times New Roman"/>
              </a:rPr>
              <a:t> – </a:t>
            </a:r>
            <a:r>
              <a:rPr lang="en-US" dirty="0" err="1">
                <a:latin typeface="Times New Roman"/>
                <a:ea typeface="Calibri"/>
                <a:cs typeface="Times New Roman"/>
              </a:rPr>
              <a:t>nhà</a:t>
            </a:r>
            <a:r>
              <a:rPr lang="en-US" dirty="0">
                <a:latin typeface="Times New Roman"/>
                <a:ea typeface="Calibri"/>
                <a:cs typeface="Times New Roman"/>
              </a:rPr>
              <a:t> </a:t>
            </a:r>
            <a:r>
              <a:rPr lang="en-US" dirty="0" err="1">
                <a:latin typeface="Times New Roman"/>
                <a:ea typeface="Calibri"/>
                <a:cs typeface="Times New Roman"/>
              </a:rPr>
              <a:t>thơ</a:t>
            </a:r>
            <a:r>
              <a:rPr lang="en-US" dirty="0">
                <a:latin typeface="Times New Roman"/>
                <a:ea typeface="Calibri"/>
                <a:cs typeface="Times New Roman"/>
              </a:rPr>
              <a:t>. </a:t>
            </a:r>
            <a:r>
              <a:rPr lang="en-US" dirty="0" err="1">
                <a:latin typeface="Times New Roman"/>
                <a:ea typeface="Calibri"/>
                <a:cs typeface="Times New Roman"/>
              </a:rPr>
              <a:t>Hành</a:t>
            </a:r>
            <a:r>
              <a:rPr lang="en-US" dirty="0">
                <a:latin typeface="Times New Roman"/>
                <a:ea typeface="Calibri"/>
                <a:cs typeface="Times New Roman"/>
              </a:rPr>
              <a:t> </a:t>
            </a:r>
            <a:r>
              <a:rPr lang="en-US" dirty="0" err="1">
                <a:latin typeface="Times New Roman"/>
                <a:ea typeface="Calibri"/>
                <a:cs typeface="Times New Roman"/>
              </a:rPr>
              <a:t>quân</a:t>
            </a:r>
            <a:r>
              <a:rPr lang="en-US" dirty="0">
                <a:latin typeface="Times New Roman"/>
                <a:ea typeface="Calibri"/>
                <a:cs typeface="Times New Roman"/>
              </a:rPr>
              <a:t> </a:t>
            </a:r>
            <a:r>
              <a:rPr lang="en-US" dirty="0" err="1">
                <a:latin typeface="Times New Roman"/>
                <a:ea typeface="Calibri"/>
                <a:cs typeface="Times New Roman"/>
              </a:rPr>
              <a:t>giữa</a:t>
            </a:r>
            <a:r>
              <a:rPr lang="en-US" dirty="0">
                <a:latin typeface="Times New Roman"/>
                <a:ea typeface="Calibri"/>
                <a:cs typeface="Times New Roman"/>
              </a:rPr>
              <a:t> </a:t>
            </a:r>
            <a:r>
              <a:rPr lang="en-US" dirty="0" err="1">
                <a:latin typeface="Times New Roman"/>
                <a:ea typeface="Calibri"/>
                <a:cs typeface="Times New Roman"/>
              </a:rPr>
              <a:t>đêm</a:t>
            </a:r>
            <a:r>
              <a:rPr lang="en-US" dirty="0">
                <a:latin typeface="Times New Roman"/>
                <a:ea typeface="Calibri"/>
                <a:cs typeface="Times New Roman"/>
              </a:rPr>
              <a:t>, </a:t>
            </a:r>
            <a:r>
              <a:rPr lang="en-US" dirty="0" err="1">
                <a:latin typeface="Times New Roman"/>
                <a:ea typeface="Calibri"/>
                <a:cs typeface="Times New Roman"/>
              </a:rPr>
              <a:t>trên</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nẻo</a:t>
            </a:r>
            <a:r>
              <a:rPr lang="en-US" dirty="0">
                <a:latin typeface="Times New Roman"/>
                <a:ea typeface="Calibri"/>
                <a:cs typeface="Times New Roman"/>
              </a:rPr>
              <a:t> </a:t>
            </a:r>
            <a:r>
              <a:rPr lang="en-US" dirty="0" err="1">
                <a:latin typeface="Times New Roman"/>
                <a:ea typeface="Calibri"/>
                <a:cs typeface="Times New Roman"/>
              </a:rPr>
              <a:t>đường</a:t>
            </a:r>
            <a:r>
              <a:rPr lang="en-US" dirty="0">
                <a:latin typeface="Times New Roman"/>
                <a:ea typeface="Calibri"/>
                <a:cs typeface="Times New Roman"/>
              </a:rPr>
              <a:t> </a:t>
            </a:r>
            <a:r>
              <a:rPr lang="en-US" dirty="0" err="1">
                <a:latin typeface="Times New Roman"/>
                <a:ea typeface="Calibri"/>
                <a:cs typeface="Times New Roman"/>
              </a:rPr>
              <a:t>chông</a:t>
            </a:r>
            <a:r>
              <a:rPr lang="en-US" dirty="0">
                <a:latin typeface="Times New Roman"/>
                <a:ea typeface="Calibri"/>
                <a:cs typeface="Times New Roman"/>
              </a:rPr>
              <a:t> </a:t>
            </a:r>
            <a:r>
              <a:rPr lang="en-US" dirty="0" err="1">
                <a:latin typeface="Times New Roman"/>
                <a:ea typeface="Calibri"/>
                <a:cs typeface="Times New Roman"/>
              </a:rPr>
              <a:t>gai</a:t>
            </a:r>
            <a:r>
              <a:rPr lang="en-US" dirty="0">
                <a:latin typeface="Times New Roman"/>
                <a:ea typeface="Calibri"/>
                <a:cs typeface="Times New Roman"/>
              </a:rPr>
              <a:t> </a:t>
            </a:r>
            <a:r>
              <a:rPr lang="en-US" dirty="0" err="1">
                <a:latin typeface="Times New Roman"/>
                <a:ea typeface="Calibri"/>
                <a:cs typeface="Times New Roman"/>
              </a:rPr>
              <a:t>ra</a:t>
            </a:r>
            <a:r>
              <a:rPr lang="en-US" dirty="0">
                <a:latin typeface="Times New Roman"/>
                <a:ea typeface="Calibri"/>
                <a:cs typeface="Times New Roman"/>
              </a:rPr>
              <a:t> </a:t>
            </a:r>
            <a:r>
              <a:rPr lang="en-US" dirty="0" err="1">
                <a:latin typeface="Times New Roman"/>
                <a:ea typeface="Calibri"/>
                <a:cs typeface="Times New Roman"/>
              </a:rPr>
              <a:t>mặt</a:t>
            </a:r>
            <a:r>
              <a:rPr lang="en-US" dirty="0">
                <a:latin typeface="Times New Roman"/>
                <a:ea typeface="Calibri"/>
                <a:cs typeface="Times New Roman"/>
              </a:rPr>
              <a:t> </a:t>
            </a:r>
            <a:r>
              <a:rPr lang="en-US" dirty="0" err="1">
                <a:latin typeface="Times New Roman"/>
                <a:ea typeface="Calibri"/>
                <a:cs typeface="Times New Roman"/>
              </a:rPr>
              <a:t>trận</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phiên</a:t>
            </a:r>
            <a:r>
              <a:rPr lang="en-US" dirty="0">
                <a:latin typeface="Times New Roman"/>
                <a:ea typeface="Calibri"/>
                <a:cs typeface="Times New Roman"/>
              </a:rPr>
              <a:t> </a:t>
            </a:r>
            <a:r>
              <a:rPr lang="en-US" dirty="0" err="1">
                <a:latin typeface="Times New Roman"/>
                <a:ea typeface="Calibri"/>
                <a:cs typeface="Times New Roman"/>
              </a:rPr>
              <a:t>gác</a:t>
            </a:r>
            <a:r>
              <a:rPr lang="en-US" dirty="0">
                <a:latin typeface="Times New Roman"/>
                <a:ea typeface="Calibri"/>
                <a:cs typeface="Times New Roman"/>
              </a:rPr>
              <a:t> </a:t>
            </a:r>
            <a:r>
              <a:rPr lang="en-US" dirty="0" err="1">
                <a:latin typeface="Times New Roman"/>
                <a:ea typeface="Calibri"/>
                <a:cs typeface="Times New Roman"/>
              </a:rPr>
              <a:t>giữa</a:t>
            </a:r>
            <a:r>
              <a:rPr lang="en-US" dirty="0">
                <a:latin typeface="Times New Roman"/>
                <a:ea typeface="Calibri"/>
                <a:cs typeface="Times New Roman"/>
              </a:rPr>
              <a:t> </a:t>
            </a:r>
            <a:r>
              <a:rPr lang="en-US" dirty="0" err="1">
                <a:latin typeface="Times New Roman"/>
                <a:ea typeface="Calibri"/>
                <a:cs typeface="Times New Roman"/>
              </a:rPr>
              <a:t>rừng</a:t>
            </a:r>
            <a:r>
              <a:rPr lang="en-US" dirty="0">
                <a:latin typeface="Times New Roman"/>
                <a:ea typeface="Calibri"/>
                <a:cs typeface="Times New Roman"/>
              </a:rPr>
              <a:t> </a:t>
            </a:r>
            <a:r>
              <a:rPr lang="en-US" dirty="0" err="1">
                <a:latin typeface="Times New Roman"/>
                <a:ea typeface="Calibri"/>
                <a:cs typeface="Times New Roman"/>
              </a:rPr>
              <a:t>khuya</a:t>
            </a:r>
            <a:r>
              <a:rPr lang="en-US" dirty="0">
                <a:latin typeface="Times New Roman"/>
                <a:ea typeface="Calibri"/>
                <a:cs typeface="Times New Roman"/>
              </a:rPr>
              <a:t> </a:t>
            </a:r>
            <a:r>
              <a:rPr lang="en-US" dirty="0" err="1">
                <a:latin typeface="Times New Roman"/>
                <a:ea typeface="Calibri"/>
                <a:cs typeface="Times New Roman"/>
              </a:rPr>
              <a:t>lạnh</a:t>
            </a:r>
            <a:r>
              <a:rPr lang="en-US" dirty="0">
                <a:latin typeface="Times New Roman"/>
                <a:ea typeface="Calibri"/>
                <a:cs typeface="Times New Roman"/>
              </a:rPr>
              <a:t> </a:t>
            </a:r>
            <a:r>
              <a:rPr lang="en-US" dirty="0" err="1">
                <a:latin typeface="Times New Roman"/>
                <a:ea typeface="Calibri"/>
                <a:cs typeface="Times New Roman"/>
              </a:rPr>
              <a:t>lẽo</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tối</a:t>
            </a:r>
            <a:r>
              <a:rPr lang="en-US" dirty="0">
                <a:latin typeface="Times New Roman"/>
                <a:ea typeface="Calibri"/>
                <a:cs typeface="Times New Roman"/>
              </a:rPr>
              <a:t> </a:t>
            </a:r>
            <a:r>
              <a:rPr lang="en-US" dirty="0" err="1">
                <a:latin typeface="Times New Roman"/>
                <a:ea typeface="Calibri"/>
                <a:cs typeface="Times New Roman"/>
              </a:rPr>
              <a:t>nằm</a:t>
            </a:r>
            <a:r>
              <a:rPr lang="en-US" dirty="0">
                <a:latin typeface="Times New Roman"/>
                <a:ea typeface="Calibri"/>
                <a:cs typeface="Times New Roman"/>
              </a:rPr>
              <a:t> </a:t>
            </a:r>
            <a:r>
              <a:rPr lang="en-US" dirty="0" err="1">
                <a:latin typeface="Times New Roman"/>
                <a:ea typeface="Calibri"/>
                <a:cs typeface="Times New Roman"/>
              </a:rPr>
              <a:t>yên</a:t>
            </a:r>
            <a:r>
              <a:rPr lang="en-US" dirty="0">
                <a:latin typeface="Times New Roman"/>
                <a:ea typeface="Calibri"/>
                <a:cs typeface="Times New Roman"/>
              </a:rPr>
              <a:t> </a:t>
            </a:r>
            <a:r>
              <a:rPr lang="en-US" dirty="0" err="1">
                <a:latin typeface="Times New Roman"/>
                <a:ea typeface="Calibri"/>
                <a:cs typeface="Times New Roman"/>
              </a:rPr>
              <a:t>giấc</a:t>
            </a:r>
            <a:r>
              <a:rPr lang="en-US" dirty="0">
                <a:latin typeface="Times New Roman"/>
                <a:ea typeface="Calibri"/>
                <a:cs typeface="Times New Roman"/>
              </a:rPr>
              <a:t> </a:t>
            </a:r>
            <a:r>
              <a:rPr lang="en-US" dirty="0" err="1">
                <a:latin typeface="Times New Roman"/>
                <a:ea typeface="Calibri"/>
                <a:cs typeface="Times New Roman"/>
              </a:rPr>
              <a:t>dưới</a:t>
            </a:r>
            <a:r>
              <a:rPr lang="en-US" dirty="0">
                <a:latin typeface="Times New Roman"/>
                <a:ea typeface="Calibri"/>
                <a:cs typeface="Times New Roman"/>
              </a:rPr>
              <a:t> </a:t>
            </a:r>
            <a:r>
              <a:rPr lang="en-US" dirty="0" err="1">
                <a:latin typeface="Times New Roman"/>
                <a:ea typeface="Calibri"/>
                <a:cs typeface="Times New Roman"/>
              </a:rPr>
              <a:t>màn</a:t>
            </a:r>
            <a:r>
              <a:rPr lang="en-US" dirty="0">
                <a:latin typeface="Times New Roman"/>
                <a:ea typeface="Calibri"/>
                <a:cs typeface="Times New Roman"/>
              </a:rPr>
              <a:t> </a:t>
            </a:r>
            <a:r>
              <a:rPr lang="en-US" dirty="0" err="1">
                <a:latin typeface="Times New Roman"/>
                <a:ea typeface="Calibri"/>
                <a:cs typeface="Times New Roman"/>
              </a:rPr>
              <a:t>trời</a:t>
            </a:r>
            <a:r>
              <a:rPr lang="en-US" dirty="0">
                <a:latin typeface="Times New Roman"/>
                <a:ea typeface="Calibri"/>
                <a:cs typeface="Times New Roman"/>
              </a:rPr>
              <a:t> </a:t>
            </a:r>
            <a:r>
              <a:rPr lang="en-US" dirty="0" err="1">
                <a:latin typeface="Times New Roman"/>
                <a:ea typeface="Calibri"/>
                <a:cs typeface="Times New Roman"/>
              </a:rPr>
              <a:t>đen</a:t>
            </a:r>
            <a:r>
              <a:rPr lang="en-US" dirty="0">
                <a:latin typeface="Times New Roman"/>
                <a:ea typeface="Calibri"/>
                <a:cs typeface="Times New Roman"/>
              </a:rPr>
              <a:t> </a:t>
            </a:r>
            <a:r>
              <a:rPr lang="en-US" dirty="0" err="1">
                <a:latin typeface="Times New Roman"/>
                <a:ea typeface="Calibri"/>
                <a:cs typeface="Times New Roman"/>
              </a:rPr>
              <a:t>đặc</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lính</a:t>
            </a:r>
            <a:r>
              <a:rPr lang="en-US" dirty="0">
                <a:latin typeface="Times New Roman"/>
                <a:ea typeface="Calibri"/>
                <a:cs typeface="Times New Roman"/>
              </a:rPr>
              <a:t> </a:t>
            </a:r>
            <a:r>
              <a:rPr lang="en-US" dirty="0" err="1">
                <a:latin typeface="Times New Roman"/>
                <a:ea typeface="Calibri"/>
                <a:cs typeface="Times New Roman"/>
              </a:rPr>
              <a:t>đều</a:t>
            </a:r>
            <a:r>
              <a:rPr lang="en-US" dirty="0">
                <a:latin typeface="Times New Roman"/>
                <a:ea typeface="Calibri"/>
                <a:cs typeface="Times New Roman"/>
              </a:rPr>
              <a:t> </a:t>
            </a:r>
            <a:r>
              <a:rPr lang="en-US" dirty="0" err="1">
                <a:latin typeface="Times New Roman"/>
                <a:ea typeface="Calibri"/>
                <a:cs typeface="Times New Roman"/>
              </a:rPr>
              <a:t>có</a:t>
            </a:r>
            <a:r>
              <a:rPr lang="en-US" dirty="0">
                <a:latin typeface="Times New Roman"/>
                <a:ea typeface="Calibri"/>
                <a:cs typeface="Times New Roman"/>
              </a:rPr>
              <a:t> </a:t>
            </a:r>
            <a:r>
              <a:rPr lang="en-US" dirty="0" err="1">
                <a:latin typeface="Times New Roman"/>
                <a:ea typeface="Calibri"/>
                <a:cs typeface="Times New Roman"/>
              </a:rPr>
              <a:t>vầng</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bên</a:t>
            </a:r>
            <a:r>
              <a:rPr lang="en-US" dirty="0">
                <a:latin typeface="Times New Roman"/>
                <a:ea typeface="Calibri"/>
                <a:cs typeface="Times New Roman"/>
              </a:rPr>
              <a:t> </a:t>
            </a:r>
            <a:r>
              <a:rPr lang="en-US" dirty="0" err="1">
                <a:latin typeface="Times New Roman"/>
                <a:ea typeface="Calibri"/>
                <a:cs typeface="Times New Roman"/>
              </a:rPr>
              <a:t>cạnh</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ở </a:t>
            </a:r>
            <a:r>
              <a:rPr lang="en-US" dirty="0" err="1">
                <a:latin typeface="Times New Roman"/>
                <a:ea typeface="Calibri"/>
                <a:cs typeface="Times New Roman"/>
              </a:rPr>
              <a:t>bên</a:t>
            </a:r>
            <a:r>
              <a:rPr lang="en-US" dirty="0">
                <a:latin typeface="Times New Roman"/>
                <a:ea typeface="Calibri"/>
                <a:cs typeface="Times New Roman"/>
              </a:rPr>
              <a:t>, </a:t>
            </a:r>
            <a:r>
              <a:rPr lang="en-US" dirty="0" err="1">
                <a:latin typeface="Times New Roman"/>
                <a:ea typeface="Calibri"/>
                <a:cs typeface="Times New Roman"/>
              </a:rPr>
              <a:t>bầu</a:t>
            </a:r>
            <a:r>
              <a:rPr lang="en-US" dirty="0">
                <a:latin typeface="Times New Roman"/>
                <a:ea typeface="Calibri"/>
                <a:cs typeface="Times New Roman"/>
              </a:rPr>
              <a:t> </a:t>
            </a:r>
            <a:r>
              <a:rPr lang="en-US" dirty="0" err="1">
                <a:latin typeface="Times New Roman"/>
                <a:ea typeface="Calibri"/>
                <a:cs typeface="Times New Roman"/>
              </a:rPr>
              <a:t>bạn</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a:t>
            </a:r>
            <a:r>
              <a:rPr lang="en-US" dirty="0" err="1">
                <a:latin typeface="Times New Roman"/>
                <a:ea typeface="Calibri"/>
                <a:cs typeface="Times New Roman"/>
              </a:rPr>
              <a:t>cảm</a:t>
            </a:r>
            <a:r>
              <a:rPr lang="en-US" dirty="0">
                <a:latin typeface="Times New Roman"/>
                <a:ea typeface="Calibri"/>
                <a:cs typeface="Times New Roman"/>
              </a:rPr>
              <a:t> </a:t>
            </a:r>
            <a:r>
              <a:rPr lang="en-US" dirty="0" err="1">
                <a:latin typeface="Times New Roman"/>
                <a:ea typeface="Calibri"/>
                <a:cs typeface="Times New Roman"/>
              </a:rPr>
              <a:t>nhận</a:t>
            </a:r>
            <a:r>
              <a:rPr lang="en-US" dirty="0">
                <a:latin typeface="Times New Roman"/>
                <a:ea typeface="Calibri"/>
                <a:cs typeface="Times New Roman"/>
              </a:rPr>
              <a:t> </a:t>
            </a:r>
            <a:r>
              <a:rPr lang="en-US" dirty="0" err="1">
                <a:latin typeface="Times New Roman"/>
                <a:ea typeface="Calibri"/>
                <a:cs typeface="Times New Roman"/>
              </a:rPr>
              <a:t>cái</a:t>
            </a:r>
            <a:r>
              <a:rPr lang="en-US" dirty="0">
                <a:latin typeface="Times New Roman"/>
                <a:ea typeface="Calibri"/>
                <a:cs typeface="Times New Roman"/>
              </a:rPr>
              <a:t> </a:t>
            </a:r>
            <a:r>
              <a:rPr lang="en-US" dirty="0" err="1">
                <a:latin typeface="Times New Roman"/>
                <a:ea typeface="Calibri"/>
                <a:cs typeface="Times New Roman"/>
              </a:rPr>
              <a:t>buốt</a:t>
            </a:r>
            <a:r>
              <a:rPr lang="en-US" dirty="0">
                <a:latin typeface="Times New Roman"/>
                <a:ea typeface="Calibri"/>
                <a:cs typeface="Times New Roman"/>
              </a:rPr>
              <a:t> </a:t>
            </a:r>
            <a:r>
              <a:rPr lang="en-US" dirty="0" err="1">
                <a:latin typeface="Times New Roman"/>
                <a:ea typeface="Calibri"/>
                <a:cs typeface="Times New Roman"/>
              </a:rPr>
              <a:t>nơi</a:t>
            </a:r>
            <a:r>
              <a:rPr lang="en-US" dirty="0">
                <a:latin typeface="Times New Roman"/>
                <a:ea typeface="Calibri"/>
                <a:cs typeface="Times New Roman"/>
              </a:rPr>
              <a:t> “</a:t>
            </a:r>
            <a:r>
              <a:rPr lang="en-US" i="1" dirty="0" err="1">
                <a:latin typeface="Times New Roman"/>
                <a:ea typeface="Calibri"/>
                <a:cs typeface="Times New Roman"/>
              </a:rPr>
              <a:t>Rừng</a:t>
            </a:r>
            <a:r>
              <a:rPr lang="en-US" i="1" dirty="0">
                <a:latin typeface="Times New Roman"/>
                <a:ea typeface="Calibri"/>
                <a:cs typeface="Times New Roman"/>
              </a:rPr>
              <a:t> </a:t>
            </a:r>
            <a:r>
              <a:rPr lang="en-US" i="1" dirty="0" err="1">
                <a:latin typeface="Times New Roman"/>
                <a:ea typeface="Calibri"/>
                <a:cs typeface="Times New Roman"/>
              </a:rPr>
              <a:t>hoang</a:t>
            </a:r>
            <a:r>
              <a:rPr lang="en-US" i="1" dirty="0">
                <a:latin typeface="Times New Roman"/>
                <a:ea typeface="Calibri"/>
                <a:cs typeface="Times New Roman"/>
              </a:rPr>
              <a:t> </a:t>
            </a:r>
            <a:r>
              <a:rPr lang="en-US" i="1" dirty="0" err="1">
                <a:latin typeface="Times New Roman"/>
                <a:ea typeface="Calibri"/>
                <a:cs typeface="Times New Roman"/>
              </a:rPr>
              <a:t>sương</a:t>
            </a:r>
            <a:r>
              <a:rPr lang="en-US" i="1" dirty="0">
                <a:latin typeface="Times New Roman"/>
                <a:ea typeface="Calibri"/>
                <a:cs typeface="Times New Roman"/>
              </a:rPr>
              <a:t> </a:t>
            </a:r>
            <a:r>
              <a:rPr lang="en-US" i="1" dirty="0" err="1">
                <a:latin typeface="Times New Roman"/>
                <a:ea typeface="Calibri"/>
                <a:cs typeface="Times New Roman"/>
              </a:rPr>
              <a:t>muối</a:t>
            </a:r>
            <a:r>
              <a:rPr lang="en-US" dirty="0">
                <a:latin typeface="Times New Roman"/>
                <a:ea typeface="Calibri"/>
                <a:cs typeface="Times New Roman"/>
              </a:rPr>
              <a:t>” (</a:t>
            </a:r>
            <a:r>
              <a:rPr lang="en-US" i="1" dirty="0" err="1">
                <a:latin typeface="Times New Roman"/>
                <a:ea typeface="Calibri"/>
                <a:cs typeface="Times New Roman"/>
              </a:rPr>
              <a:t>Đồng</a:t>
            </a:r>
            <a:r>
              <a:rPr lang="en-US" i="1" dirty="0">
                <a:latin typeface="Times New Roman"/>
                <a:ea typeface="Calibri"/>
                <a:cs typeface="Times New Roman"/>
              </a:rPr>
              <a:t> </a:t>
            </a:r>
            <a:r>
              <a:rPr lang="en-US" i="1" dirty="0" err="1">
                <a:latin typeface="Times New Roman"/>
                <a:ea typeface="Calibri"/>
                <a:cs typeface="Times New Roman"/>
              </a:rPr>
              <a:t>chí</a:t>
            </a:r>
            <a:r>
              <a:rPr lang="en-US" i="1" dirty="0">
                <a:latin typeface="Times New Roman"/>
                <a:ea typeface="Calibri"/>
                <a:cs typeface="Times New Roman"/>
              </a:rPr>
              <a:t> </a:t>
            </a:r>
            <a:r>
              <a:rPr lang="en-US" dirty="0">
                <a:latin typeface="Times New Roman"/>
                <a:ea typeface="Calibri"/>
                <a:cs typeface="Times New Roman"/>
              </a:rPr>
              <a:t>– </a:t>
            </a:r>
            <a:r>
              <a:rPr lang="en-US" dirty="0" err="1">
                <a:latin typeface="Times New Roman"/>
                <a:ea typeface="Calibri"/>
                <a:cs typeface="Times New Roman"/>
              </a:rPr>
              <a:t>Chính</a:t>
            </a:r>
            <a:r>
              <a:rPr lang="en-US" dirty="0">
                <a:latin typeface="Times New Roman"/>
                <a:ea typeface="Calibri"/>
                <a:cs typeface="Times New Roman"/>
              </a:rPr>
              <a:t> </a:t>
            </a:r>
            <a:r>
              <a:rPr lang="en-US" dirty="0" err="1">
                <a:latin typeface="Times New Roman"/>
                <a:ea typeface="Calibri"/>
                <a:cs typeface="Times New Roman"/>
              </a:rPr>
              <a:t>Hữu</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a:t>
            </a:r>
            <a:r>
              <a:rPr lang="en-US" dirty="0" err="1">
                <a:latin typeface="Times New Roman"/>
                <a:ea typeface="Calibri"/>
                <a:cs typeface="Times New Roman"/>
              </a:rPr>
              <a:t>trải</a:t>
            </a:r>
            <a:r>
              <a:rPr lang="en-US" dirty="0">
                <a:latin typeface="Times New Roman"/>
                <a:ea typeface="Calibri"/>
                <a:cs typeface="Times New Roman"/>
              </a:rPr>
              <a:t> qua </a:t>
            </a:r>
            <a:r>
              <a:rPr lang="en-US" dirty="0" err="1">
                <a:latin typeface="Times New Roman"/>
                <a:ea typeface="Calibri"/>
                <a:cs typeface="Times New Roman"/>
              </a:rPr>
              <a:t>bao</a:t>
            </a:r>
            <a:r>
              <a:rPr lang="en-US" dirty="0">
                <a:latin typeface="Times New Roman"/>
                <a:ea typeface="Calibri"/>
                <a:cs typeface="Times New Roman"/>
              </a:rPr>
              <a:t> </a:t>
            </a:r>
            <a:r>
              <a:rPr lang="en-US" dirty="0" err="1">
                <a:latin typeface="Times New Roman"/>
                <a:ea typeface="Calibri"/>
                <a:cs typeface="Times New Roman"/>
              </a:rPr>
              <a:t>gian</a:t>
            </a:r>
            <a:r>
              <a:rPr lang="en-US" dirty="0">
                <a:latin typeface="Times New Roman"/>
                <a:ea typeface="Calibri"/>
                <a:cs typeface="Times New Roman"/>
              </a:rPr>
              <a:t> </a:t>
            </a:r>
            <a:r>
              <a:rPr lang="en-US" dirty="0" err="1">
                <a:latin typeface="Times New Roman"/>
                <a:ea typeface="Calibri"/>
                <a:cs typeface="Times New Roman"/>
              </a:rPr>
              <a:t>khổ</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cuộc</a:t>
            </a:r>
            <a:r>
              <a:rPr lang="en-US" dirty="0">
                <a:latin typeface="Times New Roman"/>
                <a:ea typeface="Calibri"/>
                <a:cs typeface="Times New Roman"/>
              </a:rPr>
              <a:t> </a:t>
            </a:r>
            <a:r>
              <a:rPr lang="en-US" dirty="0" err="1">
                <a:latin typeface="Times New Roman"/>
                <a:ea typeface="Calibri"/>
                <a:cs typeface="Times New Roman"/>
              </a:rPr>
              <a:t>sống</a:t>
            </a:r>
            <a:r>
              <a:rPr lang="en-US" dirty="0">
                <a:latin typeface="Times New Roman"/>
                <a:ea typeface="Calibri"/>
                <a:cs typeface="Times New Roman"/>
              </a:rPr>
              <a:t> </a:t>
            </a:r>
            <a:r>
              <a:rPr lang="en-US" dirty="0" err="1">
                <a:latin typeface="Times New Roman"/>
                <a:ea typeface="Calibri"/>
                <a:cs typeface="Times New Roman"/>
              </a:rPr>
              <a:t>chiến</a:t>
            </a:r>
            <a:r>
              <a:rPr lang="en-US" dirty="0">
                <a:latin typeface="Times New Roman"/>
                <a:ea typeface="Calibri"/>
                <a:cs typeface="Times New Roman"/>
              </a:rPr>
              <a:t> </a:t>
            </a:r>
            <a:r>
              <a:rPr lang="en-US" dirty="0" err="1">
                <a:latin typeface="Times New Roman"/>
                <a:ea typeface="Calibri"/>
                <a:cs typeface="Times New Roman"/>
              </a:rPr>
              <a:t>đầu</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chia </a:t>
            </a:r>
            <a:r>
              <a:rPr lang="en-US" dirty="0" err="1">
                <a:latin typeface="Times New Roman"/>
                <a:ea typeface="Calibri"/>
                <a:cs typeface="Times New Roman"/>
              </a:rPr>
              <a:t>ngọt</a:t>
            </a:r>
            <a:r>
              <a:rPr lang="en-US" dirty="0">
                <a:latin typeface="Times New Roman"/>
                <a:ea typeface="Calibri"/>
                <a:cs typeface="Times New Roman"/>
              </a:rPr>
              <a:t> </a:t>
            </a:r>
            <a:r>
              <a:rPr lang="en-US" dirty="0" err="1">
                <a:latin typeface="Times New Roman"/>
                <a:ea typeface="Calibri"/>
                <a:cs typeface="Times New Roman"/>
              </a:rPr>
              <a:t>sẻ</a:t>
            </a:r>
            <a:r>
              <a:rPr lang="en-US" dirty="0">
                <a:latin typeface="Times New Roman"/>
                <a:ea typeface="Calibri"/>
                <a:cs typeface="Times New Roman"/>
              </a:rPr>
              <a:t> </a:t>
            </a:r>
            <a:r>
              <a:rPr lang="en-US" dirty="0" err="1">
                <a:latin typeface="Times New Roman"/>
                <a:ea typeface="Calibri"/>
                <a:cs typeface="Times New Roman"/>
              </a:rPr>
              <a:t>bùi</a:t>
            </a:r>
            <a:r>
              <a:rPr lang="en-US" dirty="0">
                <a:latin typeface="Times New Roman"/>
                <a:ea typeface="Calibri"/>
                <a:cs typeface="Times New Roman"/>
              </a:rPr>
              <a:t>, </a:t>
            </a:r>
            <a:r>
              <a:rPr lang="en-US" dirty="0" err="1">
                <a:latin typeface="Times New Roman"/>
                <a:ea typeface="Calibri"/>
                <a:cs typeface="Times New Roman"/>
              </a:rPr>
              <a:t>đồng</a:t>
            </a:r>
            <a:r>
              <a:rPr lang="en-US" dirty="0">
                <a:latin typeface="Times New Roman"/>
                <a:ea typeface="Calibri"/>
                <a:cs typeface="Times New Roman"/>
              </a:rPr>
              <a:t> cam </a:t>
            </a:r>
            <a:r>
              <a:rPr lang="en-US" dirty="0" err="1">
                <a:latin typeface="Times New Roman"/>
                <a:ea typeface="Calibri"/>
                <a:cs typeface="Times New Roman"/>
              </a:rPr>
              <a:t>cộng</a:t>
            </a:r>
            <a:r>
              <a:rPr lang="en-US" dirty="0">
                <a:latin typeface="Times New Roman"/>
                <a:ea typeface="Calibri"/>
                <a:cs typeface="Times New Roman"/>
              </a:rPr>
              <a:t> </a:t>
            </a:r>
            <a:r>
              <a:rPr lang="en-US" dirty="0" err="1">
                <a:latin typeface="Times New Roman"/>
                <a:ea typeface="Calibri"/>
                <a:cs typeface="Times New Roman"/>
              </a:rPr>
              <a:t>khổ</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a:t>
            </a:r>
            <a:r>
              <a:rPr lang="en-US" dirty="0" err="1">
                <a:latin typeface="Times New Roman"/>
                <a:ea typeface="Calibri"/>
                <a:cs typeface="Times New Roman"/>
              </a:rPr>
              <a:t>hân</a:t>
            </a:r>
            <a:r>
              <a:rPr lang="en-US" dirty="0">
                <a:latin typeface="Times New Roman"/>
                <a:ea typeface="Calibri"/>
                <a:cs typeface="Times New Roman"/>
              </a:rPr>
              <a:t> </a:t>
            </a:r>
            <a:r>
              <a:rPr lang="en-US" dirty="0" err="1">
                <a:latin typeface="Times New Roman"/>
                <a:ea typeface="Calibri"/>
                <a:cs typeface="Times New Roman"/>
              </a:rPr>
              <a:t>hoan</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niềm</a:t>
            </a:r>
            <a:r>
              <a:rPr lang="en-US" dirty="0">
                <a:latin typeface="Times New Roman"/>
                <a:ea typeface="Calibri"/>
                <a:cs typeface="Times New Roman"/>
              </a:rPr>
              <a:t> </a:t>
            </a:r>
            <a:r>
              <a:rPr lang="en-US" dirty="0" err="1">
                <a:latin typeface="Times New Roman"/>
                <a:ea typeface="Calibri"/>
                <a:cs typeface="Times New Roman"/>
              </a:rPr>
              <a:t>vui</a:t>
            </a:r>
            <a:r>
              <a:rPr lang="en-US" dirty="0">
                <a:latin typeface="Times New Roman"/>
                <a:ea typeface="Calibri"/>
                <a:cs typeface="Times New Roman"/>
              </a:rPr>
              <a:t> </a:t>
            </a:r>
            <a:r>
              <a:rPr lang="en-US" dirty="0" err="1">
                <a:latin typeface="Times New Roman"/>
                <a:ea typeface="Calibri"/>
                <a:cs typeface="Times New Roman"/>
              </a:rPr>
              <a:t>thắng</a:t>
            </a:r>
            <a:r>
              <a:rPr lang="en-US" dirty="0">
                <a:latin typeface="Times New Roman"/>
                <a:ea typeface="Calibri"/>
                <a:cs typeface="Times New Roman"/>
              </a:rPr>
              <a:t> </a:t>
            </a:r>
            <a:r>
              <a:rPr lang="en-US" dirty="0" err="1">
                <a:latin typeface="Times New Roman"/>
                <a:ea typeface="Calibri"/>
                <a:cs typeface="Times New Roman"/>
              </a:rPr>
              <a:t>trận</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a:t>
            </a:r>
            <a:r>
              <a:rPr lang="en-US" dirty="0" err="1">
                <a:latin typeface="Times New Roman"/>
                <a:ea typeface="Calibri"/>
                <a:cs typeface="Times New Roman"/>
              </a:rPr>
              <a:t>xao</a:t>
            </a:r>
            <a:r>
              <a:rPr lang="en-US" dirty="0">
                <a:latin typeface="Times New Roman"/>
                <a:ea typeface="Calibri"/>
                <a:cs typeface="Times New Roman"/>
              </a:rPr>
              <a:t> </a:t>
            </a:r>
            <a:r>
              <a:rPr lang="en-US" dirty="0" err="1">
                <a:latin typeface="Times New Roman"/>
                <a:ea typeface="Calibri"/>
                <a:cs typeface="Times New Roman"/>
              </a:rPr>
              <a:t>xuyến</a:t>
            </a:r>
            <a:r>
              <a:rPr lang="en-US" dirty="0">
                <a:latin typeface="Times New Roman"/>
                <a:ea typeface="Calibri"/>
                <a:cs typeface="Times New Roman"/>
              </a:rPr>
              <a:t>, </a:t>
            </a:r>
            <a:r>
              <a:rPr lang="en-US" dirty="0" err="1">
                <a:latin typeface="Times New Roman"/>
                <a:ea typeface="Calibri"/>
                <a:cs typeface="Times New Roman"/>
              </a:rPr>
              <a:t>bồn</a:t>
            </a:r>
            <a:r>
              <a:rPr lang="en-US" dirty="0">
                <a:latin typeface="Times New Roman"/>
                <a:ea typeface="Calibri"/>
                <a:cs typeface="Times New Roman"/>
              </a:rPr>
              <a:t> </a:t>
            </a:r>
            <a:r>
              <a:rPr lang="en-US" dirty="0" err="1">
                <a:latin typeface="Times New Roman"/>
                <a:ea typeface="Calibri"/>
                <a:cs typeface="Times New Roman"/>
              </a:rPr>
              <a:t>chồn</a:t>
            </a:r>
            <a:r>
              <a:rPr lang="en-US" dirty="0">
                <a:latin typeface="Times New Roman"/>
                <a:ea typeface="Calibri"/>
                <a:cs typeface="Times New Roman"/>
              </a:rPr>
              <a:t>, </a:t>
            </a:r>
            <a:r>
              <a:rPr lang="en-US" dirty="0" err="1">
                <a:latin typeface="Times New Roman"/>
                <a:ea typeface="Calibri"/>
                <a:cs typeface="Times New Roman"/>
              </a:rPr>
              <a:t>khắc</a:t>
            </a:r>
            <a:r>
              <a:rPr lang="en-US" dirty="0">
                <a:latin typeface="Times New Roman"/>
                <a:ea typeface="Calibri"/>
                <a:cs typeface="Times New Roman"/>
              </a:rPr>
              <a:t> </a:t>
            </a:r>
            <a:r>
              <a:rPr lang="en-US" dirty="0" err="1">
                <a:latin typeface="Times New Roman"/>
                <a:ea typeface="Calibri"/>
                <a:cs typeface="Times New Roman"/>
              </a:rPr>
              <a:t>khoải</a:t>
            </a:r>
            <a:r>
              <a:rPr lang="en-US" dirty="0">
                <a:latin typeface="Times New Roman"/>
                <a:ea typeface="Calibri"/>
                <a:cs typeface="Times New Roman"/>
              </a:rPr>
              <a:t> </a:t>
            </a:r>
            <a:r>
              <a:rPr lang="en-US" dirty="0" err="1">
                <a:latin typeface="Times New Roman"/>
                <a:ea typeface="Calibri"/>
                <a:cs typeface="Times New Roman"/>
              </a:rPr>
              <a:t>mỗi</a:t>
            </a:r>
            <a:r>
              <a:rPr lang="en-US" dirty="0">
                <a:latin typeface="Times New Roman"/>
                <a:ea typeface="Calibri"/>
                <a:cs typeface="Times New Roman"/>
              </a:rPr>
              <a:t> </a:t>
            </a:r>
            <a:r>
              <a:rPr lang="en-US" dirty="0" err="1">
                <a:latin typeface="Times New Roman"/>
                <a:ea typeface="Calibri"/>
                <a:cs typeface="Times New Roman"/>
              </a:rPr>
              <a:t>khi</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lính</a:t>
            </a:r>
            <a:r>
              <a:rPr lang="en-US" dirty="0">
                <a:latin typeface="Times New Roman"/>
                <a:ea typeface="Calibri"/>
                <a:cs typeface="Times New Roman"/>
              </a:rPr>
              <a:t> </a:t>
            </a:r>
            <a:r>
              <a:rPr lang="en-US" dirty="0" err="1">
                <a:latin typeface="Times New Roman"/>
                <a:ea typeface="Calibri"/>
                <a:cs typeface="Times New Roman"/>
              </a:rPr>
              <a:t>nhớ</a:t>
            </a:r>
            <a:r>
              <a:rPr lang="en-US" dirty="0">
                <a:latin typeface="Times New Roman"/>
                <a:ea typeface="Calibri"/>
                <a:cs typeface="Times New Roman"/>
              </a:rPr>
              <a:t> </a:t>
            </a:r>
            <a:r>
              <a:rPr lang="en-US" dirty="0" err="1">
                <a:latin typeface="Times New Roman"/>
                <a:ea typeface="Calibri"/>
                <a:cs typeface="Times New Roman"/>
              </a:rPr>
              <a:t>nhà</a:t>
            </a:r>
            <a:r>
              <a:rPr lang="en-US" dirty="0">
                <a:latin typeface="Times New Roman"/>
                <a:ea typeface="Calibri"/>
                <a:cs typeface="Times New Roman"/>
              </a:rPr>
              <a:t>, </a:t>
            </a:r>
            <a:r>
              <a:rPr lang="en-US" dirty="0" err="1">
                <a:latin typeface="Times New Roman"/>
                <a:ea typeface="Calibri"/>
                <a:cs typeface="Times New Roman"/>
              </a:rPr>
              <a:t>nhớ</a:t>
            </a:r>
            <a:r>
              <a:rPr lang="en-US" dirty="0">
                <a:latin typeface="Times New Roman"/>
                <a:ea typeface="Calibri"/>
                <a:cs typeface="Times New Roman"/>
              </a:rPr>
              <a:t> </a:t>
            </a:r>
            <a:r>
              <a:rPr lang="en-US" dirty="0" err="1">
                <a:latin typeface="Times New Roman"/>
                <a:ea typeface="Calibri"/>
                <a:cs typeface="Times New Roman"/>
              </a:rPr>
              <a:t>quê</a:t>
            </a:r>
            <a:r>
              <a:rPr lang="en-US" dirty="0">
                <a:latin typeface="Times New Roman"/>
                <a:ea typeface="Calibri"/>
                <a:cs typeface="Times New Roman"/>
              </a:rPr>
              <a:t>.</a:t>
            </a:r>
            <a:endParaRPr lang="en-US" dirty="0">
              <a:ea typeface="Calibri"/>
              <a:cs typeface="Times New Roman"/>
            </a:endParaRPr>
          </a:p>
          <a:p>
            <a:pPr algn="just">
              <a:lnSpc>
                <a:spcPct val="120000"/>
              </a:lnSpc>
              <a:spcAft>
                <a:spcPts val="0"/>
              </a:spcAft>
            </a:pPr>
            <a:r>
              <a:rPr lang="en-US" dirty="0">
                <a:latin typeface="Times New Roman"/>
                <a:ea typeface="Calibri"/>
                <a:cs typeface="Times New Roman"/>
              </a:rPr>
              <a:t>       </a:t>
            </a:r>
            <a:r>
              <a:rPr lang="en-US" dirty="0" err="1">
                <a:latin typeface="Times New Roman"/>
                <a:ea typeface="Calibri"/>
                <a:cs typeface="Times New Roman"/>
              </a:rPr>
              <a:t>Khi</a:t>
            </a:r>
            <a:r>
              <a:rPr lang="en-US" dirty="0">
                <a:latin typeface="Times New Roman"/>
                <a:ea typeface="Calibri"/>
                <a:cs typeface="Times New Roman"/>
              </a:rPr>
              <a:t> </a:t>
            </a:r>
            <a:r>
              <a:rPr lang="en-US" dirty="0" err="1">
                <a:latin typeface="Times New Roman"/>
                <a:ea typeface="Calibri"/>
                <a:cs typeface="Times New Roman"/>
              </a:rPr>
              <a:t>ấy</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vầng</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thiên</a:t>
            </a:r>
            <a:r>
              <a:rPr lang="en-US" dirty="0">
                <a:latin typeface="Times New Roman"/>
                <a:ea typeface="Calibri"/>
                <a:cs typeface="Times New Roman"/>
              </a:rPr>
              <a:t> </a:t>
            </a:r>
            <a:r>
              <a:rPr lang="en-US" dirty="0" err="1">
                <a:latin typeface="Times New Roman"/>
                <a:ea typeface="Calibri"/>
                <a:cs typeface="Times New Roman"/>
              </a:rPr>
              <a:t>nhiên</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lính</a:t>
            </a:r>
            <a:r>
              <a:rPr lang="en-US" dirty="0">
                <a:latin typeface="Times New Roman"/>
                <a:ea typeface="Calibri"/>
                <a:cs typeface="Times New Roman"/>
              </a:rPr>
              <a:t> </a:t>
            </a:r>
            <a:r>
              <a:rPr lang="en-US" i="1" dirty="0">
                <a:latin typeface="Times New Roman"/>
                <a:ea typeface="Calibri"/>
                <a:cs typeface="Times New Roman"/>
              </a:rPr>
              <a:t>“</a:t>
            </a:r>
            <a:r>
              <a:rPr lang="en-US" i="1" dirty="0" err="1">
                <a:latin typeface="Times New Roman"/>
                <a:ea typeface="Calibri"/>
                <a:cs typeface="Times New Roman"/>
              </a:rPr>
              <a:t>Trần</a:t>
            </a:r>
            <a:r>
              <a:rPr lang="en-US" i="1" dirty="0">
                <a:latin typeface="Times New Roman"/>
                <a:ea typeface="Calibri"/>
                <a:cs typeface="Times New Roman"/>
              </a:rPr>
              <a:t> </a:t>
            </a:r>
            <a:r>
              <a:rPr lang="en-US" i="1" dirty="0" err="1">
                <a:latin typeface="Times New Roman"/>
                <a:ea typeface="Calibri"/>
                <a:cs typeface="Times New Roman"/>
              </a:rPr>
              <a:t>trịu</a:t>
            </a:r>
            <a:r>
              <a:rPr lang="en-US" i="1" dirty="0">
                <a:latin typeface="Times New Roman"/>
                <a:ea typeface="Calibri"/>
                <a:cs typeface="Times New Roman"/>
              </a:rPr>
              <a:t> </a:t>
            </a:r>
            <a:r>
              <a:rPr lang="en-US" i="1" dirty="0" err="1">
                <a:latin typeface="Times New Roman"/>
                <a:ea typeface="Calibri"/>
                <a:cs typeface="Times New Roman"/>
              </a:rPr>
              <a:t>với</a:t>
            </a:r>
            <a:r>
              <a:rPr lang="en-US" i="1" dirty="0">
                <a:latin typeface="Times New Roman"/>
                <a:ea typeface="Calibri"/>
                <a:cs typeface="Times New Roman"/>
              </a:rPr>
              <a:t> </a:t>
            </a:r>
            <a:r>
              <a:rPr lang="en-US" i="1" dirty="0" err="1">
                <a:latin typeface="Times New Roman"/>
                <a:ea typeface="Calibri"/>
                <a:cs typeface="Times New Roman"/>
              </a:rPr>
              <a:t>thiên</a:t>
            </a:r>
            <a:r>
              <a:rPr lang="en-US" i="1" dirty="0">
                <a:latin typeface="Times New Roman"/>
                <a:ea typeface="Calibri"/>
                <a:cs typeface="Times New Roman"/>
              </a:rPr>
              <a:t> </a:t>
            </a:r>
            <a:r>
              <a:rPr lang="en-US" i="1" dirty="0" err="1">
                <a:latin typeface="Times New Roman"/>
                <a:ea typeface="Calibri"/>
                <a:cs typeface="Times New Roman"/>
              </a:rPr>
              <a:t>nhiên</a:t>
            </a:r>
            <a:r>
              <a:rPr lang="en-US" i="1" dirty="0">
                <a:latin typeface="Times New Roman"/>
                <a:ea typeface="Calibri"/>
                <a:cs typeface="Times New Roman"/>
              </a:rPr>
              <a:t>/ </a:t>
            </a:r>
            <a:r>
              <a:rPr lang="en-US" i="1" dirty="0" err="1">
                <a:latin typeface="Times New Roman"/>
                <a:ea typeface="Calibri"/>
                <a:cs typeface="Times New Roman"/>
              </a:rPr>
              <a:t>hồn</a:t>
            </a:r>
            <a:r>
              <a:rPr lang="en-US" i="1" dirty="0">
                <a:latin typeface="Times New Roman"/>
                <a:ea typeface="Calibri"/>
                <a:cs typeface="Times New Roman"/>
              </a:rPr>
              <a:t> </a:t>
            </a:r>
            <a:r>
              <a:rPr lang="en-US" i="1" dirty="0" err="1">
                <a:latin typeface="Times New Roman"/>
                <a:ea typeface="Calibri"/>
                <a:cs typeface="Times New Roman"/>
              </a:rPr>
              <a:t>nhiên</a:t>
            </a:r>
            <a:r>
              <a:rPr lang="en-US" i="1" dirty="0">
                <a:latin typeface="Times New Roman"/>
                <a:ea typeface="Calibri"/>
                <a:cs typeface="Times New Roman"/>
              </a:rPr>
              <a:t> </a:t>
            </a:r>
            <a:r>
              <a:rPr lang="en-US" i="1" dirty="0" err="1">
                <a:latin typeface="Times New Roman"/>
                <a:ea typeface="Calibri"/>
                <a:cs typeface="Times New Roman"/>
              </a:rPr>
              <a:t>nhưu</a:t>
            </a:r>
            <a:r>
              <a:rPr lang="en-US" i="1" dirty="0">
                <a:latin typeface="Times New Roman"/>
                <a:ea typeface="Calibri"/>
                <a:cs typeface="Times New Roman"/>
              </a:rPr>
              <a:t> </a:t>
            </a:r>
            <a:r>
              <a:rPr lang="en-US" i="1" dirty="0" err="1">
                <a:latin typeface="Times New Roman"/>
                <a:ea typeface="Calibri"/>
                <a:cs typeface="Times New Roman"/>
              </a:rPr>
              <a:t>cây</a:t>
            </a:r>
            <a:r>
              <a:rPr lang="en-US" i="1" dirty="0">
                <a:latin typeface="Times New Roman"/>
                <a:ea typeface="Calibri"/>
                <a:cs typeface="Times New Roman"/>
              </a:rPr>
              <a:t> </a:t>
            </a:r>
            <a:r>
              <a:rPr lang="en-US" i="1" dirty="0" err="1">
                <a:latin typeface="Times New Roman"/>
                <a:ea typeface="Calibri"/>
                <a:cs typeface="Times New Roman"/>
              </a:rPr>
              <a:t>cỏ</a:t>
            </a:r>
            <a:r>
              <a:rPr lang="en-US" i="1" dirty="0">
                <a:latin typeface="Times New Roman"/>
                <a:ea typeface="Calibri"/>
                <a:cs typeface="Times New Roman"/>
              </a:rPr>
              <a:t>”</a:t>
            </a:r>
            <a:r>
              <a:rPr lang="en-US" dirty="0">
                <a:latin typeface="Times New Roman"/>
                <a:ea typeface="Calibri"/>
                <a:cs typeface="Times New Roman"/>
              </a:rPr>
              <a:t>. </a:t>
            </a:r>
            <a:r>
              <a:rPr lang="en-US" dirty="0" err="1">
                <a:latin typeface="Times New Roman"/>
                <a:ea typeface="Calibri"/>
                <a:cs typeface="Times New Roman"/>
              </a:rPr>
              <a:t>Phép</a:t>
            </a:r>
            <a:r>
              <a:rPr lang="en-US" dirty="0">
                <a:latin typeface="Times New Roman"/>
                <a:ea typeface="Calibri"/>
                <a:cs typeface="Times New Roman"/>
              </a:rPr>
              <a:t> </a:t>
            </a:r>
            <a:r>
              <a:rPr lang="en-US" dirty="0" err="1">
                <a:latin typeface="Times New Roman"/>
                <a:ea typeface="Calibri"/>
                <a:cs typeface="Times New Roman"/>
              </a:rPr>
              <a:t>liên</a:t>
            </a:r>
            <a:r>
              <a:rPr lang="en-US" dirty="0">
                <a:latin typeface="Times New Roman"/>
                <a:ea typeface="Calibri"/>
                <a:cs typeface="Times New Roman"/>
              </a:rPr>
              <a:t> </a:t>
            </a:r>
            <a:r>
              <a:rPr lang="en-US" dirty="0" err="1">
                <a:latin typeface="Times New Roman"/>
                <a:ea typeface="Calibri"/>
                <a:cs typeface="Times New Roman"/>
              </a:rPr>
              <a:t>tưởng</a:t>
            </a:r>
            <a:r>
              <a:rPr lang="en-US" dirty="0">
                <a:latin typeface="Times New Roman"/>
                <a:ea typeface="Calibri"/>
                <a:cs typeface="Times New Roman"/>
              </a:rPr>
              <a:t> </a:t>
            </a:r>
            <a:r>
              <a:rPr lang="en-US" dirty="0" err="1">
                <a:latin typeface="Times New Roman"/>
                <a:ea typeface="Calibri"/>
                <a:cs typeface="Times New Roman"/>
              </a:rPr>
              <a:t>đầy</a:t>
            </a:r>
            <a:r>
              <a:rPr lang="en-US" dirty="0">
                <a:latin typeface="Times New Roman"/>
                <a:ea typeface="Calibri"/>
                <a:cs typeface="Times New Roman"/>
              </a:rPr>
              <a:t> </a:t>
            </a:r>
            <a:r>
              <a:rPr lang="en-US" dirty="0" err="1">
                <a:latin typeface="Times New Roman"/>
                <a:ea typeface="Calibri"/>
                <a:cs typeface="Times New Roman"/>
              </a:rPr>
              <a:t>tính</a:t>
            </a:r>
            <a:r>
              <a:rPr lang="en-US" dirty="0">
                <a:latin typeface="Times New Roman"/>
                <a:ea typeface="Calibri"/>
                <a:cs typeface="Times New Roman"/>
              </a:rPr>
              <a:t> </a:t>
            </a:r>
            <a:r>
              <a:rPr lang="en-US" dirty="0" err="1">
                <a:latin typeface="Times New Roman"/>
                <a:ea typeface="Calibri"/>
                <a:cs typeface="Times New Roman"/>
              </a:rPr>
              <a:t>nghệ</a:t>
            </a:r>
            <a:r>
              <a:rPr lang="en-US" dirty="0">
                <a:latin typeface="Times New Roman"/>
                <a:ea typeface="Calibri"/>
                <a:cs typeface="Times New Roman"/>
              </a:rPr>
              <a:t> </a:t>
            </a:r>
            <a:r>
              <a:rPr lang="en-US" dirty="0" err="1">
                <a:latin typeface="Times New Roman"/>
                <a:ea typeface="Calibri"/>
                <a:cs typeface="Times New Roman"/>
              </a:rPr>
              <a:t>thuật</a:t>
            </a:r>
            <a:r>
              <a:rPr lang="en-US" dirty="0">
                <a:latin typeface="Times New Roman"/>
                <a:ea typeface="Calibri"/>
                <a:cs typeface="Times New Roman"/>
              </a:rPr>
              <a:t> “ </a:t>
            </a:r>
            <a:r>
              <a:rPr lang="en-US" dirty="0" err="1">
                <a:latin typeface="Times New Roman"/>
                <a:ea typeface="Calibri"/>
                <a:cs typeface="Times New Roman"/>
              </a:rPr>
              <a:t>trần</a:t>
            </a:r>
            <a:r>
              <a:rPr lang="en-US" dirty="0">
                <a:latin typeface="Times New Roman"/>
                <a:ea typeface="Calibri"/>
                <a:cs typeface="Times New Roman"/>
              </a:rPr>
              <a:t> </a:t>
            </a:r>
            <a:r>
              <a:rPr lang="en-US" dirty="0" err="1">
                <a:latin typeface="Times New Roman"/>
                <a:ea typeface="Calibri"/>
                <a:cs typeface="Times New Roman"/>
              </a:rPr>
              <a:t>trụi</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thiên</a:t>
            </a:r>
            <a:r>
              <a:rPr lang="en-US" dirty="0">
                <a:latin typeface="Times New Roman"/>
                <a:ea typeface="Calibri"/>
                <a:cs typeface="Times New Roman"/>
              </a:rPr>
              <a:t> </a:t>
            </a:r>
            <a:r>
              <a:rPr lang="en-US" dirty="0" err="1">
                <a:latin typeface="Times New Roman"/>
                <a:ea typeface="Calibri"/>
                <a:cs typeface="Times New Roman"/>
              </a:rPr>
              <a:t>nhiên</a:t>
            </a:r>
            <a:r>
              <a:rPr lang="en-US" dirty="0">
                <a:latin typeface="Times New Roman"/>
                <a:ea typeface="Calibri"/>
                <a:cs typeface="Times New Roman"/>
              </a:rPr>
              <a:t>” </a:t>
            </a:r>
            <a:r>
              <a:rPr lang="en-US" dirty="0" err="1">
                <a:latin typeface="Times New Roman"/>
                <a:ea typeface="Calibri"/>
                <a:cs typeface="Times New Roman"/>
              </a:rPr>
              <a:t>kết</a:t>
            </a:r>
            <a:r>
              <a:rPr lang="en-US" dirty="0">
                <a:latin typeface="Times New Roman"/>
                <a:ea typeface="Calibri"/>
                <a:cs typeface="Times New Roman"/>
              </a:rPr>
              <a:t> </a:t>
            </a:r>
            <a:r>
              <a:rPr lang="en-US" dirty="0" err="1">
                <a:latin typeface="Times New Roman"/>
                <a:ea typeface="Calibri"/>
                <a:cs typeface="Times New Roman"/>
              </a:rPr>
              <a:t>hợp</a:t>
            </a:r>
            <a:r>
              <a:rPr lang="en-US" dirty="0">
                <a:latin typeface="Times New Roman"/>
                <a:ea typeface="Calibri"/>
                <a:cs typeface="Times New Roman"/>
              </a:rPr>
              <a:t> </a:t>
            </a:r>
            <a:r>
              <a:rPr lang="en-US" dirty="0" err="1">
                <a:latin typeface="Times New Roman"/>
                <a:ea typeface="Calibri"/>
                <a:cs typeface="Times New Roman"/>
              </a:rPr>
              <a:t>phép</a:t>
            </a:r>
            <a:r>
              <a:rPr lang="en-US" dirty="0">
                <a:latin typeface="Times New Roman"/>
                <a:ea typeface="Calibri"/>
                <a:cs typeface="Times New Roman"/>
              </a:rPr>
              <a:t> so </a:t>
            </a:r>
            <a:r>
              <a:rPr lang="en-US" dirty="0" err="1">
                <a:latin typeface="Times New Roman"/>
                <a:ea typeface="Calibri"/>
                <a:cs typeface="Times New Roman"/>
              </a:rPr>
              <a:t>sánh</a:t>
            </a:r>
            <a:r>
              <a:rPr lang="en-US" dirty="0">
                <a:latin typeface="Times New Roman"/>
                <a:ea typeface="Calibri"/>
                <a:cs typeface="Times New Roman"/>
              </a:rPr>
              <a:t> </a:t>
            </a:r>
            <a:r>
              <a:rPr lang="en-US" dirty="0" err="1">
                <a:latin typeface="Times New Roman"/>
                <a:ea typeface="Calibri"/>
                <a:cs typeface="Times New Roman"/>
              </a:rPr>
              <a:t>độc</a:t>
            </a:r>
            <a:r>
              <a:rPr lang="en-US" dirty="0">
                <a:latin typeface="Times New Roman"/>
                <a:ea typeface="Calibri"/>
                <a:cs typeface="Times New Roman"/>
              </a:rPr>
              <a:t> </a:t>
            </a:r>
            <a:r>
              <a:rPr lang="en-US" dirty="0" err="1">
                <a:latin typeface="Times New Roman"/>
                <a:ea typeface="Calibri"/>
                <a:cs typeface="Times New Roman"/>
              </a:rPr>
              <a:t>đáo</a:t>
            </a:r>
            <a:r>
              <a:rPr lang="en-US" dirty="0">
                <a:latin typeface="Times New Roman"/>
                <a:ea typeface="Calibri"/>
                <a:cs typeface="Times New Roman"/>
              </a:rPr>
              <a:t> </a:t>
            </a:r>
            <a:r>
              <a:rPr lang="en-US" i="1" dirty="0">
                <a:latin typeface="Times New Roman"/>
                <a:ea typeface="Calibri"/>
                <a:cs typeface="Times New Roman"/>
              </a:rPr>
              <a:t>“</a:t>
            </a:r>
            <a:r>
              <a:rPr lang="en-US" i="1" dirty="0" err="1">
                <a:latin typeface="Times New Roman"/>
                <a:ea typeface="Calibri"/>
                <a:cs typeface="Times New Roman"/>
              </a:rPr>
              <a:t>hồn</a:t>
            </a:r>
            <a:r>
              <a:rPr lang="en-US" i="1" dirty="0">
                <a:latin typeface="Times New Roman"/>
                <a:ea typeface="Calibri"/>
                <a:cs typeface="Times New Roman"/>
              </a:rPr>
              <a:t> </a:t>
            </a:r>
            <a:r>
              <a:rPr lang="en-US" i="1" dirty="0" err="1">
                <a:latin typeface="Times New Roman"/>
                <a:ea typeface="Calibri"/>
                <a:cs typeface="Times New Roman"/>
              </a:rPr>
              <a:t>nhiên</a:t>
            </a:r>
            <a:r>
              <a:rPr lang="en-US" i="1" dirty="0">
                <a:latin typeface="Times New Roman"/>
                <a:ea typeface="Calibri"/>
                <a:cs typeface="Times New Roman"/>
              </a:rPr>
              <a:t> </a:t>
            </a:r>
            <a:r>
              <a:rPr lang="en-US" i="1" dirty="0" err="1">
                <a:latin typeface="Times New Roman"/>
                <a:ea typeface="Calibri"/>
                <a:cs typeface="Times New Roman"/>
              </a:rPr>
              <a:t>như</a:t>
            </a:r>
            <a:r>
              <a:rPr lang="en-US" i="1" dirty="0">
                <a:latin typeface="Times New Roman"/>
                <a:ea typeface="Calibri"/>
                <a:cs typeface="Times New Roman"/>
              </a:rPr>
              <a:t> </a:t>
            </a:r>
            <a:r>
              <a:rPr lang="en-US" i="1" dirty="0" err="1">
                <a:latin typeface="Times New Roman"/>
                <a:ea typeface="Calibri"/>
                <a:cs typeface="Times New Roman"/>
              </a:rPr>
              <a:t>cây</a:t>
            </a:r>
            <a:r>
              <a:rPr lang="en-US" i="1" dirty="0">
                <a:latin typeface="Times New Roman"/>
                <a:ea typeface="Calibri"/>
                <a:cs typeface="Times New Roman"/>
              </a:rPr>
              <a:t> </a:t>
            </a:r>
            <a:r>
              <a:rPr lang="en-US" i="1" dirty="0" err="1">
                <a:latin typeface="Times New Roman"/>
                <a:ea typeface="Calibri"/>
                <a:cs typeface="Times New Roman"/>
              </a:rPr>
              <a:t>cỏ</a:t>
            </a:r>
            <a:r>
              <a:rPr lang="en-US" i="1" dirty="0">
                <a:latin typeface="Times New Roman"/>
                <a:ea typeface="Calibri"/>
                <a:cs typeface="Times New Roman"/>
              </a:rPr>
              <a:t>” </a:t>
            </a:r>
            <a:r>
              <a:rPr lang="en-US" dirty="0" err="1">
                <a:latin typeface="Times New Roman"/>
                <a:ea typeface="Calibri"/>
                <a:cs typeface="Times New Roman"/>
              </a:rPr>
              <a:t>cho</a:t>
            </a:r>
            <a:r>
              <a:rPr lang="en-US" dirty="0">
                <a:latin typeface="Times New Roman"/>
                <a:ea typeface="Calibri"/>
                <a:cs typeface="Times New Roman"/>
              </a:rPr>
              <a:t> ta </a:t>
            </a:r>
            <a:r>
              <a:rPr lang="en-US" dirty="0" err="1">
                <a:latin typeface="Times New Roman"/>
                <a:ea typeface="Calibri"/>
                <a:cs typeface="Times New Roman"/>
              </a:rPr>
              <a:t>thấy</a:t>
            </a:r>
            <a:r>
              <a:rPr lang="en-US" dirty="0">
                <a:latin typeface="Times New Roman"/>
                <a:ea typeface="Calibri"/>
                <a:cs typeface="Times New Roman"/>
              </a:rPr>
              <a:t> </a:t>
            </a:r>
            <a:r>
              <a:rPr lang="en-US" dirty="0" err="1">
                <a:latin typeface="Times New Roman"/>
                <a:ea typeface="Calibri"/>
                <a:cs typeface="Times New Roman"/>
              </a:rPr>
              <a:t>rõ</a:t>
            </a:r>
            <a:r>
              <a:rPr lang="en-US" dirty="0">
                <a:latin typeface="Times New Roman"/>
                <a:ea typeface="Calibri"/>
                <a:cs typeface="Times New Roman"/>
              </a:rPr>
              <a:t> </a:t>
            </a:r>
            <a:r>
              <a:rPr lang="en-US" dirty="0" err="1">
                <a:latin typeface="Times New Roman"/>
                <a:ea typeface="Calibri"/>
                <a:cs typeface="Times New Roman"/>
              </a:rPr>
              <a:t>hơn</a:t>
            </a:r>
            <a:r>
              <a:rPr lang="en-US" dirty="0">
                <a:latin typeface="Times New Roman"/>
                <a:ea typeface="Calibri"/>
                <a:cs typeface="Times New Roman"/>
              </a:rPr>
              <a:t> </a:t>
            </a:r>
            <a:r>
              <a:rPr lang="en-US" dirty="0" err="1">
                <a:latin typeface="Times New Roman"/>
                <a:ea typeface="Calibri"/>
                <a:cs typeface="Times New Roman"/>
              </a:rPr>
              <a:t>vể</a:t>
            </a:r>
            <a:r>
              <a:rPr lang="en-US" dirty="0">
                <a:latin typeface="Times New Roman"/>
                <a:ea typeface="Calibri"/>
                <a:cs typeface="Times New Roman"/>
              </a:rPr>
              <a:t> </a:t>
            </a:r>
            <a:r>
              <a:rPr lang="en-US" dirty="0" err="1">
                <a:latin typeface="Times New Roman"/>
                <a:ea typeface="Calibri"/>
                <a:cs typeface="Times New Roman"/>
              </a:rPr>
              <a:t>đẹp</a:t>
            </a:r>
            <a:r>
              <a:rPr lang="en-US" dirty="0">
                <a:latin typeface="Times New Roman"/>
                <a:ea typeface="Calibri"/>
                <a:cs typeface="Times New Roman"/>
              </a:rPr>
              <a:t> </a:t>
            </a:r>
            <a:r>
              <a:rPr lang="en-US" dirty="0" err="1">
                <a:latin typeface="Times New Roman"/>
                <a:ea typeface="Calibri"/>
                <a:cs typeface="Times New Roman"/>
              </a:rPr>
              <a:t>bình</a:t>
            </a:r>
            <a:r>
              <a:rPr lang="en-US" dirty="0">
                <a:latin typeface="Times New Roman"/>
                <a:ea typeface="Calibri"/>
                <a:cs typeface="Times New Roman"/>
              </a:rPr>
              <a:t> </a:t>
            </a:r>
            <a:r>
              <a:rPr lang="en-US" dirty="0" err="1">
                <a:latin typeface="Times New Roman"/>
                <a:ea typeface="Calibri"/>
                <a:cs typeface="Times New Roman"/>
              </a:rPr>
              <a:t>dị</a:t>
            </a:r>
            <a:r>
              <a:rPr lang="en-US" dirty="0">
                <a:latin typeface="Times New Roman"/>
                <a:ea typeface="Calibri"/>
                <a:cs typeface="Times New Roman"/>
              </a:rPr>
              <a:t>, </a:t>
            </a:r>
            <a:r>
              <a:rPr lang="en-US" dirty="0" err="1">
                <a:latin typeface="Times New Roman"/>
                <a:ea typeface="Calibri"/>
                <a:cs typeface="Times New Roman"/>
              </a:rPr>
              <a:t>mộc</a:t>
            </a:r>
            <a:r>
              <a:rPr lang="en-US" dirty="0">
                <a:latin typeface="Times New Roman"/>
                <a:ea typeface="Calibri"/>
                <a:cs typeface="Times New Roman"/>
              </a:rPr>
              <a:t> </a:t>
            </a:r>
            <a:r>
              <a:rPr lang="en-US" dirty="0" err="1">
                <a:latin typeface="Times New Roman"/>
                <a:ea typeface="Calibri"/>
                <a:cs typeface="Times New Roman"/>
              </a:rPr>
              <a:t>mạc</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sáng</a:t>
            </a:r>
            <a:r>
              <a:rPr lang="en-US" dirty="0">
                <a:latin typeface="Times New Roman"/>
                <a:ea typeface="Calibri"/>
                <a:cs typeface="Times New Roman"/>
              </a:rPr>
              <a:t>, </a:t>
            </a:r>
            <a:r>
              <a:rPr lang="en-US" dirty="0" err="1">
                <a:latin typeface="Times New Roman"/>
                <a:ea typeface="Calibri"/>
                <a:cs typeface="Times New Roman"/>
              </a:rPr>
              <a:t>rất</a:t>
            </a:r>
            <a:r>
              <a:rPr lang="en-US" dirty="0">
                <a:latin typeface="Times New Roman"/>
                <a:ea typeface="Calibri"/>
                <a:cs typeface="Times New Roman"/>
              </a:rPr>
              <a:t> </a:t>
            </a:r>
            <a:r>
              <a:rPr lang="en-US" dirty="0" err="1">
                <a:latin typeface="Times New Roman"/>
                <a:ea typeface="Calibri"/>
                <a:cs typeface="Times New Roman"/>
              </a:rPr>
              <a:t>đỗi</a:t>
            </a:r>
            <a:r>
              <a:rPr lang="en-US" dirty="0">
                <a:latin typeface="Times New Roman"/>
                <a:ea typeface="Calibri"/>
                <a:cs typeface="Times New Roman"/>
              </a:rPr>
              <a:t> </a:t>
            </a:r>
            <a:r>
              <a:rPr lang="en-US" dirty="0" err="1">
                <a:latin typeface="Times New Roman"/>
                <a:ea typeface="Calibri"/>
                <a:cs typeface="Times New Roman"/>
              </a:rPr>
              <a:t>vô</a:t>
            </a:r>
            <a:r>
              <a:rPr lang="en-US" dirty="0">
                <a:latin typeface="Times New Roman"/>
                <a:ea typeface="Calibri"/>
                <a:cs typeface="Times New Roman"/>
              </a:rPr>
              <a:t> </a:t>
            </a:r>
            <a:r>
              <a:rPr lang="en-US" dirty="0" err="1">
                <a:latin typeface="Times New Roman"/>
                <a:ea typeface="Calibri"/>
                <a:cs typeface="Times New Roman"/>
              </a:rPr>
              <a:t>tư</a:t>
            </a:r>
            <a:r>
              <a:rPr lang="en-US" dirty="0">
                <a:latin typeface="Times New Roman"/>
                <a:ea typeface="Calibri"/>
                <a:cs typeface="Times New Roman"/>
              </a:rPr>
              <a:t>, </a:t>
            </a:r>
            <a:r>
              <a:rPr lang="en-US" dirty="0" err="1">
                <a:latin typeface="Times New Roman"/>
                <a:ea typeface="Calibri"/>
                <a:cs typeface="Times New Roman"/>
              </a:rPr>
              <a:t>hồn</a:t>
            </a:r>
            <a:r>
              <a:rPr lang="en-US" dirty="0">
                <a:latin typeface="Times New Roman"/>
                <a:ea typeface="Calibri"/>
                <a:cs typeface="Times New Roman"/>
              </a:rPr>
              <a:t> </a:t>
            </a:r>
            <a:r>
              <a:rPr lang="en-US" dirty="0" err="1">
                <a:latin typeface="Times New Roman"/>
                <a:ea typeface="Calibri"/>
                <a:cs typeface="Times New Roman"/>
              </a:rPr>
              <a:t>nhiên</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vầng</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Đó</a:t>
            </a:r>
            <a:r>
              <a:rPr lang="en-US" dirty="0">
                <a:latin typeface="Times New Roman"/>
                <a:ea typeface="Calibri"/>
                <a:cs typeface="Times New Roman"/>
              </a:rPr>
              <a:t> </a:t>
            </a:r>
            <a:r>
              <a:rPr lang="en-US" dirty="0" err="1">
                <a:latin typeface="Times New Roman"/>
                <a:ea typeface="Calibri"/>
                <a:cs typeface="Times New Roman"/>
              </a:rPr>
              <a:t>cũng</a:t>
            </a:r>
            <a:r>
              <a:rPr lang="en-US" dirty="0">
                <a:latin typeface="Times New Roman"/>
                <a:ea typeface="Calibri"/>
                <a:cs typeface="Times New Roman"/>
              </a:rPr>
              <a:t> </a:t>
            </a:r>
            <a:r>
              <a:rPr lang="en-US" dirty="0" err="1">
                <a:latin typeface="Times New Roman"/>
                <a:ea typeface="Calibri"/>
                <a:cs typeface="Times New Roman"/>
              </a:rPr>
              <a:t>chính</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hình</a:t>
            </a:r>
            <a:r>
              <a:rPr lang="en-US" dirty="0">
                <a:latin typeface="Times New Roman"/>
                <a:ea typeface="Calibri"/>
                <a:cs typeface="Times New Roman"/>
              </a:rPr>
              <a:t> </a:t>
            </a:r>
            <a:r>
              <a:rPr lang="en-US" dirty="0" err="1">
                <a:latin typeface="Times New Roman"/>
                <a:ea typeface="Calibri"/>
                <a:cs typeface="Times New Roman"/>
              </a:rPr>
              <a:t>ảnh</a:t>
            </a:r>
            <a:r>
              <a:rPr lang="en-US" dirty="0">
                <a:latin typeface="Times New Roman"/>
                <a:ea typeface="Calibri"/>
                <a:cs typeface="Times New Roman"/>
              </a:rPr>
              <a:t> con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lúc</a:t>
            </a:r>
            <a:r>
              <a:rPr lang="en-US" dirty="0">
                <a:latin typeface="Times New Roman"/>
                <a:ea typeface="Calibri"/>
                <a:cs typeface="Times New Roman"/>
              </a:rPr>
              <a:t> </a:t>
            </a:r>
            <a:r>
              <a:rPr lang="en-US" dirty="0" err="1">
                <a:latin typeface="Times New Roman"/>
                <a:ea typeface="Calibri"/>
                <a:cs typeface="Times New Roman"/>
              </a:rPr>
              <a:t>bấy</a:t>
            </a:r>
            <a:r>
              <a:rPr lang="en-US" dirty="0">
                <a:latin typeface="Times New Roman"/>
                <a:ea typeface="Calibri"/>
                <a:cs typeface="Times New Roman"/>
              </a:rPr>
              <a:t> </a:t>
            </a:r>
            <a:r>
              <a:rPr lang="en-US" dirty="0" err="1">
                <a:latin typeface="Times New Roman"/>
                <a:ea typeface="Calibri"/>
                <a:cs typeface="Times New Roman"/>
              </a:rPr>
              <a:t>gi</a:t>
            </a:r>
            <a:r>
              <a:rPr lang="vi-VN" dirty="0">
                <a:latin typeface="Times New Roman"/>
                <a:ea typeface="Calibri"/>
                <a:cs typeface="Times New Roman"/>
              </a:rPr>
              <a:t>ờ</a:t>
            </a:r>
            <a:r>
              <a:rPr lang="en-US" dirty="0">
                <a:latin typeface="Times New Roman"/>
                <a:ea typeface="Calibri"/>
                <a:cs typeface="Times New Roman"/>
              </a:rPr>
              <a:t>: </a:t>
            </a:r>
            <a:r>
              <a:rPr lang="en-US" dirty="0" err="1">
                <a:latin typeface="Times New Roman"/>
                <a:ea typeface="Calibri"/>
                <a:cs typeface="Times New Roman"/>
              </a:rPr>
              <a:t>vô</a:t>
            </a:r>
            <a:r>
              <a:rPr lang="en-US" dirty="0">
                <a:latin typeface="Times New Roman"/>
                <a:ea typeface="Calibri"/>
                <a:cs typeface="Times New Roman"/>
              </a:rPr>
              <a:t> </a:t>
            </a:r>
            <a:r>
              <a:rPr lang="en-US" dirty="0" err="1">
                <a:latin typeface="Times New Roman"/>
                <a:ea typeface="Calibri"/>
                <a:cs typeface="Times New Roman"/>
              </a:rPr>
              <a:t>tư</a:t>
            </a:r>
            <a:r>
              <a:rPr lang="en-US" dirty="0">
                <a:latin typeface="Times New Roman"/>
                <a:ea typeface="Calibri"/>
                <a:cs typeface="Times New Roman"/>
              </a:rPr>
              <a:t>, </a:t>
            </a:r>
            <a:r>
              <a:rPr lang="en-US" dirty="0" err="1">
                <a:latin typeface="Times New Roman"/>
                <a:ea typeface="Calibri"/>
                <a:cs typeface="Times New Roman"/>
              </a:rPr>
              <a:t>hồn</a:t>
            </a:r>
            <a:r>
              <a:rPr lang="en-US" dirty="0">
                <a:latin typeface="Times New Roman"/>
                <a:ea typeface="Calibri"/>
                <a:cs typeface="Times New Roman"/>
              </a:rPr>
              <a:t> </a:t>
            </a:r>
            <a:r>
              <a:rPr lang="en-US" dirty="0" err="1">
                <a:latin typeface="Times New Roman"/>
                <a:ea typeface="Calibri"/>
                <a:cs typeface="Times New Roman"/>
              </a:rPr>
              <a:t>nhiên</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sáng</a:t>
            </a:r>
            <a:r>
              <a:rPr lang="en-US" dirty="0">
                <a:latin typeface="Times New Roman"/>
                <a:ea typeface="Calibri"/>
                <a:cs typeface="Times New Roman"/>
              </a:rPr>
              <a:t>.</a:t>
            </a:r>
            <a:endParaRPr lang="en-US" dirty="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xmlns="" val="3400211976"/>
              </p:ext>
            </p:extLst>
          </p:nvPr>
        </p:nvGraphicFramePr>
        <p:xfrm>
          <a:off x="1219200" y="364017"/>
          <a:ext cx="7438656" cy="1249680"/>
        </p:xfrm>
        <a:graphic>
          <a:graphicData uri="http://schemas.openxmlformats.org/drawingml/2006/table">
            <a:tbl>
              <a:tblPr firstRow="1" bandRow="1">
                <a:tableStyleId>{5C22544A-7EE6-4342-B048-85BDC9FD1C3A}</a:tableStyleId>
              </a:tblPr>
              <a:tblGrid>
                <a:gridCol w="3719328">
                  <a:extLst>
                    <a:ext uri="{9D8B030D-6E8A-4147-A177-3AD203B41FA5}">
                      <a16:colId xmlns="" xmlns:a16="http://schemas.microsoft.com/office/drawing/2014/main" val="20000"/>
                    </a:ext>
                  </a:extLst>
                </a:gridCol>
                <a:gridCol w="3719328">
                  <a:extLst>
                    <a:ext uri="{9D8B030D-6E8A-4147-A177-3AD203B41FA5}">
                      <a16:colId xmlns="" xmlns:a16="http://schemas.microsoft.com/office/drawing/2014/main" val="20001"/>
                    </a:ext>
                  </a:extLst>
                </a:gridCol>
              </a:tblGrid>
              <a:tr h="1200431">
                <a:tc>
                  <a:txBody>
                    <a:bodyPr/>
                    <a:lstStyle/>
                    <a:p>
                      <a:r>
                        <a:rPr lang="vi-VN" sz="1900" b="0" i="1" kern="1200" dirty="0">
                          <a:solidFill>
                            <a:schemeClr val="tx1"/>
                          </a:solidFill>
                          <a:effectLst/>
                          <a:latin typeface="+mj-lt"/>
                          <a:ea typeface="+mn-ea"/>
                          <a:cs typeface="+mn-cs"/>
                        </a:rPr>
                        <a:t>Hồi nhỏ sống với đồng</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với sông rồi với bể</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hồi chiến tranh ở rừng</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vầng trăng thành tri kỷ</a:t>
                      </a:r>
                      <a:endParaRPr lang="en-US" sz="1900" i="1" dirty="0">
                        <a:solidFill>
                          <a:schemeClr val="tx1"/>
                        </a:solidFill>
                        <a:latin typeface="+mj-lt"/>
                        <a:cs typeface="Times New Roman" pitchFamily="18" charset="0"/>
                      </a:endParaRPr>
                    </a:p>
                  </a:txBody>
                  <a:tcPr>
                    <a:solidFill>
                      <a:schemeClr val="bg1"/>
                    </a:solidFill>
                  </a:tcPr>
                </a:tc>
                <a:tc>
                  <a:txBody>
                    <a:bodyPr/>
                    <a:lstStyle/>
                    <a:p>
                      <a:r>
                        <a:rPr lang="vi-VN" sz="1900" b="0" i="1" kern="1200" dirty="0">
                          <a:solidFill>
                            <a:schemeClr val="tx1"/>
                          </a:solidFill>
                          <a:effectLst/>
                          <a:latin typeface="+mj-lt"/>
                          <a:ea typeface="+mn-ea"/>
                          <a:cs typeface="+mn-cs"/>
                        </a:rPr>
                        <a:t>Trần trụi với thiên nhiên</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hồn nhiên như cây cỏ</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ngỡ không bao giờ quên</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cái vầng trăng tình nghĩa</a:t>
                      </a:r>
                      <a:endParaRPr lang="en-US" sz="1900" i="1" dirty="0">
                        <a:solidFill>
                          <a:schemeClr val="tx1"/>
                        </a:solidFill>
                        <a:latin typeface="+mj-lt"/>
                      </a:endParaRPr>
                    </a:p>
                  </a:txBody>
                  <a:tcP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260139118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0116"/>
            <a:ext cx="9164232" cy="6868116"/>
          </a:xfrm>
          <a:prstGeom prst="rect">
            <a:avLst/>
          </a:prstGeom>
        </p:spPr>
      </p:pic>
      <p:sp>
        <p:nvSpPr>
          <p:cNvPr id="4" name="TextBox 3"/>
          <p:cNvSpPr txBox="1"/>
          <p:nvPr/>
        </p:nvSpPr>
        <p:spPr>
          <a:xfrm>
            <a:off x="407396" y="675620"/>
            <a:ext cx="7898404" cy="5632311"/>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Bối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hăng</a:t>
            </a:r>
            <a:r>
              <a:rPr lang="en-US" sz="2400" dirty="0">
                <a:latin typeface="Times New Roman" pitchFamily="18" charset="0"/>
                <a:cs typeface="Times New Roman" pitchFamily="18" charset="0"/>
              </a:rPr>
              <a:t> say.</a:t>
            </a:r>
          </a:p>
          <a:p>
            <a:pPr algn="just"/>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Văn học</a:t>
            </a:r>
          </a:p>
          <a:p>
            <a:pPr algn="just"/>
            <a:r>
              <a:rPr lang="en-US" sz="2400" b="1" i="1"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 </a:t>
            </a:r>
            <a:r>
              <a:rPr lang="vi-VN" sz="2400" b="1" i="1" dirty="0">
                <a:latin typeface="Times New Roman" pitchFamily="18" charset="0"/>
                <a:cs typeface="Times New Roman" pitchFamily="18" charset="0"/>
              </a:rPr>
              <a:t>Nội dung</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giai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quay </a:t>
            </a:r>
            <a:r>
              <a:rPr lang="en-US" sz="2400" dirty="0" err="1">
                <a:latin typeface="Times New Roman" pitchFamily="18" charset="0"/>
                <a:cs typeface="Times New Roman" pitchFamily="18" charset="0"/>
              </a:rPr>
              <a:t>lưng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b="1" i="1" dirty="0">
                <a:latin typeface="Times New Roman" pitchFamily="18" charset="0"/>
                <a:cs typeface="Times New Roman" pitchFamily="18" charset="0"/>
              </a:rPr>
              <a:t>Nghệ thuật</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Hình ảnh thơ giản dị, ẩn dụ tượng trưng.</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Giọng thơ nhẹ nhàng, sâu lắng.</a:t>
            </a:r>
            <a:endParaRPr lang="en-US" sz="2400" dirty="0">
              <a:latin typeface="Times New Roman" pitchFamily="18" charset="0"/>
              <a:cs typeface="Times New Roman" pitchFamily="18" charset="0"/>
            </a:endParaRPr>
          </a:p>
        </p:txBody>
      </p:sp>
      <p:sp>
        <p:nvSpPr>
          <p:cNvPr id="6" name="TextBox 5"/>
          <p:cNvSpPr txBox="1"/>
          <p:nvPr/>
        </p:nvSpPr>
        <p:spPr>
          <a:xfrm>
            <a:off x="421661" y="152400"/>
            <a:ext cx="3903633" cy="523220"/>
          </a:xfrm>
          <a:prstGeom prst="rect">
            <a:avLst/>
          </a:prstGeom>
          <a:noFill/>
        </p:spPr>
        <p:txBody>
          <a:bodyPr wrap="none" rtlCol="0">
            <a:spAutoFit/>
          </a:bodyPr>
          <a:lstStyle/>
          <a:p>
            <a:r>
              <a:rPr lang="en-US" sz="2800" b="1" dirty="0" smtClean="0">
                <a:solidFill>
                  <a:srgbClr val="7030A0"/>
                </a:solidFill>
                <a:latin typeface="Times New Roman" pitchFamily="18" charset="0"/>
                <a:cs typeface="Times New Roman" pitchFamily="18" charset="0"/>
              </a:rPr>
              <a:t>	2</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Sau</a:t>
            </a:r>
            <a:r>
              <a:rPr lang="en-US" sz="2800" b="1" dirty="0">
                <a:solidFill>
                  <a:srgbClr val="7030A0"/>
                </a:solidFill>
                <a:latin typeface="Times New Roman" pitchFamily="18" charset="0"/>
                <a:cs typeface="Times New Roman" pitchFamily="18" charset="0"/>
              </a:rPr>
              <a:t> chi</a:t>
            </a:r>
            <a:r>
              <a:rPr lang="vi-VN" sz="2800" b="1" dirty="0">
                <a:solidFill>
                  <a:srgbClr val="7030A0"/>
                </a:solidFill>
                <a:latin typeface="Times New Roman" pitchFamily="18" charset="0"/>
                <a:cs typeface="Times New Roman" pitchFamily="18" charset="0"/>
              </a:rPr>
              <a:t>ến tranh</a:t>
            </a:r>
            <a:endParaRPr lang="en-US"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6175445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42" y="0"/>
            <a:ext cx="9140757" cy="6781800"/>
          </a:xfrm>
          <a:prstGeom prst="rect">
            <a:avLst/>
          </a:prstGeom>
        </p:spPr>
      </p:pic>
      <p:sp>
        <p:nvSpPr>
          <p:cNvPr id="6" name="TextBox 5"/>
          <p:cNvSpPr txBox="1"/>
          <p:nvPr/>
        </p:nvSpPr>
        <p:spPr>
          <a:xfrm>
            <a:off x="2286000" y="76200"/>
            <a:ext cx="54864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HIỆN TẠI (KHỔ 3, 4)</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88222" y="2362200"/>
            <a:ext cx="8885068" cy="3416320"/>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giả</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lập</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hoàn</a:t>
            </a:r>
            <a:r>
              <a:rPr lang="en-US" sz="2000" dirty="0">
                <a:latin typeface="Times New Roman"/>
                <a:ea typeface="Calibri"/>
                <a:cs typeface="Times New Roman"/>
              </a:rPr>
              <a:t> </a:t>
            </a:r>
            <a:r>
              <a:rPr lang="en-US" sz="2000" dirty="0" err="1">
                <a:latin typeface="Times New Roman"/>
                <a:ea typeface="Calibri"/>
                <a:cs typeface="Times New Roman"/>
              </a:rPr>
              <a:t>cảnh</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đại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vi-VN" sz="2000" dirty="0">
                <a:latin typeface="Times New Roman"/>
                <a:ea typeface="Calibri"/>
                <a:cs typeface="Times New Roman"/>
              </a:rPr>
              <a:t>quá khứ.</a:t>
            </a:r>
            <a:r>
              <a:rPr lang="vi-VN" sz="1600" dirty="0">
                <a:ea typeface="Calibri"/>
                <a:cs typeface="Times New Roman"/>
              </a:rPr>
              <a:t> </a:t>
            </a:r>
            <a:r>
              <a:rPr lang="vi-VN" sz="1600" i="1" dirty="0">
                <a:ea typeface="Calibri"/>
                <a:cs typeface="Times New Roman"/>
              </a:rPr>
              <a:t>‘‘</a:t>
            </a: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điện</a:t>
            </a:r>
            <a:r>
              <a:rPr lang="en-US" sz="2000" i="1" dirty="0">
                <a:latin typeface="Times New Roman"/>
                <a:ea typeface="Calibri"/>
                <a:cs typeface="Times New Roman"/>
              </a:rPr>
              <a:t> </a:t>
            </a:r>
            <a:r>
              <a:rPr lang="en-US" sz="2000" i="1" dirty="0" err="1">
                <a:latin typeface="Times New Roman"/>
                <a:ea typeface="Calibri"/>
                <a:cs typeface="Times New Roman"/>
              </a:rPr>
              <a:t>cửa</a:t>
            </a:r>
            <a:r>
              <a:rPr lang="en-US" sz="2000" i="1" dirty="0">
                <a:latin typeface="Times New Roman"/>
                <a:ea typeface="Calibri"/>
                <a:cs typeface="Times New Roman"/>
              </a:rPr>
              <a:t> </a:t>
            </a:r>
            <a:r>
              <a:rPr lang="en-US" sz="2000" i="1" dirty="0" err="1">
                <a:latin typeface="Times New Roman"/>
                <a:ea typeface="Calibri"/>
                <a:cs typeface="Times New Roman"/>
              </a:rPr>
              <a:t>gương</a:t>
            </a:r>
            <a:r>
              <a:rPr lang="en-US" sz="2000" i="1"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hoán</a:t>
            </a:r>
            <a:r>
              <a:rPr lang="en-US" sz="2000" dirty="0">
                <a:latin typeface="Times New Roman"/>
                <a:ea typeface="Calibri"/>
                <a:cs typeface="Times New Roman"/>
              </a:rPr>
              <a:t> </a:t>
            </a:r>
            <a:r>
              <a:rPr lang="en-US" sz="2000" dirty="0" err="1">
                <a:latin typeface="Times New Roman"/>
                <a:ea typeface="Calibri"/>
                <a:cs typeface="Times New Roman"/>
              </a:rPr>
              <a:t>dụ</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cuộc</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đủ</a:t>
            </a:r>
            <a:r>
              <a:rPr lang="en-US" sz="2000" dirty="0">
                <a:latin typeface="Times New Roman"/>
                <a:ea typeface="Calibri"/>
                <a:cs typeface="Times New Roman"/>
              </a:rPr>
              <a:t>, </a:t>
            </a:r>
            <a:r>
              <a:rPr lang="en-US" sz="2000" dirty="0" err="1">
                <a:latin typeface="Times New Roman"/>
                <a:ea typeface="Calibri"/>
                <a:cs typeface="Times New Roman"/>
              </a:rPr>
              <a:t>tiện</a:t>
            </a:r>
            <a:r>
              <a:rPr lang="en-US" sz="2000" dirty="0">
                <a:latin typeface="Times New Roman"/>
                <a:ea typeface="Calibri"/>
                <a:cs typeface="Times New Roman"/>
              </a:rPr>
              <a:t> </a:t>
            </a:r>
            <a:r>
              <a:rPr lang="en-US" sz="2000" dirty="0" err="1">
                <a:latin typeface="Times New Roman"/>
                <a:ea typeface="Calibri"/>
                <a:cs typeface="Times New Roman"/>
              </a:rPr>
              <a:t>nghi</a:t>
            </a:r>
            <a:r>
              <a:rPr lang="en-US" sz="2000" dirty="0">
                <a:latin typeface="Times New Roman"/>
                <a:ea typeface="Calibri"/>
                <a:cs typeface="Times New Roman"/>
              </a:rPr>
              <a:t>, </a:t>
            </a:r>
            <a:r>
              <a:rPr lang="en-US" sz="2000" dirty="0" err="1">
                <a:latin typeface="Times New Roman"/>
                <a:ea typeface="Calibri"/>
                <a:cs typeface="Times New Roman"/>
              </a:rPr>
              <a:t>khép</a:t>
            </a:r>
            <a:r>
              <a:rPr lang="en-US" sz="2000" dirty="0">
                <a:latin typeface="Times New Roman"/>
                <a:ea typeface="Calibri"/>
                <a:cs typeface="Times New Roman"/>
              </a:rPr>
              <a:t> </a:t>
            </a:r>
            <a:r>
              <a:rPr lang="en-US" sz="2000" dirty="0" err="1">
                <a:latin typeface="Times New Roman"/>
                <a:ea typeface="Calibri"/>
                <a:cs typeface="Times New Roman"/>
              </a:rPr>
              <a:t>kín</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căn</a:t>
            </a:r>
            <a:r>
              <a:rPr lang="en-US" sz="2000" dirty="0">
                <a:latin typeface="Times New Roman"/>
                <a:ea typeface="Calibri"/>
                <a:cs typeface="Times New Roman"/>
              </a:rPr>
              <a:t> </a:t>
            </a:r>
            <a:r>
              <a:rPr lang="en-US" sz="2000" dirty="0" err="1">
                <a:latin typeface="Times New Roman"/>
                <a:ea typeface="Calibri"/>
                <a:cs typeface="Times New Roman"/>
              </a:rPr>
              <a:t>phòng</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đại</a:t>
            </a:r>
            <a:r>
              <a:rPr lang="en-US" sz="2000" dirty="0">
                <a:latin typeface="Times New Roman"/>
                <a:ea typeface="Calibri"/>
                <a:cs typeface="Times New Roman"/>
              </a:rPr>
              <a:t>, </a:t>
            </a:r>
            <a:r>
              <a:rPr lang="en-US" sz="2000" dirty="0" err="1">
                <a:latin typeface="Times New Roman"/>
                <a:ea typeface="Calibri"/>
                <a:cs typeface="Times New Roman"/>
              </a:rPr>
              <a:t>xa</a:t>
            </a:r>
            <a:r>
              <a:rPr lang="en-US" sz="2000" dirty="0">
                <a:latin typeface="Times New Roman"/>
                <a:ea typeface="Calibri"/>
                <a:cs typeface="Times New Roman"/>
              </a:rPr>
              <a:t> </a:t>
            </a:r>
            <a:r>
              <a:rPr lang="en-US" sz="2000" dirty="0" err="1">
                <a:latin typeface="Times New Roman"/>
                <a:ea typeface="Calibri"/>
                <a:cs typeface="Times New Roman"/>
              </a:rPr>
              <a:t>rời</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sông</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bể</a:t>
            </a:r>
            <a:r>
              <a:rPr lang="en-US" sz="2000" dirty="0">
                <a:latin typeface="Times New Roman"/>
                <a:ea typeface="Calibri"/>
                <a:cs typeface="Times New Roman"/>
              </a:rPr>
              <a:t>, </a:t>
            </a:r>
            <a:r>
              <a:rPr lang="en-US" sz="2000" dirty="0" err="1">
                <a:latin typeface="Times New Roman"/>
                <a:ea typeface="Calibri"/>
                <a:cs typeface="Times New Roman"/>
              </a:rPr>
              <a:t>rừng</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giờ</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tiện</a:t>
            </a:r>
            <a:r>
              <a:rPr lang="en-US" sz="2000" dirty="0">
                <a:latin typeface="Times New Roman"/>
                <a:ea typeface="Calibri"/>
                <a:cs typeface="Times New Roman"/>
              </a:rPr>
              <a:t> </a:t>
            </a:r>
            <a:r>
              <a:rPr lang="en-US" sz="2000" dirty="0" err="1">
                <a:latin typeface="Times New Roman"/>
                <a:ea typeface="Calibri"/>
                <a:cs typeface="Times New Roman"/>
              </a:rPr>
              <a:t>nghi</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đủ</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điện</a:t>
            </a:r>
            <a:r>
              <a:rPr lang="en-US" sz="2000" dirty="0">
                <a:latin typeface="Times New Roman"/>
                <a:ea typeface="Calibri"/>
                <a:cs typeface="Times New Roman"/>
              </a:rPr>
              <a:t>, </a:t>
            </a:r>
            <a:r>
              <a:rPr lang="en-US" sz="2000" dirty="0" err="1">
                <a:latin typeface="Times New Roman"/>
                <a:ea typeface="Calibri"/>
                <a:cs typeface="Times New Roman"/>
              </a:rPr>
              <a:t>cửa</a:t>
            </a:r>
            <a:r>
              <a:rPr lang="en-US" sz="2000" dirty="0">
                <a:latin typeface="Times New Roman"/>
                <a:ea typeface="Calibri"/>
                <a:cs typeface="Times New Roman"/>
              </a:rPr>
              <a:t> </a:t>
            </a:r>
            <a:r>
              <a:rPr lang="en-US" sz="2000" dirty="0" err="1">
                <a:latin typeface="Times New Roman"/>
                <a:ea typeface="Calibri"/>
                <a:cs typeface="Times New Roman"/>
              </a:rPr>
              <a:t>gương</a:t>
            </a:r>
            <a:r>
              <a:rPr lang="en-US" sz="2000" dirty="0">
                <a:latin typeface="Times New Roman"/>
                <a:ea typeface="Calibri"/>
                <a:cs typeface="Times New Roman"/>
              </a:rPr>
              <a:t>, </a:t>
            </a:r>
            <a:r>
              <a:rPr lang="en-US" sz="2000" dirty="0" err="1">
                <a:latin typeface="Times New Roman"/>
                <a:ea typeface="Calibri"/>
                <a:cs typeface="Times New Roman"/>
              </a:rPr>
              <a:t>phòng</a:t>
            </a:r>
            <a:r>
              <a:rPr lang="en-US" sz="2000" dirty="0">
                <a:latin typeface="Times New Roman"/>
                <a:ea typeface="Calibri"/>
                <a:cs typeface="Times New Roman"/>
              </a:rPr>
              <a:t> </a:t>
            </a:r>
            <a:r>
              <a:rPr lang="en-US" sz="2000" dirty="0" err="1">
                <a:latin typeface="Times New Roman"/>
                <a:ea typeface="Calibri"/>
                <a:cs typeface="Times New Roman"/>
              </a:rPr>
              <a:t>buyn</a:t>
            </a:r>
            <a:r>
              <a:rPr lang="vi-VN" sz="2000" dirty="0">
                <a:latin typeface="Times New Roman"/>
                <a:ea typeface="Calibri"/>
                <a:cs typeface="Times New Roman"/>
              </a:rPr>
              <a:t>-</a:t>
            </a:r>
            <a:r>
              <a:rPr lang="en-US" sz="2000" dirty="0" err="1">
                <a:latin typeface="Times New Roman"/>
                <a:ea typeface="Calibri"/>
                <a:cs typeface="Times New Roman"/>
              </a:rPr>
              <a:t>đinh</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toà</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khang</a:t>
            </a:r>
            <a:r>
              <a:rPr lang="en-US" sz="2000" dirty="0">
                <a:latin typeface="Times New Roman"/>
                <a:ea typeface="Calibri"/>
                <a:cs typeface="Times New Roman"/>
              </a:rPr>
              <a:t> </a:t>
            </a:r>
            <a:r>
              <a:rPr lang="en-US" sz="2000" dirty="0" err="1">
                <a:latin typeface="Times New Roman"/>
                <a:ea typeface="Calibri"/>
                <a:cs typeface="Times New Roman"/>
              </a:rPr>
              <a:t>trang</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đại</a:t>
            </a:r>
            <a:r>
              <a:rPr lang="en-US" sz="2000" dirty="0">
                <a:latin typeface="Times New Roman"/>
                <a:ea typeface="Calibri"/>
                <a:cs typeface="Times New Roman"/>
              </a:rPr>
              <a:t> </a:t>
            </a:r>
            <a:r>
              <a:rPr lang="en-US" sz="2000" dirty="0" err="1">
                <a:latin typeface="Times New Roman"/>
                <a:ea typeface="Calibri"/>
                <a:cs typeface="Times New Roman"/>
              </a:rPr>
              <a:t>của</a:t>
            </a:r>
            <a:r>
              <a:rPr lang="vi-VN" sz="2000" dirty="0">
                <a:latin typeface="Times New Roman"/>
                <a:ea typeface="Calibri"/>
                <a:cs typeface="Times New Roman"/>
              </a:rPr>
              <a:t> thành phố</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diễn</a:t>
            </a:r>
            <a:r>
              <a:rPr lang="en-US" sz="2000" dirty="0">
                <a:latin typeface="Times New Roman"/>
                <a:ea typeface="Calibri"/>
                <a:cs typeface="Times New Roman"/>
              </a:rPr>
              <a:t> </a:t>
            </a:r>
            <a:r>
              <a:rPr lang="en-US" sz="2000" dirty="0" err="1">
                <a:latin typeface="Times New Roman"/>
                <a:ea typeface="Calibri"/>
                <a:cs typeface="Times New Roman"/>
              </a:rPr>
              <a:t>tả</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từng</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tri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bẽo</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ta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kín</a:t>
            </a:r>
            <a:r>
              <a:rPr lang="en-US" sz="2000" dirty="0">
                <a:latin typeface="Times New Roman"/>
                <a:ea typeface="Calibri"/>
                <a:cs typeface="Times New Roman"/>
              </a:rPr>
              <a:t> </a:t>
            </a:r>
            <a:r>
              <a:rPr lang="en-US" sz="2000" dirty="0" err="1">
                <a:latin typeface="Times New Roman"/>
                <a:ea typeface="Calibri"/>
                <a:cs typeface="Times New Roman"/>
              </a:rPr>
              <a:t>đáo</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nhận</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tri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dưng</a:t>
            </a:r>
            <a:r>
              <a:rPr lang="en-US" sz="2000" dirty="0">
                <a:latin typeface="Times New Roman"/>
                <a:ea typeface="Calibri"/>
                <a:cs typeface="Times New Roman"/>
              </a:rPr>
              <a:t> qua </a:t>
            </a:r>
            <a:r>
              <a:rPr lang="en-US" sz="2000" dirty="0" err="1">
                <a:latin typeface="Times New Roman"/>
                <a:ea typeface="Calibri"/>
                <a:cs typeface="Times New Roman"/>
              </a:rPr>
              <a:t>đường</a:t>
            </a:r>
            <a:r>
              <a:rPr lang="en-US" sz="2000" dirty="0">
                <a:latin typeface="Times New Roman"/>
                <a:ea typeface="Calibri"/>
                <a:cs typeface="Times New Roman"/>
              </a:rPr>
              <a:t>”</a:t>
            </a:r>
            <a:endParaRPr lang="en-US" sz="1600" dirty="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xmlns="" val="445971830"/>
              </p:ext>
            </p:extLst>
          </p:nvPr>
        </p:nvGraphicFramePr>
        <p:xfrm>
          <a:off x="1143000" y="914400"/>
          <a:ext cx="7409710" cy="1310640"/>
        </p:xfrm>
        <a:graphic>
          <a:graphicData uri="http://schemas.openxmlformats.org/drawingml/2006/table">
            <a:tbl>
              <a:tblPr firstRow="1" bandRow="1">
                <a:tableStyleId>{5C22544A-7EE6-4342-B048-85BDC9FD1C3A}</a:tableStyleId>
              </a:tblPr>
              <a:tblGrid>
                <a:gridCol w="3704855">
                  <a:extLst>
                    <a:ext uri="{9D8B030D-6E8A-4147-A177-3AD203B41FA5}">
                      <a16:colId xmlns="" xmlns:a16="http://schemas.microsoft.com/office/drawing/2014/main" val="20000"/>
                    </a:ext>
                  </a:extLst>
                </a:gridCol>
                <a:gridCol w="3704855">
                  <a:extLst>
                    <a:ext uri="{9D8B030D-6E8A-4147-A177-3AD203B41FA5}">
                      <a16:colId xmlns="" xmlns:a16="http://schemas.microsoft.com/office/drawing/2014/main" val="20001"/>
                    </a:ext>
                  </a:extLst>
                </a:gridCol>
              </a:tblGrid>
              <a:tr h="531816">
                <a:tc>
                  <a:txBody>
                    <a:bodyPr/>
                    <a:lstStyle/>
                    <a:p>
                      <a:r>
                        <a:rPr lang="vi-VN" sz="2000" b="0" i="1" dirty="0">
                          <a:solidFill>
                            <a:schemeClr val="tx1"/>
                          </a:solidFill>
                          <a:latin typeface="+mj-lt"/>
                        </a:rPr>
                        <a:t>Từ hồi về thành phố</a:t>
                      </a:r>
                      <a:r>
                        <a:rPr lang="vi-VN" sz="2000" i="1" dirty="0">
                          <a:solidFill>
                            <a:schemeClr val="tx1"/>
                          </a:solidFill>
                          <a:latin typeface="+mj-lt"/>
                        </a:rPr>
                        <a:t/>
                      </a:r>
                      <a:br>
                        <a:rPr lang="vi-VN" sz="2000" i="1" dirty="0">
                          <a:solidFill>
                            <a:schemeClr val="tx1"/>
                          </a:solidFill>
                          <a:latin typeface="+mj-lt"/>
                        </a:rPr>
                      </a:br>
                      <a:r>
                        <a:rPr lang="vi-VN" sz="2000" b="0" i="1" dirty="0">
                          <a:solidFill>
                            <a:schemeClr val="tx1"/>
                          </a:solidFill>
                          <a:latin typeface="+mj-lt"/>
                        </a:rPr>
                        <a:t>quen ánh điện cửa gương</a:t>
                      </a:r>
                    </a:p>
                    <a:p>
                      <a:r>
                        <a:rPr lang="vi-VN" sz="2000" b="0" i="1" dirty="0">
                          <a:solidFill>
                            <a:schemeClr val="tx1"/>
                          </a:solidFill>
                          <a:latin typeface="+mj-lt"/>
                          <a:cs typeface="Times New Roman" pitchFamily="18" charset="0"/>
                        </a:rPr>
                        <a:t>vầng trăng đi qua ngõ</a:t>
                      </a:r>
                    </a:p>
                    <a:p>
                      <a:r>
                        <a:rPr lang="vi-VN" sz="2000" b="0" i="1" dirty="0">
                          <a:solidFill>
                            <a:schemeClr val="tx1"/>
                          </a:solidFill>
                          <a:latin typeface="+mj-lt"/>
                          <a:cs typeface="Times New Roman" pitchFamily="18" charset="0"/>
                        </a:rPr>
                        <a:t>như người dưng qua đường</a:t>
                      </a:r>
                      <a:endParaRPr lang="en-US" sz="2000" b="0" i="1" dirty="0">
                        <a:solidFill>
                          <a:schemeClr val="tx1"/>
                        </a:solidFill>
                        <a:latin typeface="+mj-lt"/>
                        <a:cs typeface="Times New Roman" pitchFamily="18" charset="0"/>
                      </a:endParaRPr>
                    </a:p>
                  </a:txBody>
                  <a:tcPr>
                    <a:solidFill>
                      <a:schemeClr val="bg1"/>
                    </a:solidFill>
                  </a:tcPr>
                </a:tc>
                <a:tc>
                  <a:txBody>
                    <a:bodyPr/>
                    <a:lstStyle/>
                    <a:p>
                      <a:r>
                        <a:rPr lang="vi-VN" sz="2000" b="0" i="1" dirty="0">
                          <a:solidFill>
                            <a:schemeClr val="tx1"/>
                          </a:solidFill>
                          <a:latin typeface="+mj-lt"/>
                        </a:rPr>
                        <a:t>Thình lình đèn điện tắt</a:t>
                      </a:r>
                    </a:p>
                    <a:p>
                      <a:r>
                        <a:rPr lang="vi-VN" sz="2000" b="0" i="1" dirty="0">
                          <a:solidFill>
                            <a:schemeClr val="tx1"/>
                          </a:solidFill>
                          <a:latin typeface="+mj-lt"/>
                        </a:rPr>
                        <a:t>phòng </a:t>
                      </a:r>
                      <a:r>
                        <a:rPr lang="vi-VN" sz="2000" b="0" i="1" baseline="0" dirty="0">
                          <a:solidFill>
                            <a:schemeClr val="tx1"/>
                          </a:solidFill>
                          <a:latin typeface="+mj-lt"/>
                        </a:rPr>
                        <a:t> buyn-đinh tối om</a:t>
                      </a:r>
                    </a:p>
                    <a:p>
                      <a:r>
                        <a:rPr lang="vi-VN" sz="2000" b="0" i="1" baseline="0" dirty="0">
                          <a:solidFill>
                            <a:schemeClr val="tx1"/>
                          </a:solidFill>
                          <a:latin typeface="+mj-lt"/>
                        </a:rPr>
                        <a:t>vội bật tung cửa sổ</a:t>
                      </a:r>
                    </a:p>
                    <a:p>
                      <a:r>
                        <a:rPr lang="vi-VN" sz="2000" b="0" i="1" baseline="0" dirty="0">
                          <a:solidFill>
                            <a:schemeClr val="tx1"/>
                          </a:solidFill>
                          <a:latin typeface="+mj-lt"/>
                        </a:rPr>
                        <a:t>đột ngột vầng trăng tròn</a:t>
                      </a:r>
                      <a:endParaRPr lang="en-US" sz="2000" b="0" i="1" dirty="0">
                        <a:solidFill>
                          <a:schemeClr val="tx1"/>
                        </a:solidFill>
                        <a:latin typeface="+mj-lt"/>
                      </a:endParaRPr>
                    </a:p>
                  </a:txBody>
                  <a:tcP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2601391183"/>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8" y="36513"/>
            <a:ext cx="9139237" cy="678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286000" y="76200"/>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HIỆN TẠI (KHỔ 3, 4)</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88222" y="1752600"/>
            <a:ext cx="8885068" cy="4979568"/>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1900" dirty="0" err="1">
                <a:latin typeface="Times New Roman"/>
                <a:ea typeface="Calibri"/>
                <a:cs typeface="Times New Roman"/>
              </a:rPr>
              <a:t>Biện</a:t>
            </a:r>
            <a:r>
              <a:rPr lang="en-US" sz="1900" dirty="0">
                <a:latin typeface="Times New Roman"/>
                <a:ea typeface="Calibri"/>
                <a:cs typeface="Times New Roman"/>
              </a:rPr>
              <a:t> </a:t>
            </a:r>
            <a:r>
              <a:rPr lang="en-US" sz="1900" dirty="0" err="1">
                <a:latin typeface="Times New Roman"/>
                <a:ea typeface="Calibri"/>
                <a:cs typeface="Times New Roman"/>
              </a:rPr>
              <a:t>pháp</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hóa</a:t>
            </a:r>
            <a:r>
              <a:rPr lang="en-US" sz="1900" dirty="0">
                <a:latin typeface="Times New Roman"/>
                <a:ea typeface="Calibri"/>
                <a:cs typeface="Times New Roman"/>
              </a:rPr>
              <a:t>, so </a:t>
            </a:r>
            <a:r>
              <a:rPr lang="en-US" sz="1900" dirty="0" err="1">
                <a:latin typeface="Times New Roman"/>
                <a:ea typeface="Calibri"/>
                <a:cs typeface="Times New Roman"/>
              </a:rPr>
              <a:t>sánh</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đi</a:t>
            </a:r>
            <a:r>
              <a:rPr lang="en-US" sz="1900" i="1" dirty="0">
                <a:latin typeface="Times New Roman"/>
                <a:ea typeface="Calibri"/>
                <a:cs typeface="Times New Roman"/>
              </a:rPr>
              <a:t> qua </a:t>
            </a:r>
            <a:r>
              <a:rPr lang="en-US" sz="1900" i="1" dirty="0" err="1">
                <a:latin typeface="Times New Roman"/>
                <a:ea typeface="Calibri"/>
                <a:cs typeface="Times New Roman"/>
              </a:rPr>
              <a:t>ngõ</a:t>
            </a:r>
            <a:r>
              <a:rPr lang="en-US" sz="1900" i="1" dirty="0">
                <a:latin typeface="Times New Roman"/>
                <a:ea typeface="Calibri"/>
                <a:cs typeface="Times New Roman"/>
              </a:rPr>
              <a:t>” “</a:t>
            </a:r>
            <a:r>
              <a:rPr lang="en-US" sz="1900" i="1" dirty="0" err="1">
                <a:latin typeface="Times New Roman"/>
                <a:ea typeface="Calibri"/>
                <a:cs typeface="Times New Roman"/>
              </a:rPr>
              <a:t>như</a:t>
            </a:r>
            <a:r>
              <a:rPr lang="en-US" sz="1900" i="1" dirty="0">
                <a:latin typeface="Times New Roman"/>
                <a:ea typeface="Calibri"/>
                <a:cs typeface="Times New Roman"/>
              </a:rPr>
              <a:t> </a:t>
            </a:r>
            <a:r>
              <a:rPr lang="en-US" sz="1900" i="1" dirty="0" err="1">
                <a:latin typeface="Times New Roman"/>
                <a:ea typeface="Calibri"/>
                <a:cs typeface="Times New Roman"/>
              </a:rPr>
              <a:t>người</a:t>
            </a:r>
            <a:r>
              <a:rPr lang="en-US" sz="1900" i="1" dirty="0">
                <a:latin typeface="Times New Roman"/>
                <a:ea typeface="Calibri"/>
                <a:cs typeface="Times New Roman"/>
              </a:rPr>
              <a:t> </a:t>
            </a:r>
            <a:r>
              <a:rPr lang="en-US" sz="1900" i="1" dirty="0" err="1">
                <a:latin typeface="Times New Roman"/>
                <a:ea typeface="Calibri"/>
                <a:cs typeface="Times New Roman"/>
              </a:rPr>
              <a:t>dưng</a:t>
            </a:r>
            <a:r>
              <a:rPr lang="en-US" sz="1900" i="1" dirty="0">
                <a:latin typeface="Times New Roman"/>
                <a:ea typeface="Calibri"/>
                <a:cs typeface="Times New Roman"/>
              </a:rPr>
              <a:t> qua </a:t>
            </a:r>
            <a:r>
              <a:rPr lang="en-US" sz="1900" i="1" dirty="0" err="1">
                <a:latin typeface="Times New Roman"/>
                <a:ea typeface="Calibri"/>
                <a:cs typeface="Times New Roman"/>
              </a:rPr>
              <a:t>đường</a:t>
            </a:r>
            <a:r>
              <a:rPr lang="en-US" sz="1900" i="1" dirty="0">
                <a:latin typeface="Times New Roman"/>
                <a:ea typeface="Calibri"/>
                <a:cs typeface="Times New Roman"/>
              </a:rPr>
              <a:t>” </a:t>
            </a:r>
            <a:r>
              <a:rPr lang="en-US" sz="1900" dirty="0" err="1">
                <a:latin typeface="Times New Roman"/>
                <a:ea typeface="Calibri"/>
                <a:cs typeface="Times New Roman"/>
              </a:rPr>
              <a:t>diễn</a:t>
            </a:r>
            <a:r>
              <a:rPr lang="en-US" sz="1900" dirty="0">
                <a:latin typeface="Times New Roman"/>
                <a:ea typeface="Calibri"/>
                <a:cs typeface="Times New Roman"/>
              </a:rPr>
              <a:t> </a:t>
            </a:r>
            <a:r>
              <a:rPr lang="en-US" sz="1900" dirty="0" err="1">
                <a:latin typeface="Times New Roman"/>
                <a:ea typeface="Calibri"/>
                <a:cs typeface="Times New Roman"/>
              </a:rPr>
              <a:t>tả</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tròn</a:t>
            </a:r>
            <a:r>
              <a:rPr lang="en-US" sz="1900" dirty="0">
                <a:latin typeface="Times New Roman"/>
                <a:ea typeface="Calibri"/>
                <a:cs typeface="Times New Roman"/>
              </a:rPr>
              <a:t> </a:t>
            </a:r>
            <a:r>
              <a:rPr lang="en-US" sz="1900" dirty="0" err="1">
                <a:latin typeface="Times New Roman"/>
                <a:ea typeface="Calibri"/>
                <a:cs typeface="Times New Roman"/>
              </a:rPr>
              <a:t>đầy</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thủy</a:t>
            </a:r>
            <a:r>
              <a:rPr lang="en-US" sz="1900" dirty="0">
                <a:latin typeface="Times New Roman"/>
                <a:ea typeface="Calibri"/>
                <a:cs typeface="Times New Roman"/>
              </a:rPr>
              <a:t> </a:t>
            </a:r>
            <a:r>
              <a:rPr lang="en-US" sz="1900" dirty="0" err="1">
                <a:latin typeface="Times New Roman"/>
                <a:ea typeface="Calibri"/>
                <a:cs typeface="Times New Roman"/>
              </a:rPr>
              <a:t>chung</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nhưng</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hờ</a:t>
            </a:r>
            <a:r>
              <a:rPr lang="en-US" sz="1900" dirty="0">
                <a:latin typeface="Times New Roman"/>
                <a:ea typeface="Calibri"/>
                <a:cs typeface="Times New Roman"/>
              </a:rPr>
              <a:t> </a:t>
            </a:r>
            <a:r>
              <a:rPr lang="en-US" sz="1900" dirty="0" err="1">
                <a:latin typeface="Times New Roman"/>
                <a:ea typeface="Calibri"/>
                <a:cs typeface="Times New Roman"/>
              </a:rPr>
              <a:t>hững</a:t>
            </a:r>
            <a:r>
              <a:rPr lang="en-US" sz="1900" dirty="0">
                <a:latin typeface="Times New Roman"/>
                <a:ea typeface="Calibri"/>
                <a:cs typeface="Times New Roman"/>
              </a:rPr>
              <a:t>, </a:t>
            </a:r>
            <a:r>
              <a:rPr lang="en-US" sz="1900" dirty="0" err="1">
                <a:latin typeface="Times New Roman"/>
                <a:ea typeface="Calibri"/>
                <a:cs typeface="Times New Roman"/>
              </a:rPr>
              <a:t>lạnh</a:t>
            </a:r>
            <a:r>
              <a:rPr lang="en-US" sz="1900" dirty="0">
                <a:latin typeface="Times New Roman"/>
                <a:ea typeface="Calibri"/>
                <a:cs typeface="Times New Roman"/>
              </a:rPr>
              <a:t> </a:t>
            </a:r>
            <a:r>
              <a:rPr lang="en-US" sz="1900" dirty="0" err="1">
                <a:latin typeface="Times New Roman"/>
                <a:ea typeface="Calibri"/>
                <a:cs typeface="Times New Roman"/>
              </a:rPr>
              <a:t>nhạt</a:t>
            </a:r>
            <a:r>
              <a:rPr lang="en-US" sz="1900" dirty="0">
                <a:latin typeface="Times New Roman"/>
                <a:ea typeface="Calibri"/>
                <a:cs typeface="Times New Roman"/>
              </a:rPr>
              <a:t>, </a:t>
            </a:r>
            <a:r>
              <a:rPr lang="en-US" sz="1900" dirty="0" err="1">
                <a:latin typeface="Times New Roman"/>
                <a:ea typeface="Calibri"/>
                <a:cs typeface="Times New Roman"/>
              </a:rPr>
              <a:t>dửng</a:t>
            </a:r>
            <a:r>
              <a:rPr lang="en-US" sz="1900" dirty="0">
                <a:latin typeface="Times New Roman"/>
                <a:ea typeface="Calibri"/>
                <a:cs typeface="Times New Roman"/>
              </a:rPr>
              <a:t> </a:t>
            </a:r>
            <a:r>
              <a:rPr lang="en-US" sz="1900" dirty="0" err="1">
                <a:latin typeface="Times New Roman"/>
                <a:ea typeface="Calibri"/>
                <a:cs typeface="Times New Roman"/>
              </a:rPr>
              <a:t>dưng</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vô</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a:t>
            </a:r>
            <a:r>
              <a:rPr lang="vi-VN" sz="1900" dirty="0">
                <a:ea typeface="Calibri"/>
                <a:cs typeface="Times New Roman"/>
              </a:rPr>
              <a:t> </a:t>
            </a:r>
            <a:r>
              <a:rPr lang="en-US" sz="1900" dirty="0" err="1">
                <a:latin typeface="Times New Roman"/>
                <a:ea typeface="Calibri"/>
                <a:cs typeface="Times New Roman"/>
              </a:rPr>
              <a:t>Hai</a:t>
            </a:r>
            <a:r>
              <a:rPr lang="en-US" sz="1900" dirty="0">
                <a:latin typeface="Times New Roman"/>
                <a:ea typeface="Calibri"/>
                <a:cs typeface="Times New Roman"/>
              </a:rPr>
              <a:t> </a:t>
            </a:r>
            <a:r>
              <a:rPr lang="en-US" sz="1900" dirty="0" err="1">
                <a:latin typeface="Times New Roman"/>
                <a:ea typeface="Calibri"/>
                <a:cs typeface="Times New Roman"/>
              </a:rPr>
              <a:t>chữ</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dưng</a:t>
            </a:r>
            <a:r>
              <a:rPr lang="en-US" sz="1900" dirty="0">
                <a:latin typeface="Times New Roman"/>
                <a:ea typeface="Calibri"/>
                <a:cs typeface="Times New Roman"/>
              </a:rPr>
              <a:t>” </a:t>
            </a:r>
            <a:r>
              <a:rPr lang="en-US" sz="1900" dirty="0" err="1">
                <a:latin typeface="Times New Roman"/>
                <a:ea typeface="Calibri"/>
                <a:cs typeface="Times New Roman"/>
              </a:rPr>
              <a:t>thật</a:t>
            </a:r>
            <a:r>
              <a:rPr lang="en-US" sz="1900" dirty="0">
                <a:latin typeface="Times New Roman"/>
                <a:ea typeface="Calibri"/>
                <a:cs typeface="Times New Roman"/>
              </a:rPr>
              <a:t> </a:t>
            </a:r>
            <a:r>
              <a:rPr lang="en-US" sz="1900" dirty="0" err="1">
                <a:latin typeface="Times New Roman"/>
                <a:ea typeface="Calibri"/>
                <a:cs typeface="Times New Roman"/>
              </a:rPr>
              <a:t>xót</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đắng</a:t>
            </a:r>
            <a:r>
              <a:rPr lang="en-US" sz="1900" dirty="0">
                <a:latin typeface="Times New Roman"/>
                <a:ea typeface="Calibri"/>
                <a:cs typeface="Times New Roman"/>
              </a:rPr>
              <a:t> chat.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tri </a:t>
            </a:r>
            <a:r>
              <a:rPr lang="en-US" sz="1900" dirty="0" err="1">
                <a:latin typeface="Times New Roman"/>
                <a:ea typeface="Calibri"/>
                <a:cs typeface="Times New Roman"/>
              </a:rPr>
              <a:t>kỉ</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thuở</a:t>
            </a:r>
            <a:r>
              <a:rPr lang="en-US" sz="1900" dirty="0">
                <a:latin typeface="Times New Roman"/>
                <a:ea typeface="Calibri"/>
                <a:cs typeface="Times New Roman"/>
              </a:rPr>
              <a:t> </a:t>
            </a:r>
            <a:r>
              <a:rPr lang="en-US" sz="1900" dirty="0" err="1">
                <a:latin typeface="Times New Roman"/>
                <a:ea typeface="Calibri"/>
                <a:cs typeface="Times New Roman"/>
              </a:rPr>
              <a:t>nào</a:t>
            </a:r>
            <a:r>
              <a:rPr lang="en-US" sz="1900" dirty="0">
                <a:latin typeface="Times New Roman"/>
                <a:ea typeface="Calibri"/>
                <a:cs typeface="Times New Roman"/>
              </a:rPr>
              <a:t> </a:t>
            </a:r>
            <a:r>
              <a:rPr lang="en-US" sz="1900" dirty="0" err="1">
                <a:latin typeface="Times New Roman"/>
                <a:ea typeface="Calibri"/>
                <a:cs typeface="Times New Roman"/>
              </a:rPr>
              <a:t>giờ</a:t>
            </a:r>
            <a:r>
              <a:rPr lang="en-US" sz="1900" dirty="0">
                <a:latin typeface="Times New Roman"/>
                <a:ea typeface="Calibri"/>
                <a:cs typeface="Times New Roman"/>
              </a:rPr>
              <a:t> </a:t>
            </a:r>
            <a:r>
              <a:rPr lang="en-US" sz="1900" dirty="0" err="1">
                <a:latin typeface="Times New Roman"/>
                <a:ea typeface="Calibri"/>
                <a:cs typeface="Times New Roman"/>
              </a:rPr>
              <a:t>đây</a:t>
            </a:r>
            <a:r>
              <a:rPr lang="en-US" sz="1900" dirty="0">
                <a:latin typeface="Times New Roman"/>
                <a:ea typeface="Calibri"/>
                <a:cs typeface="Times New Roman"/>
              </a:rPr>
              <a:t> </a:t>
            </a:r>
            <a:r>
              <a:rPr lang="en-US" sz="1900" dirty="0" err="1">
                <a:latin typeface="Times New Roman"/>
                <a:ea typeface="Calibri"/>
                <a:cs typeface="Times New Roman"/>
              </a:rPr>
              <a:t>bỗng</a:t>
            </a:r>
            <a:r>
              <a:rPr lang="en-US" sz="1900" dirty="0">
                <a:latin typeface="Times New Roman"/>
                <a:ea typeface="Calibri"/>
                <a:cs typeface="Times New Roman"/>
              </a:rPr>
              <a:t> </a:t>
            </a:r>
            <a:r>
              <a:rPr lang="en-US" sz="1900" dirty="0" err="1">
                <a:latin typeface="Times New Roman"/>
                <a:ea typeface="Calibri"/>
                <a:cs typeface="Times New Roman"/>
              </a:rPr>
              <a:t>trở</a:t>
            </a:r>
            <a:r>
              <a:rPr lang="en-US" sz="1900" dirty="0">
                <a:latin typeface="Times New Roman"/>
                <a:ea typeface="Calibri"/>
                <a:cs typeface="Times New Roman"/>
              </a:rPr>
              <a:t> </a:t>
            </a:r>
            <a:r>
              <a:rPr lang="en-US" sz="1900" dirty="0" err="1">
                <a:latin typeface="Times New Roman"/>
                <a:ea typeface="Calibri"/>
                <a:cs typeface="Times New Roman"/>
              </a:rPr>
              <a:t>thành</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dưng</a:t>
            </a:r>
            <a:r>
              <a:rPr lang="en-US" sz="1900" dirty="0">
                <a:latin typeface="Times New Roman"/>
                <a:ea typeface="Calibri"/>
                <a:cs typeface="Times New Roman"/>
              </a:rPr>
              <a:t> –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lạ</a:t>
            </a:r>
            <a:r>
              <a:rPr lang="en-US" sz="1900" dirty="0">
                <a:latin typeface="Times New Roman"/>
                <a:ea typeface="Calibri"/>
                <a:cs typeface="Times New Roman"/>
              </a:rPr>
              <a:t> </a:t>
            </a:r>
            <a:r>
              <a:rPr lang="en-US" sz="1900" dirty="0" err="1">
                <a:latin typeface="Times New Roman"/>
                <a:ea typeface="Calibri"/>
                <a:cs typeface="Times New Roman"/>
              </a:rPr>
              <a:t>như</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hề</a:t>
            </a:r>
            <a:r>
              <a:rPr lang="en-US" sz="1900" dirty="0">
                <a:latin typeface="Times New Roman"/>
                <a:ea typeface="Calibri"/>
                <a:cs typeface="Times New Roman"/>
              </a:rPr>
              <a:t> </a:t>
            </a:r>
            <a:r>
              <a:rPr lang="en-US" sz="1900" dirty="0" err="1">
                <a:latin typeface="Times New Roman"/>
                <a:ea typeface="Calibri"/>
                <a:cs typeface="Times New Roman"/>
              </a:rPr>
              <a:t>quen</a:t>
            </a:r>
            <a:r>
              <a:rPr lang="en-US" sz="1900" dirty="0">
                <a:latin typeface="Times New Roman"/>
                <a:ea typeface="Calibri"/>
                <a:cs typeface="Times New Roman"/>
              </a:rPr>
              <a:t> </a:t>
            </a:r>
            <a:r>
              <a:rPr lang="en-US" sz="1900" dirty="0" err="1">
                <a:latin typeface="Times New Roman"/>
                <a:ea typeface="Calibri"/>
                <a:cs typeface="Times New Roman"/>
              </a:rPr>
              <a:t>biết</a:t>
            </a:r>
            <a:r>
              <a:rPr lang="en-US" sz="1900" dirty="0">
                <a:latin typeface="Times New Roman"/>
                <a:ea typeface="Calibri"/>
                <a:cs typeface="Times New Roman"/>
              </a:rPr>
              <a:t> </a:t>
            </a:r>
            <a:r>
              <a:rPr lang="en-US" sz="1900" dirty="0" err="1">
                <a:latin typeface="Times New Roman"/>
                <a:ea typeface="Calibri"/>
                <a:cs typeface="Times New Roman"/>
              </a:rPr>
              <a:t>chẳng</a:t>
            </a:r>
            <a:r>
              <a:rPr lang="en-US" sz="1900" dirty="0">
                <a:latin typeface="Times New Roman"/>
                <a:ea typeface="Calibri"/>
                <a:cs typeface="Times New Roman"/>
              </a:rPr>
              <a:t> </a:t>
            </a:r>
            <a:r>
              <a:rPr lang="en-US" sz="1900" dirty="0" err="1">
                <a:latin typeface="Times New Roman"/>
                <a:ea typeface="Calibri"/>
                <a:cs typeface="Times New Roman"/>
              </a:rPr>
              <a:t>còn</a:t>
            </a:r>
            <a:r>
              <a:rPr lang="en-US" sz="1900" dirty="0">
                <a:latin typeface="Times New Roman"/>
                <a:ea typeface="Calibri"/>
                <a:cs typeface="Times New Roman"/>
              </a:rPr>
              <a:t> </a:t>
            </a:r>
            <a:r>
              <a:rPr lang="en-US" sz="1900" dirty="0" err="1">
                <a:latin typeface="Times New Roman"/>
                <a:ea typeface="Calibri"/>
                <a:cs typeface="Times New Roman"/>
              </a:rPr>
              <a:t>ai</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chẳng</a:t>
            </a:r>
            <a:r>
              <a:rPr lang="en-US" sz="1900" dirty="0">
                <a:latin typeface="Times New Roman"/>
                <a:ea typeface="Calibri"/>
                <a:cs typeface="Times New Roman"/>
              </a:rPr>
              <a:t> </a:t>
            </a:r>
            <a:r>
              <a:rPr lang="en-US" sz="1900" dirty="0" err="1">
                <a:latin typeface="Times New Roman"/>
                <a:ea typeface="Calibri"/>
                <a:cs typeface="Times New Roman"/>
              </a:rPr>
              <a:t>ai</a:t>
            </a:r>
            <a:r>
              <a:rPr lang="en-US" sz="1900" dirty="0">
                <a:latin typeface="Times New Roman"/>
                <a:ea typeface="Calibri"/>
                <a:cs typeface="Times New Roman"/>
              </a:rPr>
              <a:t> hay </a:t>
            </a:r>
            <a:r>
              <a:rPr lang="en-US" sz="1900" dirty="0" err="1">
                <a:latin typeface="Times New Roman"/>
                <a:ea typeface="Calibri"/>
                <a:cs typeface="Times New Roman"/>
              </a:rPr>
              <a:t>biết</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lính</a:t>
            </a:r>
            <a:r>
              <a:rPr lang="en-US" sz="1900" dirty="0">
                <a:latin typeface="Times New Roman"/>
                <a:ea typeface="Calibri"/>
                <a:cs typeface="Times New Roman"/>
              </a:rPr>
              <a:t> </a:t>
            </a:r>
            <a:r>
              <a:rPr lang="en-US" sz="1900" dirty="0" err="1">
                <a:latin typeface="Times New Roman"/>
                <a:ea typeface="Calibri"/>
                <a:cs typeface="Times New Roman"/>
              </a:rPr>
              <a:t>năm</a:t>
            </a:r>
            <a:r>
              <a:rPr lang="en-US" sz="1900" dirty="0">
                <a:latin typeface="Times New Roman"/>
                <a:ea typeface="Calibri"/>
                <a:cs typeface="Times New Roman"/>
              </a:rPr>
              <a:t> </a:t>
            </a:r>
            <a:r>
              <a:rPr lang="en-US" sz="1900" dirty="0" err="1">
                <a:latin typeface="Times New Roman"/>
                <a:ea typeface="Calibri"/>
                <a:cs typeface="Times New Roman"/>
              </a:rPr>
              <a:t>xưa</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giờ</a:t>
            </a:r>
            <a:r>
              <a:rPr lang="en-US" sz="1900" dirty="0">
                <a:latin typeface="Times New Roman"/>
                <a:ea typeface="Calibri"/>
                <a:cs typeface="Times New Roman"/>
              </a:rPr>
              <a:t> </a:t>
            </a:r>
            <a:r>
              <a:rPr lang="en-US" sz="1900" dirty="0" err="1">
                <a:latin typeface="Times New Roman"/>
                <a:ea typeface="Calibri"/>
                <a:cs typeface="Times New Roman"/>
              </a:rPr>
              <a:t>chỉ</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dĩ</a:t>
            </a:r>
            <a:r>
              <a:rPr lang="en-US" sz="1900" dirty="0">
                <a:latin typeface="Times New Roman"/>
                <a:ea typeface="Calibri"/>
                <a:cs typeface="Times New Roman"/>
              </a:rPr>
              <a:t> </a:t>
            </a:r>
            <a:r>
              <a:rPr lang="en-US" sz="1900" dirty="0" err="1">
                <a:latin typeface="Times New Roman"/>
                <a:ea typeface="Calibri"/>
                <a:cs typeface="Times New Roman"/>
              </a:rPr>
              <a:t>vãng</a:t>
            </a:r>
            <a:r>
              <a:rPr lang="en-US" sz="1900" dirty="0">
                <a:latin typeface="Times New Roman"/>
                <a:ea typeface="Calibri"/>
                <a:cs typeface="Times New Roman"/>
              </a:rPr>
              <a:t>, </a:t>
            </a:r>
            <a:r>
              <a:rPr lang="en-US" sz="1900" dirty="0" err="1">
                <a:latin typeface="Times New Roman"/>
                <a:ea typeface="Calibri"/>
                <a:cs typeface="Times New Roman"/>
              </a:rPr>
              <a:t>dĩ</a:t>
            </a:r>
            <a:r>
              <a:rPr lang="en-US" sz="1900" dirty="0">
                <a:latin typeface="Times New Roman"/>
                <a:ea typeface="Calibri"/>
                <a:cs typeface="Times New Roman"/>
              </a:rPr>
              <a:t> </a:t>
            </a:r>
            <a:r>
              <a:rPr lang="en-US" sz="1900" dirty="0" err="1">
                <a:latin typeface="Times New Roman"/>
                <a:ea typeface="Calibri"/>
                <a:cs typeface="Times New Roman"/>
              </a:rPr>
              <a:t>vãng</a:t>
            </a:r>
            <a:r>
              <a:rPr lang="en-US" sz="1900" dirty="0">
                <a:latin typeface="Times New Roman"/>
                <a:ea typeface="Calibri"/>
                <a:cs typeface="Times New Roman"/>
              </a:rPr>
              <a:t> </a:t>
            </a:r>
            <a:r>
              <a:rPr lang="en-US" sz="1900" dirty="0" err="1">
                <a:latin typeface="Times New Roman"/>
                <a:ea typeface="Calibri"/>
                <a:cs typeface="Times New Roman"/>
              </a:rPr>
              <a:t>nhạt</a:t>
            </a:r>
            <a:r>
              <a:rPr lang="en-US" sz="1900" dirty="0">
                <a:latin typeface="Times New Roman"/>
                <a:ea typeface="Calibri"/>
                <a:cs typeface="Times New Roman"/>
              </a:rPr>
              <a:t> </a:t>
            </a:r>
            <a:r>
              <a:rPr lang="en-US" sz="1900" dirty="0" err="1">
                <a:latin typeface="Times New Roman"/>
                <a:ea typeface="Calibri"/>
                <a:cs typeface="Times New Roman"/>
              </a:rPr>
              <a:t>nhòa</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quãng</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xôi</a:t>
            </a:r>
            <a:r>
              <a:rPr lang="en-US" sz="1900" dirty="0">
                <a:latin typeface="Times New Roman"/>
                <a:ea typeface="Calibri"/>
                <a:cs typeface="Times New Roman"/>
              </a:rPr>
              <a:t> </a:t>
            </a:r>
            <a:r>
              <a:rPr lang="en-US" sz="1900" dirty="0" err="1">
                <a:latin typeface="Times New Roman"/>
                <a:ea typeface="Calibri"/>
                <a:cs typeface="Times New Roman"/>
              </a:rPr>
              <a:t>nào</a:t>
            </a:r>
            <a:r>
              <a:rPr lang="en-US" sz="1900" dirty="0">
                <a:latin typeface="Times New Roman"/>
                <a:ea typeface="Calibri"/>
                <a:cs typeface="Times New Roman"/>
              </a:rPr>
              <a:t> </a:t>
            </a:r>
            <a:r>
              <a:rPr lang="en-US" sz="1900" dirty="0" err="1">
                <a:latin typeface="Times New Roman"/>
                <a:ea typeface="Calibri"/>
                <a:cs typeface="Times New Roman"/>
              </a:rPr>
              <a:t>đó</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đầy</a:t>
            </a:r>
            <a:r>
              <a:rPr lang="en-US" sz="1900" dirty="0">
                <a:latin typeface="Times New Roman"/>
                <a:ea typeface="Calibri"/>
                <a:cs typeface="Times New Roman"/>
              </a:rPr>
              <a:t> </a:t>
            </a:r>
            <a:r>
              <a:rPr lang="en-US" sz="1900" dirty="0" err="1">
                <a:latin typeface="Times New Roman"/>
                <a:ea typeface="Calibri"/>
                <a:cs typeface="Times New Roman"/>
              </a:rPr>
              <a:t>đủ</a:t>
            </a:r>
            <a:r>
              <a:rPr lang="en-US" sz="1900" dirty="0">
                <a:latin typeface="Times New Roman"/>
                <a:ea typeface="Calibri"/>
                <a:cs typeface="Times New Roman"/>
              </a:rPr>
              <a:t>, </a:t>
            </a:r>
            <a:r>
              <a:rPr lang="en-US" sz="1900" dirty="0" err="1">
                <a:latin typeface="Times New Roman"/>
                <a:ea typeface="Calibri"/>
                <a:cs typeface="Times New Roman"/>
              </a:rPr>
              <a:t>hạnh</a:t>
            </a:r>
            <a:r>
              <a:rPr lang="en-US" sz="1900" dirty="0">
                <a:latin typeface="Times New Roman"/>
                <a:ea typeface="Calibri"/>
                <a:cs typeface="Times New Roman"/>
              </a:rPr>
              <a:t> </a:t>
            </a:r>
            <a:r>
              <a:rPr lang="en-US" sz="1900" dirty="0" err="1">
                <a:latin typeface="Times New Roman"/>
                <a:ea typeface="Calibri"/>
                <a:cs typeface="Times New Roman"/>
              </a:rPr>
              <a:t>phúc</a:t>
            </a:r>
            <a:r>
              <a:rPr lang="en-US" sz="1900" dirty="0">
                <a:latin typeface="Times New Roman"/>
                <a:ea typeface="Calibri"/>
                <a:cs typeface="Times New Roman"/>
              </a:rPr>
              <a:t> </a:t>
            </a:r>
            <a:r>
              <a:rPr lang="en-US" sz="1900" dirty="0" err="1">
                <a:latin typeface="Times New Roman"/>
                <a:ea typeface="Calibri"/>
                <a:cs typeface="Times New Roman"/>
              </a:rPr>
              <a:t>ấm</a:t>
            </a:r>
            <a:r>
              <a:rPr lang="en-US" sz="1900" dirty="0">
                <a:latin typeface="Times New Roman"/>
                <a:ea typeface="Calibri"/>
                <a:cs typeface="Times New Roman"/>
              </a:rPr>
              <a:t> </a:t>
            </a:r>
            <a:r>
              <a:rPr lang="en-US" sz="1900" dirty="0" err="1">
                <a:latin typeface="Times New Roman"/>
                <a:ea typeface="Calibri"/>
                <a:cs typeface="Times New Roman"/>
              </a:rPr>
              <a:t>êm</a:t>
            </a:r>
            <a:r>
              <a:rPr lang="en-US" sz="1900" dirty="0">
                <a:latin typeface="Times New Roman"/>
                <a:ea typeface="Calibri"/>
                <a:cs typeface="Times New Roman"/>
              </a:rPr>
              <a:t> </a:t>
            </a:r>
            <a:r>
              <a:rPr lang="en-US" sz="1900" dirty="0" err="1">
                <a:latin typeface="Times New Roman"/>
                <a:ea typeface="Calibri"/>
                <a:cs typeface="Times New Roman"/>
              </a:rPr>
              <a:t>dễ</a:t>
            </a:r>
            <a:r>
              <a:rPr lang="en-US" sz="1900" dirty="0">
                <a:latin typeface="Times New Roman"/>
                <a:ea typeface="Calibri"/>
                <a:cs typeface="Times New Roman"/>
              </a:rPr>
              <a:t> </a:t>
            </a:r>
            <a:r>
              <a:rPr lang="en-US" sz="1900" dirty="0" err="1">
                <a:latin typeface="Times New Roman"/>
                <a:ea typeface="Calibri"/>
                <a:cs typeface="Times New Roman"/>
              </a:rPr>
              <a:t>vô</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hoặc</a:t>
            </a:r>
            <a:r>
              <a:rPr lang="en-US" sz="1900" dirty="0">
                <a:latin typeface="Times New Roman"/>
                <a:ea typeface="Calibri"/>
                <a:cs typeface="Times New Roman"/>
              </a:rPr>
              <a:t> </a:t>
            </a:r>
            <a:r>
              <a:rPr lang="en-US" sz="1900" dirty="0" err="1">
                <a:latin typeface="Times New Roman"/>
                <a:ea typeface="Calibri"/>
                <a:cs typeface="Times New Roman"/>
              </a:rPr>
              <a:t>cố</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đi</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khổ</a:t>
            </a:r>
            <a:r>
              <a:rPr lang="en-US" sz="1900" dirty="0">
                <a:latin typeface="Times New Roman"/>
                <a:ea typeface="Calibri"/>
                <a:cs typeface="Times New Roman"/>
              </a:rPr>
              <a:t>, </a:t>
            </a:r>
            <a:r>
              <a:rPr lang="en-US" sz="1900" dirty="0" err="1">
                <a:latin typeface="Times New Roman"/>
                <a:ea typeface="Calibri"/>
                <a:cs typeface="Times New Roman"/>
              </a:rPr>
              <a:t>đau</a:t>
            </a:r>
            <a:r>
              <a:rPr lang="en-US" sz="1900" dirty="0">
                <a:latin typeface="Times New Roman"/>
                <a:ea typeface="Calibri"/>
                <a:cs typeface="Times New Roman"/>
              </a:rPr>
              <a:t> </a:t>
            </a:r>
            <a:r>
              <a:rPr lang="en-US" sz="1900" dirty="0" err="1">
                <a:latin typeface="Times New Roman"/>
                <a:ea typeface="Calibri"/>
                <a:cs typeface="Times New Roman"/>
              </a:rPr>
              <a:t>thương</a:t>
            </a:r>
            <a:r>
              <a:rPr lang="en-US" sz="1900" dirty="0">
                <a:latin typeface="Times New Roman"/>
                <a:ea typeface="Calibri"/>
                <a:cs typeface="Times New Roman"/>
              </a:rPr>
              <a:t>.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lý</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phải</a:t>
            </a:r>
            <a:r>
              <a:rPr lang="en-US" sz="1900" dirty="0">
                <a:latin typeface="Times New Roman"/>
                <a:ea typeface="Calibri"/>
                <a:cs typeface="Times New Roman"/>
              </a:rPr>
              <a:t> </a:t>
            </a:r>
            <a:r>
              <a:rPr lang="en-US" sz="1900" dirty="0" err="1">
                <a:latin typeface="Times New Roman"/>
                <a:ea typeface="Calibri"/>
                <a:cs typeface="Times New Roman"/>
              </a:rPr>
              <a:t>cá</a:t>
            </a:r>
            <a:r>
              <a:rPr lang="en-US" sz="1900" dirty="0">
                <a:latin typeface="Times New Roman"/>
                <a:ea typeface="Calibri"/>
                <a:cs typeface="Times New Roman"/>
              </a:rPr>
              <a:t> </a:t>
            </a:r>
            <a:r>
              <a:rPr lang="en-US" sz="1900" dirty="0" err="1">
                <a:latin typeface="Times New Roman"/>
                <a:ea typeface="Calibri"/>
                <a:cs typeface="Times New Roman"/>
              </a:rPr>
              <a:t>biệt</a:t>
            </a:r>
            <a:r>
              <a:rPr lang="en-US" sz="1900" dirty="0">
                <a:latin typeface="Times New Roman"/>
                <a:ea typeface="Calibri"/>
                <a:cs typeface="Times New Roman"/>
              </a:rPr>
              <a:t>. </a:t>
            </a:r>
            <a:r>
              <a:rPr lang="en-US" sz="1900" dirty="0" err="1">
                <a:latin typeface="Times New Roman"/>
                <a:ea typeface="Calibri"/>
                <a:cs typeface="Times New Roman"/>
              </a:rPr>
              <a:t>Thế</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thường</a:t>
            </a:r>
            <a:r>
              <a:rPr lang="en-US" sz="1900" dirty="0">
                <a:latin typeface="Times New Roman"/>
                <a:ea typeface="Calibri"/>
                <a:cs typeface="Times New Roman"/>
              </a:rPr>
              <a:t> </a:t>
            </a:r>
            <a:r>
              <a:rPr lang="en-US" sz="1900" dirty="0" err="1">
                <a:latin typeface="Times New Roman"/>
                <a:ea typeface="Calibri"/>
                <a:cs typeface="Times New Roman"/>
              </a:rPr>
              <a:t>nhắc</a:t>
            </a:r>
            <a:r>
              <a:rPr lang="en-US" sz="1900" dirty="0">
                <a:latin typeface="Times New Roman"/>
                <a:ea typeface="Calibri"/>
                <a:cs typeface="Times New Roman"/>
              </a:rPr>
              <a:t> </a:t>
            </a:r>
            <a:r>
              <a:rPr lang="en-US" sz="1900" dirty="0" err="1">
                <a:latin typeface="Times New Roman"/>
                <a:ea typeface="Calibri"/>
                <a:cs typeface="Times New Roman"/>
              </a:rPr>
              <a:t>nhở</a:t>
            </a:r>
            <a:r>
              <a:rPr lang="en-US" sz="1900" dirty="0">
                <a:latin typeface="Times New Roman"/>
                <a:ea typeface="Calibri"/>
                <a:cs typeface="Times New Roman"/>
              </a:rPr>
              <a:t> </a:t>
            </a:r>
            <a:r>
              <a:rPr lang="en-US" sz="1900" dirty="0" err="1">
                <a:latin typeface="Times New Roman"/>
                <a:ea typeface="Calibri"/>
                <a:cs typeface="Times New Roman"/>
              </a:rPr>
              <a:t>nhau</a:t>
            </a:r>
            <a:r>
              <a:rPr lang="en-US" sz="1900" dirty="0">
                <a:latin typeface="Times New Roman"/>
                <a:ea typeface="Calibri"/>
                <a:cs typeface="Times New Roman"/>
              </a:rPr>
              <a:t> “</a:t>
            </a:r>
            <a:r>
              <a:rPr lang="en-US" sz="1900" i="1" dirty="0" err="1">
                <a:latin typeface="Times New Roman"/>
                <a:ea typeface="Calibri"/>
                <a:cs typeface="Times New Roman"/>
              </a:rPr>
              <a:t>ngọt</a:t>
            </a:r>
            <a:r>
              <a:rPr lang="en-US" sz="1900" i="1" dirty="0">
                <a:latin typeface="Times New Roman"/>
                <a:ea typeface="Calibri"/>
                <a:cs typeface="Times New Roman"/>
              </a:rPr>
              <a:t> </a:t>
            </a:r>
            <a:r>
              <a:rPr lang="en-US" sz="1900" i="1" dirty="0" err="1">
                <a:latin typeface="Times New Roman"/>
                <a:ea typeface="Calibri"/>
                <a:cs typeface="Times New Roman"/>
              </a:rPr>
              <a:t>bùi</a:t>
            </a:r>
            <a:r>
              <a:rPr lang="en-US" sz="1900" i="1" dirty="0">
                <a:latin typeface="Times New Roman"/>
                <a:ea typeface="Calibri"/>
                <a:cs typeface="Times New Roman"/>
              </a:rPr>
              <a:t> </a:t>
            </a:r>
            <a:r>
              <a:rPr lang="en-US" sz="1900" i="1" dirty="0" err="1">
                <a:latin typeface="Times New Roman"/>
                <a:ea typeface="Calibri"/>
                <a:cs typeface="Times New Roman"/>
              </a:rPr>
              <a:t>nhớ</a:t>
            </a:r>
            <a:r>
              <a:rPr lang="en-US" sz="1900" i="1" dirty="0">
                <a:latin typeface="Times New Roman"/>
                <a:ea typeface="Calibri"/>
                <a:cs typeface="Times New Roman"/>
              </a:rPr>
              <a:t> </a:t>
            </a:r>
            <a:r>
              <a:rPr lang="en-US" sz="1900" i="1" dirty="0" err="1">
                <a:latin typeface="Times New Roman"/>
                <a:ea typeface="Calibri"/>
                <a:cs typeface="Times New Roman"/>
              </a:rPr>
              <a:t>lúc</a:t>
            </a:r>
            <a:r>
              <a:rPr lang="en-US" sz="1900" i="1" dirty="0">
                <a:latin typeface="Times New Roman"/>
                <a:ea typeface="Calibri"/>
                <a:cs typeface="Times New Roman"/>
              </a:rPr>
              <a:t> </a:t>
            </a:r>
            <a:r>
              <a:rPr lang="en-US" sz="1900" i="1" dirty="0" err="1">
                <a:latin typeface="Times New Roman"/>
                <a:ea typeface="Calibri"/>
                <a:cs typeface="Times New Roman"/>
              </a:rPr>
              <a:t>đắng</a:t>
            </a:r>
            <a:r>
              <a:rPr lang="en-US" sz="1900" i="1" dirty="0">
                <a:latin typeface="Times New Roman"/>
                <a:ea typeface="Calibri"/>
                <a:cs typeface="Times New Roman"/>
              </a:rPr>
              <a:t> cay</a:t>
            </a:r>
            <a:r>
              <a:rPr lang="en-US" sz="1900" dirty="0">
                <a:latin typeface="Times New Roman"/>
                <a:ea typeface="Calibri"/>
                <a:cs typeface="Times New Roman"/>
              </a:rPr>
              <a:t>” </a:t>
            </a:r>
            <a:r>
              <a:rPr lang="en-US" sz="1900" dirty="0" err="1">
                <a:latin typeface="Times New Roman"/>
                <a:ea typeface="Calibri"/>
                <a:cs typeface="Times New Roman"/>
              </a:rPr>
              <a:t>để</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bao</a:t>
            </a:r>
            <a:r>
              <a:rPr lang="en-US" sz="1900" dirty="0">
                <a:latin typeface="Times New Roman"/>
                <a:ea typeface="Calibri"/>
                <a:cs typeface="Times New Roman"/>
              </a:rPr>
              <a:t> </a:t>
            </a:r>
            <a:r>
              <a:rPr lang="en-US" sz="1900" dirty="0" err="1">
                <a:latin typeface="Times New Roman"/>
                <a:ea typeface="Calibri"/>
                <a:cs typeface="Times New Roman"/>
              </a:rPr>
              <a:t>giờ</a:t>
            </a:r>
            <a:r>
              <a:rPr lang="en-US" sz="1900" dirty="0">
                <a:latin typeface="Times New Roman"/>
                <a:ea typeface="Calibri"/>
                <a:cs typeface="Times New Roman"/>
              </a:rPr>
              <a:t> quay </a:t>
            </a:r>
            <a:r>
              <a:rPr lang="en-US" sz="1900" dirty="0" err="1">
                <a:latin typeface="Times New Roman"/>
                <a:ea typeface="Calibri"/>
                <a:cs typeface="Times New Roman"/>
              </a:rPr>
              <a:t>lưng</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cao</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sym typeface="Symbol"/>
              </a:rPr>
              <a:t></a:t>
            </a:r>
            <a:r>
              <a:rPr lang="en-US" sz="1900" dirty="0">
                <a:latin typeface="Times New Roman"/>
                <a:ea typeface="Calibri"/>
                <a:cs typeface="Times New Roman"/>
              </a:rPr>
              <a:t> </a:t>
            </a:r>
            <a:r>
              <a:rPr lang="en-US" sz="1900" dirty="0" err="1">
                <a:latin typeface="Times New Roman"/>
                <a:ea typeface="Calibri"/>
                <a:cs typeface="Times New Roman"/>
              </a:rPr>
              <a:t>Câu</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mang</a:t>
            </a:r>
            <a:r>
              <a:rPr lang="en-US" sz="1900" dirty="0">
                <a:latin typeface="Times New Roman"/>
                <a:ea typeface="Calibri"/>
                <a:cs typeface="Times New Roman"/>
              </a:rPr>
              <a:t> ý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khái</a:t>
            </a:r>
            <a:r>
              <a:rPr lang="en-US" sz="1900" dirty="0">
                <a:latin typeface="Times New Roman"/>
                <a:ea typeface="Calibri"/>
                <a:cs typeface="Times New Roman"/>
              </a:rPr>
              <a:t> </a:t>
            </a:r>
            <a:r>
              <a:rPr lang="en-US" sz="1900" dirty="0" err="1">
                <a:latin typeface="Times New Roman"/>
                <a:ea typeface="Calibri"/>
                <a:cs typeface="Times New Roman"/>
              </a:rPr>
              <a:t>quát</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hoàn</a:t>
            </a:r>
            <a:r>
              <a:rPr lang="en-US" sz="1900" dirty="0">
                <a:latin typeface="Times New Roman"/>
                <a:ea typeface="Calibri"/>
                <a:cs typeface="Times New Roman"/>
              </a:rPr>
              <a:t> </a:t>
            </a:r>
            <a:r>
              <a:rPr lang="en-US" sz="1900" dirty="0" err="1">
                <a:latin typeface="Times New Roman"/>
                <a:ea typeface="Calibri"/>
                <a:cs typeface="Times New Roman"/>
              </a:rPr>
              <a:t>cảnh</a:t>
            </a:r>
            <a:r>
              <a:rPr lang="en-US" sz="1900" dirty="0">
                <a:latin typeface="Times New Roman"/>
                <a:ea typeface="Calibri"/>
                <a:cs typeface="Times New Roman"/>
              </a:rPr>
              <a:t> con </a:t>
            </a:r>
            <a:r>
              <a:rPr lang="en-US" sz="1900" dirty="0" err="1">
                <a:latin typeface="Times New Roman"/>
                <a:ea typeface="Calibri"/>
                <a:cs typeface="Times New Roman"/>
              </a:rPr>
              <a:t>ng</a:t>
            </a:r>
            <a:r>
              <a:rPr lang="vi-VN" sz="1900" dirty="0">
                <a:latin typeface="Times New Roman"/>
                <a:ea typeface="Calibri"/>
                <a:cs typeface="Times New Roman"/>
              </a:rPr>
              <a:t>ười</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thể</a:t>
            </a:r>
            <a:r>
              <a:rPr lang="en-US" sz="1900" dirty="0">
                <a:latin typeface="Times New Roman"/>
                <a:ea typeface="Calibri"/>
                <a:cs typeface="Times New Roman"/>
              </a:rPr>
              <a:t> </a:t>
            </a:r>
            <a:r>
              <a:rPr lang="en-US" sz="1900" dirty="0" err="1">
                <a:latin typeface="Times New Roman"/>
                <a:ea typeface="Calibri"/>
                <a:cs typeface="Times New Roman"/>
              </a:rPr>
              <a:t>dễ</a:t>
            </a:r>
            <a:r>
              <a:rPr lang="en-US" sz="1900" dirty="0">
                <a:latin typeface="Times New Roman"/>
                <a:ea typeface="Calibri"/>
                <a:cs typeface="Times New Roman"/>
              </a:rPr>
              <a:t> </a:t>
            </a:r>
            <a:r>
              <a:rPr lang="en-US" sz="1900" dirty="0" err="1">
                <a:latin typeface="Times New Roman"/>
                <a:ea typeface="Calibri"/>
                <a:cs typeface="Times New Roman"/>
              </a:rPr>
              <a:t>dàng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đi</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thể</a:t>
            </a:r>
            <a:r>
              <a:rPr lang="en-US" sz="1900" dirty="0">
                <a:latin typeface="Times New Roman"/>
                <a:ea typeface="Calibri"/>
                <a:cs typeface="Times New Roman"/>
              </a:rPr>
              <a:t>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thể</a:t>
            </a:r>
            <a:r>
              <a:rPr lang="en-US" sz="1900" dirty="0">
                <a:latin typeface="Times New Roman"/>
                <a:ea typeface="Calibri"/>
                <a:cs typeface="Times New Roman"/>
              </a:rPr>
              <a:t> </a:t>
            </a:r>
            <a:r>
              <a:rPr lang="en-US" sz="1900" dirty="0" err="1">
                <a:latin typeface="Times New Roman"/>
                <a:ea typeface="Calibri"/>
                <a:cs typeface="Times New Roman"/>
              </a:rPr>
              <a:t>dễ</a:t>
            </a:r>
            <a:r>
              <a:rPr lang="en-US" sz="1900" dirty="0">
                <a:latin typeface="Times New Roman"/>
                <a:ea typeface="Calibri"/>
                <a:cs typeface="Times New Roman"/>
              </a:rPr>
              <a:t> </a:t>
            </a:r>
            <a:r>
              <a:rPr lang="en-US" sz="1900" dirty="0" err="1">
                <a:latin typeface="Times New Roman"/>
                <a:ea typeface="Calibri"/>
                <a:cs typeface="Times New Roman"/>
              </a:rPr>
              <a:t>dàng</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khổ</a:t>
            </a:r>
            <a:r>
              <a:rPr lang="en-US" sz="1900" dirty="0">
                <a:latin typeface="Times New Roman"/>
                <a:ea typeface="Calibri"/>
                <a:cs typeface="Times New Roman"/>
              </a:rPr>
              <a:t> </a:t>
            </a:r>
            <a:r>
              <a:rPr lang="en-US" sz="1900" dirty="0" err="1">
                <a:latin typeface="Times New Roman"/>
                <a:ea typeface="Calibri"/>
                <a:cs typeface="Times New Roman"/>
              </a:rPr>
              <a:t>nhọc</a:t>
            </a:r>
            <a:r>
              <a:rPr lang="en-US" sz="1900" dirty="0">
                <a:latin typeface="Times New Roman"/>
                <a:ea typeface="Calibri"/>
                <a:cs typeface="Times New Roman"/>
              </a:rPr>
              <a:t> </a:t>
            </a:r>
            <a:r>
              <a:rPr lang="en-US" sz="1900" dirty="0" err="1">
                <a:latin typeface="Times New Roman"/>
                <a:ea typeface="Calibri"/>
                <a:cs typeface="Times New Roman"/>
              </a:rPr>
              <a:t>nhằn</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qua. </a:t>
            </a:r>
            <a:r>
              <a:rPr lang="en-US" sz="1900" dirty="0" err="1">
                <a:latin typeface="Times New Roman"/>
                <a:ea typeface="Calibri"/>
                <a:cs typeface="Times New Roman"/>
              </a:rPr>
              <a:t>Nói</a:t>
            </a:r>
            <a:r>
              <a:rPr lang="en-US" sz="1900" dirty="0">
                <a:latin typeface="Times New Roman"/>
                <a:ea typeface="Calibri"/>
                <a:cs typeface="Times New Roman"/>
              </a:rPr>
              <a:t> </a:t>
            </a:r>
            <a:r>
              <a:rPr lang="en-US" sz="1900" dirty="0" err="1">
                <a:latin typeface="Times New Roman"/>
                <a:ea typeface="Calibri"/>
                <a:cs typeface="Times New Roman"/>
              </a:rPr>
              <a:t>chuyện</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phản</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thực</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xã</a:t>
            </a:r>
            <a:r>
              <a:rPr lang="en-US" sz="1900" dirty="0">
                <a:latin typeface="Times New Roman"/>
                <a:ea typeface="Calibri"/>
                <a:cs typeface="Times New Roman"/>
              </a:rPr>
              <a:t> </a:t>
            </a:r>
            <a:r>
              <a:rPr lang="en-US" sz="1900" dirty="0" err="1">
                <a:latin typeface="Times New Roman"/>
                <a:ea typeface="Calibri"/>
                <a:cs typeface="Times New Roman"/>
              </a:rPr>
              <a:t>hội</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đại</a:t>
            </a:r>
            <a:r>
              <a:rPr lang="en-US" sz="1900" dirty="0">
                <a:latin typeface="Times New Roman"/>
                <a:ea typeface="Calibri"/>
                <a:cs typeface="Times New Roman"/>
              </a:rPr>
              <a:t>.</a:t>
            </a:r>
            <a:endParaRPr lang="en-US" sz="1900" dirty="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xmlns="" val="3457472188"/>
              </p:ext>
            </p:extLst>
          </p:nvPr>
        </p:nvGraphicFramePr>
        <p:xfrm>
          <a:off x="1152895" y="460921"/>
          <a:ext cx="7409710" cy="1310640"/>
        </p:xfrm>
        <a:graphic>
          <a:graphicData uri="http://schemas.openxmlformats.org/drawingml/2006/table">
            <a:tbl>
              <a:tblPr firstRow="1" bandRow="1">
                <a:tableStyleId>{5C22544A-7EE6-4342-B048-85BDC9FD1C3A}</a:tableStyleId>
              </a:tblPr>
              <a:tblGrid>
                <a:gridCol w="3704855">
                  <a:extLst>
                    <a:ext uri="{9D8B030D-6E8A-4147-A177-3AD203B41FA5}">
                      <a16:colId xmlns="" xmlns:a16="http://schemas.microsoft.com/office/drawing/2014/main" val="20000"/>
                    </a:ext>
                  </a:extLst>
                </a:gridCol>
                <a:gridCol w="3704855">
                  <a:extLst>
                    <a:ext uri="{9D8B030D-6E8A-4147-A177-3AD203B41FA5}">
                      <a16:colId xmlns="" xmlns:a16="http://schemas.microsoft.com/office/drawing/2014/main" val="20001"/>
                    </a:ext>
                  </a:extLst>
                </a:gridCol>
              </a:tblGrid>
              <a:tr h="531816">
                <a:tc>
                  <a:txBody>
                    <a:bodyPr/>
                    <a:lstStyle/>
                    <a:p>
                      <a:r>
                        <a:rPr lang="vi-VN" sz="2000" b="0" i="1" dirty="0">
                          <a:solidFill>
                            <a:schemeClr val="tx1"/>
                          </a:solidFill>
                          <a:latin typeface="+mj-lt"/>
                        </a:rPr>
                        <a:t>Từ hồi về thành phố</a:t>
                      </a:r>
                      <a:r>
                        <a:rPr lang="vi-VN" sz="2000" i="1" dirty="0">
                          <a:solidFill>
                            <a:schemeClr val="tx1"/>
                          </a:solidFill>
                          <a:latin typeface="+mj-lt"/>
                        </a:rPr>
                        <a:t/>
                      </a:r>
                      <a:br>
                        <a:rPr lang="vi-VN" sz="2000" i="1" dirty="0">
                          <a:solidFill>
                            <a:schemeClr val="tx1"/>
                          </a:solidFill>
                          <a:latin typeface="+mj-lt"/>
                        </a:rPr>
                      </a:br>
                      <a:r>
                        <a:rPr lang="vi-VN" sz="2000" b="0" i="1" dirty="0">
                          <a:solidFill>
                            <a:schemeClr val="tx1"/>
                          </a:solidFill>
                          <a:latin typeface="+mj-lt"/>
                        </a:rPr>
                        <a:t>quen ánh điện cửa gương</a:t>
                      </a:r>
                    </a:p>
                    <a:p>
                      <a:r>
                        <a:rPr lang="vi-VN" sz="2000" b="0" i="1" dirty="0">
                          <a:solidFill>
                            <a:schemeClr val="tx1"/>
                          </a:solidFill>
                          <a:latin typeface="+mj-lt"/>
                          <a:cs typeface="Times New Roman" pitchFamily="18" charset="0"/>
                        </a:rPr>
                        <a:t>vầng trăng đi qua ngõ</a:t>
                      </a:r>
                    </a:p>
                    <a:p>
                      <a:r>
                        <a:rPr lang="vi-VN" sz="2000" b="0" i="1" dirty="0">
                          <a:solidFill>
                            <a:schemeClr val="tx1"/>
                          </a:solidFill>
                          <a:latin typeface="+mj-lt"/>
                          <a:cs typeface="Times New Roman" pitchFamily="18" charset="0"/>
                        </a:rPr>
                        <a:t>như người dưng qua đường</a:t>
                      </a:r>
                      <a:endParaRPr lang="en-US" sz="2000" b="0" i="1" dirty="0">
                        <a:solidFill>
                          <a:schemeClr val="tx1"/>
                        </a:solidFill>
                        <a:latin typeface="+mj-lt"/>
                        <a:cs typeface="Times New Roman" pitchFamily="18" charset="0"/>
                      </a:endParaRPr>
                    </a:p>
                  </a:txBody>
                  <a:tcPr>
                    <a:solidFill>
                      <a:schemeClr val="bg1"/>
                    </a:solidFill>
                  </a:tcPr>
                </a:tc>
                <a:tc>
                  <a:txBody>
                    <a:bodyPr/>
                    <a:lstStyle/>
                    <a:p>
                      <a:r>
                        <a:rPr lang="vi-VN" sz="2000" b="0" i="1" dirty="0">
                          <a:solidFill>
                            <a:schemeClr val="tx1"/>
                          </a:solidFill>
                          <a:latin typeface="+mj-lt"/>
                        </a:rPr>
                        <a:t>Thình lình đèn điện tắt</a:t>
                      </a:r>
                    </a:p>
                    <a:p>
                      <a:r>
                        <a:rPr lang="vi-VN" sz="2000" b="0" i="1" dirty="0">
                          <a:solidFill>
                            <a:schemeClr val="tx1"/>
                          </a:solidFill>
                          <a:latin typeface="+mj-lt"/>
                        </a:rPr>
                        <a:t>phòng </a:t>
                      </a:r>
                      <a:r>
                        <a:rPr lang="vi-VN" sz="2000" b="0" i="1" baseline="0" dirty="0">
                          <a:solidFill>
                            <a:schemeClr val="tx1"/>
                          </a:solidFill>
                          <a:latin typeface="+mj-lt"/>
                        </a:rPr>
                        <a:t> buyn-đinh tối om</a:t>
                      </a:r>
                    </a:p>
                    <a:p>
                      <a:r>
                        <a:rPr lang="vi-VN" sz="2000" b="0" i="1" baseline="0" dirty="0">
                          <a:solidFill>
                            <a:schemeClr val="tx1"/>
                          </a:solidFill>
                          <a:latin typeface="+mj-lt"/>
                        </a:rPr>
                        <a:t>vội bật tung cửa sổ</a:t>
                      </a:r>
                    </a:p>
                    <a:p>
                      <a:r>
                        <a:rPr lang="vi-VN" sz="2000" b="0" i="1" baseline="0" dirty="0">
                          <a:solidFill>
                            <a:schemeClr val="tx1"/>
                          </a:solidFill>
                          <a:latin typeface="+mj-lt"/>
                        </a:rPr>
                        <a:t>đột ngột vầng trăng tròn</a:t>
                      </a:r>
                      <a:endParaRPr lang="en-US" sz="2000" b="0" i="1" dirty="0">
                        <a:solidFill>
                          <a:schemeClr val="tx1"/>
                        </a:solidFill>
                        <a:latin typeface="+mj-lt"/>
                      </a:endParaRPr>
                    </a:p>
                  </a:txBody>
                  <a:tcP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1599972260"/>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8" y="36513"/>
            <a:ext cx="9139237" cy="678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286000" y="76200"/>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HIỆN TẠI (KHỔ 3, 4)</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381000" y="2362200"/>
            <a:ext cx="8592290" cy="3416320"/>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mãi</a:t>
            </a:r>
            <a:r>
              <a:rPr lang="en-US" sz="2000" dirty="0">
                <a:latin typeface="Times New Roman"/>
                <a:ea typeface="Calibri"/>
                <a:cs typeface="Times New Roman"/>
              </a:rPr>
              <a:t> </a:t>
            </a:r>
            <a:r>
              <a:rPr lang="en-US" sz="2000" dirty="0" err="1">
                <a:latin typeface="Times New Roman"/>
                <a:ea typeface="Calibri"/>
                <a:cs typeface="Times New Roman"/>
              </a:rPr>
              <a:t>mãi</a:t>
            </a:r>
            <a:r>
              <a:rPr lang="en-US" sz="2000" dirty="0">
                <a:latin typeface="Times New Roman"/>
                <a:ea typeface="Calibri"/>
                <a:cs typeface="Times New Roman"/>
              </a:rPr>
              <a:t> </a:t>
            </a:r>
            <a:r>
              <a:rPr lang="en-US" sz="2000" dirty="0" err="1">
                <a:latin typeface="Times New Roman"/>
                <a:ea typeface="Calibri"/>
                <a:cs typeface="Times New Roman"/>
              </a:rPr>
              <a:t>nếu</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ngờ</a:t>
            </a:r>
            <a:r>
              <a:rPr lang="en-US" sz="2000" dirty="0">
                <a:latin typeface="Times New Roman"/>
                <a:ea typeface="Calibri"/>
                <a:cs typeface="Times New Roman"/>
              </a:rPr>
              <a:t>. </a:t>
            </a:r>
            <a:r>
              <a:rPr lang="en-US" sz="2000" dirty="0" err="1">
                <a:latin typeface="Times New Roman"/>
                <a:ea typeface="Calibri"/>
                <a:cs typeface="Times New Roman"/>
              </a:rPr>
              <a:t>Hoàn</a:t>
            </a:r>
            <a:r>
              <a:rPr lang="en-US" sz="2000" dirty="0">
                <a:latin typeface="Times New Roman"/>
                <a:ea typeface="Calibri"/>
                <a:cs typeface="Times New Roman"/>
              </a:rPr>
              <a:t> </a:t>
            </a:r>
            <a:r>
              <a:rPr lang="en-US" sz="2000" dirty="0" err="1">
                <a:latin typeface="Times New Roman"/>
                <a:ea typeface="Calibri"/>
                <a:cs typeface="Times New Roman"/>
              </a:rPr>
              <a:t>cảnh</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đẩy</a:t>
            </a:r>
            <a:r>
              <a:rPr lang="en-US" sz="2000" dirty="0">
                <a:latin typeface="Times New Roman"/>
                <a:ea typeface="Calibri"/>
                <a:cs typeface="Times New Roman"/>
              </a:rPr>
              <a:t> </a:t>
            </a:r>
            <a:r>
              <a:rPr lang="en-US" sz="2000" dirty="0" err="1">
                <a:latin typeface="Times New Roman"/>
                <a:ea typeface="Calibri"/>
                <a:cs typeface="Times New Roman"/>
              </a:rPr>
              <a:t>lên</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bước</a:t>
            </a:r>
            <a:r>
              <a:rPr lang="en-US" sz="2000" dirty="0">
                <a:latin typeface="Times New Roman"/>
                <a:ea typeface="Calibri"/>
                <a:cs typeface="Times New Roman"/>
              </a:rPr>
              <a:t> </a:t>
            </a:r>
            <a:r>
              <a:rPr lang="en-US" sz="2000" dirty="0" err="1">
                <a:latin typeface="Times New Roman"/>
                <a:ea typeface="Calibri"/>
                <a:cs typeface="Times New Roman"/>
              </a:rPr>
              <a:t>ngoặt</a:t>
            </a:r>
            <a:r>
              <a:rPr lang="en-US" sz="2000" dirty="0">
                <a:latin typeface="Times New Roman"/>
                <a:ea typeface="Calibri"/>
                <a:cs typeface="Times New Roman"/>
              </a:rPr>
              <a:t> </a:t>
            </a:r>
            <a:r>
              <a:rPr lang="en-US" sz="2000" dirty="0" err="1">
                <a:latin typeface="Times New Roman"/>
                <a:ea typeface="Calibri"/>
                <a:cs typeface="Times New Roman"/>
              </a:rPr>
              <a:t>mới</a:t>
            </a:r>
            <a:r>
              <a:rPr lang="en-US" sz="2000" dirty="0">
                <a:latin typeface="Times New Roman"/>
                <a:ea typeface="Calibri"/>
                <a:cs typeface="Times New Roman"/>
              </a:rPr>
              <a:t> </a:t>
            </a:r>
            <a:r>
              <a:rPr lang="en-US" sz="2000" dirty="0" err="1">
                <a:latin typeface="Times New Roman"/>
                <a:ea typeface="Calibri"/>
                <a:cs typeface="Times New Roman"/>
              </a:rPr>
              <a:t>khi</a:t>
            </a:r>
            <a:r>
              <a:rPr lang="en-US" sz="2000" dirty="0">
                <a:latin typeface="Times New Roman"/>
                <a:ea typeface="Calibri"/>
                <a:cs typeface="Times New Roman"/>
              </a:rPr>
              <a:t> </a:t>
            </a:r>
            <a:r>
              <a:rPr lang="en-US" sz="2000" dirty="0" err="1">
                <a:latin typeface="Times New Roman"/>
                <a:ea typeface="Calibri"/>
                <a:cs typeface="Times New Roman"/>
              </a:rPr>
              <a:t>thấy</a:t>
            </a:r>
            <a:r>
              <a:rPr lang="en-US" sz="2000" dirty="0">
                <a:latin typeface="Times New Roman"/>
                <a:ea typeface="Calibri"/>
                <a:cs typeface="Times New Roman"/>
              </a:rPr>
              <a:t> “</a:t>
            </a:r>
            <a:r>
              <a:rPr lang="en-US" sz="2000" i="1" dirty="0" err="1">
                <a:latin typeface="Times New Roman"/>
                <a:ea typeface="Calibri"/>
                <a:cs typeface="Times New Roman"/>
              </a:rPr>
              <a:t>thình</a:t>
            </a:r>
            <a:r>
              <a:rPr lang="en-US" sz="2000" i="1" dirty="0">
                <a:latin typeface="Times New Roman"/>
                <a:ea typeface="Calibri"/>
                <a:cs typeface="Times New Roman"/>
              </a:rPr>
              <a:t> </a:t>
            </a:r>
            <a:r>
              <a:rPr lang="en-US" sz="2000" i="1" dirty="0" err="1">
                <a:latin typeface="Times New Roman"/>
                <a:ea typeface="Calibri"/>
                <a:cs typeface="Times New Roman"/>
              </a:rPr>
              <a:t>lình</a:t>
            </a:r>
            <a:r>
              <a:rPr lang="en-US" sz="2000" i="1" dirty="0">
                <a:latin typeface="Times New Roman"/>
                <a:ea typeface="Calibri"/>
                <a:cs typeface="Times New Roman"/>
              </a:rPr>
              <a:t> </a:t>
            </a:r>
            <a:r>
              <a:rPr lang="en-US" sz="2000" i="1" dirty="0" err="1">
                <a:latin typeface="Times New Roman"/>
                <a:ea typeface="Calibri"/>
                <a:cs typeface="Times New Roman"/>
              </a:rPr>
              <a:t>đèn</a:t>
            </a:r>
            <a:r>
              <a:rPr lang="en-US" sz="2000" i="1" dirty="0">
                <a:latin typeface="Times New Roman"/>
                <a:ea typeface="Calibri"/>
                <a:cs typeface="Times New Roman"/>
              </a:rPr>
              <a:t> </a:t>
            </a:r>
            <a:r>
              <a:rPr lang="en-US" sz="2000" i="1" dirty="0" err="1">
                <a:latin typeface="Times New Roman"/>
                <a:ea typeface="Calibri"/>
                <a:cs typeface="Times New Roman"/>
              </a:rPr>
              <a:t>điện</a:t>
            </a:r>
            <a:r>
              <a:rPr lang="en-US" sz="2000" i="1" dirty="0">
                <a:latin typeface="Times New Roman"/>
                <a:ea typeface="Calibri"/>
                <a:cs typeface="Times New Roman"/>
              </a:rPr>
              <a:t> </a:t>
            </a:r>
            <a:r>
              <a:rPr lang="en-US" sz="2000" i="1" dirty="0" err="1">
                <a:latin typeface="Times New Roman"/>
                <a:ea typeface="Calibri"/>
                <a:cs typeface="Times New Roman"/>
              </a:rPr>
              <a:t>tắt</a:t>
            </a:r>
            <a:r>
              <a:rPr lang="en-US" sz="2000" i="1" dirty="0">
                <a:latin typeface="Times New Roman"/>
                <a:ea typeface="Calibri"/>
                <a:cs typeface="Times New Roman"/>
              </a:rPr>
              <a:t> /</a:t>
            </a:r>
            <a:r>
              <a:rPr lang="en-US" sz="2000" i="1" dirty="0" err="1">
                <a:latin typeface="Times New Roman"/>
                <a:ea typeface="Calibri"/>
                <a:cs typeface="Times New Roman"/>
              </a:rPr>
              <a:t>phòng</a:t>
            </a:r>
            <a:r>
              <a:rPr lang="en-US" sz="2000" i="1" dirty="0">
                <a:latin typeface="Times New Roman"/>
                <a:ea typeface="Calibri"/>
                <a:cs typeface="Times New Roman"/>
              </a:rPr>
              <a:t> </a:t>
            </a:r>
            <a:r>
              <a:rPr lang="en-US" sz="2000" i="1" dirty="0" err="1">
                <a:latin typeface="Times New Roman"/>
                <a:ea typeface="Calibri"/>
                <a:cs typeface="Times New Roman"/>
              </a:rPr>
              <a:t>buyn</a:t>
            </a:r>
            <a:r>
              <a:rPr lang="en-US" sz="2000" i="1" dirty="0">
                <a:latin typeface="Times New Roman"/>
                <a:ea typeface="Calibri"/>
                <a:cs typeface="Times New Roman"/>
              </a:rPr>
              <a:t> –</a:t>
            </a:r>
            <a:r>
              <a:rPr lang="en-US" sz="2000" i="1" dirty="0" err="1">
                <a:latin typeface="Times New Roman"/>
                <a:ea typeface="Calibri"/>
                <a:cs typeface="Times New Roman"/>
              </a:rPr>
              <a:t>đinh</a:t>
            </a:r>
            <a:r>
              <a:rPr lang="en-US" sz="2000" i="1" dirty="0">
                <a:latin typeface="Times New Roman"/>
                <a:ea typeface="Calibri"/>
                <a:cs typeface="Times New Roman"/>
              </a:rPr>
              <a:t> </a:t>
            </a:r>
            <a:r>
              <a:rPr lang="en-US" sz="2000" i="1" dirty="0" err="1">
                <a:latin typeface="Times New Roman"/>
                <a:ea typeface="Calibri"/>
                <a:cs typeface="Times New Roman"/>
              </a:rPr>
              <a:t>tối</a:t>
            </a:r>
            <a:r>
              <a:rPr lang="en-US" sz="2000" i="1" dirty="0">
                <a:latin typeface="Times New Roman"/>
                <a:ea typeface="Calibri"/>
                <a:cs typeface="Times New Roman"/>
              </a:rPr>
              <a:t> </a:t>
            </a:r>
            <a:r>
              <a:rPr lang="en-US" sz="2000" i="1" dirty="0" err="1">
                <a:latin typeface="Times New Roman"/>
                <a:ea typeface="Calibri"/>
                <a:cs typeface="Times New Roman"/>
              </a:rPr>
              <a:t>om</a:t>
            </a:r>
            <a:r>
              <a:rPr lang="en-US" sz="2000" i="1" dirty="0">
                <a:latin typeface="Times New Roman"/>
                <a:ea typeface="Calibri"/>
                <a:cs typeface="Times New Roman"/>
              </a:rPr>
              <a:t>”</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huống</a:t>
            </a:r>
            <a:r>
              <a:rPr lang="en-US" sz="2000" dirty="0">
                <a:latin typeface="Times New Roman"/>
                <a:ea typeface="Calibri"/>
                <a:cs typeface="Times New Roman"/>
              </a:rPr>
              <a:t> </a:t>
            </a:r>
            <a:r>
              <a:rPr lang="en-US" sz="2000" dirty="0" err="1">
                <a:latin typeface="Times New Roman"/>
                <a:ea typeface="Calibri"/>
                <a:cs typeface="Times New Roman"/>
              </a:rPr>
              <a:t>rất</a:t>
            </a:r>
            <a:r>
              <a:rPr lang="en-US" sz="2000" dirty="0">
                <a:latin typeface="Times New Roman"/>
                <a:ea typeface="Calibri"/>
                <a:cs typeface="Times New Roman"/>
              </a:rPr>
              <a:t> </a:t>
            </a:r>
            <a:r>
              <a:rPr lang="en-US" sz="2000" dirty="0" err="1">
                <a:latin typeface="Times New Roman"/>
                <a:ea typeface="Calibri"/>
                <a:cs typeface="Times New Roman"/>
              </a:rPr>
              <a:t>quen</a:t>
            </a:r>
            <a:r>
              <a:rPr lang="en-US" sz="2000" dirty="0">
                <a:latin typeface="Times New Roman"/>
                <a:ea typeface="Calibri"/>
                <a:cs typeface="Times New Roman"/>
              </a:rPr>
              <a:t> </a:t>
            </a:r>
            <a:r>
              <a:rPr lang="en-US" sz="2000" dirty="0" err="1">
                <a:latin typeface="Times New Roman"/>
                <a:ea typeface="Calibri"/>
                <a:cs typeface="Times New Roman"/>
              </a:rPr>
              <a:t>thuộc</a:t>
            </a:r>
            <a:r>
              <a:rPr lang="en-US" sz="2000" dirty="0">
                <a:latin typeface="Times New Roman"/>
                <a:ea typeface="Calibri"/>
                <a:cs typeface="Times New Roman"/>
              </a:rPr>
              <a:t>, </a:t>
            </a:r>
            <a:r>
              <a:rPr lang="en-US" sz="2000" dirty="0" err="1">
                <a:latin typeface="Times New Roman"/>
                <a:ea typeface="Calibri"/>
                <a:cs typeface="Times New Roman"/>
              </a:rPr>
              <a:t>rất</a:t>
            </a:r>
            <a:r>
              <a:rPr lang="en-US" sz="2000" dirty="0">
                <a:latin typeface="Times New Roman"/>
                <a:ea typeface="Calibri"/>
                <a:cs typeface="Times New Roman"/>
              </a:rPr>
              <a:t> </a:t>
            </a:r>
            <a:r>
              <a:rPr lang="en-US" sz="2000" dirty="0" err="1">
                <a:latin typeface="Times New Roman"/>
                <a:ea typeface="Calibri"/>
                <a:cs typeface="Times New Roman"/>
              </a:rPr>
              <a:t>thật</a:t>
            </a:r>
            <a:r>
              <a:rPr lang="en-US" sz="2000" dirty="0">
                <a:latin typeface="Times New Roman"/>
                <a:ea typeface="Calibri"/>
                <a:cs typeface="Times New Roman"/>
              </a:rPr>
              <a:t> </a:t>
            </a:r>
            <a:r>
              <a:rPr lang="en-US" sz="2000" dirty="0" err="1">
                <a:latin typeface="Times New Roman"/>
                <a:ea typeface="Calibri"/>
                <a:cs typeface="Times New Roman"/>
              </a:rPr>
              <a:t>nhưng</a:t>
            </a:r>
            <a:r>
              <a:rPr lang="en-US" sz="2000" dirty="0">
                <a:latin typeface="Times New Roman"/>
                <a:ea typeface="Calibri"/>
                <a:cs typeface="Times New Roman"/>
              </a:rPr>
              <a:t> </a:t>
            </a:r>
            <a:r>
              <a:rPr lang="en-US" sz="2000" dirty="0" err="1">
                <a:latin typeface="Times New Roman"/>
                <a:ea typeface="Calibri"/>
                <a:cs typeface="Times New Roman"/>
              </a:rPr>
              <a:t>cũng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huống</a:t>
            </a:r>
            <a:r>
              <a:rPr lang="en-US" sz="2000" dirty="0">
                <a:latin typeface="Times New Roman"/>
                <a:ea typeface="Calibri"/>
                <a:cs typeface="Times New Roman"/>
              </a:rPr>
              <a:t> </a:t>
            </a:r>
            <a:r>
              <a:rPr lang="en-US" sz="2000" dirty="0" err="1">
                <a:latin typeface="Times New Roman"/>
                <a:ea typeface="Calibri"/>
                <a:cs typeface="Times New Roman"/>
              </a:rPr>
              <a:t>ấy</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bước</a:t>
            </a:r>
            <a:r>
              <a:rPr lang="en-US" sz="2000" dirty="0">
                <a:latin typeface="Times New Roman"/>
                <a:ea typeface="Calibri"/>
                <a:cs typeface="Times New Roman"/>
              </a:rPr>
              <a:t> </a:t>
            </a:r>
            <a:r>
              <a:rPr lang="en-US" sz="2000" dirty="0" err="1">
                <a:latin typeface="Times New Roman"/>
                <a:ea typeface="Calibri"/>
                <a:cs typeface="Times New Roman"/>
              </a:rPr>
              <a:t>ngoặt</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giả</a:t>
            </a:r>
            <a:r>
              <a:rPr lang="en-US" sz="2000" dirty="0">
                <a:latin typeface="Times New Roman"/>
                <a:ea typeface="Calibri"/>
                <a:cs typeface="Times New Roman"/>
              </a:rPr>
              <a:t> </a:t>
            </a:r>
            <a:r>
              <a:rPr lang="en-US" sz="2000" dirty="0" err="1">
                <a:latin typeface="Times New Roman"/>
                <a:ea typeface="Calibri"/>
                <a:cs typeface="Times New Roman"/>
              </a:rPr>
              <a:t>bộc</a:t>
            </a:r>
            <a:r>
              <a:rPr lang="en-US" sz="2000" dirty="0">
                <a:latin typeface="Times New Roman"/>
                <a:ea typeface="Calibri"/>
                <a:cs typeface="Times New Roman"/>
              </a:rPr>
              <a:t> </a:t>
            </a:r>
            <a:r>
              <a:rPr lang="en-US" sz="2000" dirty="0" err="1">
                <a:latin typeface="Times New Roman"/>
                <a:ea typeface="Calibri"/>
                <a:cs typeface="Times New Roman"/>
              </a:rPr>
              <a:t>lộ</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xúc</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chủ</a:t>
            </a:r>
            <a:r>
              <a:rPr lang="en-US" sz="2000" dirty="0">
                <a:latin typeface="Times New Roman"/>
                <a:ea typeface="Calibri"/>
                <a:cs typeface="Times New Roman"/>
              </a:rPr>
              <a:t> </a:t>
            </a:r>
            <a:r>
              <a:rPr lang="en-US" sz="2000" dirty="0" err="1">
                <a:latin typeface="Times New Roman"/>
                <a:ea typeface="Calibri"/>
                <a:cs typeface="Times New Roman"/>
              </a:rPr>
              <a:t>đề</a:t>
            </a:r>
            <a:r>
              <a:rPr lang="en-US"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phẩm</a:t>
            </a:r>
            <a:r>
              <a:rPr lang="en-US" sz="2000" dirty="0">
                <a:latin typeface="Times New Roman"/>
                <a:ea typeface="Calibri"/>
                <a:cs typeface="Times New Roman"/>
              </a:rPr>
              <a:t>.</a:t>
            </a:r>
            <a:r>
              <a:rPr lang="vi-VN" sz="2000" dirty="0">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Bốn</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2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láy</a:t>
            </a:r>
            <a:r>
              <a:rPr lang="en-US" sz="2000" dirty="0">
                <a:latin typeface="Times New Roman"/>
                <a:ea typeface="Calibri"/>
                <a:cs typeface="Times New Roman"/>
              </a:rPr>
              <a:t> “</a:t>
            </a:r>
            <a:r>
              <a:rPr lang="en-US" sz="2000" dirty="0" err="1">
                <a:latin typeface="Times New Roman"/>
                <a:ea typeface="Calibri"/>
                <a:cs typeface="Times New Roman"/>
              </a:rPr>
              <a:t>thình</a:t>
            </a:r>
            <a:r>
              <a:rPr lang="en-US" sz="2000" dirty="0">
                <a:latin typeface="Times New Roman"/>
                <a:ea typeface="Calibri"/>
                <a:cs typeface="Times New Roman"/>
              </a:rPr>
              <a:t> </a:t>
            </a:r>
            <a:r>
              <a:rPr lang="en-US" sz="2000" dirty="0" err="1">
                <a:latin typeface="Times New Roman"/>
                <a:ea typeface="Calibri"/>
                <a:cs typeface="Times New Roman"/>
              </a:rPr>
              <a:t>lình</a:t>
            </a:r>
            <a:r>
              <a:rPr lang="en-US" sz="2000" dirty="0">
                <a:latin typeface="Times New Roman"/>
                <a:ea typeface="Calibri"/>
                <a:cs typeface="Times New Roman"/>
              </a:rPr>
              <a:t>” “</a:t>
            </a:r>
            <a:r>
              <a:rPr lang="en-US" sz="2000" dirty="0" err="1">
                <a:latin typeface="Times New Roman"/>
                <a:ea typeface="Calibri"/>
                <a:cs typeface="Times New Roman"/>
              </a:rPr>
              <a:t>đột</a:t>
            </a:r>
            <a:r>
              <a:rPr lang="en-US" sz="2000" dirty="0">
                <a:latin typeface="Times New Roman"/>
                <a:ea typeface="Calibri"/>
                <a:cs typeface="Times New Roman"/>
              </a:rPr>
              <a:t> </a:t>
            </a:r>
            <a:r>
              <a:rPr lang="en-US" sz="2000" dirty="0" err="1">
                <a:latin typeface="Times New Roman"/>
                <a:ea typeface="Calibri"/>
                <a:cs typeface="Times New Roman"/>
              </a:rPr>
              <a:t>ngột</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đảo</a:t>
            </a:r>
            <a:r>
              <a:rPr lang="en-US" sz="2000" dirty="0">
                <a:latin typeface="Times New Roman"/>
                <a:ea typeface="Calibri"/>
                <a:cs typeface="Times New Roman"/>
              </a:rPr>
              <a:t> </a:t>
            </a:r>
            <a:r>
              <a:rPr lang="en-US" sz="2000" dirty="0" err="1">
                <a:latin typeface="Times New Roman"/>
                <a:ea typeface="Calibri"/>
                <a:cs typeface="Times New Roman"/>
              </a:rPr>
              <a:t>trật</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nhịp</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nhanh</a:t>
            </a:r>
            <a:r>
              <a:rPr lang="en-US" sz="2000" dirty="0">
                <a:latin typeface="Times New Roman"/>
                <a:ea typeface="Calibri"/>
                <a:cs typeface="Times New Roman"/>
              </a:rPr>
              <a:t>, </a:t>
            </a:r>
            <a:r>
              <a:rPr lang="en-US" sz="2000" dirty="0" err="1">
                <a:latin typeface="Times New Roman"/>
                <a:ea typeface="Calibri"/>
                <a:cs typeface="Times New Roman"/>
              </a:rPr>
              <a:t>nhấn</a:t>
            </a:r>
            <a:r>
              <a:rPr lang="en-US" sz="2000" dirty="0">
                <a:latin typeface="Times New Roman"/>
                <a:ea typeface="Calibri"/>
                <a:cs typeface="Times New Roman"/>
              </a:rPr>
              <a:t> </a:t>
            </a:r>
            <a:r>
              <a:rPr lang="en-US" sz="2000" dirty="0" err="1">
                <a:latin typeface="Times New Roman"/>
                <a:ea typeface="Calibri"/>
                <a:cs typeface="Times New Roman"/>
              </a:rPr>
              <a:t>mạnh</a:t>
            </a:r>
            <a:r>
              <a:rPr lang="en-US" sz="2000" dirty="0">
                <a:latin typeface="Times New Roman"/>
                <a:ea typeface="Calibri"/>
                <a:cs typeface="Times New Roman"/>
              </a:rPr>
              <a:t> </a:t>
            </a:r>
            <a:r>
              <a:rPr lang="en-US" sz="2000" dirty="0" err="1">
                <a:latin typeface="Times New Roman"/>
                <a:ea typeface="Calibri"/>
                <a:cs typeface="Times New Roman"/>
              </a:rPr>
              <a:t>việc</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ngờ</a:t>
            </a:r>
            <a:r>
              <a:rPr lang="en-US" sz="2000" dirty="0">
                <a:latin typeface="Times New Roman"/>
                <a:ea typeface="Calibri"/>
                <a:cs typeface="Times New Roman"/>
              </a:rPr>
              <a:t> </a:t>
            </a:r>
            <a:r>
              <a:rPr lang="en-US" sz="2000" dirty="0" err="1">
                <a:latin typeface="Times New Roman"/>
                <a:ea typeface="Calibri"/>
                <a:cs typeface="Times New Roman"/>
              </a:rPr>
              <a:t>đột</a:t>
            </a:r>
            <a:r>
              <a:rPr lang="en-US" sz="2000" dirty="0">
                <a:latin typeface="Times New Roman"/>
                <a:ea typeface="Calibri"/>
                <a:cs typeface="Times New Roman"/>
              </a:rPr>
              <a:t> </a:t>
            </a:r>
            <a:r>
              <a:rPr lang="en-US" sz="2000" dirty="0" err="1">
                <a:latin typeface="Times New Roman"/>
                <a:ea typeface="Calibri"/>
                <a:cs typeface="Times New Roman"/>
              </a:rPr>
              <a:t>ngột</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thường</a:t>
            </a:r>
            <a:r>
              <a:rPr lang="en-US" sz="2000" dirty="0">
                <a:latin typeface="Times New Roman"/>
                <a:ea typeface="Calibri"/>
                <a:cs typeface="Times New Roman"/>
              </a:rPr>
              <a:t>: </a:t>
            </a:r>
            <a:r>
              <a:rPr lang="en-US" sz="2000" dirty="0" err="1">
                <a:latin typeface="Times New Roman"/>
                <a:ea typeface="Calibri"/>
                <a:cs typeface="Times New Roman"/>
              </a:rPr>
              <a:t>đèn</a:t>
            </a:r>
            <a:r>
              <a:rPr lang="en-US" sz="2000" dirty="0">
                <a:latin typeface="Times New Roman"/>
                <a:ea typeface="Calibri"/>
                <a:cs typeface="Times New Roman"/>
              </a:rPr>
              <a:t> </a:t>
            </a:r>
            <a:r>
              <a:rPr lang="en-US" sz="2000" dirty="0" err="1">
                <a:latin typeface="Times New Roman"/>
                <a:ea typeface="Calibri"/>
                <a:cs typeface="Times New Roman"/>
              </a:rPr>
              <a:t>điện</a:t>
            </a:r>
            <a:r>
              <a:rPr lang="en-US" sz="2000" dirty="0">
                <a:latin typeface="Times New Roman"/>
                <a:ea typeface="Calibri"/>
                <a:cs typeface="Times New Roman"/>
              </a:rPr>
              <a:t> </a:t>
            </a:r>
            <a:r>
              <a:rPr lang="en-US" sz="2000" dirty="0" err="1">
                <a:latin typeface="Times New Roman"/>
                <a:ea typeface="Calibri"/>
                <a:cs typeface="Times New Roman"/>
              </a:rPr>
              <a:t>tắt</a:t>
            </a:r>
            <a:r>
              <a:rPr lang="en-US" sz="2000" dirty="0">
                <a:latin typeface="Times New Roman"/>
                <a:ea typeface="Calibri"/>
                <a:cs typeface="Times New Roman"/>
              </a:rPr>
              <a:t>, </a:t>
            </a:r>
            <a:r>
              <a:rPr lang="en-US" sz="2000" dirty="0" err="1">
                <a:latin typeface="Times New Roman"/>
                <a:ea typeface="Calibri"/>
                <a:cs typeface="Times New Roman"/>
              </a:rPr>
              <a:t>phòng</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om</a:t>
            </a:r>
            <a:r>
              <a:rPr lang="en-US" sz="2000" dirty="0">
                <a:latin typeface="Times New Roman"/>
                <a:ea typeface="Calibri"/>
                <a:cs typeface="Times New Roman"/>
              </a:rPr>
              <a:t>; </a:t>
            </a:r>
            <a:r>
              <a:rPr lang="en-US" sz="2000" dirty="0" err="1">
                <a:latin typeface="Times New Roman"/>
                <a:ea typeface="Calibri"/>
                <a:cs typeface="Times New Roman"/>
              </a:rPr>
              <a:t>ngoài</a:t>
            </a:r>
            <a:r>
              <a:rPr lang="en-US" sz="2000" dirty="0">
                <a:latin typeface="Times New Roman"/>
                <a:ea typeface="Calibri"/>
                <a:cs typeface="Times New Roman"/>
              </a:rPr>
              <a:t> </a:t>
            </a:r>
            <a:r>
              <a:rPr lang="en-US" sz="2000" dirty="0" err="1">
                <a:latin typeface="Times New Roman"/>
                <a:ea typeface="Calibri"/>
                <a:cs typeface="Times New Roman"/>
              </a:rPr>
              <a:t>ia</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tỏa</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a:t>
            </a:r>
            <a:r>
              <a:rPr lang="vi-VN" sz="2000" dirty="0">
                <a:ea typeface="Calibri"/>
                <a:cs typeface="Times New Roman"/>
              </a:rPr>
              <a:t> </a:t>
            </a:r>
            <a:r>
              <a:rPr lang="en-US" sz="2000" dirty="0">
                <a:latin typeface="Times New Roman"/>
                <a:ea typeface="Calibri"/>
                <a:cs typeface="Times New Roman"/>
              </a:rPr>
              <a:t>4 </a:t>
            </a:r>
            <a:r>
              <a:rPr lang="en-US" sz="2000" dirty="0" err="1">
                <a:latin typeface="Times New Roman"/>
                <a:ea typeface="Calibri"/>
                <a:cs typeface="Times New Roman"/>
              </a:rPr>
              <a:t>dòng</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2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nghịch</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phòng</a:t>
            </a:r>
            <a:r>
              <a:rPr lang="en-US" sz="2000" dirty="0">
                <a:latin typeface="Times New Roman"/>
                <a:ea typeface="Calibri"/>
                <a:cs typeface="Times New Roman"/>
              </a:rPr>
              <a:t> </a:t>
            </a:r>
            <a:r>
              <a:rPr lang="en-US" sz="2000" dirty="0" err="1">
                <a:latin typeface="Times New Roman"/>
                <a:ea typeface="Calibri"/>
                <a:cs typeface="Times New Roman"/>
              </a:rPr>
              <a:t>chật</a:t>
            </a:r>
            <a:r>
              <a:rPr lang="en-US" sz="2000" dirty="0">
                <a:latin typeface="Times New Roman"/>
                <a:ea typeface="Calibri"/>
                <a:cs typeface="Times New Roman"/>
              </a:rPr>
              <a:t> </a:t>
            </a:r>
            <a:r>
              <a:rPr lang="en-US" sz="2000" dirty="0" err="1">
                <a:latin typeface="Times New Roman"/>
                <a:ea typeface="Calibri"/>
                <a:cs typeface="Times New Roman"/>
              </a:rPr>
              <a:t>hẹp</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om</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bên</a:t>
            </a:r>
            <a:r>
              <a:rPr lang="en-US" sz="2000" dirty="0">
                <a:latin typeface="Times New Roman"/>
                <a:ea typeface="Calibri"/>
                <a:cs typeface="Times New Roman"/>
              </a:rPr>
              <a:t> </a:t>
            </a:r>
            <a:r>
              <a:rPr lang="en-US" sz="2000" dirty="0" err="1">
                <a:latin typeface="Times New Roman"/>
                <a:ea typeface="Calibri"/>
                <a:cs typeface="Times New Roman"/>
              </a:rPr>
              <a:t>ngoài</a:t>
            </a:r>
            <a:r>
              <a:rPr lang="en-US" sz="2000" dirty="0">
                <a:latin typeface="Times New Roman"/>
                <a:ea typeface="Calibri"/>
                <a:cs typeface="Times New Roman"/>
              </a:rPr>
              <a:t> </a:t>
            </a:r>
            <a:r>
              <a:rPr lang="en-US" sz="2000" dirty="0" err="1">
                <a:latin typeface="Times New Roman"/>
                <a:ea typeface="Calibri"/>
                <a:cs typeface="Times New Roman"/>
              </a:rPr>
              <a:t>rộng</a:t>
            </a:r>
            <a:r>
              <a:rPr lang="en-US" sz="2000" dirty="0">
                <a:latin typeface="Times New Roman"/>
                <a:ea typeface="Calibri"/>
                <a:cs typeface="Times New Roman"/>
              </a:rPr>
              <a:t> </a:t>
            </a:r>
            <a:r>
              <a:rPr lang="en-US" sz="2000" dirty="0" err="1">
                <a:latin typeface="Times New Roman"/>
                <a:ea typeface="Calibri"/>
                <a:cs typeface="Times New Roman"/>
              </a:rPr>
              <a:t>mở</a:t>
            </a:r>
            <a:r>
              <a:rPr lang="en-US" sz="2000" dirty="0">
                <a:latin typeface="Times New Roman"/>
                <a:ea typeface="Calibri"/>
                <a:cs typeface="Times New Roman"/>
              </a:rPr>
              <a:t>, </a:t>
            </a:r>
            <a:r>
              <a:rPr lang="en-US" sz="2000" dirty="0" err="1">
                <a:latin typeface="Times New Roman"/>
                <a:ea typeface="Calibri"/>
                <a:cs typeface="Times New Roman"/>
              </a:rPr>
              <a:t>bát</a:t>
            </a:r>
            <a:r>
              <a:rPr lang="en-US" sz="2000" dirty="0">
                <a:latin typeface="Times New Roman"/>
                <a:ea typeface="Calibri"/>
                <a:cs typeface="Times New Roman"/>
              </a:rPr>
              <a:t> </a:t>
            </a:r>
            <a:r>
              <a:rPr lang="en-US" sz="2000" dirty="0" err="1">
                <a:latin typeface="Times New Roman"/>
                <a:ea typeface="Calibri"/>
                <a:cs typeface="Times New Roman"/>
              </a:rPr>
              <a:t>ngát</a:t>
            </a:r>
            <a:r>
              <a:rPr lang="en-US" sz="2000" dirty="0">
                <a:latin typeface="Times New Roman"/>
                <a:ea typeface="Calibri"/>
                <a:cs typeface="Times New Roman"/>
              </a:rPr>
              <a:t>.</a:t>
            </a:r>
            <a:endParaRPr lang="vi-VN" sz="2000" dirty="0">
              <a:latin typeface="Times New Roman"/>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xmlns="" val="163917180"/>
              </p:ext>
            </p:extLst>
          </p:nvPr>
        </p:nvGraphicFramePr>
        <p:xfrm>
          <a:off x="1066800" y="762000"/>
          <a:ext cx="7409710" cy="1310640"/>
        </p:xfrm>
        <a:graphic>
          <a:graphicData uri="http://schemas.openxmlformats.org/drawingml/2006/table">
            <a:tbl>
              <a:tblPr firstRow="1" bandRow="1">
                <a:tableStyleId>{5C22544A-7EE6-4342-B048-85BDC9FD1C3A}</a:tableStyleId>
              </a:tblPr>
              <a:tblGrid>
                <a:gridCol w="3704855">
                  <a:extLst>
                    <a:ext uri="{9D8B030D-6E8A-4147-A177-3AD203B41FA5}">
                      <a16:colId xmlns="" xmlns:a16="http://schemas.microsoft.com/office/drawing/2014/main" val="20000"/>
                    </a:ext>
                  </a:extLst>
                </a:gridCol>
                <a:gridCol w="3704855">
                  <a:extLst>
                    <a:ext uri="{9D8B030D-6E8A-4147-A177-3AD203B41FA5}">
                      <a16:colId xmlns="" xmlns:a16="http://schemas.microsoft.com/office/drawing/2014/main" val="20001"/>
                    </a:ext>
                  </a:extLst>
                </a:gridCol>
              </a:tblGrid>
              <a:tr h="531816">
                <a:tc>
                  <a:txBody>
                    <a:bodyPr/>
                    <a:lstStyle/>
                    <a:p>
                      <a:r>
                        <a:rPr lang="vi-VN" sz="2000" b="0" i="1" dirty="0">
                          <a:solidFill>
                            <a:schemeClr val="tx1"/>
                          </a:solidFill>
                          <a:latin typeface="+mj-lt"/>
                        </a:rPr>
                        <a:t>Từ hồi về thành phố</a:t>
                      </a:r>
                      <a:r>
                        <a:rPr lang="vi-VN" sz="2000" i="1" dirty="0">
                          <a:solidFill>
                            <a:schemeClr val="tx1"/>
                          </a:solidFill>
                          <a:latin typeface="+mj-lt"/>
                        </a:rPr>
                        <a:t/>
                      </a:r>
                      <a:br>
                        <a:rPr lang="vi-VN" sz="2000" i="1" dirty="0">
                          <a:solidFill>
                            <a:schemeClr val="tx1"/>
                          </a:solidFill>
                          <a:latin typeface="+mj-lt"/>
                        </a:rPr>
                      </a:br>
                      <a:r>
                        <a:rPr lang="vi-VN" sz="2000" b="0" i="1" dirty="0">
                          <a:solidFill>
                            <a:schemeClr val="tx1"/>
                          </a:solidFill>
                          <a:latin typeface="+mj-lt"/>
                        </a:rPr>
                        <a:t>quen ánh điện cửa gương</a:t>
                      </a:r>
                    </a:p>
                    <a:p>
                      <a:r>
                        <a:rPr lang="vi-VN" sz="2000" b="0" i="1" dirty="0">
                          <a:solidFill>
                            <a:schemeClr val="tx1"/>
                          </a:solidFill>
                          <a:latin typeface="+mj-lt"/>
                          <a:cs typeface="Times New Roman" pitchFamily="18" charset="0"/>
                        </a:rPr>
                        <a:t>vầng trăng đi qua ngõ</a:t>
                      </a:r>
                    </a:p>
                    <a:p>
                      <a:r>
                        <a:rPr lang="vi-VN" sz="2000" b="0" i="1" dirty="0">
                          <a:solidFill>
                            <a:schemeClr val="tx1"/>
                          </a:solidFill>
                          <a:latin typeface="+mj-lt"/>
                          <a:cs typeface="Times New Roman" pitchFamily="18" charset="0"/>
                        </a:rPr>
                        <a:t>như người dưng qua đường</a:t>
                      </a:r>
                      <a:endParaRPr lang="en-US" sz="2000" b="0" i="1" dirty="0">
                        <a:solidFill>
                          <a:schemeClr val="tx1"/>
                        </a:solidFill>
                        <a:latin typeface="+mj-lt"/>
                        <a:cs typeface="Times New Roman" pitchFamily="18" charset="0"/>
                      </a:endParaRPr>
                    </a:p>
                  </a:txBody>
                  <a:tcPr>
                    <a:solidFill>
                      <a:schemeClr val="bg1"/>
                    </a:solidFill>
                  </a:tcPr>
                </a:tc>
                <a:tc>
                  <a:txBody>
                    <a:bodyPr/>
                    <a:lstStyle/>
                    <a:p>
                      <a:r>
                        <a:rPr lang="vi-VN" sz="2000" b="0" i="1" dirty="0">
                          <a:solidFill>
                            <a:schemeClr val="tx1"/>
                          </a:solidFill>
                          <a:latin typeface="+mj-lt"/>
                        </a:rPr>
                        <a:t>Thình lình đèn điện tắt</a:t>
                      </a:r>
                    </a:p>
                    <a:p>
                      <a:r>
                        <a:rPr lang="vi-VN" sz="2000" b="0" i="1" dirty="0">
                          <a:solidFill>
                            <a:schemeClr val="tx1"/>
                          </a:solidFill>
                          <a:latin typeface="+mj-lt"/>
                        </a:rPr>
                        <a:t>phòng </a:t>
                      </a:r>
                      <a:r>
                        <a:rPr lang="vi-VN" sz="2000" b="0" i="1" baseline="0" dirty="0">
                          <a:solidFill>
                            <a:schemeClr val="tx1"/>
                          </a:solidFill>
                          <a:latin typeface="+mj-lt"/>
                        </a:rPr>
                        <a:t> buyn-đinh tối om</a:t>
                      </a:r>
                    </a:p>
                    <a:p>
                      <a:r>
                        <a:rPr lang="vi-VN" sz="2000" b="0" i="1" baseline="0" dirty="0">
                          <a:solidFill>
                            <a:schemeClr val="tx1"/>
                          </a:solidFill>
                          <a:latin typeface="+mj-lt"/>
                        </a:rPr>
                        <a:t>vội bật tung cửa sổ</a:t>
                      </a:r>
                    </a:p>
                    <a:p>
                      <a:r>
                        <a:rPr lang="vi-VN" sz="2000" b="0" i="1" baseline="0" dirty="0">
                          <a:solidFill>
                            <a:schemeClr val="tx1"/>
                          </a:solidFill>
                          <a:latin typeface="+mj-lt"/>
                        </a:rPr>
                        <a:t>đột ngột vầng trăng tròn</a:t>
                      </a:r>
                      <a:endParaRPr lang="en-US" sz="2000" b="0" i="1" dirty="0">
                        <a:solidFill>
                          <a:schemeClr val="tx1"/>
                        </a:solidFill>
                        <a:latin typeface="+mj-lt"/>
                      </a:endParaRPr>
                    </a:p>
                  </a:txBody>
                  <a:tcP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151613466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8" y="36513"/>
            <a:ext cx="9139237" cy="678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286000" y="76200"/>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QUÁ KHỨ</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91181" y="1600200"/>
            <a:ext cx="8885068" cy="5355312"/>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lúc</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đột</a:t>
            </a:r>
            <a:r>
              <a:rPr lang="en-US" sz="1900" i="1" dirty="0">
                <a:latin typeface="Times New Roman"/>
                <a:ea typeface="Calibri"/>
                <a:cs typeface="Times New Roman"/>
              </a:rPr>
              <a:t> </a:t>
            </a:r>
            <a:r>
              <a:rPr lang="en-US" sz="1900" i="1" dirty="0" err="1">
                <a:latin typeface="Times New Roman"/>
                <a:ea typeface="Calibri"/>
                <a:cs typeface="Times New Roman"/>
              </a:rPr>
              <a:t>ngột</a:t>
            </a:r>
            <a:r>
              <a:rPr lang="en-US" sz="1900" i="1" dirty="0">
                <a:latin typeface="Times New Roman"/>
                <a:ea typeface="Calibri"/>
                <a:cs typeface="Times New Roman"/>
              </a:rPr>
              <a:t> </a:t>
            </a:r>
            <a:r>
              <a:rPr lang="en-US" sz="1900" i="1" dirty="0" err="1">
                <a:latin typeface="Times New Roman"/>
                <a:ea typeface="Calibri"/>
                <a:cs typeface="Times New Roman"/>
              </a:rPr>
              <a:t>vầng</a:t>
            </a:r>
            <a:r>
              <a:rPr lang="en-US" sz="1900" i="1" dirty="0">
                <a:latin typeface="Times New Roman"/>
                <a:ea typeface="Calibri"/>
                <a:cs typeface="Times New Roman"/>
              </a:rPr>
              <a:t> </a:t>
            </a:r>
            <a:r>
              <a:rPr lang="en-US" sz="1900" i="1" dirty="0" err="1">
                <a:latin typeface="Times New Roman"/>
                <a:ea typeface="Calibri"/>
                <a:cs typeface="Times New Roman"/>
              </a:rPr>
              <a:t>trăng</a:t>
            </a:r>
            <a:r>
              <a:rPr lang="en-US" sz="1900" i="1" dirty="0">
                <a:latin typeface="Times New Roman"/>
                <a:ea typeface="Calibri"/>
                <a:cs typeface="Times New Roman"/>
              </a:rPr>
              <a:t> </a:t>
            </a:r>
            <a:r>
              <a:rPr lang="en-US" sz="1900" i="1" dirty="0" err="1">
                <a:latin typeface="Times New Roman"/>
                <a:ea typeface="Calibri"/>
                <a:cs typeface="Times New Roman"/>
              </a:rPr>
              <a:t>tròn</a:t>
            </a:r>
            <a:r>
              <a:rPr lang="en-US" sz="1900" i="1" dirty="0">
                <a:latin typeface="Times New Roman"/>
                <a:ea typeface="Calibri"/>
                <a:cs typeface="Times New Roman"/>
              </a:rPr>
              <a:t>” </a:t>
            </a:r>
            <a:r>
              <a:rPr lang="en-US" sz="1900" dirty="0" err="1">
                <a:latin typeface="Times New Roman"/>
                <a:ea typeface="Calibri"/>
                <a:cs typeface="Times New Roman"/>
              </a:rPr>
              <a:t>xuất</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chiếu</a:t>
            </a:r>
            <a:r>
              <a:rPr lang="en-US" sz="1900" dirty="0">
                <a:latin typeface="Times New Roman"/>
                <a:ea typeface="Calibri"/>
                <a:cs typeface="Times New Roman"/>
              </a:rPr>
              <a:t> </a:t>
            </a:r>
            <a:r>
              <a:rPr lang="en-US" sz="1900" dirty="0" err="1">
                <a:latin typeface="Times New Roman"/>
                <a:ea typeface="Calibri"/>
                <a:cs typeface="Times New Roman"/>
              </a:rPr>
              <a:t>rọi</a:t>
            </a:r>
            <a:r>
              <a:rPr lang="en-US" sz="1900" dirty="0">
                <a:latin typeface="Times New Roman"/>
                <a:ea typeface="Calibri"/>
                <a:cs typeface="Times New Roman"/>
              </a:rPr>
              <a:t> </a:t>
            </a:r>
            <a:r>
              <a:rPr lang="en-US" sz="1900" dirty="0" err="1">
                <a:latin typeface="Times New Roman"/>
                <a:ea typeface="Calibri"/>
                <a:cs typeface="Times New Roman"/>
              </a:rPr>
              <a:t>vào</a:t>
            </a:r>
            <a:r>
              <a:rPr lang="en-US" sz="1900" dirty="0">
                <a:latin typeface="Times New Roman"/>
                <a:ea typeface="Calibri"/>
                <a:cs typeface="Times New Roman"/>
              </a:rPr>
              <a:t> </a:t>
            </a:r>
            <a:r>
              <a:rPr lang="en-US" sz="1900" dirty="0" err="1">
                <a:latin typeface="Times New Roman"/>
                <a:ea typeface="Calibri"/>
                <a:cs typeface="Times New Roman"/>
              </a:rPr>
              <a:t>căn</a:t>
            </a:r>
            <a:r>
              <a:rPr lang="en-US" sz="1900" dirty="0">
                <a:latin typeface="Times New Roman"/>
                <a:ea typeface="Calibri"/>
                <a:cs typeface="Times New Roman"/>
              </a:rPr>
              <a:t> </a:t>
            </a:r>
            <a:r>
              <a:rPr lang="en-US" sz="1900" dirty="0" err="1">
                <a:latin typeface="Times New Roman"/>
                <a:ea typeface="Calibri"/>
                <a:cs typeface="Times New Roman"/>
              </a:rPr>
              <a:t>phòng</a:t>
            </a:r>
            <a:r>
              <a:rPr lang="en-US" sz="1900" dirty="0">
                <a:latin typeface="Times New Roman"/>
                <a:ea typeface="Calibri"/>
                <a:cs typeface="Times New Roman"/>
              </a:rPr>
              <a:t> </a:t>
            </a:r>
            <a:r>
              <a:rPr lang="en-US" sz="1900" dirty="0" err="1">
                <a:latin typeface="Times New Roman"/>
                <a:ea typeface="Calibri"/>
                <a:cs typeface="Times New Roman"/>
              </a:rPr>
              <a:t>tối</a:t>
            </a:r>
            <a:r>
              <a:rPr lang="en-US" sz="1900" dirty="0">
                <a:latin typeface="Times New Roman"/>
                <a:ea typeface="Calibri"/>
                <a:cs typeface="Times New Roman"/>
              </a:rPr>
              <a:t> </a:t>
            </a:r>
            <a:r>
              <a:rPr lang="en-US" sz="1900" dirty="0" err="1">
                <a:latin typeface="Times New Roman"/>
                <a:ea typeface="Calibri"/>
                <a:cs typeface="Times New Roman"/>
              </a:rPr>
              <a:t>om</a:t>
            </a:r>
            <a:r>
              <a:rPr lang="en-US" sz="1900" dirty="0">
                <a:latin typeface="Times New Roman"/>
                <a:ea typeface="Calibri"/>
                <a:cs typeface="Times New Roman"/>
              </a:rPr>
              <a:t> </a:t>
            </a:r>
            <a:r>
              <a:rPr lang="en-US" sz="1900" dirty="0" err="1">
                <a:latin typeface="Times New Roman"/>
                <a:ea typeface="Calibri"/>
                <a:cs typeface="Times New Roman"/>
              </a:rPr>
              <a:t>tạo</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đối</a:t>
            </a:r>
            <a:r>
              <a:rPr lang="en-US" sz="1900" dirty="0">
                <a:latin typeface="Times New Roman"/>
                <a:ea typeface="Calibri"/>
                <a:cs typeface="Times New Roman"/>
              </a:rPr>
              <a:t> </a:t>
            </a:r>
            <a:r>
              <a:rPr lang="en-US" sz="1900" dirty="0" err="1">
                <a:latin typeface="Times New Roman"/>
                <a:ea typeface="Calibri"/>
                <a:cs typeface="Times New Roman"/>
              </a:rPr>
              <a:t>lập</a:t>
            </a:r>
            <a:r>
              <a:rPr lang="en-US" sz="1900" dirty="0">
                <a:latin typeface="Times New Roman"/>
                <a:ea typeface="Calibri"/>
                <a:cs typeface="Times New Roman"/>
              </a:rPr>
              <a:t> </a:t>
            </a:r>
            <a:r>
              <a:rPr lang="en-US" sz="1900" dirty="0" err="1">
                <a:latin typeface="Times New Roman"/>
                <a:ea typeface="Calibri"/>
                <a:cs typeface="Times New Roman"/>
              </a:rPr>
              <a:t>giữa</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bóng</a:t>
            </a:r>
            <a:r>
              <a:rPr lang="en-US" sz="1900" dirty="0">
                <a:latin typeface="Times New Roman"/>
                <a:ea typeface="Calibri"/>
                <a:cs typeface="Times New Roman"/>
              </a:rPr>
              <a:t> </a:t>
            </a:r>
            <a:r>
              <a:rPr lang="en-US" sz="1900" dirty="0" err="1">
                <a:latin typeface="Times New Roman"/>
                <a:ea typeface="Calibri"/>
                <a:cs typeface="Times New Roman"/>
              </a:rPr>
              <a:t>tối</a:t>
            </a:r>
            <a:r>
              <a:rPr lang="en-US" sz="1900" dirty="0">
                <a:latin typeface="Times New Roman"/>
                <a:ea typeface="Calibri"/>
                <a:cs typeface="Times New Roman"/>
              </a:rPr>
              <a:t>. </a:t>
            </a:r>
            <a:r>
              <a:rPr lang="en-US" sz="1900" dirty="0" err="1">
                <a:latin typeface="Times New Roman"/>
                <a:ea typeface="Calibri"/>
                <a:cs typeface="Times New Roman"/>
              </a:rPr>
              <a:t>Nơi</a:t>
            </a:r>
            <a:r>
              <a:rPr lang="en-US" sz="1900" dirty="0">
                <a:latin typeface="Times New Roman"/>
                <a:ea typeface="Calibri"/>
                <a:cs typeface="Times New Roman"/>
              </a:rPr>
              <a:t> </a:t>
            </a:r>
            <a:r>
              <a:rPr lang="en-US" sz="1900" dirty="0" err="1">
                <a:latin typeface="Times New Roman"/>
                <a:ea typeface="Calibri"/>
                <a:cs typeface="Times New Roman"/>
              </a:rPr>
              <a:t>thành</a:t>
            </a:r>
            <a:r>
              <a:rPr lang="en-US" sz="1900" dirty="0">
                <a:latin typeface="Times New Roman"/>
                <a:ea typeface="Calibri"/>
                <a:cs typeface="Times New Roman"/>
              </a:rPr>
              <a:t> </a:t>
            </a:r>
            <a:r>
              <a:rPr lang="en-US" sz="1900" dirty="0" err="1">
                <a:latin typeface="Times New Roman"/>
                <a:ea typeface="Calibri"/>
                <a:cs typeface="Times New Roman"/>
              </a:rPr>
              <a:t>phố</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đại</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điện</a:t>
            </a:r>
            <a:r>
              <a:rPr lang="en-US" sz="1900" dirty="0">
                <a:latin typeface="Times New Roman"/>
                <a:ea typeface="Calibri"/>
                <a:cs typeface="Times New Roman"/>
              </a:rPr>
              <a:t> </a:t>
            </a:r>
            <a:r>
              <a:rPr lang="en-US" sz="1900" dirty="0" err="1">
                <a:latin typeface="Times New Roman"/>
                <a:ea typeface="Calibri"/>
                <a:cs typeface="Times New Roman"/>
              </a:rPr>
              <a:t>cửa</a:t>
            </a:r>
            <a:r>
              <a:rPr lang="en-US" sz="1900" dirty="0">
                <a:latin typeface="Times New Roman"/>
                <a:ea typeface="Calibri"/>
                <a:cs typeface="Times New Roman"/>
              </a:rPr>
              <a:t> </a:t>
            </a:r>
            <a:r>
              <a:rPr lang="en-US" sz="1900" dirty="0" err="1">
                <a:latin typeface="Times New Roman"/>
                <a:ea typeface="Calibri"/>
                <a:cs typeface="Times New Roman"/>
              </a:rPr>
              <a:t>gương</a:t>
            </a:r>
            <a:r>
              <a:rPr lang="en-US" sz="1900" dirty="0">
                <a:latin typeface="Times New Roman"/>
                <a:ea typeface="Calibri"/>
                <a:cs typeface="Times New Roman"/>
              </a:rPr>
              <a:t> </a:t>
            </a:r>
            <a:r>
              <a:rPr lang="en-US" sz="1900" dirty="0" err="1">
                <a:latin typeface="Times New Roman"/>
                <a:ea typeface="Calibri"/>
                <a:cs typeface="Times New Roman"/>
              </a:rPr>
              <a:t>khiến</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ta </a:t>
            </a:r>
            <a:r>
              <a:rPr lang="en-US" sz="1900" dirty="0" err="1">
                <a:latin typeface="Times New Roman"/>
                <a:ea typeface="Calibri"/>
                <a:cs typeface="Times New Roman"/>
              </a:rPr>
              <a:t>chẳng</a:t>
            </a:r>
            <a:r>
              <a:rPr lang="en-US" sz="1900" dirty="0">
                <a:latin typeface="Times New Roman"/>
                <a:ea typeface="Calibri"/>
                <a:cs typeface="Times New Roman"/>
              </a:rPr>
              <a:t> </a:t>
            </a:r>
            <a:r>
              <a:rPr lang="en-US" sz="1900" dirty="0" err="1">
                <a:latin typeface="Times New Roman"/>
                <a:ea typeface="Calibri"/>
                <a:cs typeface="Times New Roman"/>
              </a:rPr>
              <a:t>mấy</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cần</a:t>
            </a: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ít</a:t>
            </a:r>
            <a:r>
              <a:rPr lang="en-US" sz="1900" dirty="0">
                <a:latin typeface="Times New Roman"/>
                <a:ea typeface="Calibri"/>
                <a:cs typeface="Times New Roman"/>
              </a:rPr>
              <a:t> </a:t>
            </a:r>
            <a:r>
              <a:rPr lang="en-US" sz="1900" dirty="0" err="1">
                <a:latin typeface="Times New Roman"/>
                <a:ea typeface="Calibri"/>
                <a:cs typeface="Times New Roman"/>
              </a:rPr>
              <a:t>chú</a:t>
            </a:r>
            <a:r>
              <a:rPr lang="en-US" sz="1900" dirty="0">
                <a:latin typeface="Times New Roman"/>
                <a:ea typeface="Calibri"/>
                <a:cs typeface="Times New Roman"/>
              </a:rPr>
              <a:t> ý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chỉ</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tắt</a:t>
            </a:r>
            <a:r>
              <a:rPr lang="en-US" sz="1900" dirty="0">
                <a:latin typeface="Times New Roman"/>
                <a:ea typeface="Calibri"/>
                <a:cs typeface="Times New Roman"/>
              </a:rPr>
              <a:t> </a:t>
            </a:r>
            <a:r>
              <a:rPr lang="en-US" sz="1900" dirty="0" err="1">
                <a:latin typeface="Times New Roman"/>
                <a:ea typeface="Calibri"/>
                <a:cs typeface="Times New Roman"/>
              </a:rPr>
              <a:t>điện</a:t>
            </a:r>
            <a:r>
              <a:rPr lang="en-US" sz="1900" dirty="0">
                <a:latin typeface="Times New Roman"/>
                <a:ea typeface="Calibri"/>
                <a:cs typeface="Times New Roman"/>
              </a:rPr>
              <a:t> </a:t>
            </a:r>
            <a:r>
              <a:rPr lang="en-US" sz="1900" dirty="0" err="1">
                <a:latin typeface="Times New Roman"/>
                <a:ea typeface="Calibri"/>
                <a:cs typeface="Times New Roman"/>
              </a:rPr>
              <a:t>thì</a:t>
            </a:r>
            <a:r>
              <a:rPr lang="en-US" sz="1900" dirty="0">
                <a:latin typeface="Times New Roman"/>
                <a:ea typeface="Calibri"/>
                <a:cs typeface="Times New Roman"/>
              </a:rPr>
              <a:t> </a:t>
            </a:r>
            <a:r>
              <a:rPr lang="en-US" sz="1900" dirty="0" err="1">
                <a:latin typeface="Times New Roman"/>
                <a:ea typeface="Calibri"/>
                <a:cs typeface="Times New Roman"/>
              </a:rPr>
              <a:t>mới</a:t>
            </a:r>
            <a:r>
              <a:rPr lang="en-US" sz="1900" dirty="0">
                <a:latin typeface="Times New Roman"/>
                <a:ea typeface="Calibri"/>
                <a:cs typeface="Times New Roman"/>
              </a:rPr>
              <a:t> </a:t>
            </a:r>
            <a:r>
              <a:rPr lang="en-US" sz="1900" dirty="0" err="1">
                <a:latin typeface="Times New Roman"/>
                <a:ea typeface="Calibri"/>
                <a:cs typeface="Times New Roman"/>
              </a:rPr>
              <a:t>lại</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dịp</a:t>
            </a:r>
            <a:r>
              <a:rPr lang="en-US" sz="1900" dirty="0">
                <a:latin typeface="Times New Roman"/>
                <a:ea typeface="Calibri"/>
                <a:cs typeface="Times New Roman"/>
              </a:rPr>
              <a:t> </a:t>
            </a:r>
            <a:r>
              <a:rPr lang="en-US" sz="1900" dirty="0" err="1">
                <a:latin typeface="Times New Roman"/>
                <a:ea typeface="Calibri"/>
                <a:cs typeface="Times New Roman"/>
              </a:rPr>
              <a:t>đối</a:t>
            </a:r>
            <a:r>
              <a:rPr lang="en-US" sz="1900" dirty="0">
                <a:latin typeface="Times New Roman"/>
                <a:ea typeface="Calibri"/>
                <a:cs typeface="Times New Roman"/>
              </a:rPr>
              <a:t> </a:t>
            </a:r>
            <a:r>
              <a:rPr lang="en-US" sz="1900" dirty="0" err="1">
                <a:latin typeface="Times New Roman"/>
                <a:ea typeface="Calibri"/>
                <a:cs typeface="Times New Roman"/>
              </a:rPr>
              <a:t>diện</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vầng</a:t>
            </a:r>
            <a:r>
              <a:rPr lang="en-US" sz="1900" i="1" dirty="0">
                <a:latin typeface="Times New Roman"/>
                <a:ea typeface="Calibri"/>
                <a:cs typeface="Times New Roman"/>
              </a:rPr>
              <a:t> </a:t>
            </a:r>
            <a:r>
              <a:rPr lang="en-US" sz="1900" i="1" dirty="0" err="1">
                <a:latin typeface="Times New Roman"/>
                <a:ea typeface="Calibri"/>
                <a:cs typeface="Times New Roman"/>
              </a:rPr>
              <a:t>trăng</a:t>
            </a:r>
            <a:r>
              <a:rPr lang="en-US" sz="1900" i="1" dirty="0">
                <a:latin typeface="Times New Roman"/>
                <a:ea typeface="Calibri"/>
                <a:cs typeface="Times New Roman"/>
              </a:rPr>
              <a:t> </a:t>
            </a:r>
            <a:r>
              <a:rPr lang="en-US" sz="1900" i="1" dirty="0" err="1">
                <a:latin typeface="Times New Roman"/>
                <a:ea typeface="Calibri"/>
                <a:cs typeface="Times New Roman"/>
              </a:rPr>
              <a:t>tròn</a:t>
            </a:r>
            <a:r>
              <a:rPr lang="en-US" sz="1900" i="1"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khoảnh</a:t>
            </a:r>
            <a:r>
              <a:rPr lang="en-US" sz="1900" dirty="0">
                <a:latin typeface="Times New Roman"/>
                <a:ea typeface="Calibri"/>
                <a:cs typeface="Times New Roman"/>
              </a:rPr>
              <a:t> </a:t>
            </a:r>
            <a:r>
              <a:rPr lang="en-US" sz="1900" dirty="0" err="1">
                <a:latin typeface="Times New Roman"/>
                <a:ea typeface="Calibri"/>
                <a:cs typeface="Times New Roman"/>
              </a:rPr>
              <a:t>khắc</a:t>
            </a:r>
            <a:r>
              <a:rPr lang="en-US" sz="1900" dirty="0">
                <a:latin typeface="Times New Roman"/>
                <a:ea typeface="Calibri"/>
                <a:cs typeface="Times New Roman"/>
              </a:rPr>
              <a:t> </a:t>
            </a:r>
            <a:r>
              <a:rPr lang="en-US" sz="1900" dirty="0" err="1">
                <a:latin typeface="Times New Roman"/>
                <a:ea typeface="Calibri"/>
                <a:cs typeface="Times New Roman"/>
              </a:rPr>
              <a:t>bất</a:t>
            </a:r>
            <a:r>
              <a:rPr lang="en-US" sz="1900" dirty="0">
                <a:latin typeface="Times New Roman"/>
                <a:ea typeface="Calibri"/>
                <a:cs typeface="Times New Roman"/>
              </a:rPr>
              <a:t> </a:t>
            </a:r>
            <a:r>
              <a:rPr lang="en-US" sz="1900" dirty="0" err="1">
                <a:latin typeface="Times New Roman"/>
                <a:ea typeface="Calibri"/>
                <a:cs typeface="Times New Roman"/>
              </a:rPr>
              <a:t>ngờ</a:t>
            </a:r>
            <a:r>
              <a:rPr lang="en-US" sz="1900" dirty="0">
                <a:latin typeface="Times New Roman"/>
                <a:ea typeface="Calibri"/>
                <a:cs typeface="Times New Roman"/>
              </a:rPr>
              <a:t> </a:t>
            </a:r>
            <a:r>
              <a:rPr lang="en-US" sz="1900" dirty="0" err="1">
                <a:latin typeface="Times New Roman"/>
                <a:ea typeface="Calibri"/>
                <a:cs typeface="Times New Roman"/>
              </a:rPr>
              <a:t>từ</a:t>
            </a:r>
            <a:r>
              <a:rPr lang="en-US" sz="1900" dirty="0">
                <a:latin typeface="Times New Roman"/>
                <a:ea typeface="Calibri"/>
                <a:cs typeface="Times New Roman"/>
              </a:rPr>
              <a:t> </a:t>
            </a:r>
            <a:r>
              <a:rPr lang="en-US" sz="1900" dirty="0" err="1">
                <a:latin typeface="Times New Roman"/>
                <a:ea typeface="Calibri"/>
                <a:cs typeface="Times New Roman"/>
              </a:rPr>
              <a:t>bóng</a:t>
            </a:r>
            <a:r>
              <a:rPr lang="en-US" sz="1900" dirty="0">
                <a:latin typeface="Times New Roman"/>
                <a:ea typeface="Calibri"/>
                <a:cs typeface="Times New Roman"/>
              </a:rPr>
              <a:t> </a:t>
            </a:r>
            <a:r>
              <a:rPr lang="en-US" sz="1900" dirty="0" err="1">
                <a:latin typeface="Times New Roman"/>
                <a:ea typeface="Calibri"/>
                <a:cs typeface="Times New Roman"/>
              </a:rPr>
              <a:t>tối</a:t>
            </a:r>
            <a:r>
              <a:rPr lang="en-US" sz="1900" dirty="0">
                <a:latin typeface="Times New Roman"/>
                <a:ea typeface="Calibri"/>
                <a:cs typeface="Times New Roman"/>
              </a:rPr>
              <a:t> </a:t>
            </a:r>
            <a:r>
              <a:rPr lang="en-US" sz="1900" dirty="0" err="1">
                <a:latin typeface="Times New Roman"/>
                <a:ea typeface="Calibri"/>
                <a:cs typeface="Times New Roman"/>
              </a:rPr>
              <a:t>bước</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ta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khỏi</a:t>
            </a:r>
            <a:r>
              <a:rPr lang="en-US" sz="1900" dirty="0">
                <a:latin typeface="Times New Roman"/>
                <a:ea typeface="Calibri"/>
                <a:cs typeface="Times New Roman"/>
              </a:rPr>
              <a:t> </a:t>
            </a:r>
            <a:r>
              <a:rPr lang="en-US" sz="1900" dirty="0" err="1">
                <a:latin typeface="Times New Roman"/>
                <a:ea typeface="Calibri"/>
                <a:cs typeface="Times New Roman"/>
              </a:rPr>
              <a:t>ngỡ</a:t>
            </a:r>
            <a:r>
              <a:rPr lang="en-US" sz="1900" dirty="0">
                <a:latin typeface="Times New Roman"/>
                <a:ea typeface="Calibri"/>
                <a:cs typeface="Times New Roman"/>
              </a:rPr>
              <a:t> </a:t>
            </a:r>
            <a:r>
              <a:rPr lang="en-US" sz="1900" dirty="0" err="1">
                <a:latin typeface="Times New Roman"/>
                <a:ea typeface="Calibri"/>
                <a:cs typeface="Times New Roman"/>
              </a:rPr>
              <a:t>ngàng</a:t>
            </a:r>
            <a:r>
              <a:rPr lang="en-US" sz="1900" dirty="0">
                <a:latin typeface="Times New Roman"/>
                <a:ea typeface="Calibri"/>
                <a:cs typeface="Times New Roman"/>
              </a:rPr>
              <a:t>, </a:t>
            </a:r>
            <a:r>
              <a:rPr lang="en-US" sz="1900" dirty="0" err="1">
                <a:latin typeface="Times New Roman"/>
                <a:ea typeface="Calibri"/>
                <a:cs typeface="Times New Roman"/>
              </a:rPr>
              <a:t>bàng</a:t>
            </a:r>
            <a:r>
              <a:rPr lang="en-US" sz="1900" dirty="0">
                <a:latin typeface="Times New Roman"/>
                <a:ea typeface="Calibri"/>
                <a:cs typeface="Times New Roman"/>
              </a:rPr>
              <a:t> </a:t>
            </a:r>
            <a:r>
              <a:rPr lang="en-US" sz="1900" dirty="0" err="1">
                <a:latin typeface="Times New Roman"/>
                <a:ea typeface="Calibri"/>
                <a:cs typeface="Times New Roman"/>
              </a:rPr>
              <a:t>hoàng</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tròn</a:t>
            </a:r>
            <a:r>
              <a:rPr lang="en-US" sz="1900" dirty="0">
                <a:latin typeface="Times New Roman"/>
                <a:ea typeface="Calibri"/>
                <a:cs typeface="Times New Roman"/>
              </a:rPr>
              <a:t> </a:t>
            </a:r>
            <a:r>
              <a:rPr lang="en-US" sz="1900" dirty="0" err="1">
                <a:latin typeface="Times New Roman"/>
                <a:ea typeface="Calibri"/>
                <a:cs typeface="Times New Roman"/>
              </a:rPr>
              <a:t>như</a:t>
            </a:r>
            <a:r>
              <a:rPr lang="en-US" sz="1900" dirty="0">
                <a:latin typeface="Times New Roman"/>
                <a:ea typeface="Calibri"/>
                <a:cs typeface="Times New Roman"/>
              </a:rPr>
              <a:t> </a:t>
            </a:r>
            <a:r>
              <a:rPr lang="en-US" sz="1900" dirty="0" err="1">
                <a:latin typeface="Times New Roman"/>
                <a:ea typeface="Calibri"/>
                <a:cs typeface="Times New Roman"/>
              </a:rPr>
              <a:t>xưa</a:t>
            </a:r>
            <a:r>
              <a:rPr lang="en-US" sz="1900" dirty="0">
                <a:latin typeface="Times New Roman"/>
                <a:ea typeface="Calibri"/>
                <a:cs typeface="Times New Roman"/>
              </a:rPr>
              <a:t>, </a:t>
            </a:r>
            <a:r>
              <a:rPr lang="en-US" sz="1900" dirty="0" err="1">
                <a:latin typeface="Times New Roman"/>
                <a:ea typeface="Calibri"/>
                <a:cs typeface="Times New Roman"/>
              </a:rPr>
              <a:t>đầy</a:t>
            </a:r>
            <a:r>
              <a:rPr lang="en-US" sz="1900" dirty="0">
                <a:latin typeface="Times New Roman"/>
                <a:ea typeface="Calibri"/>
                <a:cs typeface="Times New Roman"/>
              </a:rPr>
              <a:t> </a:t>
            </a:r>
            <a:r>
              <a:rPr lang="en-US" sz="1900" dirty="0" err="1">
                <a:latin typeface="Times New Roman"/>
                <a:ea typeface="Calibri"/>
                <a:cs typeface="Times New Roman"/>
              </a:rPr>
              <a:t>đặn</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 </a:t>
            </a:r>
            <a:r>
              <a:rPr lang="en-US" sz="1900" dirty="0" err="1">
                <a:latin typeface="Times New Roman"/>
                <a:ea typeface="Calibri"/>
                <a:cs typeface="Times New Roman"/>
              </a:rPr>
              <a:t>đẽ</a:t>
            </a:r>
            <a:r>
              <a:rPr lang="en-US" sz="1900" dirty="0">
                <a:latin typeface="Times New Roman"/>
                <a:ea typeface="Calibri"/>
                <a:cs typeface="Times New Roman"/>
              </a:rPr>
              <a:t>, </a:t>
            </a:r>
            <a:r>
              <a:rPr lang="en-US" sz="1900" dirty="0" err="1">
                <a:latin typeface="Times New Roman"/>
                <a:ea typeface="Calibri"/>
                <a:cs typeface="Times New Roman"/>
              </a:rPr>
              <a:t>vẹn</a:t>
            </a:r>
            <a:r>
              <a:rPr lang="en-US" sz="1900" dirty="0">
                <a:latin typeface="Times New Roman"/>
                <a:ea typeface="Calibri"/>
                <a:cs typeface="Times New Roman"/>
              </a:rPr>
              <a:t> </a:t>
            </a:r>
            <a:r>
              <a:rPr lang="en-US" sz="1900" dirty="0" err="1">
                <a:latin typeface="Times New Roman"/>
                <a:ea typeface="Calibri"/>
                <a:cs typeface="Times New Roman"/>
              </a:rPr>
              <a:t>nguyên</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mảy</a:t>
            </a:r>
            <a:r>
              <a:rPr lang="en-US" sz="1900" dirty="0">
                <a:latin typeface="Times New Roman"/>
                <a:ea typeface="Calibri"/>
                <a:cs typeface="Times New Roman"/>
              </a:rPr>
              <a:t> may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Chính</a:t>
            </a:r>
            <a:r>
              <a:rPr lang="en-US" sz="1900" dirty="0">
                <a:latin typeface="Times New Roman"/>
                <a:ea typeface="Calibri"/>
                <a:cs typeface="Times New Roman"/>
              </a:rPr>
              <a:t> </a:t>
            </a:r>
            <a:r>
              <a:rPr lang="en-US" sz="1900" dirty="0" err="1">
                <a:latin typeface="Times New Roman"/>
                <a:ea typeface="Calibri"/>
                <a:cs typeface="Times New Roman"/>
              </a:rPr>
              <a:t>khoảnh</a:t>
            </a:r>
            <a:r>
              <a:rPr lang="en-US" sz="1900" dirty="0">
                <a:latin typeface="Times New Roman"/>
                <a:ea typeface="Calibri"/>
                <a:cs typeface="Times New Roman"/>
              </a:rPr>
              <a:t> </a:t>
            </a:r>
            <a:r>
              <a:rPr lang="en-US" sz="1900" dirty="0" err="1">
                <a:latin typeface="Times New Roman"/>
                <a:ea typeface="Calibri"/>
                <a:cs typeface="Times New Roman"/>
              </a:rPr>
              <a:t>khắc</a:t>
            </a:r>
            <a:r>
              <a:rPr lang="en-US" sz="1900" dirty="0">
                <a:latin typeface="Times New Roman"/>
                <a:ea typeface="Calibri"/>
                <a:cs typeface="Times New Roman"/>
              </a:rPr>
              <a:t> </a:t>
            </a:r>
            <a:r>
              <a:rPr lang="en-US" sz="1900" dirty="0" err="1">
                <a:latin typeface="Times New Roman"/>
                <a:ea typeface="Calibri"/>
                <a:cs typeface="Times New Roman"/>
              </a:rPr>
              <a:t>bất</a:t>
            </a:r>
            <a:r>
              <a:rPr lang="en-US" sz="1900" dirty="0">
                <a:latin typeface="Times New Roman"/>
                <a:ea typeface="Calibri"/>
                <a:cs typeface="Times New Roman"/>
              </a:rPr>
              <a:t> </a:t>
            </a:r>
            <a:r>
              <a:rPr lang="en-US" sz="1900" dirty="0" err="1">
                <a:latin typeface="Times New Roman"/>
                <a:ea typeface="Calibri"/>
                <a:cs typeface="Times New Roman"/>
              </a:rPr>
              <a:t>ngờ</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làm</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bước</a:t>
            </a:r>
            <a:r>
              <a:rPr lang="en-US" sz="1900" dirty="0">
                <a:latin typeface="Times New Roman"/>
                <a:ea typeface="Calibri"/>
                <a:cs typeface="Times New Roman"/>
              </a:rPr>
              <a:t> </a:t>
            </a:r>
            <a:r>
              <a:rPr lang="en-US" sz="1900" dirty="0" err="1">
                <a:latin typeface="Times New Roman"/>
                <a:ea typeface="Calibri"/>
                <a:cs typeface="Times New Roman"/>
              </a:rPr>
              <a:t>ngoặt</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bừng</a:t>
            </a:r>
            <a:r>
              <a:rPr lang="en-US" sz="1900" dirty="0">
                <a:latin typeface="Times New Roman"/>
                <a:ea typeface="Calibri"/>
                <a:cs typeface="Times New Roman"/>
              </a:rPr>
              <a:t> </a:t>
            </a:r>
            <a:r>
              <a:rPr lang="en-US" sz="1900" dirty="0" err="1">
                <a:latin typeface="Times New Roman"/>
                <a:ea typeface="Calibri"/>
                <a:cs typeface="Times New Roman"/>
              </a:rPr>
              <a:t>tỉnh</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còn</a:t>
            </a:r>
            <a:r>
              <a:rPr lang="en-US" sz="1900" dirty="0">
                <a:latin typeface="Times New Roman"/>
                <a:ea typeface="Calibri"/>
                <a:cs typeface="Times New Roman"/>
              </a:rPr>
              <a:t> </a:t>
            </a:r>
            <a:r>
              <a:rPr lang="en-US" sz="1900" dirty="0" err="1">
                <a:latin typeface="Times New Roman"/>
                <a:ea typeface="Calibri"/>
                <a:cs typeface="Times New Roman"/>
              </a:rPr>
              <a:t>đấy</a:t>
            </a:r>
            <a:r>
              <a:rPr lang="en-US" sz="1900" dirty="0">
                <a:latin typeface="Times New Roman"/>
                <a:ea typeface="Calibri"/>
                <a:cs typeface="Times New Roman"/>
              </a:rPr>
              <a:t>, </a:t>
            </a:r>
            <a:r>
              <a:rPr lang="en-US" sz="1900" dirty="0" err="1">
                <a:latin typeface="Times New Roman"/>
                <a:ea typeface="Calibri"/>
                <a:cs typeface="Times New Roman"/>
              </a:rPr>
              <a:t>đồng</a:t>
            </a:r>
            <a:r>
              <a:rPr lang="en-US" sz="1900" dirty="0">
                <a:latin typeface="Times New Roman"/>
                <a:ea typeface="Calibri"/>
                <a:cs typeface="Times New Roman"/>
              </a:rPr>
              <a:t> </a:t>
            </a:r>
            <a:r>
              <a:rPr lang="en-US" sz="1900" dirty="0" err="1">
                <a:latin typeface="Times New Roman"/>
                <a:ea typeface="Calibri"/>
                <a:cs typeface="Times New Roman"/>
              </a:rPr>
              <a:t>sông</a:t>
            </a:r>
            <a:r>
              <a:rPr lang="en-US" sz="1900" dirty="0">
                <a:latin typeface="Times New Roman"/>
                <a:ea typeface="Calibri"/>
                <a:cs typeface="Times New Roman"/>
              </a:rPr>
              <a:t> </a:t>
            </a:r>
            <a:r>
              <a:rPr lang="en-US" sz="1900" dirty="0" err="1">
                <a:latin typeface="Times New Roman"/>
                <a:ea typeface="Calibri"/>
                <a:cs typeface="Times New Roman"/>
              </a:rPr>
              <a:t>rừng</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còn</a:t>
            </a:r>
            <a:r>
              <a:rPr lang="en-US" sz="1900" dirty="0">
                <a:latin typeface="Times New Roman"/>
                <a:ea typeface="Calibri"/>
                <a:cs typeface="Times New Roman"/>
              </a:rPr>
              <a:t> </a:t>
            </a:r>
            <a:r>
              <a:rPr lang="en-US" sz="1900" dirty="0" err="1">
                <a:latin typeface="Times New Roman"/>
                <a:ea typeface="Calibri"/>
                <a:cs typeface="Times New Roman"/>
              </a:rPr>
              <a:t>đấy</a:t>
            </a:r>
            <a:r>
              <a:rPr lang="en-US" sz="1900" dirty="0">
                <a:latin typeface="Times New Roman"/>
                <a:ea typeface="Calibri"/>
                <a:cs typeface="Times New Roman"/>
              </a:rPr>
              <a:t>. </a:t>
            </a:r>
            <a:r>
              <a:rPr lang="en-US" sz="1900" dirty="0" err="1">
                <a:latin typeface="Times New Roman"/>
                <a:ea typeface="Calibri"/>
                <a:cs typeface="Times New Roman"/>
              </a:rPr>
              <a:t>Chỉ</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là</a:t>
            </a:r>
            <a:r>
              <a:rPr lang="en-US" sz="1900" dirty="0">
                <a:latin typeface="Times New Roman"/>
                <a:ea typeface="Calibri"/>
                <a:cs typeface="Times New Roman"/>
              </a:rPr>
              <a:t>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Từ</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đột</a:t>
            </a:r>
            <a:r>
              <a:rPr lang="en-US" sz="1900" i="1" dirty="0">
                <a:latin typeface="Times New Roman"/>
                <a:ea typeface="Calibri"/>
                <a:cs typeface="Times New Roman"/>
              </a:rPr>
              <a:t> </a:t>
            </a:r>
            <a:r>
              <a:rPr lang="en-US" sz="1900" i="1" dirty="0" err="1">
                <a:latin typeface="Times New Roman"/>
                <a:ea typeface="Calibri"/>
                <a:cs typeface="Times New Roman"/>
              </a:rPr>
              <a:t>ngột</a:t>
            </a:r>
            <a:r>
              <a:rPr lang="en-US" sz="1900" i="1" dirty="0">
                <a:latin typeface="Times New Roman"/>
                <a:ea typeface="Calibri"/>
                <a:cs typeface="Times New Roman"/>
              </a:rPr>
              <a:t>” </a:t>
            </a:r>
            <a:r>
              <a:rPr lang="en-US" sz="1900" dirty="0" err="1">
                <a:latin typeface="Times New Roman"/>
                <a:ea typeface="Calibri"/>
                <a:cs typeface="Times New Roman"/>
              </a:rPr>
              <a:t>diễn</a:t>
            </a:r>
            <a:r>
              <a:rPr lang="en-US" sz="1900" dirty="0">
                <a:latin typeface="Times New Roman"/>
                <a:ea typeface="Calibri"/>
                <a:cs typeface="Times New Roman"/>
              </a:rPr>
              <a:t> </a:t>
            </a:r>
            <a:r>
              <a:rPr lang="en-US" sz="1900" dirty="0" err="1">
                <a:latin typeface="Times New Roman"/>
                <a:ea typeface="Calibri"/>
                <a:cs typeface="Times New Roman"/>
              </a:rPr>
              <a:t>tả</a:t>
            </a:r>
            <a:r>
              <a:rPr lang="en-US" sz="1900" dirty="0">
                <a:latin typeface="Times New Roman"/>
                <a:ea typeface="Calibri"/>
                <a:cs typeface="Times New Roman"/>
              </a:rPr>
              <a:t> </a:t>
            </a:r>
            <a:r>
              <a:rPr lang="en-US" sz="1900" dirty="0" err="1">
                <a:latin typeface="Times New Roman"/>
                <a:ea typeface="Calibri"/>
                <a:cs typeface="Times New Roman"/>
              </a:rPr>
              <a:t>trạng</a:t>
            </a:r>
            <a:r>
              <a:rPr lang="en-US" sz="1900" dirty="0">
                <a:latin typeface="Times New Roman"/>
                <a:ea typeface="Calibri"/>
                <a:cs typeface="Times New Roman"/>
              </a:rPr>
              <a:t> </a:t>
            </a:r>
            <a:r>
              <a:rPr lang="en-US" sz="1900" dirty="0" err="1">
                <a:latin typeface="Times New Roman"/>
                <a:ea typeface="Calibri"/>
                <a:cs typeface="Times New Roman"/>
              </a:rPr>
              <a:t>thái</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thảng</a:t>
            </a:r>
            <a:r>
              <a:rPr lang="en-US" sz="1900" dirty="0">
                <a:latin typeface="Times New Roman"/>
                <a:ea typeface="Calibri"/>
                <a:cs typeface="Times New Roman"/>
              </a:rPr>
              <a:t> </a:t>
            </a:r>
            <a:r>
              <a:rPr lang="en-US" sz="1900" dirty="0" err="1">
                <a:latin typeface="Times New Roman"/>
                <a:ea typeface="Calibri"/>
                <a:cs typeface="Times New Roman"/>
              </a:rPr>
              <a:t>thốt</a:t>
            </a:r>
            <a:r>
              <a:rPr lang="en-US" sz="1900" dirty="0">
                <a:latin typeface="Times New Roman"/>
                <a:ea typeface="Calibri"/>
                <a:cs typeface="Times New Roman"/>
              </a:rPr>
              <a:t> </a:t>
            </a:r>
            <a:r>
              <a:rPr lang="en-US" sz="1900" dirty="0" err="1">
                <a:latin typeface="Times New Roman"/>
                <a:ea typeface="Calibri"/>
                <a:cs typeface="Times New Roman"/>
              </a:rPr>
              <a:t>bất</a:t>
            </a:r>
            <a:r>
              <a:rPr lang="en-US" sz="1900" dirty="0">
                <a:latin typeface="Times New Roman"/>
                <a:ea typeface="Calibri"/>
                <a:cs typeface="Times New Roman"/>
              </a:rPr>
              <a:t> </a:t>
            </a:r>
            <a:r>
              <a:rPr lang="en-US" sz="1900" dirty="0" err="1">
                <a:latin typeface="Times New Roman"/>
                <a:ea typeface="Calibri"/>
                <a:cs typeface="Times New Roman"/>
              </a:rPr>
              <a:t>ngờ</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vật</a:t>
            </a:r>
            <a:r>
              <a:rPr lang="en-US" sz="1900" dirty="0">
                <a:latin typeface="Times New Roman"/>
                <a:ea typeface="Calibri"/>
                <a:cs typeface="Times New Roman"/>
              </a:rPr>
              <a:t> </a:t>
            </a:r>
            <a:r>
              <a:rPr lang="en-US" sz="1900" dirty="0" err="1">
                <a:latin typeface="Times New Roman"/>
                <a:ea typeface="Calibri"/>
                <a:cs typeface="Times New Roman"/>
              </a:rPr>
              <a:t>trữ</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tròn</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tỏa</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bạn</a:t>
            </a:r>
            <a:r>
              <a:rPr lang="en-US" sz="1900" dirty="0">
                <a:latin typeface="Times New Roman"/>
                <a:ea typeface="Calibri"/>
                <a:cs typeface="Times New Roman"/>
              </a:rPr>
              <a:t> </a:t>
            </a:r>
            <a:r>
              <a:rPr lang="en-US" sz="1900" dirty="0" err="1">
                <a:latin typeface="Times New Roman"/>
                <a:ea typeface="Calibri"/>
                <a:cs typeface="Times New Roman"/>
              </a:rPr>
              <a:t>đồng</a:t>
            </a:r>
            <a:r>
              <a:rPr lang="en-US" sz="1900" dirty="0">
                <a:latin typeface="Times New Roman"/>
                <a:ea typeface="Calibri"/>
                <a:cs typeface="Times New Roman"/>
              </a:rPr>
              <a:t> </a:t>
            </a:r>
            <a:r>
              <a:rPr lang="en-US" sz="1900" dirty="0" err="1">
                <a:latin typeface="Times New Roman"/>
                <a:ea typeface="Calibri"/>
                <a:cs typeface="Times New Roman"/>
              </a:rPr>
              <a:t>hành</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bấy</a:t>
            </a:r>
            <a:r>
              <a:rPr lang="en-US" sz="1900" dirty="0">
                <a:latin typeface="Times New Roman"/>
                <a:ea typeface="Calibri"/>
                <a:cs typeface="Times New Roman"/>
              </a:rPr>
              <a:t> </a:t>
            </a:r>
            <a:r>
              <a:rPr lang="en-US" sz="1900" dirty="0" err="1">
                <a:latin typeface="Times New Roman"/>
                <a:ea typeface="Calibri"/>
                <a:cs typeface="Times New Roman"/>
              </a:rPr>
              <a:t>lâu</a:t>
            </a:r>
            <a:r>
              <a:rPr lang="en-US" sz="1900" dirty="0">
                <a:latin typeface="Times New Roman"/>
                <a:ea typeface="Calibri"/>
                <a:cs typeface="Times New Roman"/>
              </a:rPr>
              <a:t> nay </a:t>
            </a:r>
            <a:r>
              <a:rPr lang="en-US" sz="1900" dirty="0" err="1">
                <a:latin typeface="Times New Roman"/>
                <a:ea typeface="Calibri"/>
                <a:cs typeface="Times New Roman"/>
              </a:rPr>
              <a:t>mà</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hề</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ra.</a:t>
            </a:r>
            <a:endParaRPr lang="vi-VN" sz="1900" dirty="0">
              <a:ea typeface="Calibri"/>
              <a:cs typeface="Times New Roman"/>
            </a:endParaRPr>
          </a:p>
          <a:p>
            <a:pPr algn="just">
              <a:lnSpc>
                <a:spcPct val="120000"/>
              </a:lnSpc>
              <a:spcAft>
                <a:spcPts val="0"/>
              </a:spcAft>
            </a:pPr>
            <a:r>
              <a:rPr lang="vi-VN" sz="1900" dirty="0">
                <a:ea typeface="Calibri"/>
                <a:cs typeface="Times New Roman"/>
              </a:rPr>
              <a:t>    </a:t>
            </a:r>
            <a:r>
              <a:rPr lang="en-US" sz="1900" dirty="0" err="1">
                <a:latin typeface="Times New Roman"/>
                <a:ea typeface="Calibri"/>
                <a:cs typeface="Times New Roman"/>
              </a:rPr>
              <a:t>Gặp</a:t>
            </a:r>
            <a:r>
              <a:rPr lang="en-US" sz="1900" dirty="0">
                <a:latin typeface="Times New Roman"/>
                <a:ea typeface="Calibri"/>
                <a:cs typeface="Times New Roman"/>
              </a:rPr>
              <a:t> </a:t>
            </a:r>
            <a:r>
              <a:rPr lang="en-US" sz="1900" dirty="0" err="1">
                <a:latin typeface="Times New Roman"/>
                <a:ea typeface="Calibri"/>
                <a:cs typeface="Times New Roman"/>
              </a:rPr>
              <a:t>lại</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bạn</a:t>
            </a:r>
            <a:r>
              <a:rPr lang="en-US" sz="1900" dirty="0">
                <a:latin typeface="Times New Roman"/>
                <a:ea typeface="Calibri"/>
                <a:cs typeface="Times New Roman"/>
              </a:rPr>
              <a:t> –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xưa</a:t>
            </a:r>
            <a:r>
              <a:rPr lang="en-US" sz="1900" dirty="0">
                <a:latin typeface="Times New Roman"/>
                <a:ea typeface="Calibri"/>
                <a:cs typeface="Times New Roman"/>
              </a:rPr>
              <a:t> </a:t>
            </a:r>
            <a:r>
              <a:rPr lang="en-US" sz="1900" dirty="0" err="1">
                <a:latin typeface="Times New Roman"/>
                <a:ea typeface="Calibri"/>
                <a:cs typeface="Times New Roman"/>
              </a:rPr>
              <a:t>giữa</a:t>
            </a:r>
            <a:r>
              <a:rPr lang="en-US"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hối</a:t>
            </a:r>
            <a:r>
              <a:rPr lang="en-US" sz="1900" dirty="0">
                <a:latin typeface="Times New Roman"/>
                <a:ea typeface="Calibri"/>
                <a:cs typeface="Times New Roman"/>
              </a:rPr>
              <a:t> </a:t>
            </a:r>
            <a:r>
              <a:rPr lang="en-US" sz="1900" dirty="0" err="1">
                <a:latin typeface="Times New Roman"/>
                <a:ea typeface="Calibri"/>
                <a:cs typeface="Times New Roman"/>
              </a:rPr>
              <a:t>hả</a:t>
            </a:r>
            <a:r>
              <a:rPr lang="en-US" sz="1900" dirty="0">
                <a:latin typeface="Times New Roman"/>
                <a:ea typeface="Calibri"/>
                <a:cs typeface="Times New Roman"/>
              </a:rPr>
              <a:t> </a:t>
            </a:r>
            <a:r>
              <a:rPr lang="en-US" sz="1900" dirty="0" err="1">
                <a:latin typeface="Times New Roman"/>
                <a:ea typeface="Calibri"/>
                <a:cs typeface="Times New Roman"/>
              </a:rPr>
              <a:t>hôm</a:t>
            </a:r>
            <a:r>
              <a:rPr lang="en-US" sz="1900" dirty="0">
                <a:latin typeface="Times New Roman"/>
                <a:ea typeface="Calibri"/>
                <a:cs typeface="Times New Roman"/>
              </a:rPr>
              <a:t> nay,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hồn</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được</a:t>
            </a:r>
            <a:r>
              <a:rPr lang="en-US" sz="1900" dirty="0">
                <a:latin typeface="Times New Roman"/>
                <a:ea typeface="Calibri"/>
                <a:cs typeface="Times New Roman"/>
              </a:rPr>
              <a:t> </a:t>
            </a:r>
            <a:r>
              <a:rPr lang="en-US" sz="1900" dirty="0" err="1">
                <a:latin typeface="Times New Roman"/>
                <a:ea typeface="Calibri"/>
                <a:cs typeface="Times New Roman"/>
              </a:rPr>
              <a:t>đánh</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trỗi</a:t>
            </a:r>
            <a:r>
              <a:rPr lang="en-US" sz="1900" dirty="0">
                <a:latin typeface="Times New Roman"/>
                <a:ea typeface="Calibri"/>
                <a:cs typeface="Times New Roman"/>
              </a:rPr>
              <a:t> </a:t>
            </a:r>
            <a:r>
              <a:rPr lang="en-US" sz="1900" dirty="0" err="1">
                <a:latin typeface="Times New Roman"/>
                <a:ea typeface="Calibri"/>
                <a:cs typeface="Times New Roman"/>
              </a:rPr>
              <a:t>dậy</a:t>
            </a:r>
            <a:r>
              <a:rPr lang="en-US" sz="1900" dirty="0">
                <a:latin typeface="Times New Roman"/>
                <a:ea typeface="Calibri"/>
                <a:cs typeface="Times New Roman"/>
              </a:rPr>
              <a:t> </a:t>
            </a:r>
            <a:r>
              <a:rPr lang="en-US" sz="1900" dirty="0" err="1">
                <a:latin typeface="Times New Roman"/>
                <a:ea typeface="Calibri"/>
                <a:cs typeface="Times New Roman"/>
              </a:rPr>
              <a:t>bao</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Chính</a:t>
            </a:r>
            <a:r>
              <a:rPr lang="en-US" sz="1900" dirty="0">
                <a:latin typeface="Times New Roman"/>
                <a:ea typeface="Calibri"/>
                <a:cs typeface="Times New Roman"/>
              </a:rPr>
              <a:t> </a:t>
            </a:r>
            <a:r>
              <a:rPr lang="en-US" sz="1900" dirty="0" err="1">
                <a:latin typeface="Times New Roman"/>
                <a:ea typeface="Calibri"/>
                <a:cs typeface="Times New Roman"/>
              </a:rPr>
              <a:t>vì</a:t>
            </a:r>
            <a:r>
              <a:rPr lang="en-US" sz="1900" dirty="0">
                <a:latin typeface="Times New Roman"/>
                <a:ea typeface="Calibri"/>
                <a:cs typeface="Times New Roman"/>
              </a:rPr>
              <a:t> </a:t>
            </a:r>
            <a:r>
              <a:rPr lang="en-US" sz="1900" dirty="0" err="1">
                <a:latin typeface="Times New Roman"/>
                <a:ea typeface="Calibri"/>
                <a:cs typeface="Times New Roman"/>
              </a:rPr>
              <a:t>vậy</a:t>
            </a:r>
            <a:r>
              <a:rPr lang="en-US" sz="1900" dirty="0">
                <a:latin typeface="Times New Roman"/>
                <a:ea typeface="Calibri"/>
                <a:cs typeface="Times New Roman"/>
              </a:rPr>
              <a:t> </a:t>
            </a:r>
            <a:r>
              <a:rPr lang="en-US" sz="1900" dirty="0" err="1">
                <a:latin typeface="Times New Roman"/>
                <a:ea typeface="Calibri"/>
                <a:cs typeface="Times New Roman"/>
              </a:rPr>
              <a:t>đây</a:t>
            </a:r>
            <a:r>
              <a:rPr lang="en-US" sz="1900" dirty="0">
                <a:latin typeface="Times New Roman"/>
                <a:ea typeface="Calibri"/>
                <a:cs typeface="Times New Roman"/>
              </a:rPr>
              <a:t> </a:t>
            </a:r>
            <a:r>
              <a:rPr lang="en-US" sz="1900" dirty="0" err="1">
                <a:latin typeface="Times New Roman"/>
                <a:ea typeface="Calibri"/>
                <a:cs typeface="Times New Roman"/>
              </a:rPr>
              <a:t>là</a:t>
            </a:r>
            <a:r>
              <a:rPr lang="en-US" sz="1900" dirty="0">
                <a:latin typeface="Times New Roman"/>
                <a:ea typeface="Calibri"/>
                <a:cs typeface="Times New Roman"/>
              </a:rPr>
              <a:t> </a:t>
            </a:r>
            <a:r>
              <a:rPr lang="en-US" sz="1900" dirty="0" err="1">
                <a:latin typeface="Times New Roman"/>
                <a:ea typeface="Calibri"/>
                <a:cs typeface="Times New Roman"/>
              </a:rPr>
              <a:t>khổ</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quan</a:t>
            </a:r>
            <a:r>
              <a:rPr lang="en-US" sz="1900" dirty="0">
                <a:latin typeface="Times New Roman"/>
                <a:ea typeface="Calibri"/>
                <a:cs typeface="Times New Roman"/>
              </a:rPr>
              <a:t> </a:t>
            </a:r>
            <a:r>
              <a:rPr lang="en-US" sz="1900" dirty="0" err="1">
                <a:latin typeface="Times New Roman"/>
                <a:ea typeface="Calibri"/>
                <a:cs typeface="Times New Roman"/>
              </a:rPr>
              <a:t>trọng</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cấu</a:t>
            </a:r>
            <a:r>
              <a:rPr lang="en-US" sz="1900" dirty="0">
                <a:latin typeface="Times New Roman"/>
                <a:ea typeface="Calibri"/>
                <a:cs typeface="Times New Roman"/>
              </a:rPr>
              <a:t> </a:t>
            </a:r>
            <a:r>
              <a:rPr lang="en-US" sz="1900" dirty="0" err="1">
                <a:latin typeface="Times New Roman"/>
                <a:ea typeface="Calibri"/>
                <a:cs typeface="Times New Roman"/>
              </a:rPr>
              <a:t>tứ</a:t>
            </a:r>
            <a:r>
              <a:rPr lang="en-US" sz="1900" dirty="0">
                <a:latin typeface="Times New Roman"/>
                <a:ea typeface="Calibri"/>
                <a:cs typeface="Times New Roman"/>
              </a:rPr>
              <a:t> </a:t>
            </a:r>
            <a:r>
              <a:rPr lang="en-US" sz="1900" dirty="0" err="1">
                <a:latin typeface="Times New Roman"/>
                <a:ea typeface="Calibri"/>
                <a:cs typeface="Times New Roman"/>
              </a:rPr>
              <a:t>toàn</a:t>
            </a:r>
            <a:r>
              <a:rPr lang="en-US" sz="1900" dirty="0">
                <a:latin typeface="Times New Roman"/>
                <a:ea typeface="Calibri"/>
                <a:cs typeface="Times New Roman"/>
              </a:rPr>
              <a:t> </a:t>
            </a:r>
            <a:r>
              <a:rPr lang="en-US" sz="1900" dirty="0" err="1">
                <a:latin typeface="Times New Roman"/>
                <a:ea typeface="Calibri"/>
                <a:cs typeface="Times New Roman"/>
              </a:rPr>
              <a:t>bài</a:t>
            </a:r>
            <a:r>
              <a:rPr lang="en-US" sz="1900" dirty="0">
                <a:latin typeface="Times New Roman"/>
                <a:ea typeface="Calibri"/>
                <a:cs typeface="Times New Roman"/>
              </a:rPr>
              <a:t>. </a:t>
            </a:r>
            <a:r>
              <a:rPr lang="en-US" sz="1900" dirty="0" err="1">
                <a:latin typeface="Times New Roman"/>
                <a:ea typeface="Calibri"/>
                <a:cs typeface="Times New Roman"/>
              </a:rPr>
              <a:t>Chính</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khoảnh</a:t>
            </a:r>
            <a:r>
              <a:rPr lang="en-US" sz="1900" dirty="0">
                <a:latin typeface="Times New Roman"/>
                <a:ea typeface="Calibri"/>
                <a:cs typeface="Times New Roman"/>
              </a:rPr>
              <a:t> </a:t>
            </a:r>
            <a:r>
              <a:rPr lang="en-US" sz="1900" dirty="0" err="1">
                <a:latin typeface="Times New Roman"/>
                <a:ea typeface="Calibri"/>
                <a:cs typeface="Times New Roman"/>
              </a:rPr>
              <a:t>khắc</a:t>
            </a:r>
            <a:r>
              <a:rPr lang="en-US" sz="1900" dirty="0">
                <a:latin typeface="Times New Roman"/>
                <a:ea typeface="Calibri"/>
                <a:cs typeface="Times New Roman"/>
              </a:rPr>
              <a:t> </a:t>
            </a:r>
            <a:r>
              <a:rPr lang="en-US" sz="1900" dirty="0" err="1">
                <a:latin typeface="Times New Roman"/>
                <a:ea typeface="Calibri"/>
                <a:cs typeface="Times New Roman"/>
              </a:rPr>
              <a:t>bất</a:t>
            </a:r>
            <a:r>
              <a:rPr lang="en-US" sz="1900" dirty="0">
                <a:latin typeface="Times New Roman"/>
                <a:ea typeface="Calibri"/>
                <a:cs typeface="Times New Roman"/>
              </a:rPr>
              <a:t> </a:t>
            </a:r>
            <a:r>
              <a:rPr lang="en-US" sz="1900" dirty="0" err="1">
                <a:latin typeface="Times New Roman"/>
                <a:ea typeface="Calibri"/>
                <a:cs typeface="Times New Roman"/>
              </a:rPr>
              <a:t>ngờ</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tạo</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bước</a:t>
            </a:r>
            <a:r>
              <a:rPr lang="en-US" sz="1900" dirty="0">
                <a:latin typeface="Times New Roman"/>
                <a:ea typeface="Calibri"/>
                <a:cs typeface="Times New Roman"/>
              </a:rPr>
              <a:t> </a:t>
            </a:r>
            <a:r>
              <a:rPr lang="en-US" sz="1900" dirty="0" err="1">
                <a:latin typeface="Times New Roman"/>
                <a:ea typeface="Calibri"/>
                <a:cs typeface="Times New Roman"/>
              </a:rPr>
              <a:t>ngoặt</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mạch</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góp</a:t>
            </a:r>
            <a:r>
              <a:rPr lang="en-US" sz="1900" dirty="0">
                <a:latin typeface="Times New Roman"/>
                <a:ea typeface="Calibri"/>
                <a:cs typeface="Times New Roman"/>
              </a:rPr>
              <a:t> </a:t>
            </a:r>
            <a:r>
              <a:rPr lang="en-US" sz="1900" dirty="0" err="1">
                <a:latin typeface="Times New Roman"/>
                <a:ea typeface="Calibri"/>
                <a:cs typeface="Times New Roman"/>
              </a:rPr>
              <a:t>phần</a:t>
            </a:r>
            <a:r>
              <a:rPr lang="en-US" sz="1900" dirty="0">
                <a:latin typeface="Times New Roman"/>
                <a:ea typeface="Calibri"/>
                <a:cs typeface="Times New Roman"/>
              </a:rPr>
              <a:t> </a:t>
            </a:r>
            <a:r>
              <a:rPr lang="en-US" sz="1900" dirty="0" err="1">
                <a:latin typeface="Times New Roman"/>
                <a:ea typeface="Calibri"/>
                <a:cs typeface="Times New Roman"/>
              </a:rPr>
              <a:t>bộc</a:t>
            </a:r>
            <a:r>
              <a:rPr lang="en-US" sz="1900" dirty="0">
                <a:latin typeface="Times New Roman"/>
                <a:ea typeface="Calibri"/>
                <a:cs typeface="Times New Roman"/>
              </a:rPr>
              <a:t> </a:t>
            </a:r>
            <a:r>
              <a:rPr lang="en-US" sz="1900" dirty="0" err="1">
                <a:latin typeface="Times New Roman"/>
                <a:ea typeface="Calibri"/>
                <a:cs typeface="Times New Roman"/>
              </a:rPr>
              <a:t>lộ</a:t>
            </a:r>
            <a:r>
              <a:rPr lang="en-US" sz="1900" dirty="0">
                <a:latin typeface="Times New Roman"/>
                <a:ea typeface="Calibri"/>
                <a:cs typeface="Times New Roman"/>
              </a:rPr>
              <a:t> </a:t>
            </a:r>
            <a:r>
              <a:rPr lang="en-US" sz="1900" dirty="0" err="1">
                <a:latin typeface="Times New Roman"/>
                <a:ea typeface="Calibri"/>
                <a:cs typeface="Times New Roman"/>
              </a:rPr>
              <a:t>tư</a:t>
            </a:r>
            <a:r>
              <a:rPr lang="en-US" sz="1900" dirty="0">
                <a:latin typeface="Times New Roman"/>
                <a:ea typeface="Calibri"/>
                <a:cs typeface="Times New Roman"/>
              </a:rPr>
              <a:t> </a:t>
            </a:r>
            <a:r>
              <a:rPr lang="en-US" sz="1900" dirty="0" err="1">
                <a:latin typeface="Times New Roman"/>
                <a:ea typeface="Calibri"/>
                <a:cs typeface="Times New Roman"/>
              </a:rPr>
              <a:t>tưởng</a:t>
            </a: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mở</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suy</a:t>
            </a:r>
            <a:r>
              <a:rPr lang="en-US" sz="1900" dirty="0">
                <a:latin typeface="Times New Roman"/>
                <a:ea typeface="Calibri"/>
                <a:cs typeface="Times New Roman"/>
              </a:rPr>
              <a:t> </a:t>
            </a:r>
            <a:r>
              <a:rPr lang="en-US" sz="1900" dirty="0" err="1">
                <a:latin typeface="Times New Roman"/>
                <a:ea typeface="Calibri"/>
                <a:cs typeface="Times New Roman"/>
              </a:rPr>
              <a:t>ngẫm</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a:t>
            </a:r>
            <a:endParaRPr lang="en-US" sz="1900" dirty="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xmlns="" val="323383497"/>
              </p:ext>
            </p:extLst>
          </p:nvPr>
        </p:nvGraphicFramePr>
        <p:xfrm>
          <a:off x="1152895" y="381000"/>
          <a:ext cx="7409710" cy="1310640"/>
        </p:xfrm>
        <a:graphic>
          <a:graphicData uri="http://schemas.openxmlformats.org/drawingml/2006/table">
            <a:tbl>
              <a:tblPr firstRow="1" bandRow="1">
                <a:tableStyleId>{5C22544A-7EE6-4342-B048-85BDC9FD1C3A}</a:tableStyleId>
              </a:tblPr>
              <a:tblGrid>
                <a:gridCol w="3704855">
                  <a:extLst>
                    <a:ext uri="{9D8B030D-6E8A-4147-A177-3AD203B41FA5}">
                      <a16:colId xmlns="" xmlns:a16="http://schemas.microsoft.com/office/drawing/2014/main" val="20000"/>
                    </a:ext>
                  </a:extLst>
                </a:gridCol>
                <a:gridCol w="3704855">
                  <a:extLst>
                    <a:ext uri="{9D8B030D-6E8A-4147-A177-3AD203B41FA5}">
                      <a16:colId xmlns="" xmlns:a16="http://schemas.microsoft.com/office/drawing/2014/main" val="20001"/>
                    </a:ext>
                  </a:extLst>
                </a:gridCol>
              </a:tblGrid>
              <a:tr h="1164888">
                <a:tc>
                  <a:txBody>
                    <a:bodyPr/>
                    <a:lstStyle/>
                    <a:p>
                      <a:r>
                        <a:rPr lang="vi-VN" sz="2000" b="0" i="1" dirty="0">
                          <a:solidFill>
                            <a:schemeClr val="tx1"/>
                          </a:solidFill>
                          <a:latin typeface="+mj-lt"/>
                        </a:rPr>
                        <a:t>Từ hồi về thành phố</a:t>
                      </a:r>
                      <a:r>
                        <a:rPr lang="vi-VN" sz="2000" i="1" dirty="0">
                          <a:solidFill>
                            <a:schemeClr val="tx1"/>
                          </a:solidFill>
                          <a:latin typeface="+mj-lt"/>
                        </a:rPr>
                        <a:t/>
                      </a:r>
                      <a:br>
                        <a:rPr lang="vi-VN" sz="2000" i="1" dirty="0">
                          <a:solidFill>
                            <a:schemeClr val="tx1"/>
                          </a:solidFill>
                          <a:latin typeface="+mj-lt"/>
                        </a:rPr>
                      </a:br>
                      <a:r>
                        <a:rPr lang="vi-VN" sz="2000" b="0" i="1" dirty="0">
                          <a:solidFill>
                            <a:schemeClr val="tx1"/>
                          </a:solidFill>
                          <a:latin typeface="+mj-lt"/>
                        </a:rPr>
                        <a:t>quen ánh điện cửa gương</a:t>
                      </a:r>
                    </a:p>
                    <a:p>
                      <a:r>
                        <a:rPr lang="vi-VN" sz="2000" b="0" i="1" dirty="0">
                          <a:solidFill>
                            <a:schemeClr val="tx1"/>
                          </a:solidFill>
                          <a:latin typeface="+mj-lt"/>
                          <a:cs typeface="Times New Roman" pitchFamily="18" charset="0"/>
                        </a:rPr>
                        <a:t>vầng trăng đi qua ngõ</a:t>
                      </a:r>
                    </a:p>
                    <a:p>
                      <a:r>
                        <a:rPr lang="vi-VN" sz="2000" b="0" i="1" dirty="0">
                          <a:solidFill>
                            <a:schemeClr val="tx1"/>
                          </a:solidFill>
                          <a:latin typeface="+mj-lt"/>
                          <a:cs typeface="Times New Roman" pitchFamily="18" charset="0"/>
                        </a:rPr>
                        <a:t>như người dưng qua đường</a:t>
                      </a:r>
                      <a:endParaRPr lang="en-US" sz="2000" b="0" i="1" dirty="0">
                        <a:solidFill>
                          <a:schemeClr val="tx1"/>
                        </a:solidFill>
                        <a:latin typeface="+mj-lt"/>
                        <a:cs typeface="Times New Roman" pitchFamily="18" charset="0"/>
                      </a:endParaRPr>
                    </a:p>
                  </a:txBody>
                  <a:tcPr>
                    <a:solidFill>
                      <a:schemeClr val="bg1"/>
                    </a:solidFill>
                  </a:tcPr>
                </a:tc>
                <a:tc>
                  <a:txBody>
                    <a:bodyPr/>
                    <a:lstStyle/>
                    <a:p>
                      <a:r>
                        <a:rPr lang="vi-VN" sz="2000" b="0" i="1" dirty="0">
                          <a:solidFill>
                            <a:schemeClr val="tx1"/>
                          </a:solidFill>
                          <a:latin typeface="+mj-lt"/>
                        </a:rPr>
                        <a:t>Thình lình đèn điện tắt</a:t>
                      </a:r>
                    </a:p>
                    <a:p>
                      <a:r>
                        <a:rPr lang="vi-VN" sz="2000" b="0" i="1" dirty="0">
                          <a:solidFill>
                            <a:schemeClr val="tx1"/>
                          </a:solidFill>
                          <a:latin typeface="+mj-lt"/>
                        </a:rPr>
                        <a:t>phòng </a:t>
                      </a:r>
                      <a:r>
                        <a:rPr lang="vi-VN" sz="2000" b="0" i="1" baseline="0" dirty="0">
                          <a:solidFill>
                            <a:schemeClr val="tx1"/>
                          </a:solidFill>
                          <a:latin typeface="+mj-lt"/>
                        </a:rPr>
                        <a:t> buyn-đinh tối om</a:t>
                      </a:r>
                    </a:p>
                    <a:p>
                      <a:r>
                        <a:rPr lang="vi-VN" sz="2000" b="0" i="1" baseline="0" dirty="0">
                          <a:solidFill>
                            <a:schemeClr val="tx1"/>
                          </a:solidFill>
                          <a:latin typeface="+mj-lt"/>
                        </a:rPr>
                        <a:t>vội bật tung cửa sổ</a:t>
                      </a:r>
                    </a:p>
                    <a:p>
                      <a:r>
                        <a:rPr lang="vi-VN" sz="2000" b="0" i="1" baseline="0" dirty="0">
                          <a:solidFill>
                            <a:schemeClr val="tx1"/>
                          </a:solidFill>
                          <a:latin typeface="+mj-lt"/>
                        </a:rPr>
                        <a:t>đột ngột vầng trăng tròn</a:t>
                      </a:r>
                      <a:endParaRPr lang="en-US" sz="2000" b="0" i="1" dirty="0">
                        <a:solidFill>
                          <a:schemeClr val="tx1"/>
                        </a:solidFill>
                        <a:latin typeface="+mj-lt"/>
                      </a:endParaRPr>
                    </a:p>
                  </a:txBody>
                  <a:tcP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1256968526"/>
      </p:ext>
    </p:extLst>
  </p:cSld>
  <p:clrMapOvr>
    <a:masterClrMapping/>
  </p:clrMapOvr>
  <p:transition spd="slow">
    <p:wheel spokes="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61589" y="2286000"/>
            <a:ext cx="8885068" cy="3416320"/>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kính</a:t>
            </a:r>
            <a:r>
              <a:rPr lang="en-US" sz="2000" dirty="0">
                <a:latin typeface="Times New Roman"/>
                <a:ea typeface="Calibri"/>
                <a:cs typeface="Times New Roman"/>
              </a:rPr>
              <a:t> “</a:t>
            </a: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vi-VN" sz="2000" dirty="0">
                <a:latin typeface="Times New Roman"/>
                <a:ea typeface="Calibri"/>
                <a:cs typeface="Times New Roman"/>
              </a:rPr>
              <a:t>’’.</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dirty="0" err="1">
                <a:latin typeface="Times New Roman"/>
                <a:ea typeface="Calibri"/>
                <a:cs typeface="Times New Roman"/>
              </a:rPr>
              <a:t>cuối</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vừa</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dùng</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gốc</a:t>
            </a:r>
            <a:r>
              <a:rPr lang="en-US" sz="2000" dirty="0">
                <a:latin typeface="Times New Roman"/>
                <a:ea typeface="Calibri"/>
                <a:cs typeface="Times New Roman"/>
              </a:rPr>
              <a:t>, </a:t>
            </a:r>
            <a:r>
              <a:rPr lang="en-US" sz="2000" dirty="0" err="1">
                <a:latin typeface="Times New Roman"/>
                <a:ea typeface="Calibri"/>
                <a:cs typeface="Times New Roman"/>
              </a:rPr>
              <a:t>vừa</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chuyển</a:t>
            </a:r>
            <a:r>
              <a:rPr lang="en-US" sz="2000" dirty="0">
                <a:latin typeface="Times New Roman"/>
                <a:ea typeface="Calibri"/>
                <a:cs typeface="Times New Roman"/>
              </a:rPr>
              <a:t> –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đàm</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đa</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ý </a:t>
            </a:r>
            <a:r>
              <a:rPr lang="en-US" sz="2000" dirty="0" err="1">
                <a:latin typeface="Times New Roman"/>
                <a:ea typeface="Calibri"/>
                <a:cs typeface="Times New Roman"/>
              </a:rPr>
              <a:t>thơ</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tri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hay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khác</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tại</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bẽo</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thú</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bội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vời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vấn</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hổ</a:t>
            </a:r>
            <a:r>
              <a:rPr lang="en-US" sz="2000" dirty="0">
                <a:latin typeface="Times New Roman"/>
                <a:ea typeface="Calibri"/>
                <a:cs typeface="Times New Roman"/>
              </a:rPr>
              <a:t> </a:t>
            </a:r>
            <a:r>
              <a:rPr lang="en-US" sz="2000" dirty="0" err="1">
                <a:latin typeface="Times New Roman"/>
                <a:ea typeface="Calibri"/>
                <a:cs typeface="Times New Roman"/>
              </a:rPr>
              <a:t>thẹn</a:t>
            </a:r>
            <a:r>
              <a:rPr lang="en-US" sz="2000" dirty="0">
                <a:latin typeface="Times New Roman"/>
                <a:ea typeface="Calibri"/>
                <a:cs typeface="Times New Roman"/>
              </a:rPr>
              <a:t>, </a:t>
            </a:r>
            <a:r>
              <a:rPr lang="en-US" sz="2000" dirty="0" err="1">
                <a:latin typeface="Times New Roman"/>
                <a:ea typeface="Calibri"/>
                <a:cs typeface="Times New Roman"/>
              </a:rPr>
              <a:t>ăn</a:t>
            </a:r>
            <a:r>
              <a:rPr lang="en-US" sz="2000" dirty="0">
                <a:latin typeface="Times New Roman"/>
                <a:ea typeface="Calibri"/>
                <a:cs typeface="Times New Roman"/>
              </a:rPr>
              <a:t> </a:t>
            </a:r>
            <a:r>
              <a:rPr lang="en-US" sz="2000" dirty="0" err="1">
                <a:latin typeface="Times New Roman"/>
                <a:ea typeface="Calibri"/>
                <a:cs typeface="Times New Roman"/>
              </a:rPr>
              <a:t>hận</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endParaRPr lang="en-US" sz="1600" dirty="0">
              <a:ea typeface="Calibri"/>
              <a:cs typeface="Times New Roman"/>
            </a:endParaRPr>
          </a:p>
        </p:txBody>
      </p:sp>
      <p:sp>
        <p:nvSpPr>
          <p:cNvPr id="3" name="TextBox 2"/>
          <p:cNvSpPr txBox="1"/>
          <p:nvPr/>
        </p:nvSpPr>
        <p:spPr>
          <a:xfrm>
            <a:off x="685800" y="533400"/>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64349" y="594955"/>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xmlns="" val="1516134661"/>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 6)</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160537" y="2362200"/>
            <a:ext cx="8885068" cy="4302716"/>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đối</a:t>
            </a:r>
            <a:r>
              <a:rPr lang="en-US" sz="1900" dirty="0">
                <a:latin typeface="Times New Roman"/>
                <a:ea typeface="Calibri"/>
                <a:cs typeface="Times New Roman"/>
              </a:rPr>
              <a:t> </a:t>
            </a:r>
            <a:r>
              <a:rPr lang="en-US" sz="1900" dirty="0" err="1">
                <a:latin typeface="Times New Roman"/>
                <a:ea typeface="Calibri"/>
                <a:cs typeface="Times New Roman"/>
              </a:rPr>
              <a:t>thoại</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lời</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khoảnh</a:t>
            </a:r>
            <a:r>
              <a:rPr lang="en-US" sz="1900" dirty="0">
                <a:latin typeface="Times New Roman"/>
                <a:ea typeface="Calibri"/>
                <a:cs typeface="Times New Roman"/>
              </a:rPr>
              <a:t> </a:t>
            </a:r>
            <a:r>
              <a:rPr lang="en-US" sz="1900" dirty="0" err="1">
                <a:latin typeface="Times New Roman"/>
                <a:ea typeface="Calibri"/>
                <a:cs typeface="Times New Roman"/>
              </a:rPr>
              <a:t>khắc</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làm</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động</a:t>
            </a:r>
            <a:r>
              <a:rPr lang="en-US" sz="1900" dirty="0">
                <a:latin typeface="Times New Roman"/>
                <a:ea typeface="Calibri"/>
                <a:cs typeface="Times New Roman"/>
              </a:rPr>
              <a:t> </a:t>
            </a:r>
            <a:r>
              <a:rPr lang="en-US" sz="1900" dirty="0" err="1">
                <a:latin typeface="Times New Roman"/>
                <a:ea typeface="Calibri"/>
                <a:cs typeface="Times New Roman"/>
              </a:rPr>
              <a:t>vì</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vất</a:t>
            </a:r>
            <a:r>
              <a:rPr lang="en-US" sz="1900" dirty="0">
                <a:latin typeface="Times New Roman"/>
                <a:ea typeface="Calibri"/>
                <a:cs typeface="Times New Roman"/>
              </a:rPr>
              <a:t> </a:t>
            </a:r>
            <a:r>
              <a:rPr lang="en-US" sz="1900" dirty="0" err="1">
                <a:latin typeface="Times New Roman"/>
                <a:ea typeface="Calibri"/>
                <a:cs typeface="Times New Roman"/>
              </a:rPr>
              <a:t>vả</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lao</a:t>
            </a:r>
            <a:r>
              <a:rPr lang="en-US" sz="1900" dirty="0">
                <a:latin typeface="Times New Roman"/>
                <a:ea typeface="Calibri"/>
                <a:cs typeface="Times New Roman"/>
              </a:rPr>
              <a:t> </a:t>
            </a:r>
            <a:r>
              <a:rPr lang="en-US" sz="1900" dirty="0" err="1">
                <a:latin typeface="Times New Roman"/>
                <a:ea typeface="Calibri"/>
                <a:cs typeface="Times New Roman"/>
              </a:rPr>
              <a:t>nhưng</a:t>
            </a:r>
            <a:r>
              <a:rPr lang="en-US" sz="1900" dirty="0">
                <a:latin typeface="Times New Roman"/>
                <a:ea typeface="Calibri"/>
                <a:cs typeface="Times New Roman"/>
              </a:rPr>
              <a:t> </a:t>
            </a:r>
            <a:r>
              <a:rPr lang="en-US" sz="1900" dirty="0" err="1">
                <a:latin typeface="Times New Roman"/>
                <a:ea typeface="Calibri"/>
                <a:cs typeface="Times New Roman"/>
              </a:rPr>
              <a:t>trần</a:t>
            </a:r>
            <a:r>
              <a:rPr lang="en-US" sz="1900" dirty="0">
                <a:latin typeface="Times New Roman"/>
                <a:ea typeface="Calibri"/>
                <a:cs typeface="Times New Roman"/>
              </a:rPr>
              <a:t> </a:t>
            </a:r>
            <a:r>
              <a:rPr lang="en-US" sz="1900" dirty="0" err="1">
                <a:latin typeface="Times New Roman"/>
                <a:ea typeface="Calibri"/>
                <a:cs typeface="Times New Roman"/>
              </a:rPr>
              <a:t>ngập</a:t>
            </a:r>
            <a:r>
              <a:rPr lang="en-US" sz="1900" dirty="0">
                <a:latin typeface="Times New Roman"/>
                <a:ea typeface="Calibri"/>
                <a:cs typeface="Times New Roman"/>
              </a:rPr>
              <a:t> </a:t>
            </a:r>
            <a:r>
              <a:rPr lang="en-US" sz="1900" dirty="0" err="1">
                <a:latin typeface="Times New Roman"/>
                <a:ea typeface="Calibri"/>
                <a:cs typeface="Times New Roman"/>
              </a:rPr>
              <a:t>niềm</a:t>
            </a:r>
            <a:r>
              <a:rPr lang="en-US" sz="1900" dirty="0">
                <a:latin typeface="Times New Roman"/>
                <a:ea typeface="Calibri"/>
                <a:cs typeface="Times New Roman"/>
              </a:rPr>
              <a:t> </a:t>
            </a:r>
            <a:r>
              <a:rPr lang="en-US" sz="1900" dirty="0" err="1">
                <a:latin typeface="Times New Roman"/>
                <a:ea typeface="Calibri"/>
                <a:cs typeface="Times New Roman"/>
              </a:rPr>
              <a:t>vui</a:t>
            </a:r>
            <a:r>
              <a:rPr lang="en-US" sz="1900" dirty="0">
                <a:latin typeface="Times New Roman"/>
                <a:ea typeface="Calibri"/>
                <a:cs typeface="Times New Roman"/>
              </a:rPr>
              <a:t> </a:t>
            </a:r>
            <a:r>
              <a:rPr lang="en-US" sz="1900" dirty="0" err="1">
                <a:latin typeface="Times New Roman"/>
                <a:ea typeface="Calibri"/>
                <a:cs typeface="Times New Roman"/>
              </a:rPr>
              <a:t>cùng</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thiên</a:t>
            </a:r>
            <a:r>
              <a:rPr lang="en-US" sz="1900" dirty="0">
                <a:latin typeface="Times New Roman"/>
                <a:ea typeface="Calibri"/>
                <a:cs typeface="Times New Roman"/>
              </a:rPr>
              <a:t> </a:t>
            </a:r>
            <a:r>
              <a:rPr lang="en-US" sz="1900" dirty="0" err="1">
                <a:latin typeface="Times New Roman"/>
                <a:ea typeface="Calibri"/>
                <a:cs typeface="Times New Roman"/>
              </a:rPr>
              <a:t>nhiên</a:t>
            </a:r>
            <a:r>
              <a:rPr lang="en-US" sz="1900" dirty="0">
                <a:latin typeface="Times New Roman"/>
                <a:ea typeface="Calibri"/>
                <a:cs typeface="Times New Roman"/>
              </a:rPr>
              <a:t> </a:t>
            </a:r>
            <a:r>
              <a:rPr lang="en-US" sz="1900" dirty="0" err="1">
                <a:latin typeface="Times New Roman"/>
                <a:ea typeface="Calibri"/>
                <a:cs typeface="Times New Roman"/>
              </a:rPr>
              <a:t>bấy</a:t>
            </a:r>
            <a:r>
              <a:rPr lang="en-US" sz="1900" dirty="0">
                <a:latin typeface="Times New Roman"/>
                <a:ea typeface="Calibri"/>
                <a:cs typeface="Times New Roman"/>
              </a:rPr>
              <a:t> </a:t>
            </a:r>
            <a:r>
              <a:rPr lang="en-US" sz="1900" dirty="0" err="1">
                <a:latin typeface="Times New Roman"/>
                <a:ea typeface="Calibri"/>
                <a:cs typeface="Times New Roman"/>
              </a:rPr>
              <a:t>lâu</a:t>
            </a:r>
            <a:r>
              <a:rPr lang="en-US" sz="1900" dirty="0">
                <a:latin typeface="Times New Roman"/>
                <a:ea typeface="Calibri"/>
                <a:cs typeface="Times New Roman"/>
              </a:rPr>
              <a:t> </a:t>
            </a:r>
            <a:r>
              <a:rPr lang="en-US" sz="1900" dirty="0" err="1">
                <a:latin typeface="Times New Roman"/>
                <a:ea typeface="Calibri"/>
                <a:cs typeface="Times New Roman"/>
              </a:rPr>
              <a:t>tưởng</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bỗng</a:t>
            </a:r>
            <a:r>
              <a:rPr lang="en-US" sz="1900" dirty="0">
                <a:latin typeface="Times New Roman"/>
                <a:ea typeface="Calibri"/>
                <a:cs typeface="Times New Roman"/>
              </a:rPr>
              <a:t> </a:t>
            </a:r>
            <a:r>
              <a:rPr lang="en-US" sz="1900" dirty="0" err="1">
                <a:latin typeface="Times New Roman"/>
                <a:ea typeface="Calibri"/>
                <a:cs typeface="Times New Roman"/>
              </a:rPr>
              <a:t>ùa</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nỗi</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dirty="0" err="1">
                <a:latin typeface="Times New Roman"/>
                <a:ea typeface="Calibri"/>
                <a:cs typeface="Times New Roman"/>
              </a:rPr>
              <a:t>nhưng</a:t>
            </a:r>
            <a:r>
              <a:rPr lang="en-US" sz="1900" dirty="0">
                <a:latin typeface="Times New Roman"/>
                <a:ea typeface="Calibri"/>
                <a:cs typeface="Times New Roman"/>
              </a:rPr>
              <a:t> </a:t>
            </a:r>
            <a:r>
              <a:rPr lang="en-US" sz="1900" dirty="0" err="1">
                <a:latin typeface="Times New Roman"/>
                <a:ea typeface="Calibri"/>
                <a:cs typeface="Times New Roman"/>
              </a:rPr>
              <a:t>muốn</a:t>
            </a:r>
            <a:r>
              <a:rPr lang="en-US" sz="1900" dirty="0">
                <a:latin typeface="Times New Roman"/>
                <a:ea typeface="Calibri"/>
                <a:cs typeface="Times New Roman"/>
              </a:rPr>
              <a:t> </a:t>
            </a:r>
            <a:r>
              <a:rPr lang="en-US" sz="1900" dirty="0" err="1">
                <a:latin typeface="Times New Roman"/>
                <a:ea typeface="Calibri"/>
                <a:cs typeface="Times New Roman"/>
              </a:rPr>
              <a:t>khóc</a:t>
            </a:r>
            <a:r>
              <a:rPr lang="en-US" sz="1900" dirty="0">
                <a:latin typeface="Times New Roman"/>
                <a:ea typeface="Calibri"/>
                <a:cs typeface="Times New Roman"/>
              </a:rPr>
              <a:t> </a:t>
            </a:r>
            <a:r>
              <a:rPr lang="en-US" sz="1900" dirty="0" err="1">
                <a:latin typeface="Times New Roman"/>
                <a:ea typeface="Calibri"/>
                <a:cs typeface="Times New Roman"/>
              </a:rPr>
              <a:t>mà</a:t>
            </a:r>
            <a:r>
              <a:rPr lang="en-US" sz="1900" dirty="0">
                <a:latin typeface="Times New Roman"/>
                <a:ea typeface="Calibri"/>
                <a:cs typeface="Times New Roman"/>
              </a:rPr>
              <a:t> </a:t>
            </a:r>
            <a:r>
              <a:rPr lang="en-US" sz="1900" dirty="0" err="1">
                <a:latin typeface="Times New Roman"/>
                <a:ea typeface="Calibri"/>
                <a:cs typeface="Times New Roman"/>
              </a:rPr>
              <a:t>cứ</a:t>
            </a:r>
            <a:r>
              <a:rPr lang="en-US" sz="1900" dirty="0">
                <a:latin typeface="Times New Roman"/>
                <a:ea typeface="Calibri"/>
                <a:cs typeface="Times New Roman"/>
              </a:rPr>
              <a:t> </a:t>
            </a:r>
            <a:r>
              <a:rPr lang="en-US" sz="1900" dirty="0" err="1">
                <a:latin typeface="Times New Roman"/>
                <a:ea typeface="Calibri"/>
                <a:cs typeface="Times New Roman"/>
              </a:rPr>
              <a:t>nghẹn</a:t>
            </a:r>
            <a:r>
              <a:rPr lang="en-US" sz="1900" dirty="0">
                <a:latin typeface="Times New Roman"/>
                <a:ea typeface="Calibri"/>
                <a:cs typeface="Times New Roman"/>
              </a:rPr>
              <a:t> </a:t>
            </a:r>
            <a:r>
              <a:rPr lang="en-US" sz="1900" dirty="0" err="1">
                <a:latin typeface="Times New Roman"/>
                <a:ea typeface="Calibri"/>
                <a:cs typeface="Times New Roman"/>
              </a:rPr>
              <a:t>ngào</a:t>
            </a:r>
            <a:r>
              <a:rPr lang="en-US" sz="1900" dirty="0">
                <a:latin typeface="Times New Roman"/>
                <a:ea typeface="Calibri"/>
                <a:cs typeface="Times New Roman"/>
              </a:rPr>
              <a:t>. </a:t>
            </a:r>
            <a:r>
              <a:rPr lang="en-US" sz="1900" dirty="0" err="1">
                <a:latin typeface="Times New Roman"/>
                <a:ea typeface="Calibri"/>
                <a:cs typeface="Times New Roman"/>
              </a:rPr>
              <a:t>Rưng</a:t>
            </a:r>
            <a:r>
              <a:rPr lang="en-US" sz="1900" dirty="0">
                <a:latin typeface="Times New Roman"/>
                <a:ea typeface="Calibri"/>
                <a:cs typeface="Times New Roman"/>
              </a:rPr>
              <a:t> </a:t>
            </a:r>
            <a:r>
              <a:rPr lang="en-US" sz="1900" dirty="0" err="1">
                <a:latin typeface="Times New Roman"/>
                <a:ea typeface="Calibri"/>
                <a:cs typeface="Times New Roman"/>
              </a:rPr>
              <a:t>rưng</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niềm</a:t>
            </a:r>
            <a:r>
              <a:rPr lang="en-US" sz="1900" dirty="0">
                <a:latin typeface="Times New Roman"/>
                <a:ea typeface="Calibri"/>
                <a:cs typeface="Times New Roman"/>
              </a:rPr>
              <a:t> </a:t>
            </a:r>
            <a:r>
              <a:rPr lang="en-US" sz="1900" dirty="0" err="1">
                <a:latin typeface="Times New Roman"/>
                <a:ea typeface="Calibri"/>
                <a:cs typeface="Times New Roman"/>
              </a:rPr>
              <a:t>thương</a:t>
            </a:r>
            <a:r>
              <a:rPr lang="en-US" sz="1900" dirty="0">
                <a:latin typeface="Times New Roman"/>
                <a:ea typeface="Calibri"/>
                <a:cs typeface="Times New Roman"/>
              </a:rPr>
              <a:t> </a:t>
            </a:r>
            <a:r>
              <a:rPr lang="en-US" sz="1900" dirty="0" err="1">
                <a:latin typeface="Times New Roman"/>
                <a:ea typeface="Calibri"/>
                <a:cs typeface="Times New Roman"/>
              </a:rPr>
              <a:t>nỗi</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lạnh</a:t>
            </a:r>
            <a:r>
              <a:rPr lang="en-US" sz="1900" dirty="0">
                <a:latin typeface="Times New Roman"/>
                <a:ea typeface="Calibri"/>
                <a:cs typeface="Times New Roman"/>
              </a:rPr>
              <a:t> </a:t>
            </a:r>
            <a:r>
              <a:rPr lang="en-US" sz="1900" dirty="0" err="1">
                <a:latin typeface="Times New Roman"/>
                <a:ea typeface="Calibri"/>
                <a:cs typeface="Times New Roman"/>
              </a:rPr>
              <a:t>nhạt</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bạn</a:t>
            </a:r>
            <a:r>
              <a:rPr lang="en-US" sz="1900" dirty="0">
                <a:latin typeface="Times New Roman"/>
                <a:ea typeface="Calibri"/>
                <a:cs typeface="Times New Roman"/>
              </a:rPr>
              <a:t> </a:t>
            </a:r>
            <a:r>
              <a:rPr lang="en-US" sz="1900" dirty="0" err="1">
                <a:latin typeface="Times New Roman"/>
                <a:ea typeface="Calibri"/>
                <a:cs typeface="Times New Roman"/>
              </a:rPr>
              <a:t>cố</a:t>
            </a:r>
            <a:r>
              <a:rPr lang="en-US" sz="1900" dirty="0">
                <a:latin typeface="Times New Roman"/>
                <a:ea typeface="Calibri"/>
                <a:cs typeface="Times New Roman"/>
              </a:rPr>
              <a:t> tri,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lương</a:t>
            </a:r>
            <a:r>
              <a:rPr lang="en-US" sz="1900" dirty="0">
                <a:latin typeface="Times New Roman"/>
                <a:ea typeface="Calibri"/>
                <a:cs typeface="Times New Roman"/>
              </a:rPr>
              <a:t> tri </a:t>
            </a:r>
            <a:r>
              <a:rPr lang="en-US" sz="1900" dirty="0" err="1">
                <a:latin typeface="Times New Roman"/>
                <a:ea typeface="Calibri"/>
                <a:cs typeface="Times New Roman"/>
              </a:rPr>
              <a:t>đang</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tỉnh</a:t>
            </a:r>
            <a:r>
              <a:rPr lang="en-US" sz="1900" dirty="0">
                <a:latin typeface="Times New Roman"/>
                <a:ea typeface="Calibri"/>
                <a:cs typeface="Times New Roman"/>
              </a:rPr>
              <a:t> </a:t>
            </a:r>
            <a:r>
              <a:rPr lang="en-US" sz="1900" dirty="0" err="1">
                <a:latin typeface="Times New Roman"/>
                <a:ea typeface="Calibri"/>
                <a:cs typeface="Times New Roman"/>
              </a:rPr>
              <a:t>sau</a:t>
            </a:r>
            <a:r>
              <a:rPr lang="en-US" sz="1900" dirty="0">
                <a:latin typeface="Times New Roman"/>
                <a:ea typeface="Calibri"/>
                <a:cs typeface="Times New Roman"/>
              </a:rPr>
              <a:t> </a:t>
            </a:r>
            <a:r>
              <a:rPr lang="en-US" sz="1900" dirty="0" err="1">
                <a:latin typeface="Times New Roman"/>
                <a:ea typeface="Calibri"/>
                <a:cs typeface="Times New Roman"/>
              </a:rPr>
              <a:t>nhưng</a:t>
            </a:r>
            <a:r>
              <a:rPr lang="en-US" sz="1900" dirty="0">
                <a:latin typeface="Times New Roman"/>
                <a:ea typeface="Calibri"/>
                <a:cs typeface="Times New Roman"/>
              </a:rPr>
              <a:t> </a:t>
            </a:r>
            <a:r>
              <a:rPr lang="en-US" sz="1900" dirty="0" err="1">
                <a:latin typeface="Times New Roman"/>
                <a:ea typeface="Calibri"/>
                <a:cs typeface="Times New Roman"/>
              </a:rPr>
              <a:t>ngày</a:t>
            </a:r>
            <a:r>
              <a:rPr lang="en-US" sz="1900" dirty="0">
                <a:latin typeface="Times New Roman"/>
                <a:ea typeface="Calibri"/>
                <a:cs typeface="Times New Roman"/>
              </a:rPr>
              <a:t> </a:t>
            </a:r>
            <a:r>
              <a:rPr lang="en-US" sz="1900" dirty="0" err="1">
                <a:latin typeface="Times New Roman"/>
                <a:ea typeface="Calibri"/>
                <a:cs typeface="Times New Roman"/>
              </a:rPr>
              <a:t>đắm</a:t>
            </a:r>
            <a:r>
              <a:rPr lang="en-US" sz="1900" dirty="0">
                <a:latin typeface="Times New Roman"/>
                <a:ea typeface="Calibri"/>
                <a:cs typeface="Times New Roman"/>
              </a:rPr>
              <a:t> </a:t>
            </a:r>
            <a:r>
              <a:rPr lang="en-US" sz="1900" dirty="0" err="1">
                <a:latin typeface="Times New Roman"/>
                <a:ea typeface="Calibri"/>
                <a:cs typeface="Times New Roman"/>
              </a:rPr>
              <a:t>chìm</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cõi</a:t>
            </a:r>
            <a:r>
              <a:rPr lang="en-US" sz="1900" dirty="0">
                <a:latin typeface="Times New Roman"/>
                <a:ea typeface="Calibri"/>
                <a:cs typeface="Times New Roman"/>
              </a:rPr>
              <a:t> u </a:t>
            </a:r>
            <a:r>
              <a:rPr lang="en-US" sz="1900" dirty="0" err="1">
                <a:latin typeface="Times New Roman"/>
                <a:ea typeface="Calibri"/>
                <a:cs typeface="Times New Roman"/>
              </a:rPr>
              <a:t>mê</a:t>
            </a:r>
            <a:r>
              <a:rPr lang="en-US" sz="1900" dirty="0">
                <a:latin typeface="Times New Roman"/>
                <a:ea typeface="Calibri"/>
                <a:cs typeface="Times New Roman"/>
              </a:rPr>
              <a:t> </a:t>
            </a:r>
            <a:r>
              <a:rPr lang="en-US" sz="1900" dirty="0" err="1">
                <a:latin typeface="Times New Roman"/>
                <a:ea typeface="Calibri"/>
                <a:cs typeface="Times New Roman"/>
              </a:rPr>
              <a:t>mộng</a:t>
            </a:r>
            <a:r>
              <a:rPr lang="en-US" sz="1900" dirty="0">
                <a:latin typeface="Times New Roman"/>
                <a:ea typeface="Calibri"/>
                <a:cs typeface="Times New Roman"/>
              </a:rPr>
              <a:t> </a:t>
            </a:r>
            <a:r>
              <a:rPr lang="en-US" sz="1900" dirty="0" err="1">
                <a:latin typeface="Times New Roman"/>
                <a:ea typeface="Calibri"/>
                <a:cs typeface="Times New Roman"/>
              </a:rPr>
              <a:t>mị</a:t>
            </a:r>
            <a:r>
              <a:rPr lang="en-US" sz="1900" dirty="0">
                <a:latin typeface="Times New Roman"/>
                <a:ea typeface="Calibri"/>
                <a:cs typeface="Times New Roman"/>
              </a:rPr>
              <a:t>, </a:t>
            </a:r>
            <a:r>
              <a:rPr lang="en-US" sz="1900" dirty="0" err="1">
                <a:latin typeface="Times New Roman"/>
                <a:ea typeface="Calibri"/>
                <a:cs typeface="Times New Roman"/>
              </a:rPr>
              <a:t>rưng</a:t>
            </a:r>
            <a:r>
              <a:rPr lang="en-US" sz="1900" dirty="0">
                <a:latin typeface="Times New Roman"/>
                <a:ea typeface="Calibri"/>
                <a:cs typeface="Times New Roman"/>
              </a:rPr>
              <a:t> </a:t>
            </a:r>
            <a:r>
              <a:rPr lang="en-US" sz="1900" dirty="0" err="1">
                <a:latin typeface="Times New Roman"/>
                <a:ea typeface="Calibri"/>
                <a:cs typeface="Times New Roman"/>
              </a:rPr>
              <a:t>rưng</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nỗi</a:t>
            </a:r>
            <a:r>
              <a:rPr lang="en-US" sz="1900" dirty="0">
                <a:latin typeface="Times New Roman"/>
                <a:ea typeface="Calibri"/>
                <a:cs typeface="Times New Roman"/>
              </a:rPr>
              <a:t> </a:t>
            </a:r>
            <a:r>
              <a:rPr lang="en-US" sz="1900" dirty="0" err="1">
                <a:latin typeface="Times New Roman"/>
                <a:ea typeface="Calibri"/>
                <a:cs typeface="Times New Roman"/>
              </a:rPr>
              <a:t>ân</a:t>
            </a:r>
            <a:r>
              <a:rPr lang="en-US" sz="1900" dirty="0">
                <a:latin typeface="Times New Roman"/>
                <a:ea typeface="Calibri"/>
                <a:cs typeface="Times New Roman"/>
              </a:rPr>
              <a:t> </a:t>
            </a:r>
            <a:r>
              <a:rPr lang="en-US" sz="1900" dirty="0" err="1">
                <a:latin typeface="Times New Roman"/>
                <a:ea typeface="Calibri"/>
                <a:cs typeface="Times New Roman"/>
              </a:rPr>
              <a:t>hận</a:t>
            </a:r>
            <a:r>
              <a:rPr lang="en-US" sz="1900" dirty="0">
                <a:latin typeface="Times New Roman"/>
                <a:ea typeface="Calibri"/>
                <a:cs typeface="Times New Roman"/>
              </a:rPr>
              <a:t> </a:t>
            </a:r>
            <a:r>
              <a:rPr lang="en-US" sz="1900" dirty="0" err="1">
                <a:latin typeface="Times New Roman"/>
                <a:ea typeface="Calibri"/>
                <a:cs typeface="Times New Roman"/>
              </a:rPr>
              <a:t>ăn</a:t>
            </a:r>
            <a:r>
              <a:rPr lang="en-US" sz="1900" dirty="0">
                <a:latin typeface="Times New Roman"/>
                <a:ea typeface="Calibri"/>
                <a:cs typeface="Times New Roman"/>
              </a:rPr>
              <a:t> </a:t>
            </a:r>
            <a:r>
              <a:rPr lang="en-US" sz="1900" dirty="0" err="1">
                <a:latin typeface="Times New Roman"/>
                <a:ea typeface="Calibri"/>
                <a:cs typeface="Times New Roman"/>
              </a:rPr>
              <a:t>năn</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thái</a:t>
            </a:r>
            <a:r>
              <a:rPr lang="en-US" sz="1900" dirty="0">
                <a:latin typeface="Times New Roman"/>
                <a:ea typeface="Calibri"/>
                <a:cs typeface="Times New Roman"/>
              </a:rPr>
              <a:t> </a:t>
            </a:r>
            <a:r>
              <a:rPr lang="en-US" sz="1900" dirty="0" err="1">
                <a:latin typeface="Times New Roman"/>
                <a:ea typeface="Calibri"/>
                <a:cs typeface="Times New Roman"/>
              </a:rPr>
              <a:t>độ</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chính</a:t>
            </a:r>
            <a:r>
              <a:rPr lang="en-US" sz="1900" dirty="0">
                <a:latin typeface="Times New Roman"/>
                <a:ea typeface="Calibri"/>
                <a:cs typeface="Times New Roman"/>
              </a:rPr>
              <a:t> </a:t>
            </a:r>
            <a:r>
              <a:rPr lang="en-US" sz="1900" dirty="0" err="1">
                <a:latin typeface="Times New Roman"/>
                <a:ea typeface="Calibri"/>
                <a:cs typeface="Times New Roman"/>
              </a:rPr>
              <a:t>mình</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suốt</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qua.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chút</a:t>
            </a:r>
            <a:r>
              <a:rPr lang="en-US" sz="1900" dirty="0">
                <a:latin typeface="Times New Roman"/>
                <a:ea typeface="Calibri"/>
                <a:cs typeface="Times New Roman"/>
              </a:rPr>
              <a:t> </a:t>
            </a:r>
            <a:r>
              <a:rPr lang="en-US" sz="1900" dirty="0" err="1">
                <a:latin typeface="Times New Roman"/>
                <a:ea typeface="Calibri"/>
                <a:cs typeface="Times New Roman"/>
              </a:rPr>
              <a:t>áy</a:t>
            </a:r>
            <a:r>
              <a:rPr lang="en-US" sz="1900" dirty="0">
                <a:latin typeface="Times New Roman"/>
                <a:ea typeface="Calibri"/>
                <a:cs typeface="Times New Roman"/>
              </a:rPr>
              <a:t> </a:t>
            </a:r>
            <a:r>
              <a:rPr lang="en-US" sz="1900" dirty="0" err="1">
                <a:latin typeface="Times New Roman"/>
                <a:ea typeface="Calibri"/>
                <a:cs typeface="Times New Roman"/>
              </a:rPr>
              <a:t>náy</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chút</a:t>
            </a:r>
            <a:r>
              <a:rPr lang="en-US" sz="1900" dirty="0">
                <a:latin typeface="Times New Roman"/>
                <a:ea typeface="Calibri"/>
                <a:cs typeface="Times New Roman"/>
              </a:rPr>
              <a:t> </a:t>
            </a:r>
            <a:r>
              <a:rPr lang="en-US" sz="1900" dirty="0" err="1">
                <a:latin typeface="Times New Roman"/>
                <a:ea typeface="Calibri"/>
                <a:cs typeface="Times New Roman"/>
              </a:rPr>
              <a:t>tiếc</a:t>
            </a:r>
            <a:r>
              <a:rPr lang="en-US" sz="1900" dirty="0">
                <a:latin typeface="Times New Roman"/>
                <a:ea typeface="Calibri"/>
                <a:cs typeface="Times New Roman"/>
              </a:rPr>
              <a:t> </a:t>
            </a:r>
            <a:r>
              <a:rPr lang="en-US" sz="1900" dirty="0" err="1">
                <a:latin typeface="Times New Roman"/>
                <a:ea typeface="Calibri"/>
                <a:cs typeface="Times New Roman"/>
              </a:rPr>
              <a:t>nuối</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chút</a:t>
            </a:r>
            <a:r>
              <a:rPr lang="en-US" sz="1900" dirty="0">
                <a:latin typeface="Times New Roman"/>
                <a:ea typeface="Calibri"/>
                <a:cs typeface="Times New Roman"/>
              </a:rPr>
              <a:t> </a:t>
            </a:r>
            <a:r>
              <a:rPr lang="en-US" sz="1900" dirty="0" err="1">
                <a:latin typeface="Times New Roman"/>
                <a:ea typeface="Calibri"/>
                <a:cs typeface="Times New Roman"/>
              </a:rPr>
              <a:t>xót</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đau</a:t>
            </a:r>
            <a:r>
              <a:rPr lang="en-US" sz="1900" dirty="0">
                <a:latin typeface="Times New Roman"/>
                <a:ea typeface="Calibri"/>
                <a:cs typeface="Times New Roman"/>
              </a:rPr>
              <a:t> </a:t>
            </a:r>
            <a:r>
              <a:rPr lang="en-US" sz="1900" dirty="0" err="1">
                <a:latin typeface="Times New Roman"/>
                <a:ea typeface="Calibri"/>
                <a:cs typeface="Times New Roman"/>
              </a:rPr>
              <a:t>lòng</a:t>
            </a:r>
            <a:r>
              <a:rPr lang="en-US" sz="1900" dirty="0">
                <a:latin typeface="Times New Roman"/>
                <a:ea typeface="Calibri"/>
                <a:cs typeface="Times New Roman"/>
              </a:rPr>
              <a:t>, </a:t>
            </a:r>
            <a:r>
              <a:rPr lang="en-US" sz="1900" dirty="0" err="1">
                <a:latin typeface="Times New Roman"/>
                <a:ea typeface="Calibri"/>
                <a:cs typeface="Times New Roman"/>
              </a:rPr>
              <a:t>tất</a:t>
            </a:r>
            <a:r>
              <a:rPr lang="en-US" sz="1900" dirty="0">
                <a:latin typeface="Times New Roman"/>
                <a:ea typeface="Calibri"/>
                <a:cs typeface="Times New Roman"/>
              </a:rPr>
              <a:t> </a:t>
            </a:r>
            <a:r>
              <a:rPr lang="en-US" sz="1900" dirty="0" err="1">
                <a:latin typeface="Times New Roman"/>
                <a:ea typeface="Calibri"/>
                <a:cs typeface="Times New Roman"/>
              </a:rPr>
              <a:t>cả</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làm</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thổn</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sâu</a:t>
            </a:r>
            <a:r>
              <a:rPr lang="en-US" sz="1900" dirty="0">
                <a:latin typeface="Times New Roman"/>
                <a:ea typeface="Calibri"/>
                <a:cs typeface="Times New Roman"/>
              </a:rPr>
              <a:t> </a:t>
            </a:r>
            <a:r>
              <a:rPr lang="en-US" sz="1900" dirty="0" err="1">
                <a:latin typeface="Times New Roman"/>
                <a:ea typeface="Calibri"/>
                <a:cs typeface="Times New Roman"/>
              </a:rPr>
              <a:t>thẳm</a:t>
            </a:r>
            <a:r>
              <a:rPr lang="en-US" sz="1900" dirty="0">
                <a:latin typeface="Times New Roman"/>
                <a:ea typeface="Calibri"/>
                <a:cs typeface="Times New Roman"/>
              </a:rPr>
              <a:t> </a:t>
            </a:r>
            <a:r>
              <a:rPr lang="en-US" sz="1900" dirty="0" err="1">
                <a:latin typeface="Times New Roman"/>
                <a:ea typeface="Calibri"/>
                <a:cs typeface="Times New Roman"/>
              </a:rPr>
              <a:t>trái</a:t>
            </a:r>
            <a:r>
              <a:rPr lang="en-US" sz="1900" dirty="0">
                <a:latin typeface="Times New Roman"/>
                <a:ea typeface="Calibri"/>
                <a:cs typeface="Times New Roman"/>
              </a:rPr>
              <a:t> </a:t>
            </a:r>
            <a:r>
              <a:rPr lang="en-US" sz="1900" dirty="0" err="1">
                <a:latin typeface="Times New Roman"/>
                <a:ea typeface="Calibri"/>
                <a:cs typeface="Times New Roman"/>
              </a:rPr>
              <a:t>tim</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lính</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phút</a:t>
            </a:r>
            <a:r>
              <a:rPr lang="en-US" sz="1900" dirty="0">
                <a:latin typeface="Times New Roman"/>
                <a:ea typeface="Calibri"/>
                <a:cs typeface="Times New Roman"/>
              </a:rPr>
              <a:t> </a:t>
            </a:r>
            <a:r>
              <a:rPr lang="en-US" sz="1900" dirty="0" err="1">
                <a:latin typeface="Times New Roman"/>
                <a:ea typeface="Calibri"/>
                <a:cs typeface="Times New Roman"/>
              </a:rPr>
              <a:t>giây</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vật</a:t>
            </a:r>
            <a:r>
              <a:rPr lang="en-US" sz="1900" dirty="0">
                <a:latin typeface="Times New Roman"/>
                <a:ea typeface="Calibri"/>
                <a:cs typeface="Times New Roman"/>
              </a:rPr>
              <a:t> </a:t>
            </a:r>
            <a:r>
              <a:rPr lang="en-US" sz="1900" dirty="0" err="1">
                <a:latin typeface="Times New Roman"/>
                <a:ea typeface="Calibri"/>
                <a:cs typeface="Times New Roman"/>
              </a:rPr>
              <a:t>trữ</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nhìn</a:t>
            </a:r>
            <a:r>
              <a:rPr lang="en-US" sz="1900" dirty="0">
                <a:latin typeface="Times New Roman"/>
                <a:ea typeface="Calibri"/>
                <a:cs typeface="Times New Roman"/>
              </a:rPr>
              <a:t> </a:t>
            </a:r>
            <a:r>
              <a:rPr lang="en-US" sz="1900" dirty="0" err="1">
                <a:latin typeface="Times New Roman"/>
                <a:ea typeface="Calibri"/>
                <a:cs typeface="Times New Roman"/>
              </a:rPr>
              <a:t>thẳng</a:t>
            </a:r>
            <a:r>
              <a:rPr lang="en-US" sz="1900" dirty="0">
                <a:latin typeface="Times New Roman"/>
                <a:ea typeface="Calibri"/>
                <a:cs typeface="Times New Roman"/>
              </a:rPr>
              <a:t> </a:t>
            </a:r>
            <a:r>
              <a:rPr lang="en-US" sz="1900" dirty="0" err="1">
                <a:latin typeface="Times New Roman"/>
                <a:ea typeface="Calibri"/>
                <a:cs typeface="Times New Roman"/>
              </a:rPr>
              <a:t>vào</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 </a:t>
            </a:r>
            <a:r>
              <a:rPr lang="en-US" sz="1900" dirty="0" err="1">
                <a:latin typeface="Times New Roman"/>
                <a:ea typeface="Calibri"/>
                <a:cs typeface="Times New Roman"/>
              </a:rPr>
              <a:t>biểu</a:t>
            </a:r>
            <a:r>
              <a:rPr lang="en-US" sz="1900" dirty="0">
                <a:latin typeface="Times New Roman"/>
                <a:ea typeface="Calibri"/>
                <a:cs typeface="Times New Roman"/>
              </a:rPr>
              <a:t> </a:t>
            </a:r>
            <a:r>
              <a:rPr lang="en-US" sz="1900" dirty="0" err="1">
                <a:latin typeface="Times New Roman"/>
                <a:ea typeface="Calibri"/>
                <a:cs typeface="Times New Roman"/>
              </a:rPr>
              <a:t>tượng</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 </a:t>
            </a:r>
            <a:r>
              <a:rPr lang="en-US" sz="1900" dirty="0" err="1">
                <a:latin typeface="Times New Roman"/>
                <a:ea typeface="Calibri"/>
                <a:cs typeface="Times New Roman"/>
              </a:rPr>
              <a:t>đẽ</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vắng</a:t>
            </a:r>
            <a:r>
              <a:rPr lang="en-US" sz="1900" dirty="0">
                <a:latin typeface="Times New Roman"/>
                <a:ea typeface="Calibri"/>
                <a:cs typeface="Times New Roman"/>
              </a:rPr>
              <a:t>, </a:t>
            </a:r>
            <a:r>
              <a:rPr lang="en-US" sz="1900" dirty="0" err="1">
                <a:latin typeface="Times New Roman"/>
                <a:ea typeface="Calibri"/>
                <a:cs typeface="Times New Roman"/>
              </a:rPr>
              <a:t>nhìn</a:t>
            </a:r>
            <a:r>
              <a:rPr lang="en-US" sz="1900" dirty="0">
                <a:latin typeface="Times New Roman"/>
                <a:ea typeface="Calibri"/>
                <a:cs typeface="Times New Roman"/>
              </a:rPr>
              <a:t> </a:t>
            </a:r>
            <a:r>
              <a:rPr lang="en-US" sz="1900" dirty="0" err="1">
                <a:latin typeface="Times New Roman"/>
                <a:ea typeface="Calibri"/>
                <a:cs typeface="Times New Roman"/>
              </a:rPr>
              <a:t>thẳng</a:t>
            </a:r>
            <a:r>
              <a:rPr lang="en-US" sz="1900" dirty="0">
                <a:latin typeface="Times New Roman"/>
                <a:ea typeface="Calibri"/>
                <a:cs typeface="Times New Roman"/>
              </a:rPr>
              <a:t> </a:t>
            </a:r>
            <a:r>
              <a:rPr lang="en-US" sz="1900" dirty="0" err="1">
                <a:latin typeface="Times New Roman"/>
                <a:ea typeface="Calibri"/>
                <a:cs typeface="Times New Roman"/>
              </a:rPr>
              <a:t>vào</a:t>
            </a:r>
            <a:r>
              <a:rPr lang="en-US" sz="1900" dirty="0">
                <a:latin typeface="Times New Roman"/>
                <a:ea typeface="Calibri"/>
                <a:cs typeface="Times New Roman"/>
              </a:rPr>
              <a:t>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hồn</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mình</a:t>
            </a:r>
            <a:r>
              <a:rPr lang="en-US" sz="1900" dirty="0">
                <a:latin typeface="Times New Roman"/>
                <a:ea typeface="Calibri"/>
                <a:cs typeface="Times New Roman"/>
              </a:rPr>
              <a:t>, </a:t>
            </a:r>
            <a:r>
              <a:rPr lang="en-US" sz="1900" dirty="0" err="1">
                <a:latin typeface="Times New Roman"/>
                <a:ea typeface="Calibri"/>
                <a:cs typeface="Times New Roman"/>
              </a:rPr>
              <a:t>bao</a:t>
            </a:r>
            <a:r>
              <a:rPr lang="en-US" sz="1900" dirty="0">
                <a:latin typeface="Times New Roman"/>
                <a:ea typeface="Calibri"/>
                <a:cs typeface="Times New Roman"/>
              </a:rPr>
              <a:t> </a:t>
            </a:r>
            <a:r>
              <a:rPr lang="en-US" sz="1900" dirty="0" err="1">
                <a:latin typeface="Times New Roman"/>
                <a:ea typeface="Calibri"/>
                <a:cs typeface="Times New Roman"/>
              </a:rPr>
              <a:t>kỉ</a:t>
            </a:r>
            <a:r>
              <a:rPr lang="en-US" sz="1900" dirty="0">
                <a:latin typeface="Times New Roman"/>
                <a:ea typeface="Calibri"/>
                <a:cs typeface="Times New Roman"/>
              </a:rPr>
              <a:t> </a:t>
            </a:r>
            <a:r>
              <a:rPr lang="en-US" sz="1900" dirty="0" err="1">
                <a:latin typeface="Times New Roman"/>
                <a:ea typeface="Calibri"/>
                <a:cs typeface="Times New Roman"/>
              </a:rPr>
              <a:t>niệm</a:t>
            </a:r>
            <a:r>
              <a:rPr lang="en-US" sz="1900" dirty="0">
                <a:latin typeface="Times New Roman"/>
                <a:ea typeface="Calibri"/>
                <a:cs typeface="Times New Roman"/>
              </a:rPr>
              <a:t> </a:t>
            </a:r>
            <a:r>
              <a:rPr lang="en-US" sz="1900" dirty="0" err="1">
                <a:latin typeface="Times New Roman"/>
                <a:ea typeface="Calibri"/>
                <a:cs typeface="Times New Roman"/>
              </a:rPr>
              <a:t>chợt</a:t>
            </a:r>
            <a:r>
              <a:rPr lang="en-US" sz="1900" dirty="0">
                <a:latin typeface="Times New Roman"/>
                <a:ea typeface="Calibri"/>
                <a:cs typeface="Times New Roman"/>
              </a:rPr>
              <a:t> </a:t>
            </a:r>
            <a:r>
              <a:rPr lang="en-US" sz="1900" dirty="0" err="1">
                <a:latin typeface="Times New Roman"/>
                <a:ea typeface="Calibri"/>
                <a:cs typeface="Times New Roman"/>
              </a:rPr>
              <a:t>ùa</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chiếm</a:t>
            </a:r>
            <a:r>
              <a:rPr lang="en-US" sz="1900" dirty="0">
                <a:latin typeface="Times New Roman"/>
                <a:ea typeface="Calibri"/>
                <a:cs typeface="Times New Roman"/>
              </a:rPr>
              <a:t> </a:t>
            </a:r>
            <a:r>
              <a:rPr lang="en-US" sz="1900" dirty="0" err="1">
                <a:latin typeface="Times New Roman"/>
                <a:ea typeface="Calibri"/>
                <a:cs typeface="Times New Roman"/>
              </a:rPr>
              <a:t>trọn</a:t>
            </a:r>
            <a:r>
              <a:rPr lang="en-US" sz="1900" dirty="0">
                <a:latin typeface="Times New Roman"/>
                <a:ea typeface="Calibri"/>
                <a:cs typeface="Times New Roman"/>
              </a:rPr>
              <a:t>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tư</a:t>
            </a:r>
            <a:r>
              <a:rPr lang="en-US" sz="1900" dirty="0">
                <a:latin typeface="Times New Roman"/>
                <a:ea typeface="Calibri"/>
                <a:cs typeface="Times New Roman"/>
              </a:rPr>
              <a:t>. </a:t>
            </a:r>
            <a:r>
              <a:rPr lang="en-US" sz="1900" dirty="0" err="1">
                <a:latin typeface="Times New Roman"/>
                <a:ea typeface="Calibri"/>
                <a:cs typeface="Times New Roman"/>
              </a:rPr>
              <a:t>Kí</a:t>
            </a:r>
            <a:r>
              <a:rPr lang="en-US" sz="1900" dirty="0">
                <a:latin typeface="Times New Roman"/>
                <a:ea typeface="Calibri"/>
                <a:cs typeface="Times New Roman"/>
              </a:rPr>
              <a:t> </a:t>
            </a:r>
            <a:r>
              <a:rPr lang="en-US" sz="1900" dirty="0" err="1">
                <a:latin typeface="Times New Roman"/>
                <a:ea typeface="Calibri"/>
                <a:cs typeface="Times New Roman"/>
              </a:rPr>
              <a:t>ức</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quãng</a:t>
            </a:r>
            <a:r>
              <a:rPr lang="en-US" sz="1900" dirty="0">
                <a:latin typeface="Times New Roman"/>
                <a:ea typeface="Calibri"/>
                <a:cs typeface="Times New Roman"/>
              </a:rPr>
              <a:t> </a:t>
            </a:r>
            <a:r>
              <a:rPr lang="en-US" sz="1900" dirty="0" err="1">
                <a:latin typeface="Times New Roman"/>
                <a:ea typeface="Calibri"/>
                <a:cs typeface="Times New Roman"/>
              </a:rPr>
              <a:t>đời</a:t>
            </a:r>
            <a:r>
              <a:rPr lang="en-US" sz="1900" dirty="0">
                <a:latin typeface="Times New Roman"/>
                <a:ea typeface="Calibri"/>
                <a:cs typeface="Times New Roman"/>
              </a:rPr>
              <a:t> </a:t>
            </a:r>
            <a:r>
              <a:rPr lang="en-US" sz="1900" dirty="0" err="1">
                <a:latin typeface="Times New Roman"/>
                <a:ea typeface="Calibri"/>
                <a:cs typeface="Times New Roman"/>
              </a:rPr>
              <a:t>ấu</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chiến</a:t>
            </a:r>
            <a:r>
              <a:rPr lang="en-US" sz="1900" dirty="0">
                <a:latin typeface="Times New Roman"/>
                <a:ea typeface="Calibri"/>
                <a:cs typeface="Times New Roman"/>
              </a:rPr>
              <a:t> </a:t>
            </a:r>
            <a:r>
              <a:rPr lang="en-US" sz="1900" dirty="0" err="1">
                <a:latin typeface="Times New Roman"/>
                <a:ea typeface="Calibri"/>
                <a:cs typeface="Times New Roman"/>
              </a:rPr>
              <a:t>tranh</a:t>
            </a:r>
            <a:r>
              <a:rPr lang="en-US" sz="1900" dirty="0">
                <a:latin typeface="Times New Roman"/>
                <a:ea typeface="Calibri"/>
                <a:cs typeface="Times New Roman"/>
              </a:rPr>
              <a:t> </a:t>
            </a:r>
            <a:r>
              <a:rPr lang="en-US" sz="1900" dirty="0" err="1">
                <a:latin typeface="Times New Roman"/>
                <a:ea typeface="Calibri"/>
                <a:cs typeface="Times New Roman"/>
              </a:rPr>
              <a:t>máu</a:t>
            </a:r>
            <a:r>
              <a:rPr lang="en-US" sz="1900" dirty="0">
                <a:latin typeface="Times New Roman"/>
                <a:ea typeface="Calibri"/>
                <a:cs typeface="Times New Roman"/>
              </a:rPr>
              <a:t> </a:t>
            </a:r>
            <a:r>
              <a:rPr lang="en-US" sz="1900" dirty="0" err="1">
                <a:latin typeface="Times New Roman"/>
                <a:ea typeface="Calibri"/>
                <a:cs typeface="Times New Roman"/>
              </a:rPr>
              <a:t>lửa</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ngày</a:t>
            </a:r>
            <a:r>
              <a:rPr lang="en-US" sz="1900" dirty="0">
                <a:latin typeface="Times New Roman"/>
                <a:ea typeface="Calibri"/>
                <a:cs typeface="Times New Roman"/>
              </a:rPr>
              <a:t> </a:t>
            </a:r>
            <a:r>
              <a:rPr lang="en-US" sz="1900" dirty="0" err="1">
                <a:latin typeface="Times New Roman"/>
                <a:ea typeface="Calibri"/>
                <a:cs typeface="Times New Roman"/>
              </a:rPr>
              <a:t>xưa</a:t>
            </a:r>
            <a:r>
              <a:rPr lang="en-US" sz="1900" dirty="0">
                <a:latin typeface="Times New Roman"/>
                <a:ea typeface="Calibri"/>
                <a:cs typeface="Times New Roman"/>
              </a:rPr>
              <a:t> </a:t>
            </a:r>
            <a:r>
              <a:rPr lang="en-US" sz="1900" dirty="0" err="1">
                <a:latin typeface="Times New Roman"/>
                <a:ea typeface="Calibri"/>
                <a:cs typeface="Times New Roman"/>
              </a:rPr>
              <a:t>hồn</a:t>
            </a:r>
            <a:r>
              <a:rPr lang="en-US" sz="1900" dirty="0">
                <a:latin typeface="Times New Roman"/>
                <a:ea typeface="Calibri"/>
                <a:cs typeface="Times New Roman"/>
              </a:rPr>
              <a:t> </a:t>
            </a:r>
            <a:r>
              <a:rPr lang="en-US" sz="1900" dirty="0" err="1">
                <a:latin typeface="Times New Roman"/>
                <a:ea typeface="Calibri"/>
                <a:cs typeface="Times New Roman"/>
              </a:rPr>
              <a:t>hậu</a:t>
            </a:r>
            <a:r>
              <a:rPr lang="en-US" sz="1900" dirty="0">
                <a:latin typeface="Times New Roman"/>
                <a:ea typeface="Calibri"/>
                <a:cs typeface="Times New Roman"/>
              </a:rPr>
              <a:t> </a:t>
            </a:r>
            <a:r>
              <a:rPr lang="en-US" sz="1900" dirty="0" err="1">
                <a:latin typeface="Times New Roman"/>
                <a:ea typeface="Calibri"/>
                <a:cs typeface="Times New Roman"/>
              </a:rPr>
              <a:t>lện</a:t>
            </a:r>
            <a:r>
              <a:rPr lang="en-US" sz="1900" dirty="0">
                <a:latin typeface="Times New Roman"/>
                <a:ea typeface="Calibri"/>
                <a:cs typeface="Times New Roman"/>
              </a:rPr>
              <a:t> </a:t>
            </a:r>
            <a:r>
              <a:rPr lang="en-US" sz="1900" dirty="0" err="1">
                <a:latin typeface="Times New Roman"/>
                <a:ea typeface="Calibri"/>
                <a:cs typeface="Times New Roman"/>
              </a:rPr>
              <a:t>rõ</a:t>
            </a:r>
            <a:r>
              <a:rPr lang="en-US" sz="1900" dirty="0">
                <a:latin typeface="Times New Roman"/>
                <a:ea typeface="Calibri"/>
                <a:cs typeface="Times New Roman"/>
              </a:rPr>
              <a:t> </a:t>
            </a:r>
            <a:r>
              <a:rPr lang="en-US" sz="1900" dirty="0" err="1">
                <a:latin typeface="Times New Roman"/>
                <a:ea typeface="Calibri"/>
                <a:cs typeface="Times New Roman"/>
              </a:rPr>
              <a:t>dần</a:t>
            </a:r>
            <a:r>
              <a:rPr lang="en-US" sz="1900" dirty="0">
                <a:latin typeface="Times New Roman"/>
                <a:ea typeface="Calibri"/>
                <a:cs typeface="Times New Roman"/>
              </a:rPr>
              <a:t> </a:t>
            </a:r>
            <a:r>
              <a:rPr lang="en-US" sz="1900" dirty="0" err="1">
                <a:latin typeface="Times New Roman"/>
                <a:ea typeface="Calibri"/>
                <a:cs typeface="Times New Roman"/>
              </a:rPr>
              <a:t>theo</a:t>
            </a:r>
            <a:r>
              <a:rPr lang="en-US" sz="1900" dirty="0">
                <a:latin typeface="Times New Roman"/>
                <a:ea typeface="Calibri"/>
                <a:cs typeface="Times New Roman"/>
              </a:rPr>
              <a:t> </a:t>
            </a:r>
            <a:r>
              <a:rPr lang="en-US" sz="1900" dirty="0" err="1">
                <a:latin typeface="Times New Roman"/>
                <a:ea typeface="Calibri"/>
                <a:cs typeface="Times New Roman"/>
              </a:rPr>
              <a:t>dòng</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trào</a:t>
            </a:r>
            <a:r>
              <a:rPr lang="en-US" sz="1900" dirty="0">
                <a:latin typeface="Times New Roman"/>
                <a:ea typeface="Calibri"/>
                <a:cs typeface="Times New Roman"/>
              </a:rPr>
              <a:t> </a:t>
            </a:r>
            <a:r>
              <a:rPr lang="en-US" sz="1900" dirty="0" err="1">
                <a:latin typeface="Times New Roman"/>
                <a:ea typeface="Calibri"/>
                <a:cs typeface="Times New Roman"/>
              </a:rPr>
              <a:t>dâng</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như</a:t>
            </a:r>
            <a:r>
              <a:rPr lang="en-US" sz="1900" i="1" dirty="0">
                <a:latin typeface="Times New Roman"/>
                <a:ea typeface="Calibri"/>
                <a:cs typeface="Times New Roman"/>
              </a:rPr>
              <a:t> </a:t>
            </a:r>
            <a:r>
              <a:rPr lang="en-US" sz="1900" i="1" dirty="0" err="1">
                <a:latin typeface="Times New Roman"/>
                <a:ea typeface="Calibri"/>
                <a:cs typeface="Times New Roman"/>
              </a:rPr>
              <a:t>là</a:t>
            </a:r>
            <a:r>
              <a:rPr lang="en-US" sz="1900" i="1" dirty="0">
                <a:latin typeface="Times New Roman"/>
                <a:ea typeface="Calibri"/>
                <a:cs typeface="Times New Roman"/>
              </a:rPr>
              <a:t> </a:t>
            </a:r>
            <a:r>
              <a:rPr lang="en-US" sz="1900" i="1" dirty="0" err="1">
                <a:latin typeface="Times New Roman"/>
                <a:ea typeface="Calibri"/>
                <a:cs typeface="Times New Roman"/>
              </a:rPr>
              <a:t>đồng</a:t>
            </a:r>
            <a:r>
              <a:rPr lang="en-US" sz="1900" i="1" dirty="0">
                <a:latin typeface="Times New Roman"/>
                <a:ea typeface="Calibri"/>
                <a:cs typeface="Times New Roman"/>
              </a:rPr>
              <a:t> </a:t>
            </a:r>
            <a:r>
              <a:rPr lang="en-US" sz="1900" i="1" dirty="0" err="1">
                <a:latin typeface="Times New Roman"/>
                <a:ea typeface="Calibri"/>
                <a:cs typeface="Times New Roman"/>
              </a:rPr>
              <a:t>là</a:t>
            </a:r>
            <a:r>
              <a:rPr lang="en-US" sz="1900" i="1" dirty="0">
                <a:latin typeface="Times New Roman"/>
                <a:ea typeface="Calibri"/>
                <a:cs typeface="Times New Roman"/>
              </a:rPr>
              <a:t> </a:t>
            </a:r>
            <a:r>
              <a:rPr lang="en-US" sz="1900" i="1" dirty="0" err="1">
                <a:latin typeface="Times New Roman"/>
                <a:ea typeface="Calibri"/>
                <a:cs typeface="Times New Roman"/>
              </a:rPr>
              <a:t>bể</a:t>
            </a:r>
            <a:r>
              <a:rPr lang="en-US" sz="1900" i="1" dirty="0">
                <a:latin typeface="Times New Roman"/>
                <a:ea typeface="Calibri"/>
                <a:cs typeface="Times New Roman"/>
              </a:rPr>
              <a:t>, </a:t>
            </a:r>
            <a:r>
              <a:rPr lang="en-US" sz="1900" i="1" dirty="0" err="1">
                <a:latin typeface="Times New Roman"/>
                <a:ea typeface="Calibri"/>
                <a:cs typeface="Times New Roman"/>
              </a:rPr>
              <a:t>như</a:t>
            </a:r>
            <a:r>
              <a:rPr lang="en-US" sz="1900" i="1" dirty="0">
                <a:latin typeface="Times New Roman"/>
                <a:ea typeface="Calibri"/>
                <a:cs typeface="Times New Roman"/>
              </a:rPr>
              <a:t> </a:t>
            </a:r>
            <a:r>
              <a:rPr lang="en-US" sz="1900" i="1" dirty="0" err="1">
                <a:latin typeface="Times New Roman"/>
                <a:ea typeface="Calibri"/>
                <a:cs typeface="Times New Roman"/>
              </a:rPr>
              <a:t>là</a:t>
            </a:r>
            <a:r>
              <a:rPr lang="en-US" sz="1900" i="1" dirty="0">
                <a:latin typeface="Times New Roman"/>
                <a:ea typeface="Calibri"/>
                <a:cs typeface="Times New Roman"/>
              </a:rPr>
              <a:t> </a:t>
            </a:r>
            <a:r>
              <a:rPr lang="en-US" sz="1900" i="1" dirty="0" err="1">
                <a:latin typeface="Times New Roman"/>
                <a:ea typeface="Calibri"/>
                <a:cs typeface="Times New Roman"/>
              </a:rPr>
              <a:t>sông</a:t>
            </a:r>
            <a:r>
              <a:rPr lang="en-US" sz="1900" i="1" dirty="0">
                <a:latin typeface="Times New Roman"/>
                <a:ea typeface="Calibri"/>
                <a:cs typeface="Times New Roman"/>
              </a:rPr>
              <a:t> </a:t>
            </a:r>
            <a:r>
              <a:rPr lang="en-US" sz="1900" i="1" dirty="0" err="1">
                <a:latin typeface="Times New Roman"/>
                <a:ea typeface="Calibri"/>
                <a:cs typeface="Times New Roman"/>
              </a:rPr>
              <a:t>là</a:t>
            </a:r>
            <a:r>
              <a:rPr lang="en-US" sz="1900" i="1" dirty="0">
                <a:latin typeface="Times New Roman"/>
                <a:ea typeface="Calibri"/>
                <a:cs typeface="Times New Roman"/>
              </a:rPr>
              <a:t> </a:t>
            </a:r>
            <a:r>
              <a:rPr lang="en-US" sz="1900" i="1" dirty="0" err="1">
                <a:latin typeface="Times New Roman"/>
                <a:ea typeface="Calibri"/>
                <a:cs typeface="Times New Roman"/>
              </a:rPr>
              <a:t>rừng</a:t>
            </a:r>
            <a:r>
              <a:rPr lang="en-US" sz="1900" i="1" dirty="0">
                <a:latin typeface="Times New Roman"/>
                <a:ea typeface="Calibri"/>
                <a:cs typeface="Times New Roman"/>
              </a:rPr>
              <a:t>”</a:t>
            </a:r>
            <a:r>
              <a:rPr lang="en-US" sz="1900" dirty="0">
                <a:latin typeface="Times New Roman"/>
                <a:ea typeface="Calibri"/>
                <a:cs typeface="Times New Roman"/>
              </a:rPr>
              <a:t>. </a:t>
            </a:r>
            <a:endParaRPr lang="en-US" sz="1900" dirty="0">
              <a:ea typeface="Calibri"/>
              <a:cs typeface="Times New Roman"/>
            </a:endParaRPr>
          </a:p>
        </p:txBody>
      </p:sp>
      <p:sp>
        <p:nvSpPr>
          <p:cNvPr id="3" name="TextBox 2"/>
          <p:cNvSpPr txBox="1"/>
          <p:nvPr/>
        </p:nvSpPr>
        <p:spPr>
          <a:xfrm>
            <a:off x="762000" y="609600"/>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7" name="TextBox 6"/>
          <p:cNvSpPr txBox="1"/>
          <p:nvPr/>
        </p:nvSpPr>
        <p:spPr>
          <a:xfrm>
            <a:off x="4984072" y="471300"/>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xmlns="" val="76743220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380999" y="2743200"/>
            <a:ext cx="8558999" cy="2308324"/>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2000" dirty="0" err="1">
                <a:latin typeface="Times New Roman"/>
                <a:ea typeface="Calibri"/>
                <a:cs typeface="Times New Roman"/>
              </a:rPr>
              <a:t>Cấu</a:t>
            </a:r>
            <a:r>
              <a:rPr lang="en-US" sz="2000" dirty="0">
                <a:latin typeface="Times New Roman"/>
                <a:ea typeface="Calibri"/>
                <a:cs typeface="Times New Roman"/>
              </a:rPr>
              <a:t> </a:t>
            </a:r>
            <a:r>
              <a:rPr lang="en-US" sz="2000" dirty="0" err="1">
                <a:latin typeface="Times New Roman"/>
                <a:ea typeface="Calibri"/>
                <a:cs typeface="Times New Roman"/>
              </a:rPr>
              <a:t>trúc</a:t>
            </a:r>
            <a:r>
              <a:rPr lang="en-US" sz="2000" dirty="0">
                <a:latin typeface="Times New Roman"/>
                <a:ea typeface="Calibri"/>
                <a:cs typeface="Times New Roman"/>
              </a:rPr>
              <a:t> song </a:t>
            </a:r>
            <a:r>
              <a:rPr lang="en-US" sz="2000" dirty="0" err="1">
                <a:latin typeface="Times New Roman"/>
                <a:ea typeface="Calibri"/>
                <a:cs typeface="Times New Roman"/>
              </a:rPr>
              <a:t>hành</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hai</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nhịp</a:t>
            </a:r>
            <a:r>
              <a:rPr lang="en-US" sz="2000" dirty="0">
                <a:latin typeface="Times New Roman"/>
                <a:ea typeface="Calibri"/>
                <a:cs typeface="Times New Roman"/>
              </a:rPr>
              <a:t> </a:t>
            </a:r>
            <a:r>
              <a:rPr lang="en-US" sz="2000" dirty="0" err="1">
                <a:latin typeface="Times New Roman"/>
                <a:ea typeface="Calibri"/>
                <a:cs typeface="Times New Roman"/>
              </a:rPr>
              <a:t>điệu</a:t>
            </a:r>
            <a:r>
              <a:rPr lang="en-US" sz="2000" dirty="0">
                <a:latin typeface="Times New Roman"/>
                <a:ea typeface="Calibri"/>
                <a:cs typeface="Times New Roman"/>
              </a:rPr>
              <a:t> </a:t>
            </a:r>
            <a:r>
              <a:rPr lang="en-US" sz="2000" dirty="0" err="1">
                <a:latin typeface="Times New Roman"/>
                <a:ea typeface="Calibri"/>
                <a:cs typeface="Times New Roman"/>
              </a:rPr>
              <a:t>dồn</a:t>
            </a:r>
            <a:r>
              <a:rPr lang="en-US" sz="2000" dirty="0">
                <a:latin typeface="Times New Roman"/>
                <a:ea typeface="Calibri"/>
                <a:cs typeface="Times New Roman"/>
              </a:rPr>
              <a:t> </a:t>
            </a:r>
            <a:r>
              <a:rPr lang="en-US" sz="2000" dirty="0" err="1">
                <a:latin typeface="Times New Roman"/>
                <a:ea typeface="Calibri"/>
                <a:cs typeface="Times New Roman"/>
              </a:rPr>
              <a:t>dập</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biện</a:t>
            </a:r>
            <a:r>
              <a:rPr lang="en-US" sz="2000" dirty="0">
                <a:latin typeface="Times New Roman"/>
                <a:ea typeface="Calibri"/>
                <a:cs typeface="Times New Roman"/>
              </a:rPr>
              <a:t> </a:t>
            </a:r>
            <a:r>
              <a:rPr lang="en-US" sz="2000" dirty="0" err="1">
                <a:latin typeface="Times New Roman"/>
                <a:ea typeface="Calibri"/>
                <a:cs typeface="Times New Roman"/>
              </a:rPr>
              <a:t>pháp</a:t>
            </a:r>
            <a:r>
              <a:rPr lang="en-US" sz="2000" dirty="0">
                <a:latin typeface="Times New Roman"/>
                <a:ea typeface="Calibri"/>
                <a:cs typeface="Times New Roman"/>
              </a:rPr>
              <a:t> </a:t>
            </a:r>
            <a:r>
              <a:rPr lang="en-US" sz="2000" dirty="0" err="1">
                <a:latin typeface="Times New Roman"/>
                <a:ea typeface="Calibri"/>
                <a:cs typeface="Times New Roman"/>
              </a:rPr>
              <a:t>tu</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so </a:t>
            </a:r>
            <a:r>
              <a:rPr lang="en-US" sz="2000" dirty="0" err="1">
                <a:latin typeface="Times New Roman"/>
                <a:ea typeface="Calibri"/>
                <a:cs typeface="Times New Roman"/>
              </a:rPr>
              <a:t>sánh</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điệp</a:t>
            </a:r>
            <a:r>
              <a:rPr lang="en-US" sz="2000" dirty="0">
                <a:latin typeface="Times New Roman"/>
                <a:ea typeface="Calibri"/>
                <a:cs typeface="Times New Roman"/>
              </a:rPr>
              <a:t> </a:t>
            </a:r>
            <a:r>
              <a:rPr lang="en-US" sz="2000" dirty="0" err="1">
                <a:latin typeface="Times New Roman"/>
                <a:ea typeface="Calibri"/>
                <a:cs typeface="Times New Roman"/>
              </a:rPr>
              <a:t>ngữ</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liệt</a:t>
            </a:r>
            <a:r>
              <a:rPr lang="en-US" sz="2000" dirty="0">
                <a:latin typeface="Times New Roman"/>
                <a:ea typeface="Calibri"/>
                <a:cs typeface="Times New Roman"/>
              </a:rPr>
              <a:t> </a:t>
            </a:r>
            <a:r>
              <a:rPr lang="en-US" sz="2000" dirty="0" err="1">
                <a:latin typeface="Times New Roman"/>
                <a:ea typeface="Calibri"/>
                <a:cs typeface="Times New Roman"/>
              </a:rPr>
              <a:t>kê</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sông</a:t>
            </a:r>
            <a:r>
              <a:rPr lang="en-US" sz="2000" dirty="0">
                <a:latin typeface="Times New Roman"/>
                <a:ea typeface="Calibri"/>
                <a:cs typeface="Times New Roman"/>
              </a:rPr>
              <a:t>, </a:t>
            </a:r>
            <a:r>
              <a:rPr lang="en-US" sz="2000" dirty="0" err="1">
                <a:latin typeface="Times New Roman"/>
                <a:ea typeface="Calibri"/>
                <a:cs typeface="Times New Roman"/>
              </a:rPr>
              <a:t>bể</a:t>
            </a:r>
            <a:r>
              <a:rPr lang="en-US" sz="2000" dirty="0">
                <a:latin typeface="Times New Roman"/>
                <a:ea typeface="Calibri"/>
                <a:cs typeface="Times New Roman"/>
              </a:rPr>
              <a:t>, </a:t>
            </a:r>
            <a:r>
              <a:rPr lang="en-US" sz="2000" dirty="0" err="1">
                <a:latin typeface="Times New Roman"/>
                <a:ea typeface="Calibri"/>
                <a:cs typeface="Times New Roman"/>
              </a:rPr>
              <a:t>rừng</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muốn</a:t>
            </a:r>
            <a:r>
              <a:rPr lang="en-US" sz="2000" dirty="0">
                <a:latin typeface="Times New Roman"/>
                <a:ea typeface="Calibri"/>
                <a:cs typeface="Times New Roman"/>
              </a:rPr>
              <a:t> </a:t>
            </a:r>
            <a:r>
              <a:rPr lang="en-US" sz="2000" dirty="0" err="1">
                <a:latin typeface="Times New Roman"/>
                <a:ea typeface="Calibri"/>
                <a:cs typeface="Times New Roman"/>
              </a:rPr>
              <a:t>khắc</a:t>
            </a:r>
            <a:r>
              <a:rPr lang="en-US" sz="2000" dirty="0">
                <a:latin typeface="Times New Roman"/>
                <a:ea typeface="Calibri"/>
                <a:cs typeface="Times New Roman"/>
              </a:rPr>
              <a:t> </a:t>
            </a:r>
            <a:r>
              <a:rPr lang="en-US" sz="2000" dirty="0" err="1">
                <a:latin typeface="Times New Roman"/>
                <a:ea typeface="Calibri"/>
                <a:cs typeface="Times New Roman"/>
              </a:rPr>
              <a:t>hoạ</a:t>
            </a:r>
            <a:r>
              <a:rPr lang="en-US" sz="2000" dirty="0">
                <a:latin typeface="Times New Roman"/>
                <a:ea typeface="Calibri"/>
                <a:cs typeface="Times New Roman"/>
              </a:rPr>
              <a:t> </a:t>
            </a:r>
            <a:r>
              <a:rPr lang="en-US" sz="2000" dirty="0" err="1">
                <a:latin typeface="Times New Roman"/>
                <a:ea typeface="Calibri"/>
                <a:cs typeface="Times New Roman"/>
              </a:rPr>
              <a:t>rõ</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kí</a:t>
            </a:r>
            <a:r>
              <a:rPr lang="en-US" sz="2000" dirty="0">
                <a:latin typeface="Times New Roman"/>
                <a:ea typeface="Calibri"/>
                <a:cs typeface="Times New Roman"/>
              </a:rPr>
              <a:t> </a:t>
            </a:r>
            <a:r>
              <a:rPr lang="en-US" sz="2000" dirty="0" err="1">
                <a:latin typeface="Times New Roman"/>
                <a:ea typeface="Calibri"/>
                <a:cs typeface="Times New Roman"/>
              </a:rPr>
              <a:t>ức</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gắn</a:t>
            </a:r>
            <a:r>
              <a:rPr lang="en-US" sz="2000" dirty="0">
                <a:latin typeface="Times New Roman"/>
                <a:ea typeface="Calibri"/>
                <a:cs typeface="Times New Roman"/>
              </a:rPr>
              <a:t> </a:t>
            </a:r>
            <a:r>
              <a:rPr lang="en-US" sz="2000" dirty="0" err="1">
                <a:latin typeface="Times New Roman"/>
                <a:ea typeface="Calibri"/>
                <a:cs typeface="Times New Roman"/>
              </a:rPr>
              <a:t>bó</a:t>
            </a:r>
            <a:r>
              <a:rPr lang="en-US" sz="2000" dirty="0">
                <a:latin typeface="Times New Roman"/>
                <a:ea typeface="Calibri"/>
                <a:cs typeface="Times New Roman"/>
              </a:rPr>
              <a:t> </a:t>
            </a:r>
            <a:r>
              <a:rPr lang="en-US" sz="2000" dirty="0" err="1">
                <a:latin typeface="Times New Roman"/>
                <a:ea typeface="Calibri"/>
                <a:cs typeface="Times New Roman"/>
              </a:rPr>
              <a:t>chan</a:t>
            </a:r>
            <a:r>
              <a:rPr lang="en-US" sz="2000" dirty="0">
                <a:latin typeface="Times New Roman"/>
                <a:ea typeface="Calibri"/>
                <a:cs typeface="Times New Roman"/>
              </a:rPr>
              <a:t> </a:t>
            </a:r>
            <a:r>
              <a:rPr lang="en-US" sz="2000" dirty="0" err="1">
                <a:latin typeface="Times New Roman"/>
                <a:ea typeface="Calibri"/>
                <a:cs typeface="Times New Roman"/>
              </a:rPr>
              <a:t>hoà</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lớn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a:t>
            </a:r>
            <a:r>
              <a:rPr lang="en-US" sz="2000" dirty="0" err="1">
                <a:latin typeface="Times New Roman"/>
                <a:ea typeface="Calibri"/>
                <a:cs typeface="Times New Roman"/>
              </a:rPr>
              <a:t>sâu</a:t>
            </a:r>
            <a:r>
              <a:rPr lang="en-US" sz="2000" dirty="0">
                <a:latin typeface="Times New Roman"/>
                <a:ea typeface="Calibri"/>
                <a:cs typeface="Times New Roman"/>
              </a:rPr>
              <a:t> </a:t>
            </a:r>
            <a:r>
              <a:rPr lang="en-US" sz="2000" dirty="0" err="1">
                <a:latin typeface="Times New Roman"/>
                <a:ea typeface="Calibri"/>
                <a:cs typeface="Times New Roman"/>
              </a:rPr>
              <a:t>nặng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tri </a:t>
            </a:r>
            <a:r>
              <a:rPr lang="en-US" sz="2000" dirty="0" err="1">
                <a:latin typeface="Times New Roman"/>
                <a:ea typeface="Calibri"/>
                <a:cs typeface="Times New Roman"/>
              </a:rPr>
              <a:t>kỉ</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dung </a:t>
            </a:r>
            <a:r>
              <a:rPr lang="en-US" sz="2000" dirty="0" err="1">
                <a:latin typeface="Times New Roman"/>
                <a:ea typeface="Calibri"/>
                <a:cs typeface="Times New Roman"/>
              </a:rPr>
              <a:t>dị</a:t>
            </a:r>
            <a:r>
              <a:rPr lang="en-US" sz="2000" dirty="0">
                <a:latin typeface="Times New Roman"/>
                <a:ea typeface="Calibri"/>
                <a:cs typeface="Times New Roman"/>
              </a:rPr>
              <a:t> </a:t>
            </a:r>
            <a:r>
              <a:rPr lang="en-US" sz="2000" dirty="0" err="1">
                <a:latin typeface="Times New Roman"/>
                <a:ea typeface="Calibri"/>
                <a:cs typeface="Times New Roman"/>
              </a:rPr>
              <a:t>đôn</a:t>
            </a:r>
            <a:r>
              <a:rPr lang="en-US" sz="2000" dirty="0">
                <a:latin typeface="Times New Roman"/>
                <a:ea typeface="Calibri"/>
                <a:cs typeface="Times New Roman"/>
              </a:rPr>
              <a:t> </a:t>
            </a:r>
            <a:r>
              <a:rPr lang="en-US" sz="2000" dirty="0" err="1">
                <a:latin typeface="Times New Roman"/>
                <a:ea typeface="Calibri"/>
                <a:cs typeface="Times New Roman"/>
              </a:rPr>
              <a:t>hậu</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chiếu</a:t>
            </a:r>
            <a:r>
              <a:rPr lang="en-US" sz="2000" dirty="0">
                <a:latin typeface="Times New Roman"/>
                <a:ea typeface="Calibri"/>
                <a:cs typeface="Times New Roman"/>
              </a:rPr>
              <a:t> </a:t>
            </a:r>
            <a:r>
              <a:rPr lang="en-US" sz="2000" dirty="0" err="1">
                <a:latin typeface="Times New Roman"/>
                <a:ea typeface="Calibri"/>
                <a:cs typeface="Times New Roman"/>
              </a:rPr>
              <a:t>tỏ</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kier </a:t>
            </a:r>
            <a:r>
              <a:rPr lang="en-US" sz="2000" dirty="0" err="1">
                <a:latin typeface="Times New Roman"/>
                <a:ea typeface="Calibri"/>
                <a:cs typeface="Times New Roman"/>
              </a:rPr>
              <a:t>niệm</a:t>
            </a:r>
            <a:r>
              <a:rPr lang="en-US" sz="2000" dirty="0">
                <a:latin typeface="Times New Roman"/>
                <a:ea typeface="Calibri"/>
                <a:cs typeface="Times New Roman"/>
              </a:rPr>
              <a:t> </a:t>
            </a:r>
            <a:r>
              <a:rPr lang="en-US" sz="2000" dirty="0" err="1">
                <a:latin typeface="Times New Roman"/>
                <a:ea typeface="Calibri"/>
                <a:cs typeface="Times New Roman"/>
              </a:rPr>
              <a:t>thân</a:t>
            </a:r>
            <a:r>
              <a:rPr lang="en-US" sz="2000" dirty="0">
                <a:latin typeface="Times New Roman"/>
                <a:ea typeface="Calibri"/>
                <a:cs typeface="Times New Roman"/>
              </a:rPr>
              <a:t> </a:t>
            </a:r>
            <a:r>
              <a:rPr lang="en-US" sz="2000" dirty="0" err="1">
                <a:latin typeface="Times New Roman"/>
                <a:ea typeface="Calibri"/>
                <a:cs typeface="Times New Roman"/>
              </a:rPr>
              <a:t>thương</a:t>
            </a:r>
            <a:r>
              <a:rPr lang="en-US" sz="2000" dirty="0">
                <a:latin typeface="Times New Roman"/>
                <a:ea typeface="Calibri"/>
                <a:cs typeface="Times New Roman"/>
              </a:rPr>
              <a:t> </a:t>
            </a:r>
            <a:r>
              <a:rPr lang="en-US" sz="2000" dirty="0" err="1">
                <a:latin typeface="Times New Roman"/>
                <a:ea typeface="Calibri"/>
                <a:cs typeface="Times New Roman"/>
              </a:rPr>
              <a:t>đánh</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tưởng</a:t>
            </a:r>
            <a:r>
              <a:rPr lang="en-US" sz="2000" dirty="0">
                <a:latin typeface="Times New Roman"/>
                <a:ea typeface="Calibri"/>
                <a:cs typeface="Times New Roman"/>
              </a:rPr>
              <a:t> </a:t>
            </a:r>
            <a:r>
              <a:rPr lang="en-US" sz="2000" dirty="0" err="1">
                <a:latin typeface="Times New Roman"/>
                <a:ea typeface="Calibri"/>
                <a:cs typeface="Times New Roman"/>
              </a:rPr>
              <a:t>chùng</a:t>
            </a:r>
            <a:r>
              <a:rPr lang="en-US" sz="2000" dirty="0">
                <a:latin typeface="Times New Roman"/>
                <a:ea typeface="Calibri"/>
                <a:cs typeface="Times New Roman"/>
              </a:rPr>
              <a:t> </a:t>
            </a:r>
            <a:r>
              <a:rPr lang="en-US" sz="2000" dirty="0" err="1">
                <a:latin typeface="Times New Roman"/>
                <a:ea typeface="Calibri"/>
                <a:cs typeface="Times New Roman"/>
              </a:rPr>
              <a:t>ngủ</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góc</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hồn</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lính</a:t>
            </a:r>
            <a:r>
              <a:rPr lang="en-US" sz="2000" dirty="0">
                <a:latin typeface="Times New Roman"/>
                <a:ea typeface="Calibri"/>
                <a:cs typeface="Times New Roman"/>
              </a:rPr>
              <a:t>.</a:t>
            </a:r>
            <a:endParaRPr lang="en-US" sz="1600" dirty="0">
              <a:ea typeface="Calibri"/>
              <a:cs typeface="Times New Roman"/>
            </a:endParaRPr>
          </a:p>
        </p:txBody>
      </p:sp>
      <p:sp>
        <p:nvSpPr>
          <p:cNvPr id="3" name="TextBox 2"/>
          <p:cNvSpPr txBox="1"/>
          <p:nvPr/>
        </p:nvSpPr>
        <p:spPr>
          <a:xfrm>
            <a:off x="990600" y="795441"/>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4" name="TextBox 3"/>
          <p:cNvSpPr txBox="1"/>
          <p:nvPr/>
        </p:nvSpPr>
        <p:spPr>
          <a:xfrm>
            <a:off x="4953000" y="792777"/>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xmlns="" val="76743220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61589" y="2286000"/>
            <a:ext cx="8885068" cy="3416320"/>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kính</a:t>
            </a:r>
            <a:r>
              <a:rPr lang="en-US" sz="2000" dirty="0">
                <a:latin typeface="Times New Roman"/>
                <a:ea typeface="Calibri"/>
                <a:cs typeface="Times New Roman"/>
              </a:rPr>
              <a:t> “</a:t>
            </a: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vi-VN" sz="2000" dirty="0">
                <a:latin typeface="Times New Roman"/>
                <a:ea typeface="Calibri"/>
                <a:cs typeface="Times New Roman"/>
              </a:rPr>
              <a:t>’’.</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dirty="0" err="1">
                <a:latin typeface="Times New Roman"/>
                <a:ea typeface="Calibri"/>
                <a:cs typeface="Times New Roman"/>
              </a:rPr>
              <a:t>cuối</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vừa</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dùng</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gốc</a:t>
            </a:r>
            <a:r>
              <a:rPr lang="en-US" sz="2000" dirty="0">
                <a:latin typeface="Times New Roman"/>
                <a:ea typeface="Calibri"/>
                <a:cs typeface="Times New Roman"/>
              </a:rPr>
              <a:t>, </a:t>
            </a:r>
            <a:r>
              <a:rPr lang="en-US" sz="2000" dirty="0" err="1">
                <a:latin typeface="Times New Roman"/>
                <a:ea typeface="Calibri"/>
                <a:cs typeface="Times New Roman"/>
              </a:rPr>
              <a:t>vừa</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chuyển</a:t>
            </a:r>
            <a:r>
              <a:rPr lang="en-US" sz="2000" dirty="0">
                <a:latin typeface="Times New Roman"/>
                <a:ea typeface="Calibri"/>
                <a:cs typeface="Times New Roman"/>
              </a:rPr>
              <a:t> –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đàm</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đa</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ý </a:t>
            </a:r>
            <a:r>
              <a:rPr lang="en-US" sz="2000" dirty="0" err="1">
                <a:latin typeface="Times New Roman"/>
                <a:ea typeface="Calibri"/>
                <a:cs typeface="Times New Roman"/>
              </a:rPr>
              <a:t>thơ</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tri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hay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khác</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tại</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bẽo</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thú</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bội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vời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vấn</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hổ</a:t>
            </a:r>
            <a:r>
              <a:rPr lang="en-US" sz="2000" dirty="0">
                <a:latin typeface="Times New Roman"/>
                <a:ea typeface="Calibri"/>
                <a:cs typeface="Times New Roman"/>
              </a:rPr>
              <a:t> </a:t>
            </a:r>
            <a:r>
              <a:rPr lang="en-US" sz="2000" dirty="0" err="1">
                <a:latin typeface="Times New Roman"/>
                <a:ea typeface="Calibri"/>
                <a:cs typeface="Times New Roman"/>
              </a:rPr>
              <a:t>thẹn</a:t>
            </a:r>
            <a:r>
              <a:rPr lang="en-US" sz="2000" dirty="0">
                <a:latin typeface="Times New Roman"/>
                <a:ea typeface="Calibri"/>
                <a:cs typeface="Times New Roman"/>
              </a:rPr>
              <a:t>, </a:t>
            </a:r>
            <a:r>
              <a:rPr lang="en-US" sz="2000" dirty="0" err="1">
                <a:latin typeface="Times New Roman"/>
                <a:ea typeface="Calibri"/>
                <a:cs typeface="Times New Roman"/>
              </a:rPr>
              <a:t>ăn</a:t>
            </a:r>
            <a:r>
              <a:rPr lang="en-US" sz="2000" dirty="0">
                <a:latin typeface="Times New Roman"/>
                <a:ea typeface="Calibri"/>
                <a:cs typeface="Times New Roman"/>
              </a:rPr>
              <a:t> </a:t>
            </a:r>
            <a:r>
              <a:rPr lang="en-US" sz="2000" dirty="0" err="1">
                <a:latin typeface="Times New Roman"/>
                <a:ea typeface="Calibri"/>
                <a:cs typeface="Times New Roman"/>
              </a:rPr>
              <a:t>hận</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endParaRPr lang="en-US" sz="1600" dirty="0">
              <a:ea typeface="Calibri"/>
              <a:cs typeface="Times New Roman"/>
            </a:endParaRPr>
          </a:p>
        </p:txBody>
      </p:sp>
      <p:sp>
        <p:nvSpPr>
          <p:cNvPr id="3" name="TextBox 2"/>
          <p:cNvSpPr txBox="1"/>
          <p:nvPr/>
        </p:nvSpPr>
        <p:spPr>
          <a:xfrm>
            <a:off x="685800" y="533400"/>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64349" y="594955"/>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xmlns="" val="2946451715"/>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61589" y="2286000"/>
            <a:ext cx="8885068" cy="3046988"/>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cuộc</a:t>
            </a:r>
            <a:r>
              <a:rPr lang="en-US" sz="2000" dirty="0">
                <a:latin typeface="Times New Roman"/>
                <a:ea typeface="Calibri"/>
                <a:cs typeface="Times New Roman"/>
              </a:rPr>
              <a:t> </a:t>
            </a:r>
            <a:r>
              <a:rPr lang="en-US" sz="2000" dirty="0" err="1">
                <a:latin typeface="Times New Roman"/>
                <a:ea typeface="Calibri"/>
                <a:cs typeface="Times New Roman"/>
              </a:rPr>
              <a:t>gặp</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lập</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biển</a:t>
            </a:r>
            <a:r>
              <a:rPr lang="en-US" sz="2000" dirty="0">
                <a:latin typeface="Times New Roman"/>
                <a:ea typeface="Calibri"/>
                <a:cs typeface="Times New Roman"/>
              </a:rPr>
              <a:t>, </a:t>
            </a:r>
            <a:r>
              <a:rPr lang="en-US" sz="2000" dirty="0" err="1">
                <a:latin typeface="Times New Roman"/>
                <a:ea typeface="Calibri"/>
                <a:cs typeface="Times New Roman"/>
              </a:rPr>
              <a:t>vĩnh</a:t>
            </a:r>
            <a:r>
              <a:rPr lang="en-US" sz="2000" dirty="0">
                <a:latin typeface="Times New Roman"/>
                <a:ea typeface="Calibri"/>
                <a:cs typeface="Times New Roman"/>
              </a:rPr>
              <a:t> </a:t>
            </a:r>
            <a:r>
              <a:rPr lang="en-US" sz="2000" dirty="0" err="1">
                <a:latin typeface="Times New Roman"/>
                <a:ea typeface="Calibri"/>
                <a:cs typeface="Times New Roman"/>
              </a:rPr>
              <a:t>hằng</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cứ</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vành</a:t>
            </a:r>
            <a:r>
              <a:rPr lang="en-US" sz="2000" dirty="0">
                <a:latin typeface="Times New Roman"/>
                <a:ea typeface="Calibri"/>
                <a:cs typeface="Times New Roman"/>
              </a:rPr>
              <a:t> </a:t>
            </a:r>
            <a:r>
              <a:rPr lang="en-US" sz="2000" dirty="0" err="1">
                <a:latin typeface="Times New Roman"/>
                <a:ea typeface="Calibri"/>
                <a:cs typeface="Times New Roman"/>
              </a:rPr>
              <a:t>vạnh</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trọn</a:t>
            </a:r>
            <a:r>
              <a:rPr lang="en-US" sz="2000" dirty="0">
                <a:latin typeface="Times New Roman"/>
                <a:ea typeface="Calibri"/>
                <a:cs typeface="Times New Roman"/>
              </a:rPr>
              <a:t> </a:t>
            </a:r>
            <a:r>
              <a:rPr lang="en-US" sz="2000" dirty="0" err="1">
                <a:latin typeface="Times New Roman"/>
                <a:ea typeface="Calibri"/>
                <a:cs typeface="Times New Roman"/>
              </a:rPr>
              <a:t>vẹn</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dù</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a:t>
            </a:r>
            <a:endParaRPr lang="en-US" sz="2000" dirty="0">
              <a:ea typeface="Calibri"/>
              <a:cs typeface="Times New Roman"/>
            </a:endParaRPr>
          </a:p>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hoá</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phăng</a:t>
            </a:r>
            <a:r>
              <a:rPr lang="en-US" sz="2000" dirty="0">
                <a:latin typeface="Times New Roman"/>
                <a:ea typeface="Calibri"/>
                <a:cs typeface="Times New Roman"/>
              </a:rPr>
              <a:t> </a:t>
            </a:r>
            <a:r>
              <a:rPr lang="en-US" sz="2000" dirty="0" err="1">
                <a:latin typeface="Times New Roman"/>
                <a:ea typeface="Calibri"/>
                <a:cs typeface="Times New Roman"/>
              </a:rPr>
              <a:t>phắc</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trách</a:t>
            </a:r>
            <a:r>
              <a:rPr lang="en-US" sz="2000" dirty="0">
                <a:latin typeface="Times New Roman"/>
                <a:ea typeface="Calibri"/>
                <a:cs typeface="Times New Roman"/>
              </a:rPr>
              <a:t> </a:t>
            </a:r>
            <a:r>
              <a:rPr lang="en-US" sz="2000" dirty="0" err="1">
                <a:latin typeface="Times New Roman"/>
                <a:ea typeface="Calibri"/>
                <a:cs typeface="Times New Roman"/>
              </a:rPr>
              <a:t>cứ</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liên</a:t>
            </a:r>
            <a:r>
              <a:rPr lang="en-US" sz="2000" dirty="0">
                <a:latin typeface="Times New Roman"/>
                <a:ea typeface="Calibri"/>
                <a:cs typeface="Times New Roman"/>
              </a:rPr>
              <a:t> </a:t>
            </a:r>
            <a:r>
              <a:rPr lang="en-US" sz="2000" dirty="0" err="1">
                <a:latin typeface="Times New Roman"/>
                <a:ea typeface="Calibri"/>
                <a:cs typeface="Times New Roman"/>
              </a:rPr>
              <a:t>tưởng</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nhìn</a:t>
            </a:r>
            <a:r>
              <a:rPr lang="en-US" sz="2000" dirty="0">
                <a:latin typeface="Times New Roman"/>
                <a:ea typeface="Calibri"/>
                <a:cs typeface="Times New Roman"/>
              </a:rPr>
              <a:t> </a:t>
            </a:r>
            <a:r>
              <a:rPr lang="en-US" sz="2000" dirty="0" err="1">
                <a:latin typeface="Times New Roman"/>
                <a:ea typeface="Calibri"/>
                <a:cs typeface="Times New Roman"/>
              </a:rPr>
              <a:t>nghiêm</a:t>
            </a:r>
            <a:r>
              <a:rPr lang="en-US" sz="2000" dirty="0">
                <a:latin typeface="Times New Roman"/>
                <a:ea typeface="Calibri"/>
                <a:cs typeface="Times New Roman"/>
              </a:rPr>
              <a:t> </a:t>
            </a:r>
            <a:r>
              <a:rPr lang="en-US" sz="2000" dirty="0" err="1">
                <a:latin typeface="Times New Roman"/>
                <a:ea typeface="Calibri"/>
                <a:cs typeface="Times New Roman"/>
              </a:rPr>
              <a:t>khắc</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dung, </a:t>
            </a:r>
            <a:r>
              <a:rPr lang="en-US" sz="2000" dirty="0" err="1">
                <a:latin typeface="Times New Roman"/>
                <a:ea typeface="Calibri"/>
                <a:cs typeface="Times New Roman"/>
              </a:rPr>
              <a:t>độ</a:t>
            </a:r>
            <a:r>
              <a:rPr lang="en-US" sz="2000" dirty="0">
                <a:latin typeface="Times New Roman"/>
                <a:ea typeface="Calibri"/>
                <a:cs typeface="Times New Roman"/>
              </a:rPr>
              <a:t> </a:t>
            </a:r>
            <a:r>
              <a:rPr lang="en-US" sz="2000" dirty="0" err="1">
                <a:latin typeface="Times New Roman"/>
                <a:ea typeface="Calibri"/>
                <a:cs typeface="Times New Roman"/>
              </a:rPr>
              <a:t>lượng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mỗi</a:t>
            </a:r>
            <a:r>
              <a:rPr lang="en-US" sz="2000" dirty="0">
                <a:latin typeface="Times New Roman"/>
                <a:ea typeface="Calibri"/>
                <a:cs typeface="Times New Roman"/>
              </a:rPr>
              <a:t> </a:t>
            </a:r>
            <a:r>
              <a:rPr lang="en-US" sz="2000" dirty="0" err="1">
                <a:latin typeface="Times New Roman"/>
                <a:ea typeface="Calibri"/>
                <a:cs typeface="Times New Roman"/>
              </a:rPr>
              <a:t>chúng</a:t>
            </a:r>
            <a:r>
              <a:rPr lang="en-US" sz="2000" dirty="0">
                <a:latin typeface="Times New Roman"/>
                <a:ea typeface="Calibri"/>
                <a:cs typeface="Times New Roman"/>
              </a:rPr>
              <a:t> ta: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thì</a:t>
            </a:r>
            <a:r>
              <a:rPr lang="en-US" sz="2000" dirty="0">
                <a:latin typeface="Times New Roman"/>
                <a:ea typeface="Calibri"/>
                <a:cs typeface="Times New Roman"/>
              </a:rPr>
              <a:t> </a:t>
            </a:r>
            <a:r>
              <a:rPr lang="en-US" sz="2000" dirty="0" err="1">
                <a:latin typeface="Times New Roman"/>
                <a:ea typeface="Calibri"/>
                <a:cs typeface="Times New Roman"/>
              </a:rPr>
              <a:t>luôn</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diệt</a:t>
            </a:r>
            <a:r>
              <a:rPr lang="en-US" sz="2000" dirty="0">
                <a:latin typeface="Times New Roman"/>
                <a:ea typeface="Calibri"/>
                <a:cs typeface="Times New Roman"/>
              </a:rPr>
              <a:t>.</a:t>
            </a:r>
            <a:endParaRPr lang="en-US" sz="2000" dirty="0">
              <a:ea typeface="Calibri"/>
              <a:cs typeface="Times New Roman"/>
            </a:endParaRPr>
          </a:p>
        </p:txBody>
      </p:sp>
      <p:sp>
        <p:nvSpPr>
          <p:cNvPr id="3" name="TextBox 2"/>
          <p:cNvSpPr txBox="1"/>
          <p:nvPr/>
        </p:nvSpPr>
        <p:spPr>
          <a:xfrm>
            <a:off x="685800" y="533400"/>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64349" y="594955"/>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xmlns="" val="294645171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9572" y="-2"/>
            <a:ext cx="8930893" cy="6858001"/>
          </a:xfrm>
          <a:prstGeom prst="rect">
            <a:avLst/>
          </a:prstGeom>
        </p:spPr>
      </p:pic>
      <p:sp>
        <p:nvSpPr>
          <p:cNvPr id="6" name="TextBox 5"/>
          <p:cNvSpPr txBox="1"/>
          <p:nvPr/>
        </p:nvSpPr>
        <p:spPr>
          <a:xfrm>
            <a:off x="287183" y="0"/>
            <a:ext cx="84461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0" y="1860438"/>
            <a:ext cx="9020544" cy="4893647"/>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tấm</a:t>
            </a:r>
            <a:r>
              <a:rPr lang="en-US" sz="2000" dirty="0">
                <a:latin typeface="Times New Roman"/>
                <a:ea typeface="Calibri"/>
                <a:cs typeface="Times New Roman"/>
              </a:rPr>
              <a:t> </a:t>
            </a:r>
            <a:r>
              <a:rPr lang="en-US" sz="2000" dirty="0" err="1">
                <a:latin typeface="Times New Roman"/>
                <a:ea typeface="Calibri"/>
                <a:cs typeface="Times New Roman"/>
              </a:rPr>
              <a:t>lòng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đội</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bào</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dân</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ấy</a:t>
            </a:r>
            <a:r>
              <a:rPr lang="en-US" sz="2000" dirty="0">
                <a:latin typeface="Times New Roman"/>
                <a:ea typeface="Calibri"/>
                <a:cs typeface="Times New Roman"/>
              </a:rPr>
              <a:t>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Nguyễn</a:t>
            </a:r>
            <a:r>
              <a:rPr lang="en-US" sz="2000" dirty="0">
                <a:latin typeface="Times New Roman"/>
                <a:ea typeface="Calibri"/>
                <a:cs typeface="Times New Roman"/>
              </a:rPr>
              <a:t> </a:t>
            </a:r>
            <a:r>
              <a:rPr lang="en-US" sz="2000" dirty="0" err="1">
                <a:latin typeface="Times New Roman"/>
                <a:ea typeface="Calibri"/>
                <a:cs typeface="Times New Roman"/>
              </a:rPr>
              <a:t>Duy</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ý </a:t>
            </a:r>
            <a:r>
              <a:rPr lang="en-US" sz="2000" dirty="0" err="1">
                <a:latin typeface="Times New Roman"/>
                <a:ea typeface="Calibri"/>
                <a:cs typeface="Times New Roman"/>
              </a:rPr>
              <a:t>thơ</a:t>
            </a:r>
            <a:r>
              <a:rPr lang="vi-VN"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giác</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lý</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nghĩ</a:t>
            </a:r>
            <a:r>
              <a:rPr lang="en-US" sz="2000" dirty="0">
                <a:latin typeface="Times New Roman"/>
                <a:ea typeface="Calibri"/>
                <a:cs typeface="Times New Roman"/>
              </a:rPr>
              <a:t> </a:t>
            </a:r>
            <a:r>
              <a:rPr lang="en-US" sz="2000" dirty="0" err="1">
                <a:latin typeface="Times New Roman"/>
                <a:ea typeface="Calibri"/>
                <a:cs typeface="Times New Roman"/>
              </a:rPr>
              <a:t>chợt</a:t>
            </a:r>
            <a:r>
              <a:rPr lang="en-US" sz="2000" dirty="0">
                <a:latin typeface="Times New Roman"/>
                <a:ea typeface="Calibri"/>
                <a:cs typeface="Times New Roman"/>
              </a:rPr>
              <a:t> </a:t>
            </a:r>
            <a:r>
              <a:rPr lang="en-US" sz="2000" dirty="0" err="1">
                <a:latin typeface="Times New Roman"/>
                <a:ea typeface="Calibri"/>
                <a:cs typeface="Times New Roman"/>
              </a:rPr>
              <a:t>nhận</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bẽo</a:t>
            </a:r>
            <a:r>
              <a:rPr lang="en-US" sz="2000" dirty="0">
                <a:latin typeface="Times New Roman"/>
                <a:ea typeface="Calibri"/>
                <a:cs typeface="Times New Roman"/>
              </a:rPr>
              <a:t>, </a:t>
            </a:r>
            <a:r>
              <a:rPr lang="en-US" sz="2000" dirty="0" err="1">
                <a:latin typeface="Times New Roman"/>
                <a:ea typeface="Calibri"/>
                <a:cs typeface="Times New Roman"/>
              </a:rPr>
              <a:t>nông</a:t>
            </a:r>
            <a:r>
              <a:rPr lang="en-US" sz="2000" dirty="0">
                <a:latin typeface="Times New Roman"/>
                <a:ea typeface="Calibri"/>
                <a:cs typeface="Times New Roman"/>
              </a:rPr>
              <a:t> </a:t>
            </a:r>
            <a:r>
              <a:rPr lang="en-US" sz="2000" dirty="0" err="1">
                <a:latin typeface="Times New Roman"/>
                <a:ea typeface="Calibri"/>
                <a:cs typeface="Times New Roman"/>
              </a:rPr>
              <a:t>nổi</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nhớ</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ăn</a:t>
            </a:r>
            <a:r>
              <a:rPr lang="en-US" sz="2000" dirty="0">
                <a:latin typeface="Times New Roman"/>
                <a:ea typeface="Calibri"/>
                <a:cs typeface="Times New Roman"/>
              </a:rPr>
              <a:t> </a:t>
            </a:r>
            <a:r>
              <a:rPr lang="en-US" sz="2000" dirty="0" err="1">
                <a:latin typeface="Times New Roman"/>
                <a:ea typeface="Calibri"/>
                <a:cs typeface="Times New Roman"/>
              </a:rPr>
              <a:t>năn</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nhận</a:t>
            </a:r>
            <a:r>
              <a:rPr lang="en-US" sz="2000" dirty="0">
                <a:latin typeface="Times New Roman"/>
                <a:ea typeface="Calibri"/>
                <a:cs typeface="Times New Roman"/>
              </a:rPr>
              <a:t> </a:t>
            </a:r>
            <a:r>
              <a:rPr lang="en-US" sz="2000" dirty="0" err="1">
                <a:latin typeface="Times New Roman"/>
                <a:ea typeface="Calibri"/>
                <a:cs typeface="Times New Roman"/>
              </a:rPr>
              <a:t>thấy</a:t>
            </a:r>
            <a:r>
              <a:rPr lang="en-US" sz="2000" dirty="0">
                <a:latin typeface="Times New Roman"/>
                <a:ea typeface="Calibri"/>
                <a:cs typeface="Times New Roman"/>
              </a:rPr>
              <a:t> </a:t>
            </a:r>
            <a:r>
              <a:rPr lang="en-US" sz="2000" dirty="0" err="1">
                <a:latin typeface="Times New Roman"/>
                <a:ea typeface="Calibri"/>
                <a:cs typeface="Times New Roman"/>
              </a:rPr>
              <a:t>cần</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bản</a:t>
            </a:r>
            <a:r>
              <a:rPr lang="en-US" sz="2000" dirty="0">
                <a:latin typeface="Times New Roman"/>
                <a:ea typeface="Calibri"/>
                <a:cs typeface="Times New Roman"/>
              </a:rPr>
              <a:t> </a:t>
            </a:r>
            <a:r>
              <a:rPr lang="en-US" sz="2000" dirty="0" err="1">
                <a:latin typeface="Times New Roman"/>
                <a:ea typeface="Calibri"/>
                <a:cs typeface="Times New Roman"/>
              </a:rPr>
              <a:t>thân</a:t>
            </a:r>
            <a:r>
              <a:rPr lang="en-US" sz="2000" dirty="0">
                <a:latin typeface="Times New Roman"/>
                <a:ea typeface="Calibri"/>
                <a:cs typeface="Times New Roman"/>
              </a:rPr>
              <a:t> </a:t>
            </a:r>
            <a:r>
              <a:rPr lang="en-US" sz="2000" dirty="0" err="1">
                <a:latin typeface="Times New Roman"/>
                <a:ea typeface="Calibri"/>
                <a:cs typeface="Times New Roman"/>
              </a:rPr>
              <a:t>phải</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trân</a:t>
            </a:r>
            <a:r>
              <a:rPr lang="en-US" sz="2000" dirty="0">
                <a:latin typeface="Times New Roman"/>
                <a:ea typeface="Calibri"/>
                <a:cs typeface="Times New Roman"/>
              </a:rPr>
              <a:t> </a:t>
            </a:r>
            <a:r>
              <a:rPr lang="en-US" sz="2000" dirty="0" err="1">
                <a:latin typeface="Times New Roman"/>
                <a:ea typeface="Calibri"/>
                <a:cs typeface="Times New Roman"/>
              </a:rPr>
              <a:t>trọng</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gì</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qua</a:t>
            </a:r>
            <a:r>
              <a:rPr lang="vi-VN" sz="1600" dirty="0">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thật</a:t>
            </a:r>
            <a:r>
              <a:rPr lang="en-US" sz="2000" dirty="0">
                <a:latin typeface="Times New Roman"/>
                <a:ea typeface="Calibri"/>
                <a:cs typeface="Times New Roman"/>
              </a:rPr>
              <a:t> </a:t>
            </a:r>
            <a:r>
              <a:rPr lang="en-US" sz="2000" dirty="0" err="1">
                <a:latin typeface="Times New Roman"/>
                <a:ea typeface="Calibri"/>
                <a:cs typeface="Times New Roman"/>
              </a:rPr>
              <a:t>đáng</a:t>
            </a:r>
            <a:r>
              <a:rPr lang="en-US" sz="2000" dirty="0">
                <a:latin typeface="Times New Roman"/>
                <a:ea typeface="Calibri"/>
                <a:cs typeface="Times New Roman"/>
              </a:rPr>
              <a:t> </a:t>
            </a:r>
            <a:r>
              <a:rPr lang="en-US" sz="2000" dirty="0" err="1">
                <a:latin typeface="Times New Roman"/>
                <a:ea typeface="Calibri"/>
                <a:cs typeface="Times New Roman"/>
              </a:rPr>
              <a:t>trân</a:t>
            </a:r>
            <a:r>
              <a:rPr lang="en-US" sz="2000" dirty="0">
                <a:latin typeface="Times New Roman"/>
                <a:ea typeface="Calibri"/>
                <a:cs typeface="Times New Roman"/>
              </a:rPr>
              <a:t> </a:t>
            </a:r>
            <a:r>
              <a:rPr lang="en-US" sz="2000" dirty="0" err="1">
                <a:latin typeface="Times New Roman"/>
                <a:ea typeface="Calibri"/>
                <a:cs typeface="Times New Roman"/>
              </a:rPr>
              <a:t>trọng</a:t>
            </a:r>
            <a:r>
              <a:rPr lang="en-US" sz="2000" dirty="0">
                <a:latin typeface="Times New Roman"/>
                <a:ea typeface="Calibri"/>
                <a:cs typeface="Times New Roman"/>
              </a:rPr>
              <a:t>, </a:t>
            </a:r>
            <a:r>
              <a:rPr lang="en-US" sz="2000" dirty="0" err="1">
                <a:latin typeface="Times New Roman"/>
                <a:ea typeface="Calibri"/>
                <a:cs typeface="Times New Roman"/>
              </a:rPr>
              <a:t>nó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nghĩ</a:t>
            </a:r>
            <a:r>
              <a:rPr lang="en-US" sz="2000" dirty="0">
                <a:latin typeface="Times New Roman"/>
                <a:ea typeface="Calibri"/>
                <a:cs typeface="Times New Roman"/>
              </a:rPr>
              <a:t> </a:t>
            </a:r>
            <a:r>
              <a:rPr lang="en-US" sz="2000" dirty="0" err="1">
                <a:latin typeface="Times New Roman"/>
                <a:ea typeface="Calibri"/>
                <a:cs typeface="Times New Roman"/>
              </a:rPr>
              <a:t>trăn</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đấu</a:t>
            </a:r>
            <a:r>
              <a:rPr lang="en-US" sz="2000" dirty="0">
                <a:latin typeface="Times New Roman"/>
                <a:ea typeface="Calibri"/>
                <a:cs typeface="Times New Roman"/>
              </a:rPr>
              <a:t> </a:t>
            </a:r>
            <a:r>
              <a:rPr lang="en-US" sz="2000" dirty="0" err="1">
                <a:latin typeface="Times New Roman"/>
                <a:ea typeface="Calibri"/>
                <a:cs typeface="Times New Roman"/>
              </a:rPr>
              <a:t>tranh</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tốt</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chìm</a:t>
            </a:r>
            <a:r>
              <a:rPr lang="en-US" sz="2000" dirty="0">
                <a:latin typeface="Times New Roman"/>
                <a:ea typeface="Calibri"/>
                <a:cs typeface="Times New Roman"/>
              </a:rPr>
              <a:t> </a:t>
            </a:r>
            <a:r>
              <a:rPr lang="en-US" sz="2000" dirty="0" err="1">
                <a:latin typeface="Times New Roman"/>
                <a:ea typeface="Calibri"/>
                <a:cs typeface="Times New Roman"/>
              </a:rPr>
              <a:t>vào</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đánh</a:t>
            </a:r>
            <a:r>
              <a:rPr lang="en-US" sz="2000" dirty="0">
                <a:latin typeface="Times New Roman"/>
                <a:ea typeface="Calibri"/>
                <a:cs typeface="Times New Roman"/>
              </a:rPr>
              <a:t> </a:t>
            </a:r>
            <a:r>
              <a:rPr lang="en-US" sz="2000" dirty="0" err="1">
                <a:latin typeface="Times New Roman"/>
                <a:ea typeface="Calibri"/>
                <a:cs typeface="Times New Roman"/>
              </a:rPr>
              <a:t>mất</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sạch</a:t>
            </a:r>
            <a:r>
              <a:rPr lang="en-US" sz="2000" dirty="0">
                <a:latin typeface="Times New Roman"/>
                <a:ea typeface="Calibri"/>
                <a:cs typeface="Times New Roman"/>
              </a:rPr>
              <a:t>, </a:t>
            </a:r>
            <a:r>
              <a:rPr lang="en-US" sz="2000" dirty="0" err="1">
                <a:latin typeface="Times New Roman"/>
                <a:ea typeface="Calibri"/>
                <a:cs typeface="Times New Roman"/>
              </a:rPr>
              <a:t>tốt</a:t>
            </a:r>
            <a:r>
              <a:rPr lang="en-US" sz="2000" dirty="0">
                <a:latin typeface="Times New Roman"/>
                <a:ea typeface="Calibri"/>
                <a:cs typeface="Times New Roman"/>
              </a:rPr>
              <a:t> </a:t>
            </a:r>
            <a:r>
              <a:rPr lang="en-US" sz="2000" dirty="0" err="1">
                <a:latin typeface="Times New Roman"/>
                <a:ea typeface="Calibri"/>
                <a:cs typeface="Times New Roman"/>
              </a:rPr>
              <a:t>đep</a:t>
            </a:r>
            <a:r>
              <a:rPr lang="en-US" sz="2000" dirty="0">
                <a:latin typeface="Times New Roman"/>
                <a:ea typeface="Calibri"/>
                <a:cs typeface="Times New Roman"/>
              </a:rPr>
              <a:t>. </a:t>
            </a:r>
            <a:r>
              <a:rPr lang="en-US" sz="2000" dirty="0" err="1">
                <a:latin typeface="Times New Roman"/>
                <a:ea typeface="Calibri"/>
                <a:cs typeface="Times New Roman"/>
              </a:rPr>
              <a:t>Dòng</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cuối</a:t>
            </a:r>
            <a:r>
              <a:rPr lang="en-US" sz="2000" dirty="0">
                <a:latin typeface="Times New Roman"/>
                <a:ea typeface="Calibri"/>
                <a:cs typeface="Times New Roman"/>
              </a:rPr>
              <a:t> </a:t>
            </a:r>
            <a:r>
              <a:rPr lang="en-US" sz="2000" dirty="0" err="1">
                <a:latin typeface="Times New Roman"/>
                <a:ea typeface="Calibri"/>
                <a:cs typeface="Times New Roman"/>
              </a:rPr>
              <a:t>dồn</a:t>
            </a:r>
            <a:r>
              <a:rPr lang="en-US" sz="2000" dirty="0">
                <a:latin typeface="Times New Roman"/>
                <a:ea typeface="Calibri"/>
                <a:cs typeface="Times New Roman"/>
              </a:rPr>
              <a:t> </a:t>
            </a:r>
            <a:r>
              <a:rPr lang="en-US" sz="2000" dirty="0" err="1">
                <a:latin typeface="Times New Roman"/>
                <a:ea typeface="Calibri"/>
                <a:cs typeface="Times New Roman"/>
              </a:rPr>
              <a:t>nén</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ao</a:t>
            </a:r>
            <a:r>
              <a:rPr lang="en-US" sz="2000" dirty="0">
                <a:latin typeface="Times New Roman"/>
                <a:ea typeface="Calibri"/>
                <a:cs typeface="Times New Roman"/>
              </a:rPr>
              <a:t> </a:t>
            </a:r>
            <a:r>
              <a:rPr lang="en-US" sz="2000" dirty="0" err="1">
                <a:latin typeface="Times New Roman"/>
                <a:ea typeface="Calibri"/>
                <a:cs typeface="Times New Roman"/>
              </a:rPr>
              <a:t>niềm</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sám</a:t>
            </a:r>
            <a:r>
              <a:rPr lang="en-US" sz="2000" dirty="0">
                <a:latin typeface="Times New Roman"/>
                <a:ea typeface="Calibri"/>
                <a:cs typeface="Times New Roman"/>
              </a:rPr>
              <a:t> </a:t>
            </a:r>
            <a:r>
              <a:rPr lang="en-US" sz="2000" dirty="0" err="1">
                <a:latin typeface="Times New Roman"/>
                <a:ea typeface="Calibri"/>
                <a:cs typeface="Times New Roman"/>
              </a:rPr>
              <a:t>hối</a:t>
            </a:r>
            <a:r>
              <a:rPr lang="en-US" sz="2000" dirty="0">
                <a:latin typeface="Times New Roman"/>
                <a:ea typeface="Calibri"/>
                <a:cs typeface="Times New Roman"/>
              </a:rPr>
              <a:t> </a:t>
            </a:r>
            <a:r>
              <a:rPr lang="en-US" sz="2000" dirty="0" err="1">
                <a:latin typeface="Times New Roman"/>
                <a:ea typeface="Calibri"/>
                <a:cs typeface="Times New Roman"/>
              </a:rPr>
              <a:t>ăn</a:t>
            </a:r>
            <a:r>
              <a:rPr lang="en-US" sz="2000" dirty="0">
                <a:latin typeface="Times New Roman"/>
                <a:ea typeface="Calibri"/>
                <a:cs typeface="Times New Roman"/>
              </a:rPr>
              <a:t> </a:t>
            </a:r>
            <a:r>
              <a:rPr lang="en-US" sz="2000" dirty="0" err="1">
                <a:latin typeface="Times New Roman"/>
                <a:ea typeface="Calibri"/>
                <a:cs typeface="Times New Roman"/>
              </a:rPr>
              <a:t>năn</a:t>
            </a:r>
            <a:r>
              <a:rPr lang="en-US" sz="2000" dirty="0">
                <a:latin typeface="Times New Roman"/>
                <a:ea typeface="Calibri"/>
                <a:cs typeface="Times New Roman"/>
              </a:rPr>
              <a:t> </a:t>
            </a:r>
            <a:r>
              <a:rPr lang="en-US" sz="2000" dirty="0" err="1">
                <a:latin typeface="Times New Roman"/>
                <a:ea typeface="Calibri"/>
                <a:cs typeface="Times New Roman"/>
              </a:rPr>
              <a:t>dù</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cất</a:t>
            </a:r>
            <a:r>
              <a:rPr lang="en-US" sz="2000" dirty="0">
                <a:latin typeface="Times New Roman"/>
                <a:ea typeface="Calibri"/>
                <a:cs typeface="Times New Roman"/>
              </a:rPr>
              <a:t> </a:t>
            </a:r>
            <a:r>
              <a:rPr lang="en-US" sz="2000" dirty="0" err="1">
                <a:latin typeface="Times New Roman"/>
                <a:ea typeface="Calibri"/>
                <a:cs typeface="Times New Roman"/>
              </a:rPr>
              <a:t>lên</a:t>
            </a:r>
            <a:r>
              <a:rPr lang="en-US" sz="2000" dirty="0">
                <a:latin typeface="Times New Roman"/>
                <a:ea typeface="Calibri"/>
                <a:cs typeface="Times New Roman"/>
              </a:rPr>
              <a:t> </a:t>
            </a:r>
            <a:r>
              <a:rPr lang="en-US" sz="2000" dirty="0" err="1">
                <a:latin typeface="Times New Roman"/>
                <a:ea typeface="Calibri"/>
                <a:cs typeface="Times New Roman"/>
              </a:rPr>
              <a:t>nhưng</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vì</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càng</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ám</a:t>
            </a:r>
            <a:r>
              <a:rPr lang="en-US" sz="2000" dirty="0">
                <a:latin typeface="Times New Roman"/>
                <a:ea typeface="Calibri"/>
                <a:cs typeface="Times New Roman"/>
              </a:rPr>
              <a:t> </a:t>
            </a:r>
            <a:r>
              <a:rPr lang="en-US" sz="2000" dirty="0" err="1">
                <a:latin typeface="Times New Roman"/>
                <a:ea typeface="Calibri"/>
                <a:cs typeface="Times New Roman"/>
              </a:rPr>
              <a:t>ảnh</a:t>
            </a:r>
            <a:r>
              <a:rPr lang="en-US" sz="2000" dirty="0">
                <a:latin typeface="Times New Roman"/>
                <a:ea typeface="Calibri"/>
                <a:cs typeface="Times New Roman"/>
              </a:rPr>
              <a:t>, day </a:t>
            </a:r>
            <a:r>
              <a:rPr lang="en-US" sz="2000" dirty="0" err="1">
                <a:latin typeface="Times New Roman"/>
                <a:ea typeface="Calibri"/>
                <a:cs typeface="Times New Roman"/>
              </a:rPr>
              <a:t>dứt</a:t>
            </a:r>
            <a:r>
              <a:rPr lang="en-US" sz="2000" dirty="0">
                <a:latin typeface="Times New Roman"/>
                <a:ea typeface="Calibri"/>
                <a:cs typeface="Times New Roman"/>
              </a:rPr>
              <a:t>. Qua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Nguyễn</a:t>
            </a:r>
            <a:r>
              <a:rPr lang="en-US" sz="2000" dirty="0">
                <a:latin typeface="Times New Roman"/>
                <a:ea typeface="Calibri"/>
                <a:cs typeface="Times New Roman"/>
              </a:rPr>
              <a:t> </a:t>
            </a:r>
            <a:r>
              <a:rPr lang="en-US" sz="2000" dirty="0" err="1">
                <a:latin typeface="Times New Roman"/>
                <a:ea typeface="Calibri"/>
                <a:cs typeface="Times New Roman"/>
              </a:rPr>
              <a:t>Duy</a:t>
            </a:r>
            <a:r>
              <a:rPr lang="en-US" sz="2000" dirty="0">
                <a:latin typeface="Times New Roman"/>
                <a:ea typeface="Calibri"/>
                <a:cs typeface="Times New Roman"/>
              </a:rPr>
              <a:t> </a:t>
            </a:r>
            <a:r>
              <a:rPr lang="en-US" sz="2000" dirty="0" err="1">
                <a:latin typeface="Times New Roman"/>
                <a:ea typeface="Calibri"/>
                <a:cs typeface="Times New Roman"/>
              </a:rPr>
              <a:t>muốn</a:t>
            </a:r>
            <a:r>
              <a:rPr lang="en-US" sz="2000" dirty="0">
                <a:latin typeface="Times New Roman"/>
                <a:ea typeface="Calibri"/>
                <a:cs typeface="Times New Roman"/>
              </a:rPr>
              <a:t> </a:t>
            </a:r>
            <a:r>
              <a:rPr lang="en-US" sz="2000" dirty="0" err="1">
                <a:latin typeface="Times New Roman"/>
                <a:ea typeface="Calibri"/>
                <a:cs typeface="Times New Roman"/>
              </a:rPr>
              <a:t>gửi</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mọi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đạo</a:t>
            </a:r>
            <a:r>
              <a:rPr lang="en-US" sz="2000" dirty="0">
                <a:latin typeface="Times New Roman"/>
                <a:ea typeface="Calibri"/>
                <a:cs typeface="Times New Roman"/>
              </a:rPr>
              <a:t> </a:t>
            </a:r>
            <a:r>
              <a:rPr lang="en-US" sz="2000" dirty="0" err="1">
                <a:latin typeface="Times New Roman"/>
                <a:ea typeface="Calibri"/>
                <a:cs typeface="Times New Roman"/>
              </a:rPr>
              <a:t>lý</a:t>
            </a:r>
            <a:r>
              <a:rPr lang="en-US" sz="2000" dirty="0">
                <a:latin typeface="Times New Roman"/>
                <a:ea typeface="Calibri"/>
                <a:cs typeface="Times New Roman"/>
              </a:rPr>
              <a:t> </a:t>
            </a:r>
            <a:r>
              <a:rPr lang="en-US" sz="2000" dirty="0" err="1">
                <a:latin typeface="Times New Roman"/>
                <a:ea typeface="Calibri"/>
                <a:cs typeface="Times New Roman"/>
              </a:rPr>
              <a:t>ân</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uống</a:t>
            </a:r>
            <a:r>
              <a:rPr lang="en-US" sz="2000" dirty="0">
                <a:latin typeface="Times New Roman"/>
                <a:ea typeface="Calibri"/>
                <a:cs typeface="Times New Roman"/>
              </a:rPr>
              <a:t> </a:t>
            </a:r>
            <a:r>
              <a:rPr lang="en-US" sz="2000" dirty="0" err="1">
                <a:latin typeface="Times New Roman"/>
                <a:ea typeface="Calibri"/>
                <a:cs typeface="Times New Roman"/>
              </a:rPr>
              <a:t>nước</a:t>
            </a:r>
            <a:r>
              <a:rPr lang="en-US" sz="2000" dirty="0">
                <a:latin typeface="Times New Roman"/>
                <a:ea typeface="Calibri"/>
                <a:cs typeface="Times New Roman"/>
              </a:rPr>
              <a:t> </a:t>
            </a:r>
            <a:r>
              <a:rPr lang="en-US" sz="2000" dirty="0" err="1">
                <a:latin typeface="Times New Roman"/>
                <a:ea typeface="Calibri"/>
                <a:cs typeface="Times New Roman"/>
              </a:rPr>
              <a:t>nhớ</a:t>
            </a:r>
            <a:r>
              <a:rPr lang="en-US" sz="2000" dirty="0">
                <a:latin typeface="Times New Roman"/>
                <a:ea typeface="Calibri"/>
                <a:cs typeface="Times New Roman"/>
              </a:rPr>
              <a:t> </a:t>
            </a:r>
            <a:r>
              <a:rPr lang="en-US" sz="2000" dirty="0" err="1">
                <a:latin typeface="Times New Roman"/>
                <a:ea typeface="Calibri"/>
                <a:cs typeface="Times New Roman"/>
              </a:rPr>
              <a:t>nguồn</a:t>
            </a:r>
            <a:r>
              <a:rPr lang="en-US" sz="2000" dirty="0">
                <a:latin typeface="Times New Roman"/>
                <a:ea typeface="Calibri"/>
                <a:cs typeface="Times New Roman"/>
              </a:rPr>
              <a:t>”.</a:t>
            </a:r>
            <a:endParaRPr lang="en-US" sz="1600" dirty="0">
              <a:ea typeface="Calibri"/>
              <a:cs typeface="Times New Roman"/>
            </a:endParaRPr>
          </a:p>
        </p:txBody>
      </p:sp>
      <p:sp>
        <p:nvSpPr>
          <p:cNvPr id="3" name="TextBox 2"/>
          <p:cNvSpPr txBox="1"/>
          <p:nvPr/>
        </p:nvSpPr>
        <p:spPr>
          <a:xfrm>
            <a:off x="705035" y="290778"/>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92462" y="287797"/>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xmlns="" val="95474822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9144001" cy="6858000"/>
          </a:xfrm>
          <a:prstGeom prst="rect">
            <a:avLst/>
          </a:prstGeom>
        </p:spPr>
      </p:pic>
      <p:sp>
        <p:nvSpPr>
          <p:cNvPr id="4" name="TextBox 3"/>
          <p:cNvSpPr txBox="1"/>
          <p:nvPr/>
        </p:nvSpPr>
        <p:spPr>
          <a:xfrm>
            <a:off x="2133600" y="65114"/>
            <a:ext cx="5340821" cy="461665"/>
          </a:xfrm>
          <a:prstGeom prst="rect">
            <a:avLst/>
          </a:prstGeom>
          <a:noFill/>
        </p:spPr>
        <p:txBody>
          <a:bodyPr wrap="none" rtlCol="0">
            <a:spAutoFit/>
          </a:bodyPr>
          <a:lstStyle/>
          <a:p>
            <a:r>
              <a:rPr lang="vi-VN" sz="2400" b="1" dirty="0">
                <a:solidFill>
                  <a:srgbClr val="FF0000"/>
                </a:solidFill>
                <a:latin typeface="+mj-lt"/>
              </a:rPr>
              <a:t>II. PHÂN TÍCH MỘT SỐ TÁC PHẨM</a:t>
            </a:r>
            <a:endParaRPr lang="en-US" sz="2400" b="1" dirty="0">
              <a:solidFill>
                <a:srgbClr val="FF0000"/>
              </a:solidFill>
              <a:latin typeface="+mj-lt"/>
            </a:endParaRPr>
          </a:p>
        </p:txBody>
      </p:sp>
      <p:sp>
        <p:nvSpPr>
          <p:cNvPr id="5" name="TextBox 4"/>
          <p:cNvSpPr txBox="1"/>
          <p:nvPr/>
        </p:nvSpPr>
        <p:spPr>
          <a:xfrm>
            <a:off x="3429000" y="510947"/>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7" name="TextBox 6"/>
          <p:cNvSpPr txBox="1"/>
          <p:nvPr/>
        </p:nvSpPr>
        <p:spPr>
          <a:xfrm>
            <a:off x="152400" y="838200"/>
            <a:ext cx="6019800" cy="5693866"/>
          </a:xfrm>
          <a:prstGeom prst="rect">
            <a:avLst/>
          </a:prstGeom>
          <a:noFill/>
        </p:spPr>
        <p:txBody>
          <a:bodyPr wrap="square" rtlCol="0">
            <a:spAutoFit/>
          </a:bodyPr>
          <a:lstStyle/>
          <a:p>
            <a:pPr algn="just"/>
            <a:r>
              <a:rPr lang="en-US" sz="2800" b="1" dirty="0" smtClean="0">
                <a:solidFill>
                  <a:srgbClr val="002060"/>
                </a:solidFill>
                <a:latin typeface="+mj-lt"/>
              </a:rPr>
              <a:t>	</a:t>
            </a:r>
            <a:r>
              <a:rPr lang="vi-VN" sz="2800" b="1" dirty="0" smtClean="0">
                <a:solidFill>
                  <a:srgbClr val="002060"/>
                </a:solidFill>
                <a:latin typeface="+mj-lt"/>
              </a:rPr>
              <a:t>1</a:t>
            </a:r>
            <a:r>
              <a:rPr lang="en-US" sz="2800" b="1" dirty="0">
                <a:solidFill>
                  <a:srgbClr val="002060"/>
                </a:solidFill>
                <a:latin typeface="+mj-lt"/>
              </a:rPr>
              <a:t>. </a:t>
            </a:r>
            <a:r>
              <a:rPr lang="en-US" sz="2800" b="1" dirty="0" err="1">
                <a:solidFill>
                  <a:srgbClr val="002060"/>
                </a:solidFill>
                <a:latin typeface="Times New Roman" pitchFamily="18" charset="0"/>
                <a:cs typeface="Times New Roman" pitchFamily="18" charset="0"/>
              </a:rPr>
              <a:t>Tác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giả</a:t>
            </a:r>
            <a:endParaRPr lang="en-US" sz="2800" dirty="0">
              <a:solidFill>
                <a:srgbClr val="002060"/>
              </a:solidFill>
              <a:latin typeface="Times New Roman" pitchFamily="18" charset="0"/>
              <a:cs typeface="Times New Roman" pitchFamily="18" charset="0"/>
            </a:endParaRPr>
          </a:p>
          <a:p>
            <a:pPr marL="914400" lvl="1" indent="-457200" algn="just">
              <a:buFontTx/>
              <a:buChar char="-"/>
            </a:pP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(1926 – 2007), </a:t>
            </a:r>
          </a:p>
          <a:p>
            <a:pPr algn="just"/>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Đắc</a:t>
            </a:r>
            <a:r>
              <a:rPr lang="en-US" sz="2800" dirty="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Mỹ</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77000" y="857655"/>
            <a:ext cx="2209800" cy="2946400"/>
          </a:xfrm>
          <a:prstGeom prst="rect">
            <a:avLst/>
          </a:prstGeom>
        </p:spPr>
      </p:pic>
    </p:spTree>
    <p:extLst>
      <p:ext uri="{BB962C8B-B14F-4D97-AF65-F5344CB8AC3E}">
        <p14:creationId xmlns:p14="http://schemas.microsoft.com/office/powerpoint/2010/main" xmlns="" val="3074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49174"/>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0" y="1795902"/>
            <a:ext cx="9020544" cy="4867358"/>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phải</a:t>
            </a:r>
            <a:r>
              <a:rPr lang="en-US" sz="2000" dirty="0">
                <a:latin typeface="Times New Roman"/>
                <a:ea typeface="Calibri"/>
                <a:cs typeface="Times New Roman"/>
              </a:rPr>
              <a:t> </a:t>
            </a:r>
            <a:r>
              <a:rPr lang="en-US" sz="2000" dirty="0" err="1">
                <a:latin typeface="Times New Roman"/>
                <a:ea typeface="Calibri"/>
                <a:cs typeface="Times New Roman"/>
              </a:rPr>
              <a:t>ngẫu</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a:t>
            </a:r>
            <a:r>
              <a:rPr lang="en-US" sz="2000" dirty="0" err="1">
                <a:latin typeface="Times New Roman"/>
                <a:ea typeface="Calibri"/>
                <a:cs typeface="Times New Roman"/>
              </a:rPr>
              <a:t>lần</a:t>
            </a:r>
            <a:r>
              <a:rPr lang="en-US"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giả</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nhan</a:t>
            </a:r>
            <a:r>
              <a:rPr lang="en-US" sz="2000" dirty="0">
                <a:latin typeface="Times New Roman"/>
                <a:ea typeface="Calibri"/>
                <a:cs typeface="Times New Roman"/>
              </a:rPr>
              <a:t> </a:t>
            </a:r>
            <a:r>
              <a:rPr lang="en-US" sz="2000" dirty="0" err="1">
                <a:latin typeface="Times New Roman"/>
                <a:ea typeface="Calibri"/>
                <a:cs typeface="Times New Roman"/>
              </a:rPr>
              <a:t>đề</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cũng</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vẹn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hào</a:t>
            </a:r>
            <a:r>
              <a:rPr lang="en-US" sz="2000" dirty="0">
                <a:latin typeface="Times New Roman"/>
                <a:ea typeface="Calibri"/>
                <a:cs typeface="Times New Roman"/>
              </a:rPr>
              <a:t> </a:t>
            </a:r>
            <a:r>
              <a:rPr lang="en-US" sz="2000" dirty="0" err="1">
                <a:latin typeface="Times New Roman"/>
                <a:ea typeface="Calibri"/>
                <a:cs typeface="Times New Roman"/>
              </a:rPr>
              <a:t>quang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đạo</a:t>
            </a:r>
            <a:r>
              <a:rPr lang="en-US" sz="2000" dirty="0">
                <a:latin typeface="Times New Roman"/>
                <a:ea typeface="Calibri"/>
                <a:cs typeface="Times New Roman"/>
              </a:rPr>
              <a:t> </a:t>
            </a:r>
            <a:r>
              <a:rPr lang="en-US" sz="2000" dirty="0" err="1">
                <a:latin typeface="Times New Roman"/>
                <a:ea typeface="Calibri"/>
                <a:cs typeface="Times New Roman"/>
              </a:rPr>
              <a:t>đức</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a:t>
            </a:r>
            <a:r>
              <a:rPr lang="en-US" sz="2000" dirty="0" err="1">
                <a:latin typeface="Times New Roman"/>
                <a:ea typeface="Calibri"/>
                <a:cs typeface="Times New Roman"/>
              </a:rPr>
              <a:t>rọi</a:t>
            </a:r>
            <a:r>
              <a:rPr lang="en-US" sz="2000" dirty="0">
                <a:latin typeface="Times New Roman"/>
                <a:ea typeface="Calibri"/>
                <a:cs typeface="Times New Roman"/>
              </a:rPr>
              <a:t> </a:t>
            </a:r>
            <a:r>
              <a:rPr lang="en-US" sz="2000" dirty="0" err="1">
                <a:latin typeface="Times New Roman"/>
                <a:ea typeface="Calibri"/>
                <a:cs typeface="Times New Roman"/>
              </a:rPr>
              <a:t>soi</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xua</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a:t>
            </a:r>
            <a:r>
              <a:rPr lang="en-US" sz="2000" dirty="0" err="1">
                <a:latin typeface="Times New Roman"/>
                <a:ea typeface="Calibri"/>
                <a:cs typeface="Times New Roman"/>
              </a:rPr>
              <a:t>khuất</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hồn</a:t>
            </a: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ảnh</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chiều</a:t>
            </a:r>
            <a:r>
              <a:rPr lang="en-US" sz="2000" dirty="0">
                <a:latin typeface="Times New Roman"/>
                <a:ea typeface="Calibri"/>
                <a:cs typeface="Times New Roman"/>
              </a:rPr>
              <a:t> </a:t>
            </a:r>
            <a:r>
              <a:rPr lang="en-US" sz="2000" dirty="0" err="1">
                <a:latin typeface="Times New Roman"/>
                <a:ea typeface="Calibri"/>
                <a:cs typeface="Times New Roman"/>
              </a:rPr>
              <a:t>sâu</a:t>
            </a:r>
            <a:r>
              <a:rPr lang="en-US" sz="2000" dirty="0">
                <a:latin typeface="Times New Roman"/>
                <a:ea typeface="Calibri"/>
                <a:cs typeface="Times New Roman"/>
              </a:rPr>
              <a:t> </a:t>
            </a:r>
            <a:r>
              <a:rPr lang="en-US" sz="2000" dirty="0" err="1">
                <a:latin typeface="Times New Roman"/>
                <a:ea typeface="Calibri"/>
                <a:cs typeface="Times New Roman"/>
              </a:rPr>
              <a:t>triết</a:t>
            </a:r>
            <a:r>
              <a:rPr lang="en-US" sz="2000" dirty="0">
                <a:latin typeface="Times New Roman"/>
                <a:ea typeface="Calibri"/>
                <a:cs typeface="Times New Roman"/>
              </a:rPr>
              <a:t> </a:t>
            </a:r>
            <a:r>
              <a:rPr lang="en-US" sz="2000" dirty="0" err="1">
                <a:latin typeface="Times New Roman"/>
                <a:ea typeface="Calibri"/>
                <a:cs typeface="Times New Roman"/>
              </a:rPr>
              <a:t>lí</a:t>
            </a:r>
            <a:r>
              <a:rPr lang="vi-VN" sz="2000" dirty="0">
                <a:latin typeface="Times New Roman"/>
                <a:ea typeface="Calibri"/>
                <a:cs typeface="Times New Roman"/>
              </a:rPr>
              <a:t>.</a:t>
            </a:r>
            <a:r>
              <a:rPr lang="vi-VN" sz="1600" dirty="0">
                <a:ea typeface="Calibri"/>
                <a:cs typeface="Times New Roman"/>
              </a:rPr>
              <a:t> </a:t>
            </a:r>
            <a:r>
              <a:rPr lang="vi-VN" sz="2000" dirty="0" err="1">
                <a:latin typeface="Times New Roman"/>
                <a:ea typeface="Calibri"/>
                <a:cs typeface="Times New Roman"/>
              </a:rPr>
              <a:t>V</a:t>
            </a:r>
            <a:r>
              <a:rPr lang="en-US" sz="2000" dirty="0" err="1">
                <a:latin typeface="Times New Roman"/>
                <a:ea typeface="Calibri"/>
                <a:cs typeface="Times New Roman"/>
              </a:rPr>
              <a:t>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chỉ</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thân</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vẻ</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vẻ</a:t>
            </a:r>
            <a:r>
              <a:rPr lang="en-US" sz="2000" dirty="0">
                <a:latin typeface="Times New Roman"/>
                <a:ea typeface="Calibri"/>
                <a:cs typeface="Times New Roman"/>
              </a:rPr>
              <a:t> đ</a:t>
            </a:r>
            <a:r>
              <a:rPr lang="vi-VN" sz="2000" dirty="0">
                <a:latin typeface="Times New Roman"/>
                <a:ea typeface="Calibri"/>
                <a:cs typeface="Times New Roman"/>
              </a:rPr>
              <a:t>ẹ</a:t>
            </a:r>
            <a:r>
              <a:rPr lang="en-US" sz="2000" dirty="0">
                <a:latin typeface="Times New Roman"/>
                <a:ea typeface="Calibri"/>
                <a:cs typeface="Times New Roman"/>
              </a:rPr>
              <a:t>p </a:t>
            </a:r>
            <a:r>
              <a:rPr lang="en-US" sz="2000" dirty="0" err="1">
                <a:latin typeface="Times New Roman"/>
                <a:ea typeface="Calibri"/>
                <a:cs typeface="Times New Roman"/>
              </a:rPr>
              <a:t>bình</a:t>
            </a:r>
            <a:r>
              <a:rPr lang="en-US" sz="2000" dirty="0">
                <a:latin typeface="Times New Roman"/>
                <a:ea typeface="Calibri"/>
                <a:cs typeface="Times New Roman"/>
              </a:rPr>
              <a:t> </a:t>
            </a:r>
            <a:r>
              <a:rPr lang="en-US" sz="2000" dirty="0" err="1">
                <a:latin typeface="Times New Roman"/>
                <a:ea typeface="Calibri"/>
                <a:cs typeface="Times New Roman"/>
              </a:rPr>
              <a:t>dị</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vĩnh</a:t>
            </a:r>
            <a:r>
              <a:rPr lang="en-US" sz="2000" dirty="0">
                <a:latin typeface="Times New Roman"/>
                <a:ea typeface="Calibri"/>
                <a:cs typeface="Times New Roman"/>
              </a:rPr>
              <a:t> </a:t>
            </a:r>
            <a:r>
              <a:rPr lang="en-US" sz="2000" dirty="0" err="1">
                <a:latin typeface="Times New Roman"/>
                <a:ea typeface="Calibri"/>
                <a:cs typeface="Times New Roman"/>
              </a:rPr>
              <a:t>hằng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đời</a:t>
            </a:r>
            <a:r>
              <a:rPr lang="en-US" sz="2000" dirty="0">
                <a:latin typeface="Times New Roman"/>
                <a:ea typeface="Calibri"/>
                <a:cs typeface="Times New Roman"/>
              </a:rPr>
              <a:t> </a:t>
            </a:r>
            <a:r>
              <a:rPr lang="en-US" sz="2000" dirty="0" err="1">
                <a:latin typeface="Times New Roman"/>
                <a:ea typeface="Calibri"/>
                <a:cs typeface="Times New Roman"/>
              </a:rPr>
              <a:t>sống</a:t>
            </a:r>
            <a:r>
              <a:rPr lang="vi-VN" sz="1600" dirty="0">
                <a:ea typeface="Calibri"/>
                <a:cs typeface="Times New Roman"/>
              </a:rPr>
              <a:t>. </a:t>
            </a:r>
            <a:r>
              <a:rPr lang="vi-VN" sz="1600" dirty="0">
                <a:latin typeface="+mj-lt"/>
                <a:ea typeface="Calibri"/>
                <a:cs typeface="Times New Roman"/>
              </a:rPr>
              <a:t>V</a:t>
            </a:r>
            <a:r>
              <a:rPr lang="en-US" sz="2000" dirty="0" err="1">
                <a:latin typeface="Times New Roman"/>
                <a:ea typeface="Calibri"/>
                <a:cs typeface="Times New Roman"/>
              </a:rPr>
              <a:t>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cứ</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kể</a:t>
            </a:r>
            <a:r>
              <a:rPr lang="en-US" sz="2000" dirty="0">
                <a:latin typeface="Times New Roman"/>
                <a:ea typeface="Calibri"/>
                <a:cs typeface="Times New Roman"/>
              </a:rPr>
              <a:t> chi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dung, </a:t>
            </a:r>
            <a:r>
              <a:rPr lang="en-US" sz="2000" dirty="0" err="1">
                <a:latin typeface="Times New Roman"/>
                <a:ea typeface="Calibri"/>
                <a:cs typeface="Times New Roman"/>
              </a:rPr>
              <a:t>độ</a:t>
            </a:r>
            <a:r>
              <a:rPr lang="en-US" sz="2000" dirty="0">
                <a:latin typeface="Times New Roman"/>
                <a:ea typeface="Calibri"/>
                <a:cs typeface="Times New Roman"/>
              </a:rPr>
              <a:t> </a:t>
            </a:r>
            <a:r>
              <a:rPr lang="en-US" sz="2000" dirty="0" err="1">
                <a:latin typeface="Times New Roman"/>
                <a:ea typeface="Calibri"/>
                <a:cs typeface="Times New Roman"/>
              </a:rPr>
              <a:t>lượng</a:t>
            </a:r>
            <a:r>
              <a:rPr lang="en-US" sz="2000" dirty="0">
                <a:latin typeface="Times New Roman"/>
                <a:ea typeface="Calibri"/>
                <a:cs typeface="Times New Roman"/>
              </a:rPr>
              <a:t>, </a:t>
            </a:r>
            <a:r>
              <a:rPr lang="en-US" sz="2000" dirty="0" err="1">
                <a:latin typeface="Times New Roman"/>
                <a:ea typeface="Calibri"/>
                <a:cs typeface="Times New Roman"/>
              </a:rPr>
              <a:t>trọn</a:t>
            </a:r>
            <a:r>
              <a:rPr lang="en-US" sz="2000" dirty="0">
                <a:latin typeface="Times New Roman"/>
                <a:ea typeface="Calibri"/>
                <a:cs typeface="Times New Roman"/>
              </a:rPr>
              <a:t> </a:t>
            </a:r>
            <a:r>
              <a:rPr lang="en-US" sz="2000" dirty="0" err="1">
                <a:latin typeface="Times New Roman"/>
                <a:ea typeface="Calibri"/>
                <a:cs typeface="Times New Roman"/>
              </a:rPr>
              <a:t>vẹn</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tận</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đòi</a:t>
            </a:r>
            <a:r>
              <a:rPr lang="en-US" sz="2000" dirty="0">
                <a:latin typeface="Times New Roman"/>
                <a:ea typeface="Calibri"/>
                <a:cs typeface="Times New Roman"/>
              </a:rPr>
              <a:t> </a:t>
            </a:r>
            <a:r>
              <a:rPr lang="en-US" sz="2000" dirty="0" err="1">
                <a:latin typeface="Times New Roman"/>
                <a:ea typeface="Calibri"/>
                <a:cs typeface="Times New Roman"/>
              </a:rPr>
              <a:t>hỏi</a:t>
            </a:r>
            <a:r>
              <a:rPr lang="en-US" sz="2000" dirty="0">
                <a:latin typeface="Times New Roman"/>
                <a:ea typeface="Calibri"/>
                <a:cs typeface="Times New Roman"/>
              </a:rPr>
              <a:t> </a:t>
            </a:r>
            <a:r>
              <a:rPr lang="en-US" sz="2000" dirty="0" err="1">
                <a:latin typeface="Times New Roman"/>
                <a:ea typeface="Calibri"/>
                <a:cs typeface="Times New Roman"/>
              </a:rPr>
              <a:t>đền</a:t>
            </a:r>
            <a:r>
              <a:rPr lang="en-US" sz="2000" dirty="0">
                <a:latin typeface="Times New Roman"/>
                <a:ea typeface="Calibri"/>
                <a:cs typeface="Times New Roman"/>
              </a:rPr>
              <a:t> </a:t>
            </a:r>
            <a:r>
              <a:rPr lang="en-US" sz="2000" dirty="0" err="1">
                <a:latin typeface="Times New Roman"/>
                <a:ea typeface="Calibri"/>
                <a:cs typeface="Times New Roman"/>
              </a:rPr>
              <a:t>đáp</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phẩm</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a:t>
            </a:r>
            <a:r>
              <a:rPr lang="en-US" sz="2000" dirty="0" err="1">
                <a:latin typeface="Times New Roman"/>
                <a:ea typeface="Calibri"/>
                <a:cs typeface="Times New Roman"/>
              </a:rPr>
              <a:t>cao</a:t>
            </a:r>
            <a:r>
              <a:rPr lang="en-US" sz="2000" dirty="0">
                <a:latin typeface="Times New Roman"/>
                <a:ea typeface="Calibri"/>
                <a:cs typeface="Times New Roman"/>
              </a:rPr>
              <a:t> </a:t>
            </a:r>
            <a:r>
              <a:rPr lang="en-US" sz="2000" dirty="0" err="1">
                <a:latin typeface="Times New Roman"/>
                <a:ea typeface="Calibri"/>
                <a:cs typeface="Times New Roman"/>
              </a:rPr>
              <a:t>cả</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dân</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phát</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nhận</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sâu</a:t>
            </a:r>
            <a:r>
              <a:rPr lang="en-US" sz="2000" dirty="0">
                <a:latin typeface="Times New Roman"/>
                <a:ea typeface="Calibri"/>
                <a:cs typeface="Times New Roman"/>
              </a:rPr>
              <a:t> </a:t>
            </a:r>
            <a:r>
              <a:rPr lang="en-US" sz="2000" dirty="0" err="1">
                <a:latin typeface="Times New Roman"/>
                <a:ea typeface="Calibri"/>
                <a:cs typeface="Times New Roman"/>
              </a:rPr>
              <a:t>sắc</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suốt</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thởi</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tranh</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Mĩ</a:t>
            </a:r>
            <a:r>
              <a:rPr lang="en-US" sz="2000" dirty="0">
                <a:latin typeface="Times New Roman"/>
                <a:ea typeface="Calibri"/>
                <a:cs typeface="Times New Roman"/>
              </a:rPr>
              <a:t>.</a:t>
            </a:r>
            <a:r>
              <a:rPr lang="vi-VN" sz="2000" dirty="0">
                <a:latin typeface="Times New Roman"/>
                <a:ea typeface="Calibri"/>
                <a:cs typeface="Times New Roman"/>
              </a:rPr>
              <a:t> V</a:t>
            </a:r>
            <a:r>
              <a:rPr lang="en-US" sz="2000" dirty="0" err="1">
                <a:latin typeface="Times New Roman"/>
                <a:ea typeface="Calibri"/>
                <a:cs typeface="Times New Roman"/>
              </a:rPr>
              <a:t>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cứ</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vành</a:t>
            </a:r>
            <a:r>
              <a:rPr lang="en-US" sz="2000" dirty="0">
                <a:latin typeface="Times New Roman"/>
                <a:ea typeface="Calibri"/>
                <a:cs typeface="Times New Roman"/>
              </a:rPr>
              <a:t> </a:t>
            </a:r>
            <a:r>
              <a:rPr lang="en-US" sz="2000" dirty="0" err="1">
                <a:latin typeface="Times New Roman"/>
                <a:ea typeface="Calibri"/>
                <a:cs typeface="Times New Roman"/>
              </a:rPr>
              <a:t>vạnh</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trưng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vẹn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chẳng</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mờ</a:t>
            </a:r>
            <a:r>
              <a:rPr lang="en-US" sz="2000" dirty="0">
                <a:latin typeface="Times New Roman"/>
                <a:ea typeface="Calibri"/>
                <a:cs typeface="Times New Roman"/>
              </a:rPr>
              <a:t> </a:t>
            </a:r>
            <a:r>
              <a:rPr lang="en-US" sz="2000" dirty="0" err="1">
                <a:latin typeface="Times New Roman"/>
                <a:ea typeface="Calibri"/>
                <a:cs typeface="Times New Roman"/>
              </a:rPr>
              <a:t>phai</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phăng</a:t>
            </a:r>
            <a:r>
              <a:rPr lang="en-US" sz="2000" dirty="0">
                <a:latin typeface="Times New Roman"/>
                <a:ea typeface="Calibri"/>
                <a:cs typeface="Times New Roman"/>
              </a:rPr>
              <a:t> </a:t>
            </a:r>
            <a:r>
              <a:rPr lang="en-US" sz="2000" dirty="0" err="1">
                <a:latin typeface="Times New Roman"/>
                <a:ea typeface="Calibri"/>
                <a:cs typeface="Times New Roman"/>
              </a:rPr>
              <a:t>phắc</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chứng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nghiêm</a:t>
            </a:r>
            <a:r>
              <a:rPr lang="en-US" sz="2000" dirty="0">
                <a:latin typeface="Times New Roman"/>
                <a:ea typeface="Calibri"/>
                <a:cs typeface="Times New Roman"/>
              </a:rPr>
              <a:t> </a:t>
            </a:r>
            <a:r>
              <a:rPr lang="en-US" sz="2000" dirty="0" err="1">
                <a:latin typeface="Times New Roman"/>
                <a:ea typeface="Calibri"/>
                <a:cs typeface="Times New Roman"/>
              </a:rPr>
              <a:t>khắc</a:t>
            </a:r>
            <a:r>
              <a:rPr lang="en-US" sz="2000" dirty="0">
                <a:latin typeface="Times New Roman"/>
                <a:ea typeface="Calibri"/>
                <a:cs typeface="Times New Roman"/>
              </a:rPr>
              <a:t> </a:t>
            </a:r>
            <a:r>
              <a:rPr lang="en-US" sz="2000" dirty="0" err="1">
                <a:latin typeface="Times New Roman"/>
                <a:ea typeface="Calibri"/>
                <a:cs typeface="Times New Roman"/>
              </a:rPr>
              <a:t>đang</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mỗi</a:t>
            </a:r>
            <a:r>
              <a:rPr lang="en-US" sz="2000" dirty="0">
                <a:latin typeface="Times New Roman"/>
                <a:ea typeface="Calibri"/>
                <a:cs typeface="Times New Roman"/>
              </a:rPr>
              <a:t> </a:t>
            </a:r>
            <a:r>
              <a:rPr lang="en-US" sz="2000" dirty="0" err="1">
                <a:latin typeface="Times New Roman"/>
                <a:ea typeface="Calibri"/>
                <a:cs typeface="Times New Roman"/>
              </a:rPr>
              <a:t>chúng</a:t>
            </a:r>
            <a:r>
              <a:rPr lang="en-US" sz="2000" dirty="0">
                <a:latin typeface="Times New Roman"/>
                <a:ea typeface="Calibri"/>
                <a:cs typeface="Times New Roman"/>
              </a:rPr>
              <a:t> ta.</a:t>
            </a:r>
            <a:endParaRPr lang="en-US" sz="1600" dirty="0">
              <a:ea typeface="Calibri"/>
              <a:cs typeface="Times New Roman"/>
            </a:endParaRPr>
          </a:p>
        </p:txBody>
      </p:sp>
      <p:sp>
        <p:nvSpPr>
          <p:cNvPr id="3" name="TextBox 2"/>
          <p:cNvSpPr txBox="1"/>
          <p:nvPr/>
        </p:nvSpPr>
        <p:spPr>
          <a:xfrm>
            <a:off x="705035" y="290778"/>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92462" y="287797"/>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xmlns="" val="254755014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940" y="147536"/>
            <a:ext cx="9185986" cy="6710464"/>
          </a:xfrm>
          <a:prstGeom prst="rect">
            <a:avLst/>
          </a:prstGeom>
        </p:spPr>
      </p:pic>
      <p:sp>
        <p:nvSpPr>
          <p:cNvPr id="2" name="TextBox 1"/>
          <p:cNvSpPr txBox="1"/>
          <p:nvPr/>
        </p:nvSpPr>
        <p:spPr>
          <a:xfrm>
            <a:off x="304800" y="4572000"/>
            <a:ext cx="8686800" cy="2086725"/>
          </a:xfrm>
          <a:prstGeom prst="rect">
            <a:avLst/>
          </a:prstGeom>
          <a:noFill/>
        </p:spPr>
        <p:txBody>
          <a:bodyPr wrap="square" rtlCol="0">
            <a:spAutoFit/>
          </a:bodyPr>
          <a:lstStyle/>
          <a:p>
            <a:pPr algn="just">
              <a:lnSpc>
                <a:spcPct val="120000"/>
              </a:lnSpc>
              <a:spcAft>
                <a:spcPts val="0"/>
              </a:spcAft>
            </a:pPr>
            <a:r>
              <a:rPr lang="vi-VN" dirty="0">
                <a:latin typeface="Times New Roman"/>
                <a:ea typeface="Calibri"/>
                <a:cs typeface="Times New Roman"/>
              </a:rPr>
              <a:t>          </a:t>
            </a:r>
            <a:r>
              <a:rPr lang="en-US" dirty="0" err="1">
                <a:latin typeface="Times New Roman"/>
                <a:ea typeface="Calibri"/>
                <a:cs typeface="Times New Roman"/>
              </a:rPr>
              <a:t>Ánh</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vì</a:t>
            </a:r>
            <a:r>
              <a:rPr lang="en-US" dirty="0">
                <a:latin typeface="Times New Roman"/>
                <a:ea typeface="Calibri"/>
                <a:cs typeface="Times New Roman"/>
              </a:rPr>
              <a:t> </a:t>
            </a:r>
            <a:r>
              <a:rPr lang="en-US" dirty="0" err="1">
                <a:latin typeface="Times New Roman"/>
                <a:ea typeface="Calibri"/>
                <a:cs typeface="Times New Roman"/>
              </a:rPr>
              <a:t>thế</a:t>
            </a:r>
            <a:r>
              <a:rPr lang="en-US" dirty="0">
                <a:latin typeface="Times New Roman"/>
                <a:ea typeface="Calibri"/>
                <a:cs typeface="Times New Roman"/>
              </a:rPr>
              <a:t> </a:t>
            </a:r>
            <a:r>
              <a:rPr lang="en-US" dirty="0" err="1">
                <a:latin typeface="Times New Roman"/>
                <a:ea typeface="Calibri"/>
                <a:cs typeface="Times New Roman"/>
              </a:rPr>
              <a:t>không</a:t>
            </a:r>
            <a:r>
              <a:rPr lang="en-US" dirty="0">
                <a:latin typeface="Times New Roman"/>
                <a:ea typeface="Calibri"/>
                <a:cs typeface="Times New Roman"/>
              </a:rPr>
              <a:t> </a:t>
            </a:r>
            <a:r>
              <a:rPr lang="en-US" dirty="0" err="1">
                <a:latin typeface="Times New Roman"/>
                <a:ea typeface="Calibri"/>
                <a:cs typeface="Times New Roman"/>
              </a:rPr>
              <a:t>chỉ</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chuyện</a:t>
            </a:r>
            <a:r>
              <a:rPr lang="en-US" dirty="0">
                <a:latin typeface="Times New Roman"/>
                <a:ea typeface="Calibri"/>
                <a:cs typeface="Times New Roman"/>
              </a:rPr>
              <a:t> </a:t>
            </a:r>
            <a:r>
              <a:rPr lang="en-US" dirty="0" err="1">
                <a:latin typeface="Times New Roman"/>
                <a:ea typeface="Calibri"/>
                <a:cs typeface="Times New Roman"/>
              </a:rPr>
              <a:t>một</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một</a:t>
            </a:r>
            <a:r>
              <a:rPr lang="en-US" dirty="0">
                <a:latin typeface="Times New Roman"/>
                <a:ea typeface="Calibri"/>
                <a:cs typeface="Times New Roman"/>
              </a:rPr>
              <a:t> </a:t>
            </a:r>
            <a:r>
              <a:rPr lang="en-US" dirty="0" err="1">
                <a:latin typeface="Times New Roman"/>
                <a:ea typeface="Calibri"/>
                <a:cs typeface="Times New Roman"/>
              </a:rPr>
              <a:t>thế</a:t>
            </a:r>
            <a:r>
              <a:rPr lang="en-US" dirty="0">
                <a:latin typeface="Times New Roman"/>
                <a:ea typeface="Calibri"/>
                <a:cs typeface="Times New Roman"/>
              </a:rPr>
              <a:t> </a:t>
            </a:r>
            <a:r>
              <a:rPr lang="en-US" dirty="0" err="1">
                <a:latin typeface="Times New Roman"/>
                <a:ea typeface="Calibri"/>
                <a:cs typeface="Times New Roman"/>
              </a:rPr>
              <a:t>hệ</a:t>
            </a:r>
            <a:r>
              <a:rPr lang="en-US" dirty="0">
                <a:latin typeface="Times New Roman"/>
                <a:ea typeface="Calibri"/>
                <a:cs typeface="Times New Roman"/>
              </a:rPr>
              <a:t> </a:t>
            </a:r>
            <a:r>
              <a:rPr lang="en-US" dirty="0" err="1">
                <a:latin typeface="Times New Roman"/>
                <a:ea typeface="Calibri"/>
                <a:cs typeface="Times New Roman"/>
              </a:rPr>
              <a:t>mà</a:t>
            </a:r>
            <a:r>
              <a:rPr lang="en-US" dirty="0">
                <a:latin typeface="Times New Roman"/>
                <a:ea typeface="Calibri"/>
                <a:cs typeface="Times New Roman"/>
              </a:rPr>
              <a:t> </a:t>
            </a:r>
            <a:r>
              <a:rPr lang="en-US" dirty="0" err="1">
                <a:latin typeface="Times New Roman"/>
                <a:ea typeface="Calibri"/>
                <a:cs typeface="Times New Roman"/>
              </a:rPr>
              <a:t>còn</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ý </a:t>
            </a:r>
            <a:r>
              <a:rPr lang="en-US" dirty="0" err="1">
                <a:latin typeface="Times New Roman"/>
                <a:ea typeface="Calibri"/>
                <a:cs typeface="Times New Roman"/>
              </a:rPr>
              <a:t>nghĩa</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nhiều</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mọi</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Nó</a:t>
            </a:r>
            <a:r>
              <a:rPr lang="en-US" dirty="0">
                <a:latin typeface="Times New Roman"/>
                <a:ea typeface="Calibri"/>
                <a:cs typeface="Times New Roman"/>
              </a:rPr>
              <a:t> </a:t>
            </a:r>
            <a:r>
              <a:rPr lang="en-US" dirty="0" err="1">
                <a:latin typeface="Times New Roman"/>
                <a:ea typeface="Calibri"/>
                <a:cs typeface="Times New Roman"/>
              </a:rPr>
              <a:t>có</a:t>
            </a:r>
            <a:r>
              <a:rPr lang="en-US" dirty="0">
                <a:latin typeface="Times New Roman"/>
                <a:ea typeface="Calibri"/>
                <a:cs typeface="Times New Roman"/>
              </a:rPr>
              <a:t> ý </a:t>
            </a:r>
            <a:r>
              <a:rPr lang="en-US" dirty="0" err="1">
                <a:latin typeface="Times New Roman"/>
                <a:ea typeface="Calibri"/>
                <a:cs typeface="Times New Roman"/>
              </a:rPr>
              <a:t>nghĩa</a:t>
            </a:r>
            <a:r>
              <a:rPr lang="en-US" dirty="0">
                <a:latin typeface="Times New Roman"/>
                <a:ea typeface="Calibri"/>
                <a:cs typeface="Times New Roman"/>
              </a:rPr>
              <a:t> </a:t>
            </a:r>
            <a:r>
              <a:rPr lang="en-US" dirty="0" err="1">
                <a:latin typeface="Times New Roman"/>
                <a:ea typeface="Calibri"/>
                <a:cs typeface="Times New Roman"/>
              </a:rPr>
              <a:t>cảnh</a:t>
            </a:r>
            <a:r>
              <a:rPr lang="en-US" dirty="0">
                <a:latin typeface="Times New Roman"/>
                <a:ea typeface="Calibri"/>
                <a:cs typeface="Times New Roman"/>
              </a:rPr>
              <a:t> </a:t>
            </a:r>
            <a:r>
              <a:rPr lang="en-US" dirty="0" err="1">
                <a:latin typeface="Times New Roman"/>
                <a:ea typeface="Calibri"/>
                <a:cs typeface="Times New Roman"/>
              </a:rPr>
              <a:t>tỉnh</a:t>
            </a:r>
            <a:r>
              <a:rPr lang="en-US" dirty="0">
                <a:latin typeface="Times New Roman"/>
                <a:ea typeface="Calibri"/>
                <a:cs typeface="Times New Roman"/>
              </a:rPr>
              <a:t>, </a:t>
            </a:r>
            <a:r>
              <a:rPr lang="en-US" dirty="0" err="1">
                <a:latin typeface="Times New Roman"/>
                <a:ea typeface="Calibri"/>
                <a:cs typeface="Times New Roman"/>
              </a:rPr>
              <a:t>gợi</a:t>
            </a:r>
            <a:r>
              <a:rPr lang="en-US" dirty="0">
                <a:latin typeface="Times New Roman"/>
                <a:ea typeface="Calibri"/>
                <a:cs typeface="Times New Roman"/>
              </a:rPr>
              <a:t> </a:t>
            </a:r>
            <a:r>
              <a:rPr lang="en-US" dirty="0" err="1">
                <a:latin typeface="Times New Roman"/>
                <a:ea typeface="Calibri"/>
                <a:cs typeface="Times New Roman"/>
              </a:rPr>
              <a:t>cho</a:t>
            </a:r>
            <a:r>
              <a:rPr lang="en-US" dirty="0">
                <a:latin typeface="Times New Roman"/>
                <a:ea typeface="Calibri"/>
                <a:cs typeface="Times New Roman"/>
              </a:rPr>
              <a:t> </a:t>
            </a:r>
            <a:r>
              <a:rPr lang="en-US" dirty="0" err="1">
                <a:latin typeface="Times New Roman"/>
                <a:ea typeface="Calibri"/>
                <a:cs typeface="Times New Roman"/>
              </a:rPr>
              <a:t>mọi</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sống</a:t>
            </a:r>
            <a:r>
              <a:rPr lang="en-US" dirty="0">
                <a:latin typeface="Times New Roman"/>
                <a:ea typeface="Calibri"/>
                <a:cs typeface="Times New Roman"/>
              </a:rPr>
              <a:t> </a:t>
            </a:r>
            <a:r>
              <a:rPr lang="en-US" dirty="0" err="1">
                <a:latin typeface="Times New Roman"/>
                <a:ea typeface="Calibri"/>
                <a:cs typeface="Times New Roman"/>
              </a:rPr>
              <a:t>có</a:t>
            </a:r>
            <a:r>
              <a:rPr lang="en-US" dirty="0">
                <a:latin typeface="Times New Roman"/>
                <a:ea typeface="Calibri"/>
                <a:cs typeface="Times New Roman"/>
              </a:rPr>
              <a:t> ý </a:t>
            </a:r>
            <a:r>
              <a:rPr lang="en-US" dirty="0" err="1">
                <a:latin typeface="Times New Roman"/>
                <a:ea typeface="Calibri"/>
                <a:cs typeface="Times New Roman"/>
              </a:rPr>
              <a:t>nghĩa</a:t>
            </a:r>
            <a:r>
              <a:rPr lang="en-US" dirty="0">
                <a:latin typeface="Times New Roman"/>
                <a:ea typeface="Calibri"/>
                <a:cs typeface="Times New Roman"/>
              </a:rPr>
              <a:t>, </a:t>
            </a:r>
            <a:r>
              <a:rPr lang="en-US" dirty="0" err="1">
                <a:latin typeface="Times New Roman"/>
                <a:ea typeface="Calibri"/>
                <a:cs typeface="Times New Roman"/>
              </a:rPr>
              <a:t>sống</a:t>
            </a:r>
            <a:r>
              <a:rPr lang="en-US" dirty="0">
                <a:latin typeface="Times New Roman"/>
                <a:ea typeface="Calibri"/>
                <a:cs typeface="Times New Roman"/>
              </a:rPr>
              <a:t> </a:t>
            </a:r>
            <a:r>
              <a:rPr lang="en-US" dirty="0" err="1">
                <a:latin typeface="Times New Roman"/>
                <a:ea typeface="Calibri"/>
                <a:cs typeface="Times New Roman"/>
              </a:rPr>
              <a:t>đẹp</a:t>
            </a:r>
            <a:r>
              <a:rPr lang="en-US" dirty="0">
                <a:latin typeface="Times New Roman"/>
                <a:ea typeface="Calibri"/>
                <a:cs typeface="Times New Roman"/>
              </a:rPr>
              <a:t> </a:t>
            </a:r>
            <a:r>
              <a:rPr lang="en-US" dirty="0" err="1">
                <a:latin typeface="Times New Roman"/>
                <a:ea typeface="Calibri"/>
                <a:cs typeface="Times New Roman"/>
              </a:rPr>
              <a:t>xứng</a:t>
            </a:r>
            <a:r>
              <a:rPr lang="en-US" dirty="0">
                <a:latin typeface="Times New Roman"/>
                <a:ea typeface="Calibri"/>
                <a:cs typeface="Times New Roman"/>
              </a:rPr>
              <a:t> </a:t>
            </a:r>
            <a:r>
              <a:rPr lang="en-US" dirty="0" err="1">
                <a:latin typeface="Times New Roman"/>
                <a:ea typeface="Calibri"/>
                <a:cs typeface="Times New Roman"/>
              </a:rPr>
              <a:t>đáng</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đã</a:t>
            </a:r>
            <a:r>
              <a:rPr lang="en-US" dirty="0">
                <a:latin typeface="Times New Roman"/>
                <a:ea typeface="Calibri"/>
                <a:cs typeface="Times New Roman"/>
              </a:rPr>
              <a:t> </a:t>
            </a:r>
            <a:r>
              <a:rPr lang="en-US" dirty="0" err="1">
                <a:latin typeface="Times New Roman"/>
                <a:ea typeface="Calibri"/>
                <a:cs typeface="Times New Roman"/>
              </a:rPr>
              <a:t>khuất</a:t>
            </a:r>
            <a:r>
              <a:rPr lang="en-US" dirty="0">
                <a:latin typeface="Times New Roman"/>
                <a:ea typeface="Calibri"/>
                <a:cs typeface="Times New Roman"/>
              </a:rPr>
              <a:t>, </a:t>
            </a:r>
            <a:r>
              <a:rPr lang="en-US" dirty="0" err="1">
                <a:latin typeface="Times New Roman"/>
                <a:ea typeface="Calibri"/>
                <a:cs typeface="Times New Roman"/>
              </a:rPr>
              <a:t>xứng</a:t>
            </a:r>
            <a:r>
              <a:rPr lang="en-US" dirty="0">
                <a:latin typeface="Times New Roman"/>
                <a:ea typeface="Calibri"/>
                <a:cs typeface="Times New Roman"/>
              </a:rPr>
              <a:t> </a:t>
            </a:r>
            <a:r>
              <a:rPr lang="en-US" dirty="0" err="1">
                <a:latin typeface="Times New Roman"/>
                <a:ea typeface="Calibri"/>
                <a:cs typeface="Times New Roman"/>
              </a:rPr>
              <a:t>đáng</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chính</a:t>
            </a:r>
            <a:r>
              <a:rPr lang="en-US" dirty="0">
                <a:latin typeface="Times New Roman"/>
                <a:ea typeface="Calibri"/>
                <a:cs typeface="Times New Roman"/>
              </a:rPr>
              <a:t> </a:t>
            </a:r>
            <a:r>
              <a:rPr lang="en-US" dirty="0" err="1">
                <a:latin typeface="Times New Roman"/>
                <a:ea typeface="Calibri"/>
                <a:cs typeface="Times New Roman"/>
              </a:rPr>
              <a:t>mình</a:t>
            </a:r>
            <a:r>
              <a:rPr lang="en-US" dirty="0">
                <a:latin typeface="Times New Roman"/>
                <a:ea typeface="Calibri"/>
                <a:cs typeface="Times New Roman"/>
              </a:rPr>
              <a:t>, </a:t>
            </a:r>
            <a:r>
              <a:rPr lang="en-US" dirty="0" err="1">
                <a:latin typeface="Times New Roman"/>
                <a:ea typeface="Calibri"/>
                <a:cs typeface="Times New Roman"/>
              </a:rPr>
              <a:t>trân</a:t>
            </a:r>
            <a:r>
              <a:rPr lang="en-US" dirty="0">
                <a:latin typeface="Times New Roman"/>
                <a:ea typeface="Calibri"/>
                <a:cs typeface="Times New Roman"/>
              </a:rPr>
              <a:t> </a:t>
            </a:r>
            <a:r>
              <a:rPr lang="en-US" dirty="0" err="1">
                <a:latin typeface="Times New Roman"/>
                <a:ea typeface="Calibri"/>
                <a:cs typeface="Times New Roman"/>
              </a:rPr>
              <a:t>trọng</a:t>
            </a:r>
            <a:r>
              <a:rPr lang="en-US" dirty="0">
                <a:latin typeface="Times New Roman"/>
                <a:ea typeface="Calibri"/>
                <a:cs typeface="Times New Roman"/>
              </a:rPr>
              <a:t> </a:t>
            </a:r>
            <a:r>
              <a:rPr lang="en-US" dirty="0" err="1">
                <a:latin typeface="Times New Roman"/>
                <a:ea typeface="Calibri"/>
                <a:cs typeface="Times New Roman"/>
              </a:rPr>
              <a:t>quá</a:t>
            </a:r>
            <a:r>
              <a:rPr lang="en-US" dirty="0">
                <a:latin typeface="Times New Roman"/>
                <a:ea typeface="Calibri"/>
                <a:cs typeface="Times New Roman"/>
              </a:rPr>
              <a:t> </a:t>
            </a:r>
            <a:r>
              <a:rPr lang="en-US" dirty="0" err="1">
                <a:latin typeface="Times New Roman"/>
                <a:ea typeface="Calibri"/>
                <a:cs typeface="Times New Roman"/>
              </a:rPr>
              <a:t>khứ</a:t>
            </a:r>
            <a:r>
              <a:rPr lang="en-US" dirty="0">
                <a:latin typeface="Times New Roman"/>
                <a:ea typeface="Calibri"/>
                <a:cs typeface="Times New Roman"/>
              </a:rPr>
              <a:t> </a:t>
            </a:r>
            <a:r>
              <a:rPr lang="en-US" dirty="0" err="1">
                <a:latin typeface="Times New Roman"/>
                <a:ea typeface="Calibri"/>
                <a:cs typeface="Times New Roman"/>
              </a:rPr>
              <a:t>để</a:t>
            </a:r>
            <a:r>
              <a:rPr lang="en-US" dirty="0">
                <a:latin typeface="Times New Roman"/>
                <a:ea typeface="Calibri"/>
                <a:cs typeface="Times New Roman"/>
              </a:rPr>
              <a:t> </a:t>
            </a:r>
            <a:r>
              <a:rPr lang="en-US" dirty="0" err="1">
                <a:latin typeface="Times New Roman"/>
                <a:ea typeface="Calibri"/>
                <a:cs typeface="Times New Roman"/>
              </a:rPr>
              <a:t>vững</a:t>
            </a:r>
            <a:r>
              <a:rPr lang="en-US" dirty="0">
                <a:latin typeface="Times New Roman"/>
                <a:ea typeface="Calibri"/>
                <a:cs typeface="Times New Roman"/>
              </a:rPr>
              <a:t> </a:t>
            </a:r>
            <a:r>
              <a:rPr lang="en-US" dirty="0" err="1">
                <a:latin typeface="Times New Roman"/>
                <a:ea typeface="Calibri"/>
                <a:cs typeface="Times New Roman"/>
              </a:rPr>
              <a:t>bước</a:t>
            </a:r>
            <a:r>
              <a:rPr lang="en-US" dirty="0">
                <a:latin typeface="Times New Roman"/>
                <a:ea typeface="Calibri"/>
                <a:cs typeface="Times New Roman"/>
              </a:rPr>
              <a:t> </a:t>
            </a:r>
            <a:r>
              <a:rPr lang="en-US" dirty="0" err="1">
                <a:latin typeface="Times New Roman"/>
                <a:ea typeface="Calibri"/>
                <a:cs typeface="Times New Roman"/>
              </a:rPr>
              <a:t>tương</a:t>
            </a:r>
            <a:r>
              <a:rPr lang="en-US" dirty="0">
                <a:latin typeface="Times New Roman"/>
                <a:ea typeface="Calibri"/>
                <a:cs typeface="Times New Roman"/>
              </a:rPr>
              <a:t> </a:t>
            </a:r>
            <a:r>
              <a:rPr lang="en-US" dirty="0" err="1">
                <a:latin typeface="Times New Roman"/>
                <a:ea typeface="Calibri"/>
                <a:cs typeface="Times New Roman"/>
              </a:rPr>
              <a:t>lai</a:t>
            </a:r>
            <a:r>
              <a:rPr lang="en-US" dirty="0">
                <a:latin typeface="Times New Roman"/>
                <a:ea typeface="Calibri"/>
                <a:cs typeface="Times New Roman"/>
              </a:rPr>
              <a:t>.</a:t>
            </a:r>
            <a:endParaRPr lang="en-US" sz="1400" dirty="0">
              <a:ea typeface="Calibri"/>
              <a:cs typeface="Times New Roman"/>
            </a:endParaRPr>
          </a:p>
          <a:p>
            <a:pPr algn="just">
              <a:lnSpc>
                <a:spcPct val="120000"/>
              </a:lnSpc>
              <a:spcAft>
                <a:spcPts val="0"/>
              </a:spcAft>
            </a:pPr>
            <a:r>
              <a:rPr lang="vi-VN" dirty="0">
                <a:latin typeface="Times New Roman"/>
                <a:ea typeface="Calibri"/>
                <a:cs typeface="Times New Roman"/>
                <a:sym typeface="Symbol"/>
              </a:rPr>
              <a:t>       </a:t>
            </a:r>
            <a:r>
              <a:rPr lang="en-US" dirty="0" err="1">
                <a:latin typeface="Times New Roman"/>
                <a:ea typeface="Calibri"/>
                <a:cs typeface="Times New Roman"/>
              </a:rPr>
              <a:t>Bài</a:t>
            </a:r>
            <a:r>
              <a:rPr lang="en-US" dirty="0">
                <a:latin typeface="Times New Roman"/>
                <a:ea typeface="Calibri"/>
                <a:cs typeface="Times New Roman"/>
              </a:rPr>
              <a:t> </a:t>
            </a:r>
            <a:r>
              <a:rPr lang="en-US" dirty="0" err="1">
                <a:latin typeface="Times New Roman"/>
                <a:ea typeface="Calibri"/>
                <a:cs typeface="Times New Roman"/>
              </a:rPr>
              <a:t>thơ</a:t>
            </a:r>
            <a:r>
              <a:rPr lang="en-US" dirty="0">
                <a:latin typeface="Times New Roman"/>
                <a:ea typeface="Calibri"/>
                <a:cs typeface="Times New Roman"/>
              </a:rPr>
              <a:t> </a:t>
            </a:r>
            <a:r>
              <a:rPr lang="en-US" dirty="0" err="1">
                <a:latin typeface="Times New Roman"/>
                <a:ea typeface="Calibri"/>
                <a:cs typeface="Times New Roman"/>
              </a:rPr>
              <a:t>nói</a:t>
            </a:r>
            <a:r>
              <a:rPr lang="en-US" dirty="0">
                <a:latin typeface="Times New Roman"/>
                <a:ea typeface="Calibri"/>
                <a:cs typeface="Times New Roman"/>
              </a:rPr>
              <a:t> </a:t>
            </a:r>
            <a:r>
              <a:rPr lang="en-US" dirty="0" err="1">
                <a:latin typeface="Times New Roman"/>
                <a:ea typeface="Calibri"/>
                <a:cs typeface="Times New Roman"/>
              </a:rPr>
              <a:t>chuyện</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mà</a:t>
            </a:r>
            <a:r>
              <a:rPr lang="en-US" dirty="0">
                <a:latin typeface="Times New Roman"/>
                <a:ea typeface="Calibri"/>
                <a:cs typeface="Times New Roman"/>
              </a:rPr>
              <a:t> </a:t>
            </a:r>
            <a:r>
              <a:rPr lang="en-US" dirty="0" err="1">
                <a:latin typeface="Times New Roman"/>
                <a:ea typeface="Calibri"/>
                <a:cs typeface="Times New Roman"/>
              </a:rPr>
              <a:t>lại</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chuyện</a:t>
            </a:r>
            <a:r>
              <a:rPr lang="en-US" dirty="0">
                <a:latin typeface="Times New Roman"/>
                <a:ea typeface="Calibri"/>
                <a:cs typeface="Times New Roman"/>
              </a:rPr>
              <a:t> </a:t>
            </a:r>
            <a:r>
              <a:rPr lang="en-US" dirty="0" err="1">
                <a:latin typeface="Times New Roman"/>
                <a:ea typeface="Calibri"/>
                <a:cs typeface="Times New Roman"/>
              </a:rPr>
              <a:t>đời</a:t>
            </a:r>
            <a:r>
              <a:rPr lang="en-US" dirty="0">
                <a:latin typeface="Times New Roman"/>
                <a:ea typeface="Calibri"/>
                <a:cs typeface="Times New Roman"/>
              </a:rPr>
              <a:t>, </a:t>
            </a:r>
            <a:r>
              <a:rPr lang="en-US" dirty="0" err="1">
                <a:latin typeface="Times New Roman"/>
                <a:ea typeface="Calibri"/>
                <a:cs typeface="Times New Roman"/>
              </a:rPr>
              <a:t>khơi</a:t>
            </a:r>
            <a:r>
              <a:rPr lang="en-US" dirty="0">
                <a:latin typeface="Times New Roman"/>
                <a:ea typeface="Calibri"/>
                <a:cs typeface="Times New Roman"/>
              </a:rPr>
              <a:t> </a:t>
            </a:r>
            <a:r>
              <a:rPr lang="en-US" dirty="0" err="1">
                <a:latin typeface="Times New Roman"/>
                <a:ea typeface="Calibri"/>
                <a:cs typeface="Times New Roman"/>
              </a:rPr>
              <a:t>đúng</a:t>
            </a:r>
            <a:r>
              <a:rPr lang="en-US" dirty="0">
                <a:latin typeface="Times New Roman"/>
                <a:ea typeface="Calibri"/>
                <a:cs typeface="Times New Roman"/>
              </a:rPr>
              <a:t> </a:t>
            </a:r>
            <a:r>
              <a:rPr lang="en-US" dirty="0" err="1">
                <a:latin typeface="Times New Roman"/>
                <a:ea typeface="Calibri"/>
                <a:cs typeface="Times New Roman"/>
              </a:rPr>
              <a:t>cái</a:t>
            </a:r>
            <a:r>
              <a:rPr lang="en-US" dirty="0">
                <a:latin typeface="Times New Roman"/>
                <a:ea typeface="Calibri"/>
                <a:cs typeface="Times New Roman"/>
              </a:rPr>
              <a:t> </a:t>
            </a:r>
            <a:r>
              <a:rPr lang="en-US" dirty="0" err="1">
                <a:latin typeface="Times New Roman"/>
                <a:ea typeface="Calibri"/>
                <a:cs typeface="Times New Roman"/>
              </a:rPr>
              <a:t>mạch</a:t>
            </a:r>
            <a:r>
              <a:rPr lang="en-US" dirty="0">
                <a:latin typeface="Times New Roman"/>
                <a:ea typeface="Calibri"/>
                <a:cs typeface="Times New Roman"/>
              </a:rPr>
              <a:t> </a:t>
            </a:r>
            <a:r>
              <a:rPr lang="en-US" dirty="0" err="1">
                <a:latin typeface="Times New Roman"/>
                <a:ea typeface="Calibri"/>
                <a:cs typeface="Times New Roman"/>
              </a:rPr>
              <a:t>nguồn</a:t>
            </a:r>
            <a:r>
              <a:rPr lang="en-US" dirty="0">
                <a:latin typeface="Times New Roman"/>
                <a:ea typeface="Calibri"/>
                <a:cs typeface="Times New Roman"/>
              </a:rPr>
              <a:t> </a:t>
            </a:r>
            <a:r>
              <a:rPr lang="en-US" dirty="0" err="1">
                <a:latin typeface="Times New Roman"/>
                <a:ea typeface="Calibri"/>
                <a:cs typeface="Times New Roman"/>
              </a:rPr>
              <a:t>đạo</a:t>
            </a:r>
            <a:r>
              <a:rPr lang="en-US" dirty="0">
                <a:latin typeface="Times New Roman"/>
                <a:ea typeface="Calibri"/>
                <a:cs typeface="Times New Roman"/>
              </a:rPr>
              <a:t> </a:t>
            </a:r>
            <a:r>
              <a:rPr lang="en-US" dirty="0" err="1">
                <a:latin typeface="Times New Roman"/>
                <a:ea typeface="Calibri"/>
                <a:cs typeface="Times New Roman"/>
              </a:rPr>
              <a:t>lí</a:t>
            </a:r>
            <a:r>
              <a:rPr lang="en-US" dirty="0">
                <a:latin typeface="Times New Roman"/>
                <a:ea typeface="Calibri"/>
                <a:cs typeface="Times New Roman"/>
              </a:rPr>
              <a:t> </a:t>
            </a:r>
            <a:r>
              <a:rPr lang="en-US" dirty="0" err="1">
                <a:latin typeface="Times New Roman"/>
                <a:ea typeface="Calibri"/>
                <a:cs typeface="Times New Roman"/>
              </a:rPr>
              <a:t>truyền</a:t>
            </a:r>
            <a:r>
              <a:rPr lang="en-US" dirty="0">
                <a:latin typeface="Times New Roman"/>
                <a:ea typeface="Calibri"/>
                <a:cs typeface="Times New Roman"/>
              </a:rPr>
              <a:t> </a:t>
            </a:r>
            <a:r>
              <a:rPr lang="en-US" dirty="0" err="1">
                <a:latin typeface="Times New Roman"/>
                <a:ea typeface="Calibri"/>
                <a:cs typeface="Times New Roman"/>
              </a:rPr>
              <a:t>thống</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dân</a:t>
            </a:r>
            <a:r>
              <a:rPr lang="en-US" dirty="0">
                <a:latin typeface="Times New Roman"/>
                <a:ea typeface="Calibri"/>
                <a:cs typeface="Times New Roman"/>
              </a:rPr>
              <a:t> </a:t>
            </a:r>
            <a:r>
              <a:rPr lang="en-US" dirty="0" err="1">
                <a:latin typeface="Times New Roman"/>
                <a:ea typeface="Calibri"/>
                <a:cs typeface="Times New Roman"/>
              </a:rPr>
              <a:t>tộc</a:t>
            </a:r>
            <a:r>
              <a:rPr lang="en-US" dirty="0">
                <a:latin typeface="Times New Roman"/>
                <a:ea typeface="Calibri"/>
                <a:cs typeface="Times New Roman"/>
              </a:rPr>
              <a:t>, </a:t>
            </a:r>
            <a:r>
              <a:rPr lang="en-US" dirty="0" err="1">
                <a:latin typeface="Times New Roman"/>
                <a:ea typeface="Calibri"/>
                <a:cs typeface="Times New Roman"/>
              </a:rPr>
              <a:t>thủy</a:t>
            </a:r>
            <a:r>
              <a:rPr lang="en-US" dirty="0">
                <a:latin typeface="Times New Roman"/>
                <a:ea typeface="Calibri"/>
                <a:cs typeface="Times New Roman"/>
              </a:rPr>
              <a:t> </a:t>
            </a:r>
            <a:r>
              <a:rPr lang="en-US" dirty="0" err="1">
                <a:latin typeface="Times New Roman"/>
                <a:ea typeface="Calibri"/>
                <a:cs typeface="Times New Roman"/>
              </a:rPr>
              <a:t>chung</a:t>
            </a:r>
            <a:r>
              <a:rPr lang="en-US" dirty="0">
                <a:latin typeface="Times New Roman"/>
                <a:ea typeface="Calibri"/>
                <a:cs typeface="Times New Roman"/>
              </a:rPr>
              <a:t> </a:t>
            </a:r>
            <a:r>
              <a:rPr lang="en-US" dirty="0" err="1">
                <a:latin typeface="Times New Roman"/>
                <a:ea typeface="Calibri"/>
                <a:cs typeface="Times New Roman"/>
              </a:rPr>
              <a:t>tình</a:t>
            </a:r>
            <a:r>
              <a:rPr lang="en-US" dirty="0">
                <a:latin typeface="Times New Roman"/>
                <a:ea typeface="Calibri"/>
                <a:cs typeface="Times New Roman"/>
              </a:rPr>
              <a:t> </a:t>
            </a:r>
            <a:r>
              <a:rPr lang="en-US" dirty="0" err="1">
                <a:latin typeface="Times New Roman"/>
                <a:ea typeface="Calibri"/>
                <a:cs typeface="Times New Roman"/>
              </a:rPr>
              <a:t>nghĩa</a:t>
            </a:r>
            <a:r>
              <a:rPr lang="en-US" dirty="0">
                <a:latin typeface="Times New Roman"/>
                <a:ea typeface="Calibri"/>
                <a:cs typeface="Times New Roman"/>
              </a:rPr>
              <a:t> </a:t>
            </a:r>
            <a:r>
              <a:rPr lang="en-US" dirty="0" err="1">
                <a:latin typeface="Times New Roman"/>
                <a:ea typeface="Calibri"/>
                <a:cs typeface="Times New Roman"/>
              </a:rPr>
              <a:t>uống</a:t>
            </a:r>
            <a:r>
              <a:rPr lang="en-US" dirty="0">
                <a:latin typeface="Times New Roman"/>
                <a:ea typeface="Calibri"/>
                <a:cs typeface="Times New Roman"/>
              </a:rPr>
              <a:t> </a:t>
            </a:r>
            <a:r>
              <a:rPr lang="en-US" dirty="0" err="1">
                <a:latin typeface="Times New Roman"/>
                <a:ea typeface="Calibri"/>
                <a:cs typeface="Times New Roman"/>
              </a:rPr>
              <a:t>nước</a:t>
            </a:r>
            <a:r>
              <a:rPr lang="en-US" dirty="0">
                <a:latin typeface="Times New Roman"/>
                <a:ea typeface="Calibri"/>
                <a:cs typeface="Times New Roman"/>
              </a:rPr>
              <a:t> </a:t>
            </a:r>
            <a:r>
              <a:rPr lang="en-US" dirty="0" err="1">
                <a:latin typeface="Times New Roman"/>
                <a:ea typeface="Calibri"/>
                <a:cs typeface="Times New Roman"/>
              </a:rPr>
              <a:t>nhớ</a:t>
            </a:r>
            <a:r>
              <a:rPr lang="en-US" dirty="0">
                <a:latin typeface="Times New Roman"/>
                <a:ea typeface="Calibri"/>
                <a:cs typeface="Times New Roman"/>
              </a:rPr>
              <a:t> </a:t>
            </a:r>
            <a:r>
              <a:rPr lang="en-US" dirty="0" err="1">
                <a:latin typeface="Times New Roman"/>
                <a:ea typeface="Calibri"/>
                <a:cs typeface="Times New Roman"/>
              </a:rPr>
              <a:t>nguồn</a:t>
            </a:r>
            <a:r>
              <a:rPr lang="en-US" dirty="0">
                <a:latin typeface="Times New Roman"/>
                <a:ea typeface="Calibri"/>
                <a:cs typeface="Times New Roman"/>
              </a:rPr>
              <a:t>.</a:t>
            </a:r>
            <a:endParaRPr lang="en-US" sz="1400" dirty="0">
              <a:ea typeface="Calibri"/>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xmlns="" val="4271735651"/>
              </p:ext>
            </p:extLst>
          </p:nvPr>
        </p:nvGraphicFramePr>
        <p:xfrm>
          <a:off x="304800" y="762000"/>
          <a:ext cx="8610600" cy="3675888"/>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997200">
                  <a:extLst>
                    <a:ext uri="{9D8B030D-6E8A-4147-A177-3AD203B41FA5}">
                      <a16:colId xmlns="" xmlns:a16="http://schemas.microsoft.com/office/drawing/2014/main" val="20001"/>
                    </a:ext>
                  </a:extLst>
                </a:gridCol>
                <a:gridCol w="2870200">
                  <a:extLst>
                    <a:ext uri="{9D8B030D-6E8A-4147-A177-3AD203B41FA5}">
                      <a16:colId xmlns="" xmlns:a16="http://schemas.microsoft.com/office/drawing/2014/main" val="20002"/>
                    </a:ext>
                  </a:extLst>
                </a:gridCol>
              </a:tblGrid>
              <a:tr h="3505200">
                <a:tc>
                  <a:txBody>
                    <a:bodyPr/>
                    <a:lstStyle/>
                    <a:p>
                      <a:pPr>
                        <a:lnSpc>
                          <a:spcPct val="120000"/>
                        </a:lnSpc>
                        <a:spcBef>
                          <a:spcPts val="0"/>
                        </a:spcBef>
                        <a:spcAft>
                          <a:spcPts val="0"/>
                        </a:spcAft>
                      </a:pPr>
                      <a:r>
                        <a:rPr lang="vi-VN" sz="1900" b="0" i="1" kern="1200" dirty="0">
                          <a:solidFill>
                            <a:schemeClr val="tx1"/>
                          </a:solidFill>
                          <a:effectLst/>
                          <a:uFill>
                            <a:solidFill>
                              <a:schemeClr val="bg1"/>
                            </a:solidFill>
                          </a:uFill>
                          <a:latin typeface="+mj-lt"/>
                          <a:ea typeface="+mn-ea"/>
                          <a:cs typeface="+mn-cs"/>
                        </a:rPr>
                        <a:t>Hồi nhỏ sống với đồng</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với sông rồi với bể</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hồi chiến tranh ở rừng</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vầng trăng thành tri kỷ</a:t>
                      </a:r>
                    </a:p>
                    <a:p>
                      <a:pPr>
                        <a:lnSpc>
                          <a:spcPct val="120000"/>
                        </a:lnSpc>
                        <a:spcBef>
                          <a:spcPts val="0"/>
                        </a:spcBef>
                        <a:spcAft>
                          <a:spcPts val="0"/>
                        </a:spcAft>
                      </a:pPr>
                      <a:endParaRPr lang="vi-VN" sz="1900" b="0" i="1" kern="1200" dirty="0">
                        <a:solidFill>
                          <a:schemeClr val="tx1"/>
                        </a:solidFill>
                        <a:effectLst/>
                        <a:uFill>
                          <a:solidFill>
                            <a:schemeClr val="bg1"/>
                          </a:solidFill>
                        </a:uFill>
                        <a:latin typeface="+mj-lt"/>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Trần trụi với thiên nhiên</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hồn nhiên như cây cỏ</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ngỡ không bao giờ quên</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cái vầng trăng tình nghĩa</a:t>
                      </a:r>
                      <a:endParaRPr kumimoji="0" lang="en-US" sz="1900" b="1"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p>
                      <a:pPr>
                        <a:lnSpc>
                          <a:spcPct val="120000"/>
                        </a:lnSpc>
                        <a:spcBef>
                          <a:spcPts val="0"/>
                        </a:spcBef>
                        <a:spcAft>
                          <a:spcPts val="0"/>
                        </a:spcAft>
                      </a:pPr>
                      <a:endParaRPr lang="en-US" sz="1900" i="1" dirty="0">
                        <a:solidFill>
                          <a:schemeClr val="tx1"/>
                        </a:solidFill>
                        <a:uFill>
                          <a:solidFill>
                            <a:schemeClr val="bg1"/>
                          </a:solidFill>
                        </a:uFill>
                        <a:latin typeface="+mj-lt"/>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r>
                        <a:rPr lang="vi-VN" sz="2000" b="0" i="1" dirty="0">
                          <a:solidFill>
                            <a:schemeClr val="tx1"/>
                          </a:solidFill>
                          <a:uFill>
                            <a:solidFill>
                              <a:schemeClr val="bg1"/>
                            </a:solidFill>
                          </a:uFill>
                          <a:latin typeface="+mj-lt"/>
                        </a:rPr>
                        <a:t>Từ hồi về thành phố</a:t>
                      </a:r>
                      <a:r>
                        <a:rPr lang="vi-VN" sz="2000" i="1" dirty="0">
                          <a:solidFill>
                            <a:schemeClr val="tx1"/>
                          </a:solidFill>
                          <a:uFill>
                            <a:solidFill>
                              <a:schemeClr val="bg1"/>
                            </a:solidFill>
                          </a:uFill>
                          <a:latin typeface="+mj-lt"/>
                        </a:rPr>
                        <a:t/>
                      </a:r>
                      <a:br>
                        <a:rPr lang="vi-VN" sz="2000" i="1" dirty="0">
                          <a:solidFill>
                            <a:schemeClr val="tx1"/>
                          </a:solidFill>
                          <a:uFill>
                            <a:solidFill>
                              <a:schemeClr val="bg1"/>
                            </a:solidFill>
                          </a:uFill>
                          <a:latin typeface="+mj-lt"/>
                        </a:rPr>
                      </a:br>
                      <a:r>
                        <a:rPr lang="vi-VN" sz="2000" b="0" i="1" dirty="0">
                          <a:solidFill>
                            <a:schemeClr val="tx1"/>
                          </a:solidFill>
                          <a:uFill>
                            <a:solidFill>
                              <a:schemeClr val="bg1"/>
                            </a:solidFill>
                          </a:uFill>
                          <a:latin typeface="+mj-lt"/>
                        </a:rPr>
                        <a:t>quen ánh điện cửa gương</a:t>
                      </a:r>
                    </a:p>
                    <a:p>
                      <a:pPr>
                        <a:lnSpc>
                          <a:spcPct val="120000"/>
                        </a:lnSpc>
                        <a:spcBef>
                          <a:spcPts val="0"/>
                        </a:spcBef>
                        <a:spcAft>
                          <a:spcPts val="0"/>
                        </a:spcAft>
                      </a:pPr>
                      <a:r>
                        <a:rPr lang="vi-VN" sz="2000" b="0" i="1" dirty="0">
                          <a:solidFill>
                            <a:schemeClr val="tx1"/>
                          </a:solidFill>
                          <a:uFill>
                            <a:solidFill>
                              <a:schemeClr val="bg1"/>
                            </a:solidFill>
                          </a:uFill>
                          <a:latin typeface="+mj-lt"/>
                          <a:cs typeface="Times New Roman" pitchFamily="18" charset="0"/>
                        </a:rPr>
                        <a:t>vầng trăng đi qua ngõ</a:t>
                      </a:r>
                    </a:p>
                    <a:p>
                      <a:pPr>
                        <a:lnSpc>
                          <a:spcPct val="120000"/>
                        </a:lnSpc>
                        <a:spcBef>
                          <a:spcPts val="0"/>
                        </a:spcBef>
                        <a:spcAft>
                          <a:spcPts val="0"/>
                        </a:spcAft>
                      </a:pPr>
                      <a:r>
                        <a:rPr lang="vi-VN" sz="2000" b="0" i="1" dirty="0">
                          <a:solidFill>
                            <a:schemeClr val="tx1"/>
                          </a:solidFill>
                          <a:uFill>
                            <a:solidFill>
                              <a:schemeClr val="bg1"/>
                            </a:solidFill>
                          </a:uFill>
                          <a:latin typeface="+mj-lt"/>
                          <a:cs typeface="Times New Roman" pitchFamily="18" charset="0"/>
                        </a:rPr>
                        <a:t>như người dưng qua đường</a:t>
                      </a:r>
                    </a:p>
                    <a:p>
                      <a:pPr>
                        <a:lnSpc>
                          <a:spcPct val="120000"/>
                        </a:lnSpc>
                        <a:spcBef>
                          <a:spcPts val="0"/>
                        </a:spcBef>
                        <a:spcAft>
                          <a:spcPts val="0"/>
                        </a:spcAft>
                      </a:pPr>
                      <a:endParaRPr lang="vi-VN" sz="2000" b="0" i="1" dirty="0">
                        <a:solidFill>
                          <a:schemeClr val="tx1"/>
                        </a:solidFill>
                        <a:uFill>
                          <a:solidFill>
                            <a:schemeClr val="bg1"/>
                          </a:solidFill>
                        </a:uFill>
                        <a:latin typeface="+mj-lt"/>
                        <a:cs typeface="Times New Roman"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Thình lình đèn điện tắt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phòng  buyn-đinh tối om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vội bật tung cửa sổ</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đột ngột vầng trăng tròn</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Ngửa</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mặt</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lên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nhìn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mặt</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có</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cái</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gì</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rưng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rưng</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như</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đồng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bể</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như</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sông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rừng</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
                          <a:solidFill>
                            <a:schemeClr val="bg1"/>
                          </a:solidFill>
                        </a:uFill>
                        <a:latin typeface="+mn-lt"/>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cứ</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tròn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vành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vạnh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kể</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chi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người</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vô</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tình</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ánh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im</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phăng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phắc</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Calibri"/>
                        <a:cs typeface="Times New Roman"/>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đủ</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cho</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ta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giật</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mình</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p>
                      <a:pPr>
                        <a:lnSpc>
                          <a:spcPct val="120000"/>
                        </a:lnSpc>
                        <a:spcBef>
                          <a:spcPts val="0"/>
                        </a:spcBef>
                        <a:spcAft>
                          <a:spcPts val="0"/>
                        </a:spcAft>
                      </a:pPr>
                      <a:endParaRPr lang="en-US" sz="2000" b="0" i="1" dirty="0">
                        <a:solidFill>
                          <a:schemeClr val="tx1"/>
                        </a:solidFill>
                        <a:uFill>
                          <a:solidFill>
                            <a:schemeClr val="bg1"/>
                          </a:solidFill>
                        </a:u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47547827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70" y="-51096"/>
            <a:ext cx="9223998" cy="6909095"/>
          </a:xfrm>
          <a:prstGeom prst="rect">
            <a:avLst/>
          </a:prstGeom>
        </p:spPr>
      </p:pic>
      <p:sp>
        <p:nvSpPr>
          <p:cNvPr id="4" name="TextBox 3"/>
          <p:cNvSpPr txBox="1"/>
          <p:nvPr/>
        </p:nvSpPr>
        <p:spPr>
          <a:xfrm>
            <a:off x="2819400" y="695154"/>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4051916" y="1295400"/>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243469" y="2362200"/>
            <a:ext cx="8763000" cy="4154984"/>
          </a:xfrm>
          <a:prstGeom prst="rect">
            <a:avLst/>
          </a:prstGeom>
          <a:noFill/>
        </p:spPr>
        <p:txBody>
          <a:bodyPr wrap="square" rtlCol="0">
            <a:spAutoFit/>
          </a:bodyPr>
          <a:lstStyle/>
          <a:p>
            <a:pPr algn="just">
              <a:lnSpc>
                <a:spcPct val="120000"/>
              </a:lnSpc>
              <a:spcAft>
                <a:spcPts val="0"/>
              </a:spcAft>
              <a:tabLst>
                <a:tab pos="5600700" algn="l"/>
              </a:tabLst>
            </a:pPr>
            <a:r>
              <a:rPr lang="en-US" sz="2000" dirty="0">
                <a:latin typeface="Times New Roman"/>
                <a:ea typeface="Calibri"/>
                <a:cs typeface="Times New Roman"/>
              </a:rPr>
              <a:t>         </a:t>
            </a:r>
            <a:r>
              <a:rPr lang="pt-BR" sz="2000" dirty="0">
                <a:latin typeface="Times New Roman"/>
                <a:ea typeface="Times New Roman"/>
                <a:cs typeface="Times New Roman"/>
              </a:rPr>
              <a:t>Người ta còn nhớ những ngày đầu kháng chiến, là môt học sinh thành phố tham gia chiến đấu, Chính Hữu đã viết bài Ngày về với những câu thơ: Nhớ buổi ra đi đất trời khói lửa/ Cả đô thành nghi ngút cháy sau lưng/Những chàng trai chưa trắng nợ anh hùng/Hồn mười phương phất phơ cờ đỏ thắm/Rách tả tơi rồi đôi hài vạn dặm/Bụi trường chinh phai bạc áo hào hoa...Trong những hình ảnh cầu kì, xưa cũ của những câu thơ ấy, cũng có vẻ đẹp của những tâm hồn trẻ trung lãng mạn sẵn sàng hy sinh vì đất nước. Nhưng phải đến khi những con người ấy hòa nhập vào nhân dân, trong vẻ đẹp và sức mạnh của những người đồng đội, trong cuộc chiến thực sự của dân tộc, một bài thơ như Đồng chí mới có thể ra đời và trở thành một trong số các bài thơ hay nhất về một thời sống và chiến đấu không bao giờ quên của người Việt Nam.</a:t>
            </a:r>
            <a:endParaRPr lang="en-US" sz="1600" dirty="0">
              <a:ea typeface="Calibri"/>
              <a:cs typeface="Times New Roman"/>
            </a:endParaRPr>
          </a:p>
        </p:txBody>
      </p:sp>
    </p:spTree>
    <p:extLst>
      <p:ext uri="{BB962C8B-B14F-4D97-AF65-F5344CB8AC3E}">
        <p14:creationId xmlns:p14="http://schemas.microsoft.com/office/powerpoint/2010/main" xmlns="" val="35733702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424" y="-33260"/>
            <a:ext cx="9191423" cy="6891259"/>
          </a:xfrm>
          <a:prstGeom prst="rect">
            <a:avLst/>
          </a:prstGeom>
        </p:spPr>
      </p:pic>
      <p:sp>
        <p:nvSpPr>
          <p:cNvPr id="4" name="TextBox 3"/>
          <p:cNvSpPr txBox="1"/>
          <p:nvPr/>
        </p:nvSpPr>
        <p:spPr>
          <a:xfrm>
            <a:off x="1752600" y="688045"/>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3124200" y="1445567"/>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457200" y="2362200"/>
            <a:ext cx="8153400" cy="3785652"/>
          </a:xfrm>
          <a:prstGeom prst="rect">
            <a:avLst/>
          </a:prstGeom>
          <a:noFill/>
        </p:spPr>
        <p:txBody>
          <a:bodyPr wrap="square" rtlCol="0">
            <a:spAutoFit/>
          </a:bodyPr>
          <a:lstStyle/>
          <a:p>
            <a:pPr algn="just">
              <a:lnSpc>
                <a:spcPct val="120000"/>
              </a:lnSpc>
              <a:spcAft>
                <a:spcPts val="0"/>
              </a:spcAft>
            </a:pP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Hữu</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từng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năm</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mạng</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ý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thiêng</a:t>
            </a:r>
            <a:r>
              <a:rPr lang="en-US" sz="2000" dirty="0">
                <a:latin typeface="Times New Roman"/>
                <a:ea typeface="Calibri"/>
                <a:cs typeface="Times New Roman"/>
              </a:rPr>
              <a:t> </a:t>
            </a:r>
            <a:r>
              <a:rPr lang="en-US" sz="2000" dirty="0" err="1">
                <a:latin typeface="Times New Roman"/>
                <a:ea typeface="Calibri"/>
                <a:cs typeface="Times New Roman"/>
              </a:rPr>
              <a:t>liêng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máu</a:t>
            </a:r>
            <a:r>
              <a:rPr lang="en-US" sz="2000" dirty="0">
                <a:latin typeface="Times New Roman"/>
                <a:ea typeface="Calibri"/>
                <a:cs typeface="Times New Roman"/>
              </a:rPr>
              <a:t> </a:t>
            </a:r>
            <a:r>
              <a:rPr lang="en-US" sz="2000" dirty="0" err="1">
                <a:latin typeface="Times New Roman"/>
                <a:ea typeface="Calibri"/>
                <a:cs typeface="Times New Roman"/>
              </a:rPr>
              <a:t>thịt</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Nơi</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khăn</a:t>
            </a:r>
            <a:r>
              <a:rPr lang="en-US" sz="2000" dirty="0">
                <a:latin typeface="Times New Roman"/>
                <a:ea typeface="Calibri"/>
                <a:cs typeface="Times New Roman"/>
              </a:rPr>
              <a:t>, </a:t>
            </a:r>
            <a:r>
              <a:rPr lang="en-US" sz="2000" dirty="0" err="1">
                <a:latin typeface="Times New Roman"/>
                <a:ea typeface="Calibri"/>
                <a:cs typeface="Times New Roman"/>
              </a:rPr>
              <a:t>cuộc</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cần</a:t>
            </a:r>
            <a:r>
              <a:rPr lang="en-US" sz="2000" dirty="0">
                <a:latin typeface="Times New Roman"/>
                <a:ea typeface="Calibri"/>
                <a:cs typeface="Times New Roman"/>
              </a:rPr>
              <a:t> </a:t>
            </a:r>
            <a:r>
              <a:rPr lang="en-US" sz="2000" dirty="0" err="1">
                <a:latin typeface="Times New Roman"/>
                <a:ea typeface="Calibri"/>
                <a:cs typeface="Times New Roman"/>
              </a:rPr>
              <a:t>thiết</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kia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gia</a:t>
            </a:r>
            <a:r>
              <a:rPr lang="en-US" sz="2000" dirty="0">
                <a:latin typeface="Times New Roman"/>
                <a:ea typeface="Calibri"/>
                <a:cs typeface="Times New Roman"/>
              </a:rPr>
              <a:t> </a:t>
            </a:r>
            <a:r>
              <a:rPr lang="en-US" sz="2000" dirty="0" err="1">
                <a:latin typeface="Times New Roman"/>
                <a:ea typeface="Calibri"/>
                <a:cs typeface="Times New Roman"/>
              </a:rPr>
              <a:t>đình</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cha </a:t>
            </a:r>
            <a:r>
              <a:rPr lang="en-US" sz="2000" dirty="0" err="1">
                <a:latin typeface="Times New Roman"/>
                <a:ea typeface="Calibri"/>
                <a:cs typeface="Times New Roman"/>
              </a:rPr>
              <a:t>mẹ</a:t>
            </a:r>
            <a:r>
              <a:rPr lang="en-US" sz="2000" dirty="0">
                <a:latin typeface="Times New Roman"/>
                <a:ea typeface="Calibri"/>
                <a:cs typeface="Times New Roman"/>
              </a:rPr>
              <a:t>, </a:t>
            </a:r>
            <a:r>
              <a:rPr lang="en-US" sz="2000" dirty="0" err="1">
                <a:latin typeface="Times New Roman"/>
                <a:ea typeface="Calibri"/>
                <a:cs typeface="Times New Roman"/>
              </a:rPr>
              <a:t>vợ</a:t>
            </a:r>
            <a:r>
              <a:rPr lang="en-US" sz="2000" dirty="0">
                <a:latin typeface="Times New Roman"/>
                <a:ea typeface="Calibri"/>
                <a:cs typeface="Times New Roman"/>
              </a:rPr>
              <a:t> con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khác</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nữa</a:t>
            </a:r>
            <a:r>
              <a:rPr lang="en-US" sz="2000" dirty="0">
                <a:latin typeface="Times New Roman"/>
                <a:ea typeface="Calibri"/>
                <a:cs typeface="Times New Roman"/>
              </a:rPr>
              <a:t>, </a:t>
            </a:r>
            <a:r>
              <a:rPr lang="en-US" sz="2000" dirty="0" err="1">
                <a:latin typeface="Times New Roman"/>
                <a:ea typeface="Calibri"/>
                <a:cs typeface="Times New Roman"/>
              </a:rPr>
              <a:t>họ</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bảo</a:t>
            </a:r>
            <a:r>
              <a:rPr lang="en-US" sz="2000" dirty="0">
                <a:latin typeface="Times New Roman"/>
                <a:ea typeface="Calibri"/>
                <a:cs typeface="Times New Roman"/>
              </a:rPr>
              <a:t> </a:t>
            </a:r>
            <a:r>
              <a:rPr lang="en-US" sz="2000" dirty="0" err="1">
                <a:latin typeface="Times New Roman"/>
                <a:ea typeface="Calibri"/>
                <a:cs typeface="Times New Roman"/>
              </a:rPr>
              <a:t>vệ</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mũi</a:t>
            </a:r>
            <a:r>
              <a:rPr lang="en-US" sz="2000" dirty="0">
                <a:latin typeface="Times New Roman"/>
                <a:ea typeface="Calibri"/>
                <a:cs typeface="Times New Roman"/>
              </a:rPr>
              <a:t> </a:t>
            </a:r>
            <a:r>
              <a:rPr lang="en-US" sz="2000" dirty="0" err="1">
                <a:latin typeface="Times New Roman"/>
                <a:ea typeface="Calibri"/>
                <a:cs typeface="Times New Roman"/>
              </a:rPr>
              <a:t>súng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kẻ</a:t>
            </a:r>
            <a:r>
              <a:rPr lang="en-US" sz="2000" dirty="0">
                <a:latin typeface="Times New Roman"/>
                <a:ea typeface="Calibri"/>
                <a:cs typeface="Times New Roman"/>
              </a:rPr>
              <a:t> </a:t>
            </a:r>
            <a:r>
              <a:rPr lang="en-US" sz="2000" dirty="0" err="1">
                <a:latin typeface="Times New Roman"/>
                <a:ea typeface="Calibri"/>
                <a:cs typeface="Times New Roman"/>
              </a:rPr>
              <a:t>thù</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qua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chết</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chết</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thực</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lí</a:t>
            </a:r>
            <a:r>
              <a:rPr lang="en-US" sz="2000" dirty="0">
                <a:latin typeface="Times New Roman"/>
                <a:ea typeface="Calibri"/>
                <a:cs typeface="Times New Roman"/>
              </a:rPr>
              <a:t> </a:t>
            </a:r>
            <a:r>
              <a:rPr lang="en-US" sz="2000" dirty="0" err="1">
                <a:latin typeface="Times New Roman"/>
                <a:ea typeface="Calibri"/>
                <a:cs typeface="Times New Roman"/>
              </a:rPr>
              <a:t>tưởng</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mạng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đội</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chỗ</a:t>
            </a:r>
            <a:r>
              <a:rPr lang="en-US" sz="2000" dirty="0">
                <a:latin typeface="Times New Roman"/>
                <a:ea typeface="Calibri"/>
                <a:cs typeface="Times New Roman"/>
              </a:rPr>
              <a:t> </a:t>
            </a:r>
            <a:r>
              <a:rPr lang="en-US" sz="2000" dirty="0" err="1">
                <a:latin typeface="Times New Roman"/>
                <a:ea typeface="Calibri"/>
                <a:cs typeface="Times New Roman"/>
              </a:rPr>
              <a:t>dựa</a:t>
            </a:r>
            <a:r>
              <a:rPr lang="en-US" sz="2000" dirty="0">
                <a:latin typeface="Times New Roman"/>
                <a:ea typeface="Calibri"/>
                <a:cs typeface="Times New Roman"/>
              </a:rPr>
              <a:t> </a:t>
            </a:r>
            <a:r>
              <a:rPr lang="en-US" sz="2000" dirty="0" err="1">
                <a:latin typeface="Times New Roman"/>
                <a:ea typeface="Calibri"/>
                <a:cs typeface="Times New Roman"/>
              </a:rPr>
              <a:t>tinh</a:t>
            </a:r>
            <a:r>
              <a:rPr lang="en-US" sz="2000" dirty="0">
                <a:latin typeface="Times New Roman"/>
                <a:ea typeface="Calibri"/>
                <a:cs typeface="Times New Roman"/>
              </a:rPr>
              <a:t> </a:t>
            </a:r>
            <a:r>
              <a:rPr lang="en-US" sz="2000" dirty="0" err="1">
                <a:latin typeface="Times New Roman"/>
                <a:ea typeface="Calibri"/>
                <a:cs typeface="Times New Roman"/>
              </a:rPr>
              <a:t>thần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lính</a:t>
            </a:r>
            <a:r>
              <a:rPr lang="en-US" sz="2000" dirty="0">
                <a:latin typeface="Times New Roman"/>
                <a:ea typeface="Calibri"/>
                <a:cs typeface="Times New Roman"/>
              </a:rPr>
              <a:t> </a:t>
            </a:r>
            <a:r>
              <a:rPr lang="en-US" sz="2000" dirty="0" err="1">
                <a:latin typeface="Times New Roman"/>
                <a:ea typeface="Calibri"/>
                <a:cs typeface="Times New Roman"/>
              </a:rPr>
              <a:t>tồn</a:t>
            </a:r>
            <a:r>
              <a:rPr lang="en-US" sz="2000" dirty="0">
                <a:latin typeface="Times New Roman"/>
                <a:ea typeface="Calibri"/>
                <a:cs typeface="Times New Roman"/>
              </a:rPr>
              <a:t> </a:t>
            </a:r>
            <a:r>
              <a:rPr lang="en-US" sz="2000" dirty="0" err="1">
                <a:latin typeface="Times New Roman"/>
                <a:ea typeface="Calibri"/>
                <a:cs typeface="Times New Roman"/>
              </a:rPr>
              <a:t>tại</a:t>
            </a:r>
            <a:r>
              <a:rPr lang="en-US" sz="2000" dirty="0">
                <a:latin typeface="Times New Roman"/>
                <a:ea typeface="Calibri"/>
                <a:cs typeface="Times New Roman"/>
              </a:rPr>
              <a:t>, </a:t>
            </a:r>
            <a:r>
              <a:rPr lang="en-US" sz="2000" dirty="0" err="1">
                <a:latin typeface="Times New Roman"/>
                <a:ea typeface="Calibri"/>
                <a:cs typeface="Times New Roman"/>
              </a:rPr>
              <a:t>vượt</a:t>
            </a:r>
            <a:r>
              <a:rPr lang="en-US" sz="2000" dirty="0">
                <a:latin typeface="Times New Roman"/>
                <a:ea typeface="Calibri"/>
                <a:cs typeface="Times New Roman"/>
              </a:rPr>
              <a:t> qua </a:t>
            </a:r>
            <a:r>
              <a:rPr lang="en-US" sz="2000" dirty="0" err="1">
                <a:latin typeface="Times New Roman"/>
                <a:ea typeface="Calibri"/>
                <a:cs typeface="Times New Roman"/>
              </a:rPr>
              <a:t>mọi</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khăn</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khổ</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thắng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cao</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nguồn</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hứng</a:t>
            </a:r>
            <a:r>
              <a:rPr lang="en-US" sz="2000" dirty="0">
                <a:latin typeface="Times New Roman"/>
                <a:ea typeface="Calibri"/>
                <a:cs typeface="Times New Roman"/>
              </a:rPr>
              <a:t> </a:t>
            </a:r>
            <a:r>
              <a:rPr lang="en-US" sz="2000" dirty="0" err="1">
                <a:latin typeface="Times New Roman"/>
                <a:ea typeface="Calibri"/>
                <a:cs typeface="Times New Roman"/>
              </a:rPr>
              <a:t>lớn</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dồi</a:t>
            </a:r>
            <a:r>
              <a:rPr lang="en-US" sz="2000" dirty="0">
                <a:latin typeface="Times New Roman"/>
                <a:ea typeface="Calibri"/>
                <a:cs typeface="Times New Roman"/>
              </a:rPr>
              <a:t> </a:t>
            </a:r>
            <a:r>
              <a:rPr lang="en-US" sz="2000" dirty="0" err="1">
                <a:latin typeface="Times New Roman"/>
                <a:ea typeface="Calibri"/>
                <a:cs typeface="Times New Roman"/>
              </a:rPr>
              <a:t>dào</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ca</a:t>
            </a:r>
            <a:r>
              <a:rPr lang="en-US" sz="2000" dirty="0">
                <a:latin typeface="Times New Roman"/>
                <a:ea typeface="Calibri"/>
                <a:cs typeface="Times New Roman"/>
              </a:rPr>
              <a:t> </a:t>
            </a:r>
            <a:r>
              <a:rPr lang="en-US" sz="2000" dirty="0" err="1">
                <a:latin typeface="Times New Roman"/>
                <a:ea typeface="Calibri"/>
                <a:cs typeface="Times New Roman"/>
              </a:rPr>
              <a:t>kháng</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Pháp</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kháng</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Mỹ</a:t>
            </a:r>
            <a:r>
              <a:rPr lang="en-US" sz="2000" dirty="0">
                <a:latin typeface="Times New Roman"/>
                <a:ea typeface="Calibri"/>
                <a:cs typeface="Times New Roman"/>
              </a:rPr>
              <a:t> </a:t>
            </a:r>
            <a:r>
              <a:rPr lang="en-US" sz="2000" dirty="0" err="1">
                <a:latin typeface="Times New Roman"/>
                <a:ea typeface="Calibri"/>
                <a:cs typeface="Times New Roman"/>
              </a:rPr>
              <a:t>sau</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xmlns="" val="171883760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1106"/>
            <a:ext cx="9198364" cy="6806894"/>
          </a:xfrm>
          <a:prstGeom prst="rect">
            <a:avLst/>
          </a:prstGeom>
        </p:spPr>
      </p:pic>
      <p:sp>
        <p:nvSpPr>
          <p:cNvPr id="4" name="TextBox 3"/>
          <p:cNvSpPr txBox="1"/>
          <p:nvPr/>
        </p:nvSpPr>
        <p:spPr>
          <a:xfrm>
            <a:off x="2057400" y="1470920"/>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3200400" y="2209800"/>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993946" y="2743200"/>
            <a:ext cx="6934200" cy="2677656"/>
          </a:xfrm>
          <a:prstGeom prst="rect">
            <a:avLst/>
          </a:prstGeom>
          <a:noFill/>
        </p:spPr>
        <p:txBody>
          <a:bodyPr wrap="square" rtlCol="0">
            <a:spAutoFit/>
          </a:bodyPr>
          <a:lstStyle/>
          <a:p>
            <a:pPr algn="just">
              <a:lnSpc>
                <a:spcPct val="120000"/>
              </a:lnSpc>
              <a:spcAft>
                <a:spcPts val="0"/>
              </a:spcAft>
              <a:tabLst>
                <a:tab pos="5600700" algn="l"/>
              </a:tabLst>
            </a:pPr>
            <a:r>
              <a:rPr lang="en-US" sz="2000" dirty="0">
                <a:latin typeface="Times New Roman"/>
                <a:ea typeface="Calibri"/>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Giá</a:t>
            </a:r>
            <a:r>
              <a:rPr lang="en-US" sz="2000" dirty="0">
                <a:latin typeface="Times New Roman"/>
                <a:ea typeface="Times New Roman"/>
                <a:cs typeface="Times New Roman"/>
              </a:rPr>
              <a:t> </a:t>
            </a:r>
            <a:r>
              <a:rPr lang="en-US" sz="2000" dirty="0" err="1">
                <a:latin typeface="Times New Roman"/>
                <a:ea typeface="Times New Roman"/>
                <a:cs typeface="Times New Roman"/>
              </a:rPr>
              <a:t>từng</a:t>
            </a:r>
            <a:r>
              <a:rPr lang="en-US" sz="2000" dirty="0">
                <a:latin typeface="Times New Roman"/>
                <a:ea typeface="Times New Roman"/>
                <a:cs typeface="Times New Roman"/>
              </a:rPr>
              <a:t> </a:t>
            </a:r>
            <a:r>
              <a:rPr lang="en-US" sz="2000" dirty="0" err="1">
                <a:latin typeface="Times New Roman"/>
                <a:ea typeface="Times New Roman"/>
                <a:cs typeface="Times New Roman"/>
              </a:rPr>
              <a:t>thước</a:t>
            </a:r>
            <a:r>
              <a:rPr lang="en-US" sz="2000" dirty="0">
                <a:latin typeface="Times New Roman"/>
                <a:ea typeface="Times New Roman"/>
                <a:cs typeface="Times New Roman"/>
              </a:rPr>
              <a:t> </a:t>
            </a:r>
            <a:r>
              <a:rPr lang="en-US" sz="2000" dirty="0" err="1">
                <a:latin typeface="Times New Roman"/>
                <a:ea typeface="Times New Roman"/>
                <a:cs typeface="Times New Roman"/>
              </a:rPr>
              <a:t>đất</a:t>
            </a:r>
            <a:r>
              <a:rPr lang="en-US" sz="2000" dirty="0">
                <a:latin typeface="Times New Roman"/>
                <a:ea typeface="Times New Roman"/>
                <a:cs typeface="Times New Roman"/>
              </a:rPr>
              <a:t>", </a:t>
            </a:r>
            <a:r>
              <a:rPr lang="en-US" sz="2000" dirty="0" err="1">
                <a:latin typeface="Times New Roman"/>
                <a:ea typeface="Times New Roman"/>
                <a:cs typeface="Times New Roman"/>
              </a:rPr>
              <a:t>Chính</a:t>
            </a:r>
            <a:r>
              <a:rPr lang="en-US" sz="2000" dirty="0">
                <a:latin typeface="Times New Roman"/>
                <a:ea typeface="Times New Roman"/>
                <a:cs typeface="Times New Roman"/>
              </a:rPr>
              <a:t> </a:t>
            </a:r>
            <a:r>
              <a:rPr lang="en-US" sz="2000" dirty="0" err="1">
                <a:latin typeface="Times New Roman"/>
                <a:ea typeface="Times New Roman"/>
                <a:cs typeface="Times New Roman"/>
              </a:rPr>
              <a:t>Hữu</a:t>
            </a:r>
            <a:r>
              <a:rPr lang="en-US" sz="2000" dirty="0">
                <a:latin typeface="Times New Roman"/>
                <a:ea typeface="Times New Roman"/>
                <a:cs typeface="Times New Roman"/>
              </a:rPr>
              <a:t> </a:t>
            </a:r>
            <a:r>
              <a:rPr lang="en-US" sz="2000" dirty="0" err="1">
                <a:latin typeface="Times New Roman"/>
                <a:ea typeface="Times New Roman"/>
                <a:cs typeface="Times New Roman"/>
              </a:rPr>
              <a:t>viết</a:t>
            </a:r>
            <a:endParaRPr lang="en-US" sz="2000" dirty="0">
              <a:latin typeface="Times New Roman"/>
              <a:ea typeface="Times New Roman"/>
              <a:cs typeface="Times New Roman"/>
            </a:endParaRPr>
          </a:p>
          <a:p>
            <a:pPr algn="just">
              <a:lnSpc>
                <a:spcPct val="120000"/>
              </a:lnSpc>
              <a:spcAft>
                <a:spcPts val="0"/>
              </a:spcAft>
              <a:tabLst>
                <a:tab pos="5600700" algn="l"/>
              </a:tabLst>
            </a:pP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 ta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hớp</a:t>
            </a:r>
            <a:r>
              <a:rPr lang="en-US" sz="2000" dirty="0">
                <a:latin typeface="Times New Roman"/>
                <a:ea typeface="Times New Roman"/>
                <a:cs typeface="Times New Roman"/>
              </a:rPr>
              <a:t> </a:t>
            </a:r>
            <a:r>
              <a:rPr lang="en-US" sz="2000" dirty="0" err="1">
                <a:latin typeface="Times New Roman"/>
                <a:ea typeface="Times New Roman"/>
                <a:cs typeface="Times New Roman"/>
              </a:rPr>
              <a:t>nước</a:t>
            </a:r>
            <a:r>
              <a:rPr lang="en-US" sz="2000" dirty="0">
                <a:latin typeface="Times New Roman"/>
                <a:ea typeface="Times New Roman"/>
                <a:cs typeface="Times New Roman"/>
              </a:rPr>
              <a:t> </a:t>
            </a:r>
            <a:r>
              <a:rPr lang="en-US" sz="2000" dirty="0" err="1">
                <a:latin typeface="Times New Roman"/>
                <a:ea typeface="Times New Roman"/>
                <a:cs typeface="Times New Roman"/>
              </a:rPr>
              <a:t>uống</a:t>
            </a:r>
            <a:r>
              <a:rPr lang="en-US" sz="2000" dirty="0">
                <a:latin typeface="Times New Roman"/>
                <a:ea typeface="Times New Roman"/>
                <a:cs typeface="Times New Roman"/>
              </a:rPr>
              <a:t> </a:t>
            </a:r>
            <a:r>
              <a:rPr lang="en-US" sz="2000" dirty="0" err="1">
                <a:latin typeface="Times New Roman"/>
                <a:ea typeface="Times New Roman"/>
                <a:cs typeface="Times New Roman"/>
              </a:rPr>
              <a:t>chung</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err="1">
                <a:latin typeface="Times New Roman"/>
                <a:ea typeface="Times New Roman"/>
                <a:cs typeface="Times New Roman"/>
              </a:rPr>
              <a:t>Nắm</a:t>
            </a:r>
            <a:r>
              <a:rPr lang="en-US" sz="2000" dirty="0">
                <a:latin typeface="Times New Roman"/>
                <a:ea typeface="Times New Roman"/>
                <a:cs typeface="Times New Roman"/>
              </a:rPr>
              <a:t> </a:t>
            </a:r>
            <a:r>
              <a:rPr lang="en-US" sz="2000" dirty="0" err="1">
                <a:latin typeface="Times New Roman"/>
                <a:ea typeface="Times New Roman"/>
                <a:cs typeface="Times New Roman"/>
              </a:rPr>
              <a:t>cơm</a:t>
            </a:r>
            <a:r>
              <a:rPr lang="en-US" sz="2000" dirty="0">
                <a:latin typeface="Times New Roman"/>
                <a:ea typeface="Times New Roman"/>
                <a:cs typeface="Times New Roman"/>
              </a:rPr>
              <a:t> </a:t>
            </a:r>
            <a:r>
              <a:rPr lang="en-US" sz="2000" dirty="0" err="1">
                <a:latin typeface="Times New Roman"/>
                <a:ea typeface="Times New Roman"/>
                <a:cs typeface="Times New Roman"/>
              </a:rPr>
              <a:t>bẻ</a:t>
            </a:r>
            <a:r>
              <a:rPr lang="en-US" sz="2000" dirty="0">
                <a:latin typeface="Times New Roman"/>
                <a:ea typeface="Times New Roman"/>
                <a:cs typeface="Times New Roman"/>
              </a:rPr>
              <a:t> </a:t>
            </a:r>
            <a:r>
              <a:rPr lang="en-US" sz="2000" dirty="0" err="1">
                <a:latin typeface="Times New Roman"/>
                <a:ea typeface="Times New Roman"/>
                <a:cs typeface="Times New Roman"/>
              </a:rPr>
              <a:t>nửa</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chia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trưa</a:t>
            </a:r>
            <a:r>
              <a:rPr lang="en-US" sz="2000" dirty="0">
                <a:latin typeface="Times New Roman"/>
                <a:ea typeface="Times New Roman"/>
                <a:cs typeface="Times New Roman"/>
              </a:rPr>
              <a:t> </a:t>
            </a:r>
            <a:r>
              <a:rPr lang="en-US" sz="2000" dirty="0" err="1">
                <a:latin typeface="Times New Roman"/>
                <a:ea typeface="Times New Roman"/>
                <a:cs typeface="Times New Roman"/>
              </a:rPr>
              <a:t>nắng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chiều</a:t>
            </a:r>
            <a:r>
              <a:rPr lang="en-US" sz="2000" dirty="0">
                <a:latin typeface="Times New Roman"/>
                <a:ea typeface="Times New Roman"/>
                <a:cs typeface="Times New Roman"/>
              </a:rPr>
              <a:t> </a:t>
            </a:r>
            <a:r>
              <a:rPr lang="en-US" sz="2000" dirty="0" err="1">
                <a:latin typeface="Times New Roman"/>
                <a:ea typeface="Times New Roman"/>
                <a:cs typeface="Times New Roman"/>
              </a:rPr>
              <a:t>mưa</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a:latin typeface="Times New Roman"/>
                <a:ea typeface="Times New Roman"/>
                <a:cs typeface="Times New Roman"/>
              </a:rPr>
              <a:t>Chia </a:t>
            </a:r>
            <a:r>
              <a:rPr lang="en-US" sz="2000" dirty="0" err="1">
                <a:latin typeface="Times New Roman"/>
                <a:ea typeface="Times New Roman"/>
                <a:cs typeface="Times New Roman"/>
              </a:rPr>
              <a:t>khắp</a:t>
            </a:r>
            <a:r>
              <a:rPr lang="en-US" sz="2000" dirty="0">
                <a:latin typeface="Times New Roman"/>
                <a:ea typeface="Times New Roman"/>
                <a:cs typeface="Times New Roman"/>
              </a:rPr>
              <a:t> </a:t>
            </a:r>
            <a:r>
              <a:rPr lang="en-US" sz="2000" dirty="0" err="1">
                <a:latin typeface="Times New Roman"/>
                <a:ea typeface="Times New Roman"/>
                <a:cs typeface="Times New Roman"/>
              </a:rPr>
              <a:t>anh</a:t>
            </a:r>
            <a:r>
              <a:rPr lang="en-US" sz="2000" dirty="0">
                <a:latin typeface="Times New Roman"/>
                <a:ea typeface="Times New Roman"/>
                <a:cs typeface="Times New Roman"/>
              </a:rPr>
              <a:t> </a:t>
            </a:r>
            <a:r>
              <a:rPr lang="en-US" sz="2000" dirty="0" err="1">
                <a:latin typeface="Times New Roman"/>
                <a:ea typeface="Times New Roman"/>
                <a:cs typeface="Times New Roman"/>
              </a:rPr>
              <a:t>em</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mẩu</a:t>
            </a:r>
            <a:r>
              <a:rPr lang="en-US" sz="2000" dirty="0">
                <a:latin typeface="Times New Roman"/>
                <a:ea typeface="Times New Roman"/>
                <a:cs typeface="Times New Roman"/>
              </a:rPr>
              <a:t> tin </a:t>
            </a:r>
            <a:r>
              <a:rPr lang="en-US" sz="2000" dirty="0" err="1">
                <a:latin typeface="Times New Roman"/>
                <a:ea typeface="Times New Roman"/>
                <a:cs typeface="Times New Roman"/>
              </a:rPr>
              <a:t>nhà</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a:latin typeface="Times New Roman"/>
                <a:ea typeface="Times New Roman"/>
                <a:cs typeface="Times New Roman"/>
              </a:rPr>
              <a:t>Chia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đứng</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hào</a:t>
            </a:r>
            <a:r>
              <a:rPr lang="en-US" sz="2000" dirty="0">
                <a:latin typeface="Times New Roman"/>
                <a:ea typeface="Times New Roman"/>
                <a:cs typeface="Times New Roman"/>
              </a:rPr>
              <a:t> </a:t>
            </a:r>
            <a:r>
              <a:rPr lang="en-US" sz="2000" dirty="0" err="1">
                <a:latin typeface="Times New Roman"/>
                <a:ea typeface="Times New Roman"/>
                <a:cs typeface="Times New Roman"/>
              </a:rPr>
              <a:t>chật</a:t>
            </a:r>
            <a:r>
              <a:rPr lang="en-US" sz="2000" dirty="0">
                <a:latin typeface="Times New Roman"/>
                <a:ea typeface="Times New Roman"/>
                <a:cs typeface="Times New Roman"/>
              </a:rPr>
              <a:t> </a:t>
            </a:r>
            <a:r>
              <a:rPr lang="en-US" sz="2000" dirty="0" err="1">
                <a:latin typeface="Times New Roman"/>
                <a:ea typeface="Times New Roman"/>
                <a:cs typeface="Times New Roman"/>
              </a:rPr>
              <a:t>hẹp</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a:latin typeface="Times New Roman"/>
                <a:ea typeface="Times New Roman"/>
                <a:cs typeface="Times New Roman"/>
              </a:rPr>
              <a:t>Chia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đời</a:t>
            </a:r>
            <a:r>
              <a:rPr lang="en-US" sz="2000" dirty="0">
                <a:latin typeface="Times New Roman"/>
                <a:ea typeface="Times New Roman"/>
                <a:cs typeface="Times New Roman"/>
              </a:rPr>
              <a:t> chia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chết</a:t>
            </a:r>
            <a:endParaRPr lang="en-US" sz="1600" dirty="0">
              <a:ea typeface="Calibri"/>
              <a:cs typeface="Times New Roman"/>
            </a:endParaRPr>
          </a:p>
        </p:txBody>
      </p:sp>
    </p:spTree>
    <p:extLst>
      <p:ext uri="{BB962C8B-B14F-4D97-AF65-F5344CB8AC3E}">
        <p14:creationId xmlns:p14="http://schemas.microsoft.com/office/powerpoint/2010/main" xmlns="" val="3573370233"/>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590" y="-32714"/>
            <a:ext cx="9199457" cy="6890713"/>
          </a:xfrm>
          <a:prstGeom prst="rect">
            <a:avLst/>
          </a:prstGeom>
        </p:spPr>
      </p:pic>
      <p:sp>
        <p:nvSpPr>
          <p:cNvPr id="4" name="TextBox 3"/>
          <p:cNvSpPr txBox="1"/>
          <p:nvPr/>
        </p:nvSpPr>
        <p:spPr>
          <a:xfrm>
            <a:off x="3733800" y="184926"/>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4966316" y="789562"/>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3352800" y="1259333"/>
            <a:ext cx="5638800" cy="5262979"/>
          </a:xfrm>
          <a:prstGeom prst="rect">
            <a:avLst/>
          </a:prstGeom>
          <a:noFill/>
        </p:spPr>
        <p:txBody>
          <a:bodyPr wrap="square" rtlCol="0">
            <a:spAutoFit/>
          </a:bodyPr>
          <a:lstStyle/>
          <a:p>
            <a:pPr algn="just">
              <a:lnSpc>
                <a:spcPct val="120000"/>
              </a:lnSpc>
              <a:spcAft>
                <a:spcPts val="0"/>
              </a:spcAft>
            </a:pP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Hữu</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từng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năm</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mạng</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ý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thiêng</a:t>
            </a:r>
            <a:r>
              <a:rPr lang="en-US" sz="2000" dirty="0">
                <a:latin typeface="Times New Roman"/>
                <a:ea typeface="Calibri"/>
                <a:cs typeface="Times New Roman"/>
              </a:rPr>
              <a:t> </a:t>
            </a:r>
            <a:r>
              <a:rPr lang="en-US" sz="2000" dirty="0" err="1">
                <a:latin typeface="Times New Roman"/>
                <a:ea typeface="Calibri"/>
                <a:cs typeface="Times New Roman"/>
              </a:rPr>
              <a:t>liêng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máu</a:t>
            </a:r>
            <a:r>
              <a:rPr lang="en-US" sz="2000" dirty="0">
                <a:latin typeface="Times New Roman"/>
                <a:ea typeface="Calibri"/>
                <a:cs typeface="Times New Roman"/>
              </a:rPr>
              <a:t> </a:t>
            </a:r>
            <a:r>
              <a:rPr lang="en-US" sz="2000" dirty="0" err="1">
                <a:latin typeface="Times New Roman"/>
                <a:ea typeface="Calibri"/>
                <a:cs typeface="Times New Roman"/>
              </a:rPr>
              <a:t>thịt</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Nơi</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khăn</a:t>
            </a:r>
            <a:r>
              <a:rPr lang="en-US" sz="2000" dirty="0">
                <a:latin typeface="Times New Roman"/>
                <a:ea typeface="Calibri"/>
                <a:cs typeface="Times New Roman"/>
              </a:rPr>
              <a:t>, </a:t>
            </a:r>
            <a:r>
              <a:rPr lang="en-US" sz="2000" dirty="0" err="1">
                <a:latin typeface="Times New Roman"/>
                <a:ea typeface="Calibri"/>
                <a:cs typeface="Times New Roman"/>
              </a:rPr>
              <a:t>cuộc</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cần</a:t>
            </a:r>
            <a:r>
              <a:rPr lang="en-US" sz="2000" dirty="0">
                <a:latin typeface="Times New Roman"/>
                <a:ea typeface="Calibri"/>
                <a:cs typeface="Times New Roman"/>
              </a:rPr>
              <a:t> </a:t>
            </a:r>
            <a:r>
              <a:rPr lang="en-US" sz="2000" dirty="0" err="1">
                <a:latin typeface="Times New Roman"/>
                <a:ea typeface="Calibri"/>
                <a:cs typeface="Times New Roman"/>
              </a:rPr>
              <a:t>thiết</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kia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gia</a:t>
            </a:r>
            <a:r>
              <a:rPr lang="en-US" sz="2000" dirty="0">
                <a:latin typeface="Times New Roman"/>
                <a:ea typeface="Calibri"/>
                <a:cs typeface="Times New Roman"/>
              </a:rPr>
              <a:t> </a:t>
            </a:r>
            <a:r>
              <a:rPr lang="en-US" sz="2000" dirty="0" err="1">
                <a:latin typeface="Times New Roman"/>
                <a:ea typeface="Calibri"/>
                <a:cs typeface="Times New Roman"/>
              </a:rPr>
              <a:t>đình</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cha </a:t>
            </a:r>
            <a:r>
              <a:rPr lang="en-US" sz="2000" dirty="0" err="1">
                <a:latin typeface="Times New Roman"/>
                <a:ea typeface="Calibri"/>
                <a:cs typeface="Times New Roman"/>
              </a:rPr>
              <a:t>mẹ</a:t>
            </a:r>
            <a:r>
              <a:rPr lang="en-US" sz="2000" dirty="0">
                <a:latin typeface="Times New Roman"/>
                <a:ea typeface="Calibri"/>
                <a:cs typeface="Times New Roman"/>
              </a:rPr>
              <a:t>, </a:t>
            </a:r>
            <a:r>
              <a:rPr lang="en-US" sz="2000" dirty="0" err="1">
                <a:latin typeface="Times New Roman"/>
                <a:ea typeface="Calibri"/>
                <a:cs typeface="Times New Roman"/>
              </a:rPr>
              <a:t>vợ</a:t>
            </a:r>
            <a:r>
              <a:rPr lang="en-US" sz="2000" dirty="0">
                <a:latin typeface="Times New Roman"/>
                <a:ea typeface="Calibri"/>
                <a:cs typeface="Times New Roman"/>
              </a:rPr>
              <a:t> con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khác</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nữa</a:t>
            </a:r>
            <a:r>
              <a:rPr lang="en-US" sz="2000" dirty="0">
                <a:latin typeface="Times New Roman"/>
                <a:ea typeface="Calibri"/>
                <a:cs typeface="Times New Roman"/>
              </a:rPr>
              <a:t>, </a:t>
            </a:r>
            <a:r>
              <a:rPr lang="en-US" sz="2000" dirty="0" err="1">
                <a:latin typeface="Times New Roman"/>
                <a:ea typeface="Calibri"/>
                <a:cs typeface="Times New Roman"/>
              </a:rPr>
              <a:t>họ</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bảo</a:t>
            </a:r>
            <a:r>
              <a:rPr lang="en-US" sz="2000" dirty="0">
                <a:latin typeface="Times New Roman"/>
                <a:ea typeface="Calibri"/>
                <a:cs typeface="Times New Roman"/>
              </a:rPr>
              <a:t> </a:t>
            </a:r>
            <a:r>
              <a:rPr lang="en-US" sz="2000" dirty="0" err="1">
                <a:latin typeface="Times New Roman"/>
                <a:ea typeface="Calibri"/>
                <a:cs typeface="Times New Roman"/>
              </a:rPr>
              <a:t>vệ</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mũi</a:t>
            </a:r>
            <a:r>
              <a:rPr lang="en-US" sz="2000" dirty="0">
                <a:latin typeface="Times New Roman"/>
                <a:ea typeface="Calibri"/>
                <a:cs typeface="Times New Roman"/>
              </a:rPr>
              <a:t> </a:t>
            </a:r>
            <a:r>
              <a:rPr lang="en-US" sz="2000" dirty="0" err="1">
                <a:latin typeface="Times New Roman"/>
                <a:ea typeface="Calibri"/>
                <a:cs typeface="Times New Roman"/>
              </a:rPr>
              <a:t>súng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kẻ</a:t>
            </a:r>
            <a:r>
              <a:rPr lang="en-US" sz="2000" dirty="0">
                <a:latin typeface="Times New Roman"/>
                <a:ea typeface="Calibri"/>
                <a:cs typeface="Times New Roman"/>
              </a:rPr>
              <a:t> </a:t>
            </a:r>
            <a:r>
              <a:rPr lang="en-US" sz="2000" dirty="0" err="1">
                <a:latin typeface="Times New Roman"/>
                <a:ea typeface="Calibri"/>
                <a:cs typeface="Times New Roman"/>
              </a:rPr>
              <a:t>thù</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qua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chết</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chết</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thực</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lí</a:t>
            </a:r>
            <a:r>
              <a:rPr lang="en-US" sz="2000" dirty="0">
                <a:latin typeface="Times New Roman"/>
                <a:ea typeface="Calibri"/>
                <a:cs typeface="Times New Roman"/>
              </a:rPr>
              <a:t> </a:t>
            </a:r>
            <a:r>
              <a:rPr lang="en-US" sz="2000" dirty="0" err="1">
                <a:latin typeface="Times New Roman"/>
                <a:ea typeface="Calibri"/>
                <a:cs typeface="Times New Roman"/>
              </a:rPr>
              <a:t>tưởng</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mạng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đội</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chỗ</a:t>
            </a:r>
            <a:r>
              <a:rPr lang="en-US" sz="2000" dirty="0">
                <a:latin typeface="Times New Roman"/>
                <a:ea typeface="Calibri"/>
                <a:cs typeface="Times New Roman"/>
              </a:rPr>
              <a:t> </a:t>
            </a:r>
            <a:r>
              <a:rPr lang="en-US" sz="2000" dirty="0" err="1">
                <a:latin typeface="Times New Roman"/>
                <a:ea typeface="Calibri"/>
                <a:cs typeface="Times New Roman"/>
              </a:rPr>
              <a:t>dựa</a:t>
            </a:r>
            <a:r>
              <a:rPr lang="en-US" sz="2000" dirty="0">
                <a:latin typeface="Times New Roman"/>
                <a:ea typeface="Calibri"/>
                <a:cs typeface="Times New Roman"/>
              </a:rPr>
              <a:t> </a:t>
            </a:r>
            <a:r>
              <a:rPr lang="en-US" sz="2000" dirty="0" err="1">
                <a:latin typeface="Times New Roman"/>
                <a:ea typeface="Calibri"/>
                <a:cs typeface="Times New Roman"/>
              </a:rPr>
              <a:t>tinh</a:t>
            </a:r>
            <a:r>
              <a:rPr lang="en-US" sz="2000" dirty="0">
                <a:latin typeface="Times New Roman"/>
                <a:ea typeface="Calibri"/>
                <a:cs typeface="Times New Roman"/>
              </a:rPr>
              <a:t> </a:t>
            </a:r>
            <a:r>
              <a:rPr lang="en-US" sz="2000" dirty="0" err="1">
                <a:latin typeface="Times New Roman"/>
                <a:ea typeface="Calibri"/>
                <a:cs typeface="Times New Roman"/>
              </a:rPr>
              <a:t>thần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lính</a:t>
            </a:r>
            <a:r>
              <a:rPr lang="en-US" sz="2000" dirty="0">
                <a:latin typeface="Times New Roman"/>
                <a:ea typeface="Calibri"/>
                <a:cs typeface="Times New Roman"/>
              </a:rPr>
              <a:t> </a:t>
            </a:r>
            <a:r>
              <a:rPr lang="en-US" sz="2000" dirty="0" err="1">
                <a:latin typeface="Times New Roman"/>
                <a:ea typeface="Calibri"/>
                <a:cs typeface="Times New Roman"/>
              </a:rPr>
              <a:t>tồn</a:t>
            </a:r>
            <a:r>
              <a:rPr lang="en-US" sz="2000" dirty="0">
                <a:latin typeface="Times New Roman"/>
                <a:ea typeface="Calibri"/>
                <a:cs typeface="Times New Roman"/>
              </a:rPr>
              <a:t> </a:t>
            </a:r>
            <a:r>
              <a:rPr lang="en-US" sz="2000" dirty="0" err="1">
                <a:latin typeface="Times New Roman"/>
                <a:ea typeface="Calibri"/>
                <a:cs typeface="Times New Roman"/>
              </a:rPr>
              <a:t>tại</a:t>
            </a:r>
            <a:r>
              <a:rPr lang="en-US" sz="2000" dirty="0">
                <a:latin typeface="Times New Roman"/>
                <a:ea typeface="Calibri"/>
                <a:cs typeface="Times New Roman"/>
              </a:rPr>
              <a:t>, </a:t>
            </a:r>
            <a:r>
              <a:rPr lang="en-US" sz="2000" dirty="0" err="1">
                <a:latin typeface="Times New Roman"/>
                <a:ea typeface="Calibri"/>
                <a:cs typeface="Times New Roman"/>
              </a:rPr>
              <a:t>vượt</a:t>
            </a:r>
            <a:r>
              <a:rPr lang="en-US" sz="2000" dirty="0">
                <a:latin typeface="Times New Roman"/>
                <a:ea typeface="Calibri"/>
                <a:cs typeface="Times New Roman"/>
              </a:rPr>
              <a:t> qua </a:t>
            </a:r>
            <a:r>
              <a:rPr lang="en-US" sz="2000" dirty="0" err="1">
                <a:latin typeface="Times New Roman"/>
                <a:ea typeface="Calibri"/>
                <a:cs typeface="Times New Roman"/>
              </a:rPr>
              <a:t>mọi</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khăn</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khổ</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thắng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cao</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nguồn</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hứng</a:t>
            </a:r>
            <a:r>
              <a:rPr lang="en-US" sz="2000" dirty="0">
                <a:latin typeface="Times New Roman"/>
                <a:ea typeface="Calibri"/>
                <a:cs typeface="Times New Roman"/>
              </a:rPr>
              <a:t> </a:t>
            </a:r>
            <a:r>
              <a:rPr lang="en-US" sz="2000" dirty="0" err="1">
                <a:latin typeface="Times New Roman"/>
                <a:ea typeface="Calibri"/>
                <a:cs typeface="Times New Roman"/>
              </a:rPr>
              <a:t>lớn</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dồi</a:t>
            </a:r>
            <a:r>
              <a:rPr lang="en-US" sz="2000" dirty="0">
                <a:latin typeface="Times New Roman"/>
                <a:ea typeface="Calibri"/>
                <a:cs typeface="Times New Roman"/>
              </a:rPr>
              <a:t> </a:t>
            </a:r>
            <a:r>
              <a:rPr lang="en-US" sz="2000" dirty="0" err="1">
                <a:latin typeface="Times New Roman"/>
                <a:ea typeface="Calibri"/>
                <a:cs typeface="Times New Roman"/>
              </a:rPr>
              <a:t>dào</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ca</a:t>
            </a:r>
            <a:r>
              <a:rPr lang="en-US" sz="2000" dirty="0">
                <a:latin typeface="Times New Roman"/>
                <a:ea typeface="Calibri"/>
                <a:cs typeface="Times New Roman"/>
              </a:rPr>
              <a:t> </a:t>
            </a:r>
            <a:r>
              <a:rPr lang="en-US" sz="2000" dirty="0" err="1">
                <a:latin typeface="Times New Roman"/>
                <a:ea typeface="Calibri"/>
                <a:cs typeface="Times New Roman"/>
              </a:rPr>
              <a:t>kháng</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Pháp</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kháng</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Mỹ</a:t>
            </a:r>
            <a:r>
              <a:rPr lang="en-US" sz="2000" dirty="0">
                <a:latin typeface="Times New Roman"/>
                <a:ea typeface="Calibri"/>
                <a:cs typeface="Times New Roman"/>
              </a:rPr>
              <a:t> </a:t>
            </a:r>
            <a:r>
              <a:rPr lang="en-US" sz="2000" dirty="0" err="1">
                <a:latin typeface="Times New Roman"/>
                <a:ea typeface="Calibri"/>
                <a:cs typeface="Times New Roman"/>
              </a:rPr>
              <a:t>sau</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xmlns="" val="357337023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835" y="13006"/>
            <a:ext cx="9186151" cy="6768794"/>
          </a:xfrm>
          <a:prstGeom prst="rect">
            <a:avLst/>
          </a:prstGeom>
        </p:spPr>
      </p:pic>
      <p:sp>
        <p:nvSpPr>
          <p:cNvPr id="4" name="TextBox 3"/>
          <p:cNvSpPr txBox="1"/>
          <p:nvPr/>
        </p:nvSpPr>
        <p:spPr>
          <a:xfrm>
            <a:off x="1752600" y="688045"/>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3124200" y="1445567"/>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308040" y="2286000"/>
            <a:ext cx="8534400" cy="3020699"/>
          </a:xfrm>
          <a:prstGeom prst="rect">
            <a:avLst/>
          </a:prstGeom>
          <a:noFill/>
        </p:spPr>
        <p:txBody>
          <a:bodyPr wrap="square" rtlCol="0">
            <a:spAutoFit/>
          </a:bodyPr>
          <a:lstStyle/>
          <a:p>
            <a:pPr algn="just">
              <a:lnSpc>
                <a:spcPct val="120000"/>
              </a:lnSpc>
              <a:spcAft>
                <a:spcPts val="0"/>
              </a:spcAft>
              <a:tabLst>
                <a:tab pos="5600700" algn="l"/>
              </a:tabLst>
            </a:pPr>
            <a:r>
              <a:rPr lang="en-US" sz="2000" dirty="0">
                <a:latin typeface="Times New Roman"/>
                <a:ea typeface="Calibri"/>
                <a:cs typeface="Times New Roman"/>
              </a:rPr>
              <a:t>         </a:t>
            </a:r>
            <a:r>
              <a:rPr lang="pt-BR" sz="2000" dirty="0">
                <a:latin typeface="Times New Roman"/>
                <a:ea typeface="Times New Roman"/>
                <a:cs typeface="Times New Roman"/>
              </a:rPr>
              <a:t>Chi tiết "Thương nhau tay nắm lấy bàn tay": Tình cảm chân thành, tha thiết ấy không diễn tả thành lời mà thể hiện bằng hành động giản dị, mộc mạc, không ồn ã mà vô cùng thấm thía. Bàn tay giao cảm thay cho lời nói. Bàn tay nói lời im lặng của sự đoàn kết, gắn bó, cảm thông, hứa hẹn. Bàn tay nói được những gì trái tim muốn nói: </a:t>
            </a:r>
          </a:p>
          <a:p>
            <a:pPr algn="just">
              <a:lnSpc>
                <a:spcPct val="120000"/>
              </a:lnSpc>
              <a:spcAft>
                <a:spcPts val="0"/>
              </a:spcAft>
              <a:tabLst>
                <a:tab pos="5600700" algn="l"/>
              </a:tabLst>
            </a:pPr>
            <a:r>
              <a:rPr lang="pt-BR" sz="2000" dirty="0">
                <a:latin typeface="Times New Roman"/>
                <a:ea typeface="Times New Roman"/>
                <a:cs typeface="Times New Roman"/>
              </a:rPr>
              <a:t>                                  Phút chia tay chỉ nắm tay mình</a:t>
            </a:r>
          </a:p>
          <a:p>
            <a:pPr algn="just">
              <a:lnSpc>
                <a:spcPct val="120000"/>
              </a:lnSpc>
              <a:spcAft>
                <a:spcPts val="0"/>
              </a:spcAft>
              <a:tabLst>
                <a:tab pos="5600700" algn="l"/>
              </a:tabLst>
            </a:pPr>
            <a:r>
              <a:rPr lang="pt-BR" sz="2000" dirty="0">
                <a:latin typeface="Times New Roman"/>
                <a:ea typeface="Times New Roman"/>
                <a:cs typeface="Times New Roman"/>
              </a:rPr>
              <a:t>                                  Điều chưa nói bàn tay ta đã nói. </a:t>
            </a:r>
          </a:p>
          <a:p>
            <a:pPr algn="r">
              <a:lnSpc>
                <a:spcPct val="120000"/>
              </a:lnSpc>
              <a:spcAft>
                <a:spcPts val="0"/>
              </a:spcAft>
              <a:tabLst>
                <a:tab pos="5600700" algn="l"/>
              </a:tabLst>
            </a:pPr>
            <a:r>
              <a:rPr lang="pt-BR" sz="2000" dirty="0">
                <a:latin typeface="Times New Roman"/>
                <a:ea typeface="Times New Roman"/>
                <a:cs typeface="Times New Roman"/>
              </a:rPr>
              <a:t>                               (Lưu Quang Vũ)</a:t>
            </a:r>
            <a:endParaRPr lang="en-US" sz="1600" dirty="0">
              <a:ea typeface="Calibri"/>
              <a:cs typeface="Times New Roman"/>
            </a:endParaRPr>
          </a:p>
        </p:txBody>
      </p:sp>
    </p:spTree>
    <p:extLst>
      <p:ext uri="{BB962C8B-B14F-4D97-AF65-F5344CB8AC3E}">
        <p14:creationId xmlns:p14="http://schemas.microsoft.com/office/powerpoint/2010/main" xmlns="" val="357337023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6200"/>
            <a:ext cx="9160656" cy="7010400"/>
          </a:xfrm>
          <a:prstGeom prst="rect">
            <a:avLst/>
          </a:prstGeom>
        </p:spPr>
      </p:pic>
      <p:sp>
        <p:nvSpPr>
          <p:cNvPr id="4" name="TextBox 3"/>
          <p:cNvSpPr txBox="1"/>
          <p:nvPr/>
        </p:nvSpPr>
        <p:spPr>
          <a:xfrm>
            <a:off x="1891683" y="1066800"/>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3124200" y="1595735"/>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1467255" y="2057400"/>
            <a:ext cx="6477000" cy="3046988"/>
          </a:xfrm>
          <a:prstGeom prst="rect">
            <a:avLst/>
          </a:prstGeom>
          <a:noFill/>
        </p:spPr>
        <p:txBody>
          <a:bodyPr wrap="square" rtlCol="0">
            <a:spAutoFit/>
          </a:bodyPr>
          <a:lstStyle/>
          <a:p>
            <a:pPr algn="just">
              <a:lnSpc>
                <a:spcPct val="120000"/>
              </a:lnSpc>
              <a:spcAft>
                <a:spcPts val="0"/>
              </a:spcAft>
              <a:tabLst>
                <a:tab pos="5600700" algn="l"/>
              </a:tabLst>
            </a:pPr>
            <a:r>
              <a:rPr lang="en-US" sz="2000" dirty="0">
                <a:latin typeface="Times New Roman"/>
                <a:ea typeface="Calibri"/>
                <a:cs typeface="Times New Roman"/>
              </a:rPr>
              <a:t>         </a:t>
            </a:r>
            <a:r>
              <a:rPr lang="pt-BR" sz="2000" dirty="0">
                <a:latin typeface="Times New Roman"/>
                <a:ea typeface="Times New Roman"/>
                <a:cs typeface="Times New Roman"/>
              </a:rPr>
              <a:t>Nhà thơ Trinh Đường có viết:"...Mỗi ý, mỗi lời đều được cân nhắc cả về thành phần. Hai nhân </a:t>
            </a:r>
            <a:r>
              <a:rPr lang="pt-BR" sz="2000">
                <a:latin typeface="Times New Roman"/>
                <a:ea typeface="Times New Roman"/>
                <a:cs typeface="Times New Roman"/>
              </a:rPr>
              <a:t>vật đ</a:t>
            </a:r>
            <a:r>
              <a:rPr lang="pt-BR" sz="2000" smtClean="0">
                <a:latin typeface="Times New Roman"/>
                <a:ea typeface="Times New Roman"/>
                <a:cs typeface="Times New Roman"/>
              </a:rPr>
              <a:t>ược </a:t>
            </a:r>
            <a:r>
              <a:rPr lang="pt-BR" sz="2000" dirty="0">
                <a:latin typeface="Times New Roman"/>
                <a:ea typeface="Times New Roman"/>
                <a:cs typeface="Times New Roman"/>
              </a:rPr>
              <a:t>song song miêu tả, khắc họa cái riêng để nói cái chung, nói cái riêng để hòa vào nhau thành cái chung, và cái chung giữa hai người lính là chính. Giản dị, vừa đủ, bài thơ như hai vế đối của một câu đối tập trung vào một định đề. Thuyết phục ta nhất là một sự thổ lộ chân tình. Hai nhân vật trong bài thơ là đại diện cho số lượng nông dân đông đaỏ thời chống Pháp."</a:t>
            </a:r>
            <a:endParaRPr lang="en-US" sz="1600" dirty="0">
              <a:ea typeface="Calibri"/>
              <a:cs typeface="Times New Roman"/>
            </a:endParaRPr>
          </a:p>
        </p:txBody>
      </p:sp>
    </p:spTree>
    <p:extLst>
      <p:ext uri="{BB962C8B-B14F-4D97-AF65-F5344CB8AC3E}">
        <p14:creationId xmlns:p14="http://schemas.microsoft.com/office/powerpoint/2010/main" xmlns="" val="3573370233"/>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1752600" y="304800"/>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1219200" y="914400"/>
            <a:ext cx="6486969" cy="461665"/>
          </a:xfrm>
          <a:prstGeom prst="rect">
            <a:avLst/>
          </a:prstGeom>
          <a:noFill/>
        </p:spPr>
        <p:txBody>
          <a:bodyPr wrap="none" rtlCol="0">
            <a:spAutoFit/>
          </a:bodyPr>
          <a:lstStyle/>
          <a:p>
            <a:r>
              <a:rPr lang="vi-VN" sz="2400" b="1" dirty="0">
                <a:solidFill>
                  <a:srgbClr val="00B0F0"/>
                </a:solidFill>
                <a:latin typeface="+mj-lt"/>
              </a:rPr>
              <a:t>B. BÀI THƠ VỀ TIỂU ĐỘI XE KHÔNG KÍNH</a:t>
            </a:r>
            <a:endParaRPr lang="en-US" sz="2400" b="1" dirty="0">
              <a:solidFill>
                <a:srgbClr val="00B0F0"/>
              </a:solidFill>
              <a:latin typeface="+mj-lt"/>
            </a:endParaRPr>
          </a:p>
        </p:txBody>
      </p:sp>
      <p:sp>
        <p:nvSpPr>
          <p:cNvPr id="3" name="TextBox 2"/>
          <p:cNvSpPr txBox="1"/>
          <p:nvPr/>
        </p:nvSpPr>
        <p:spPr>
          <a:xfrm>
            <a:off x="1414684" y="2286000"/>
            <a:ext cx="6096000" cy="2751522"/>
          </a:xfrm>
          <a:prstGeom prst="rect">
            <a:avLst/>
          </a:prstGeom>
          <a:noFill/>
        </p:spPr>
        <p:txBody>
          <a:bodyPr wrap="square" rtlCol="0">
            <a:spAutoFit/>
          </a:bodyPr>
          <a:lstStyle/>
          <a:p>
            <a:pPr algn="just">
              <a:lnSpc>
                <a:spcPct val="120000"/>
              </a:lnSpc>
              <a:spcAft>
                <a:spcPts val="0"/>
              </a:spcAft>
              <a:tabLst>
                <a:tab pos="5600700" algn="l"/>
              </a:tabLst>
            </a:pPr>
            <a:r>
              <a:rPr lang="vi-VN" sz="2400" dirty="0">
                <a:latin typeface="Times New Roman"/>
                <a:ea typeface="Times New Roman"/>
                <a:cs typeface="Times New Roman"/>
              </a:rPr>
              <a:t>* </a:t>
            </a:r>
            <a:r>
              <a:rPr lang="en-US" sz="2400" dirty="0" err="1">
                <a:latin typeface="Times New Roman"/>
                <a:ea typeface="Times New Roman"/>
                <a:cs typeface="Times New Roman"/>
              </a:rPr>
              <a:t>Giọng</a:t>
            </a:r>
            <a:r>
              <a:rPr lang="en-US"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vi-VN" sz="2400" dirty="0">
                <a:latin typeface="Times New Roman"/>
                <a:ea typeface="Times New Roman"/>
                <a:cs typeface="Times New Roman"/>
              </a:rPr>
              <a:t>Phạm Tiến Duật</a:t>
            </a:r>
            <a:r>
              <a:rPr lang="en-US" sz="2400" dirty="0">
                <a:latin typeface="Times New Roman"/>
                <a:ea typeface="Times New Roman"/>
                <a:cs typeface="Times New Roman"/>
              </a:rPr>
              <a:t> </a:t>
            </a:r>
            <a:r>
              <a:rPr lang="en-US" sz="2400" dirty="0" err="1">
                <a:latin typeface="Times New Roman"/>
                <a:ea typeface="Times New Roman"/>
                <a:cs typeface="Times New Roman"/>
              </a:rPr>
              <a:t>đặc</a:t>
            </a:r>
            <a:r>
              <a:rPr lang="en-US" sz="2400" dirty="0">
                <a:latin typeface="Times New Roman"/>
                <a:ea typeface="Times New Roman"/>
                <a:cs typeface="Times New Roman"/>
              </a:rPr>
              <a:t> </a:t>
            </a:r>
            <a:r>
              <a:rPr lang="en-US" sz="2400" dirty="0" err="1">
                <a:latin typeface="Times New Roman"/>
                <a:ea typeface="Times New Roman"/>
                <a:cs typeface="Times New Roman"/>
              </a:rPr>
              <a:t>sắc</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lẫn</a:t>
            </a:r>
            <a:r>
              <a:rPr lang="en-US" sz="2400" dirty="0">
                <a:latin typeface="Times New Roman"/>
                <a:ea typeface="Times New Roman"/>
                <a:cs typeface="Times New Roman"/>
              </a:rPr>
              <a:t> </a:t>
            </a:r>
            <a:r>
              <a:rPr lang="en-US" sz="2400" dirty="0" err="1">
                <a:latin typeface="Times New Roman"/>
                <a:ea typeface="Times New Roman"/>
                <a:cs typeface="Times New Roman"/>
              </a:rPr>
              <a:t>với</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ở </a:t>
            </a:r>
            <a:r>
              <a:rPr lang="en-US" sz="2400" dirty="0" err="1">
                <a:latin typeface="Times New Roman"/>
                <a:ea typeface="Times New Roman"/>
                <a:cs typeface="Times New Roman"/>
              </a:rPr>
              <a:t>khía</a:t>
            </a:r>
            <a:r>
              <a:rPr lang="en-US" sz="2400" dirty="0">
                <a:latin typeface="Times New Roman"/>
                <a:ea typeface="Times New Roman"/>
                <a:cs typeface="Times New Roman"/>
              </a:rPr>
              <a:t> </a:t>
            </a:r>
            <a:r>
              <a:rPr lang="en-US" sz="2400" dirty="0" err="1">
                <a:latin typeface="Times New Roman"/>
                <a:ea typeface="Times New Roman"/>
                <a:cs typeface="Times New Roman"/>
              </a:rPr>
              <a:t>cạnh</a:t>
            </a:r>
            <a:r>
              <a:rPr lang="en-US" sz="2400" dirty="0">
                <a:latin typeface="Times New Roman"/>
                <a:ea typeface="Times New Roman"/>
                <a:cs typeface="Times New Roman"/>
              </a:rPr>
              <a:t> </a:t>
            </a:r>
            <a:r>
              <a:rPr lang="en-US" sz="2400" dirty="0" err="1">
                <a:latin typeface="Times New Roman"/>
                <a:ea typeface="Times New Roman"/>
                <a:cs typeface="Times New Roman"/>
              </a:rPr>
              <a:t>lạc</a:t>
            </a:r>
            <a:r>
              <a:rPr lang="en-US" sz="2400" dirty="0">
                <a:latin typeface="Times New Roman"/>
                <a:ea typeface="Times New Roman"/>
                <a:cs typeface="Times New Roman"/>
              </a:rPr>
              <a:t> </a:t>
            </a:r>
            <a:r>
              <a:rPr lang="en-US" sz="2400" dirty="0" err="1">
                <a:latin typeface="Times New Roman"/>
                <a:ea typeface="Times New Roman"/>
                <a:cs typeface="Times New Roman"/>
              </a:rPr>
              <a:t>quan</a:t>
            </a:r>
            <a:r>
              <a:rPr lang="en-US" sz="2400" dirty="0">
                <a:latin typeface="Times New Roman"/>
                <a:ea typeface="Times New Roman"/>
                <a:cs typeface="Times New Roman"/>
              </a:rPr>
              <a:t>, </a:t>
            </a:r>
            <a:r>
              <a:rPr lang="en-US" sz="2400" dirty="0" err="1">
                <a:latin typeface="Times New Roman"/>
                <a:ea typeface="Times New Roman"/>
                <a:cs typeface="Times New Roman"/>
              </a:rPr>
              <a:t>khúc</a:t>
            </a:r>
            <a:r>
              <a:rPr lang="en-US" sz="2400" dirty="0">
                <a:latin typeface="Times New Roman"/>
                <a:ea typeface="Times New Roman"/>
                <a:cs typeface="Times New Roman"/>
              </a:rPr>
              <a:t> </a:t>
            </a:r>
            <a:r>
              <a:rPr lang="en-US" sz="2400" dirty="0" err="1">
                <a:latin typeface="Times New Roman"/>
                <a:ea typeface="Times New Roman"/>
                <a:cs typeface="Times New Roman"/>
              </a:rPr>
              <a:t>khích</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nó</a:t>
            </a:r>
            <a:r>
              <a:rPr lang="en-US" sz="2400" dirty="0">
                <a:latin typeface="Times New Roman"/>
                <a:ea typeface="Times New Roman"/>
                <a:cs typeface="Times New Roman"/>
              </a:rPr>
              <a:t>. </a:t>
            </a:r>
            <a:r>
              <a:rPr lang="en-US" sz="2400" dirty="0" err="1">
                <a:latin typeface="Times New Roman"/>
                <a:ea typeface="Times New Roman"/>
                <a:cs typeface="Times New Roman"/>
              </a:rPr>
              <a:t>Cái</a:t>
            </a:r>
            <a:r>
              <a:rPr lang="en-US" sz="2400" dirty="0">
                <a:latin typeface="Times New Roman"/>
                <a:ea typeface="Times New Roman"/>
                <a:cs typeface="Times New Roman"/>
              </a:rPr>
              <a:t> </a:t>
            </a:r>
            <a:r>
              <a:rPr lang="en-US" sz="2400" dirty="0" err="1">
                <a:latin typeface="Times New Roman"/>
                <a:ea typeface="Times New Roman"/>
                <a:cs typeface="Times New Roman"/>
              </a:rPr>
              <a:t>khúc</a:t>
            </a:r>
            <a:r>
              <a:rPr lang="en-US" sz="2400" dirty="0">
                <a:latin typeface="Times New Roman"/>
                <a:ea typeface="Times New Roman"/>
                <a:cs typeface="Times New Roman"/>
              </a:rPr>
              <a:t> </a:t>
            </a:r>
            <a:r>
              <a:rPr lang="en-US" sz="2400" dirty="0" err="1">
                <a:latin typeface="Times New Roman"/>
                <a:ea typeface="Times New Roman"/>
                <a:cs typeface="Times New Roman"/>
              </a:rPr>
              <a:t>khích</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thuộc</a:t>
            </a:r>
            <a:r>
              <a:rPr lang="en-US" sz="2400" dirty="0">
                <a:latin typeface="Times New Roman"/>
                <a:ea typeface="Times New Roman"/>
                <a:cs typeface="Times New Roman"/>
              </a:rPr>
              <a:t> </a:t>
            </a:r>
            <a:r>
              <a:rPr lang="en-US" sz="2400" dirty="0" err="1">
                <a:latin typeface="Times New Roman"/>
                <a:ea typeface="Times New Roman"/>
                <a:cs typeface="Times New Roman"/>
              </a:rPr>
              <a:t>về</a:t>
            </a:r>
            <a:r>
              <a:rPr lang="en-US" sz="2400" dirty="0">
                <a:latin typeface="Times New Roman"/>
                <a:ea typeface="Times New Roman"/>
                <a:cs typeface="Times New Roman"/>
              </a:rPr>
              <a:t> </a:t>
            </a:r>
            <a:r>
              <a:rPr lang="en-US" sz="2400" dirty="0" err="1">
                <a:latin typeface="Times New Roman"/>
                <a:ea typeface="Times New Roman"/>
                <a:cs typeface="Times New Roman"/>
              </a:rPr>
              <a:t>tuổi</a:t>
            </a:r>
            <a:r>
              <a:rPr lang="en-US" sz="2400" dirty="0">
                <a:latin typeface="Times New Roman"/>
                <a:ea typeface="Times New Roman"/>
                <a:cs typeface="Times New Roman"/>
              </a:rPr>
              <a:t> </a:t>
            </a:r>
            <a:r>
              <a:rPr lang="en-US" sz="2400" dirty="0" err="1">
                <a:latin typeface="Times New Roman"/>
                <a:ea typeface="Times New Roman"/>
                <a:cs typeface="Times New Roman"/>
              </a:rPr>
              <a:t>trẻ</a:t>
            </a:r>
            <a:r>
              <a:rPr lang="en-US" sz="2400" dirty="0">
                <a:latin typeface="Times New Roman"/>
                <a:ea typeface="Times New Roman"/>
                <a:cs typeface="Times New Roman"/>
              </a:rPr>
              <a:t>, </a:t>
            </a:r>
            <a:r>
              <a:rPr lang="en-US" sz="2400" dirty="0" err="1">
                <a:latin typeface="Times New Roman"/>
                <a:ea typeface="Times New Roman"/>
                <a:cs typeface="Times New Roman"/>
              </a:rPr>
              <a:t>thuộc</a:t>
            </a:r>
            <a:r>
              <a:rPr lang="en-US" sz="2400" dirty="0">
                <a:latin typeface="Times New Roman"/>
                <a:ea typeface="Times New Roman"/>
                <a:cs typeface="Times New Roman"/>
              </a:rPr>
              <a:t> </a:t>
            </a:r>
            <a:r>
              <a:rPr lang="en-US" sz="2400" dirty="0" err="1">
                <a:latin typeface="Times New Roman"/>
                <a:ea typeface="Times New Roman"/>
                <a:cs typeface="Times New Roman"/>
              </a:rPr>
              <a:t>về</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lính</a:t>
            </a:r>
            <a:r>
              <a:rPr lang="en-US" sz="2400" dirty="0">
                <a:latin typeface="Times New Roman"/>
                <a:ea typeface="Times New Roman"/>
                <a:cs typeface="Times New Roman"/>
              </a:rPr>
              <a:t>.</a:t>
            </a:r>
            <a:endParaRPr lang="vi-VN" sz="2400" dirty="0">
              <a:latin typeface="Times New Roman"/>
              <a:ea typeface="Calibri"/>
              <a:cs typeface="Times New Roman"/>
            </a:endParaRPr>
          </a:p>
          <a:p>
            <a:pPr algn="just">
              <a:lnSpc>
                <a:spcPct val="120000"/>
              </a:lnSpc>
              <a:spcAft>
                <a:spcPts val="0"/>
              </a:spcAft>
              <a:tabLst>
                <a:tab pos="5600700" algn="l"/>
              </a:tabLst>
            </a:pPr>
            <a:r>
              <a:rPr lang="vi-VN"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en-US" sz="2400" dirty="0" err="1">
                <a:latin typeface="Times New Roman"/>
                <a:ea typeface="Times New Roman"/>
                <a:cs typeface="Times New Roman"/>
              </a:rPr>
              <a:t>Phạm</a:t>
            </a:r>
            <a:r>
              <a:rPr lang="en-US" sz="2400" dirty="0">
                <a:latin typeface="Times New Roman"/>
                <a:ea typeface="Times New Roman"/>
                <a:cs typeface="Times New Roman"/>
              </a:rPr>
              <a:t> </a:t>
            </a:r>
            <a:r>
              <a:rPr lang="en-US" sz="2400" dirty="0" err="1">
                <a:latin typeface="Times New Roman"/>
                <a:ea typeface="Times New Roman"/>
                <a:cs typeface="Times New Roman"/>
              </a:rPr>
              <a:t>Tiến</a:t>
            </a:r>
            <a:r>
              <a:rPr lang="en-US" sz="2400" dirty="0">
                <a:latin typeface="Times New Roman"/>
                <a:ea typeface="Times New Roman"/>
                <a:cs typeface="Times New Roman"/>
              </a:rPr>
              <a:t> </a:t>
            </a:r>
            <a:r>
              <a:rPr lang="en-US" sz="2400" dirty="0" err="1">
                <a:latin typeface="Times New Roman"/>
                <a:ea typeface="Times New Roman"/>
                <a:cs typeface="Times New Roman"/>
              </a:rPr>
              <a:t>Duật</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gọi</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viên</a:t>
            </a:r>
            <a:r>
              <a:rPr lang="en-US" sz="2400" dirty="0">
                <a:latin typeface="Times New Roman"/>
                <a:ea typeface="Times New Roman"/>
                <a:cs typeface="Times New Roman"/>
              </a:rPr>
              <a:t> </a:t>
            </a:r>
            <a:r>
              <a:rPr lang="en-US" sz="2400" dirty="0" err="1">
                <a:latin typeface="Times New Roman"/>
                <a:ea typeface="Times New Roman"/>
                <a:cs typeface="Times New Roman"/>
              </a:rPr>
              <a:t>ngọc</a:t>
            </a:r>
            <a:r>
              <a:rPr lang="en-US" sz="2400" dirty="0">
                <a:latin typeface="Times New Roman"/>
                <a:ea typeface="Times New Roman"/>
                <a:cs typeface="Times New Roman"/>
              </a:rPr>
              <a:t> </a:t>
            </a:r>
            <a:r>
              <a:rPr lang="en-US" sz="2400" dirty="0" err="1">
                <a:latin typeface="Times New Roman"/>
                <a:ea typeface="Times New Roman"/>
                <a:cs typeface="Times New Roman"/>
              </a:rPr>
              <a:t>Trường</a:t>
            </a:r>
            <a:r>
              <a:rPr lang="en-US" sz="2400" dirty="0">
                <a:latin typeface="Times New Roman"/>
                <a:ea typeface="Times New Roman"/>
                <a:cs typeface="Times New Roman"/>
              </a:rPr>
              <a:t> </a:t>
            </a:r>
            <a:r>
              <a:rPr lang="en-US" sz="2400" dirty="0" err="1">
                <a:latin typeface="Times New Roman"/>
                <a:ea typeface="Times New Roman"/>
                <a:cs typeface="Times New Roman"/>
              </a:rPr>
              <a:t>Sơn</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en-US" sz="2400" dirty="0" err="1">
                <a:latin typeface="Times New Roman"/>
                <a:ea typeface="Times New Roman"/>
                <a:cs typeface="Times New Roman"/>
              </a:rPr>
              <a:t>ca</a:t>
            </a:r>
            <a:r>
              <a:rPr lang="en-US" sz="2400" dirty="0">
                <a:latin typeface="Times New Roman"/>
                <a:ea typeface="Times New Roman"/>
                <a:cs typeface="Times New Roman"/>
              </a:rPr>
              <a:t>"</a:t>
            </a:r>
            <a:r>
              <a:rPr lang="vi-VN" sz="2400" dirty="0">
                <a:latin typeface="Times New Roman"/>
                <a:ea typeface="Times New Roman"/>
                <a:cs typeface="Times New Roman"/>
              </a:rPr>
              <a:t>.</a:t>
            </a:r>
            <a:endParaRPr lang="en-US" sz="2400" dirty="0">
              <a:ea typeface="Calibri"/>
              <a:cs typeface="Times New Roman"/>
            </a:endParaRPr>
          </a:p>
        </p:txBody>
      </p:sp>
    </p:spTree>
    <p:extLst>
      <p:ext uri="{BB962C8B-B14F-4D97-AF65-F5344CB8AC3E}">
        <p14:creationId xmlns:p14="http://schemas.microsoft.com/office/powerpoint/2010/main" xmlns="" val="357337023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9108831" cy="6858000"/>
          </a:xfrm>
          <a:prstGeom prst="rect">
            <a:avLst/>
          </a:prstGeom>
        </p:spPr>
      </p:pic>
      <p:sp>
        <p:nvSpPr>
          <p:cNvPr id="4" name="TextBox 3"/>
          <p:cNvSpPr txBox="1"/>
          <p:nvPr/>
        </p:nvSpPr>
        <p:spPr>
          <a:xfrm>
            <a:off x="2438400" y="1520757"/>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1752600" y="2438400"/>
            <a:ext cx="6486969" cy="461665"/>
          </a:xfrm>
          <a:prstGeom prst="rect">
            <a:avLst/>
          </a:prstGeom>
          <a:noFill/>
        </p:spPr>
        <p:txBody>
          <a:bodyPr wrap="none" rtlCol="0">
            <a:spAutoFit/>
          </a:bodyPr>
          <a:lstStyle/>
          <a:p>
            <a:r>
              <a:rPr lang="vi-VN" sz="2400" b="1" dirty="0">
                <a:solidFill>
                  <a:srgbClr val="00B0F0"/>
                </a:solidFill>
                <a:latin typeface="+mj-lt"/>
              </a:rPr>
              <a:t>B. BÀI THƠ VỀ TIỂU ĐỘI XE KHÔNG KÍNH</a:t>
            </a:r>
            <a:endParaRPr lang="en-US" sz="2400" b="1" dirty="0">
              <a:solidFill>
                <a:srgbClr val="00B0F0"/>
              </a:solidFill>
              <a:latin typeface="+mj-lt"/>
            </a:endParaRPr>
          </a:p>
        </p:txBody>
      </p:sp>
      <p:sp>
        <p:nvSpPr>
          <p:cNvPr id="3" name="TextBox 2"/>
          <p:cNvSpPr txBox="1"/>
          <p:nvPr/>
        </p:nvSpPr>
        <p:spPr>
          <a:xfrm>
            <a:off x="1066800" y="3200400"/>
            <a:ext cx="7696200" cy="3046988"/>
          </a:xfrm>
          <a:prstGeom prst="rect">
            <a:avLst/>
          </a:prstGeom>
          <a:noFill/>
        </p:spPr>
        <p:txBody>
          <a:bodyPr wrap="square" rtlCol="0">
            <a:spAutoFit/>
          </a:bodyPr>
          <a:lstStyle/>
          <a:p>
            <a:pPr algn="just">
              <a:lnSpc>
                <a:spcPct val="120000"/>
              </a:lnSpc>
              <a:spcAft>
                <a:spcPts val="0"/>
              </a:spcAft>
              <a:tabLst>
                <a:tab pos="5600700" algn="l"/>
              </a:tabLst>
            </a:pPr>
            <a:r>
              <a:rPr lang="vi-VN"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nhiều</a:t>
            </a:r>
            <a:r>
              <a:rPr lang="en-US" sz="2000" dirty="0">
                <a:latin typeface="Times New Roman"/>
                <a:ea typeface="Times New Roman"/>
                <a:cs typeface="Times New Roman"/>
              </a:rPr>
              <a:t> </a:t>
            </a:r>
            <a:r>
              <a:rPr lang="en-US" sz="2000" dirty="0" err="1">
                <a:latin typeface="Times New Roman"/>
                <a:ea typeface="Times New Roman"/>
                <a:cs typeface="Times New Roman"/>
              </a:rPr>
              <a:t>khi</a:t>
            </a:r>
            <a:r>
              <a:rPr lang="en-US" sz="2000" dirty="0">
                <a:latin typeface="Times New Roman"/>
                <a:ea typeface="Times New Roman"/>
                <a:cs typeface="Times New Roman"/>
              </a:rPr>
              <a:t> </a:t>
            </a:r>
            <a:r>
              <a:rPr lang="en-US" sz="2000" dirty="0" err="1">
                <a:latin typeface="Times New Roman"/>
                <a:ea typeface="Times New Roman"/>
                <a:cs typeface="Times New Roman"/>
              </a:rPr>
              <a:t>vượt</a:t>
            </a:r>
            <a:r>
              <a:rPr lang="en-US" sz="2000" dirty="0">
                <a:latin typeface="Times New Roman"/>
                <a:ea typeface="Times New Roman"/>
                <a:cs typeface="Times New Roman"/>
              </a:rPr>
              <a:t> qua </a:t>
            </a:r>
            <a:r>
              <a:rPr lang="en-US" sz="2000" dirty="0" err="1">
                <a:latin typeface="Times New Roman"/>
                <a:ea typeface="Times New Roman"/>
                <a:cs typeface="Times New Roman"/>
              </a:rPr>
              <a:t>khỏi</a:t>
            </a:r>
            <a:r>
              <a:rPr lang="en-US" sz="2000" dirty="0">
                <a:latin typeface="Times New Roman"/>
                <a:ea typeface="Times New Roman"/>
                <a:cs typeface="Times New Roman"/>
              </a:rPr>
              <a:t> </a:t>
            </a:r>
            <a:r>
              <a:rPr lang="en-US" sz="2000" dirty="0" err="1">
                <a:latin typeface="Times New Roman"/>
                <a:ea typeface="Times New Roman"/>
                <a:cs typeface="Times New Roman"/>
              </a:rPr>
              <a:t>phạm</a:t>
            </a:r>
            <a:r>
              <a:rPr lang="en-US" sz="2000" dirty="0">
                <a:latin typeface="Times New Roman"/>
                <a:ea typeface="Times New Roman"/>
                <a:cs typeface="Times New Roman"/>
              </a:rPr>
              <a:t> </a:t>
            </a:r>
            <a:r>
              <a:rPr lang="en-US" sz="2000" dirty="0" err="1">
                <a:latin typeface="Times New Roman"/>
                <a:ea typeface="Times New Roman"/>
                <a:cs typeface="Times New Roman"/>
              </a:rPr>
              <a:t>trù</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đẹp</a:t>
            </a:r>
            <a:r>
              <a:rPr lang="en-US" sz="2000" dirty="0">
                <a:latin typeface="Times New Roman"/>
                <a:ea typeface="Times New Roman"/>
                <a:cs typeface="Times New Roman"/>
              </a:rPr>
              <a:t> </a:t>
            </a:r>
            <a:r>
              <a:rPr lang="en-US" sz="2000" dirty="0" err="1">
                <a:latin typeface="Times New Roman"/>
                <a:ea typeface="Times New Roman"/>
                <a:cs typeface="Times New Roman"/>
              </a:rPr>
              <a:t>văn</a:t>
            </a:r>
            <a:r>
              <a:rPr lang="en-US" sz="2000" dirty="0">
                <a:latin typeface="Times New Roman"/>
                <a:ea typeface="Times New Roman"/>
                <a:cs typeface="Times New Roman"/>
              </a:rPr>
              <a:t> </a:t>
            </a:r>
            <a:r>
              <a:rPr lang="en-US" sz="2000" dirty="0" err="1">
                <a:latin typeface="Times New Roman"/>
                <a:ea typeface="Times New Roman"/>
                <a:cs typeface="Times New Roman"/>
              </a:rPr>
              <a:t>chương</a:t>
            </a:r>
            <a:r>
              <a:rPr lang="en-US" sz="2000" dirty="0">
                <a:latin typeface="Times New Roman"/>
                <a:ea typeface="Times New Roman"/>
                <a:cs typeface="Times New Roman"/>
              </a:rPr>
              <a:t> </a:t>
            </a:r>
            <a:r>
              <a:rPr lang="en-US" sz="2000" dirty="0" err="1">
                <a:latin typeface="Times New Roman"/>
                <a:ea typeface="Times New Roman"/>
                <a:cs typeface="Times New Roman"/>
              </a:rPr>
              <a:t>thuần</a:t>
            </a:r>
            <a:r>
              <a:rPr lang="en-US" sz="2000" dirty="0">
                <a:latin typeface="Times New Roman"/>
                <a:ea typeface="Times New Roman"/>
                <a:cs typeface="Times New Roman"/>
              </a:rPr>
              <a:t> </a:t>
            </a:r>
            <a:r>
              <a:rPr lang="en-US" sz="2000" dirty="0" err="1">
                <a:latin typeface="Times New Roman"/>
                <a:ea typeface="Times New Roman"/>
                <a:cs typeface="Times New Roman"/>
              </a:rPr>
              <a:t>túy</a:t>
            </a:r>
            <a:r>
              <a:rPr lang="en-US" sz="2000" dirty="0">
                <a:latin typeface="Times New Roman"/>
                <a:ea typeface="Times New Roman"/>
                <a:cs typeface="Times New Roman"/>
              </a:rPr>
              <a:t>, </a:t>
            </a:r>
            <a:r>
              <a:rPr lang="en-US" sz="2000" dirty="0" err="1">
                <a:latin typeface="Times New Roman"/>
                <a:ea typeface="Times New Roman"/>
                <a:cs typeface="Times New Roman"/>
              </a:rPr>
              <a:t>dâng</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đời</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giá</a:t>
            </a:r>
            <a:r>
              <a:rPr lang="en-US" sz="2000" dirty="0">
                <a:latin typeface="Times New Roman"/>
                <a:ea typeface="Times New Roman"/>
                <a:cs typeface="Times New Roman"/>
              </a:rPr>
              <a:t> </a:t>
            </a:r>
            <a:r>
              <a:rPr lang="en-US" sz="2000" dirty="0" err="1">
                <a:latin typeface="Times New Roman"/>
                <a:ea typeface="Times New Roman"/>
                <a:cs typeface="Times New Roman"/>
              </a:rPr>
              <a:t>trị</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tiễn</a:t>
            </a:r>
            <a:r>
              <a:rPr lang="en-US" sz="2000" dirty="0">
                <a:latin typeface="Times New Roman"/>
                <a:ea typeface="Times New Roman"/>
                <a:cs typeface="Times New Roman"/>
              </a:rPr>
              <a:t> </a:t>
            </a:r>
            <a:r>
              <a:rPr lang="en-US" sz="2000" dirty="0" err="1">
                <a:latin typeface="Times New Roman"/>
                <a:ea typeface="Times New Roman"/>
                <a:cs typeface="Times New Roman"/>
              </a:rPr>
              <a:t>lớn</a:t>
            </a:r>
            <a:r>
              <a:rPr lang="en-US" sz="2000" dirty="0">
                <a:latin typeface="Times New Roman"/>
                <a:ea typeface="Times New Roman"/>
                <a:cs typeface="Times New Roman"/>
              </a:rPr>
              <a:t> </a:t>
            </a:r>
            <a:r>
              <a:rPr lang="en-US" sz="2000" dirty="0" err="1">
                <a:latin typeface="Times New Roman"/>
                <a:ea typeface="Times New Roman"/>
                <a:cs typeface="Times New Roman"/>
              </a:rPr>
              <a:t>lao</a:t>
            </a:r>
            <a:r>
              <a:rPr lang="en-US" sz="2000" dirty="0">
                <a:latin typeface="Times New Roman"/>
                <a:ea typeface="Times New Roman"/>
                <a:cs typeface="Times New Roman"/>
              </a:rPr>
              <a:t> </a:t>
            </a:r>
            <a:r>
              <a:rPr lang="en-US" sz="2000" dirty="0" err="1">
                <a:latin typeface="Times New Roman"/>
                <a:ea typeface="Times New Roman"/>
                <a:cs typeface="Times New Roman"/>
              </a:rPr>
              <a:t>biết</a:t>
            </a:r>
            <a:r>
              <a:rPr lang="en-US" sz="2000" dirty="0">
                <a:latin typeface="Times New Roman"/>
                <a:ea typeface="Times New Roman"/>
                <a:cs typeface="Times New Roman"/>
              </a:rPr>
              <a:t> </a:t>
            </a:r>
            <a:r>
              <a:rPr lang="en-US" sz="2000" dirty="0" err="1">
                <a:latin typeface="Times New Roman"/>
                <a:ea typeface="Times New Roman"/>
                <a:cs typeface="Times New Roman"/>
              </a:rPr>
              <a:t>nhường</a:t>
            </a:r>
            <a:r>
              <a:rPr lang="en-US" sz="2000" dirty="0">
                <a:latin typeface="Times New Roman"/>
                <a:ea typeface="Times New Roman"/>
                <a:cs typeface="Times New Roman"/>
              </a:rPr>
              <a:t> </a:t>
            </a:r>
            <a:r>
              <a:rPr lang="en-US" sz="2000" dirty="0" err="1">
                <a:latin typeface="Times New Roman"/>
                <a:ea typeface="Times New Roman"/>
                <a:cs typeface="Times New Roman"/>
              </a:rPr>
              <a:t>nào</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vi-VN" sz="2000" dirty="0">
                <a:latin typeface="Times New Roman"/>
                <a:ea typeface="Times New Roman"/>
                <a:cs typeface="Times New Roman"/>
              </a:rPr>
              <a:t> về tiểu đội xe không kính</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mãnh</a:t>
            </a:r>
            <a:r>
              <a:rPr lang="en-US" sz="2000" dirty="0">
                <a:latin typeface="Times New Roman"/>
                <a:ea typeface="Times New Roman"/>
                <a:cs typeface="Times New Roman"/>
              </a:rPr>
              <a:t> </a:t>
            </a:r>
            <a:r>
              <a:rPr lang="en-US" sz="2000" dirty="0" err="1">
                <a:latin typeface="Times New Roman"/>
                <a:ea typeface="Times New Roman"/>
                <a:cs typeface="Times New Roman"/>
              </a:rPr>
              <a:t>lực</a:t>
            </a:r>
            <a:r>
              <a:rPr lang="en-US" sz="2000" dirty="0">
                <a:latin typeface="Times New Roman"/>
                <a:ea typeface="Times New Roman"/>
                <a:cs typeface="Times New Roman"/>
              </a:rPr>
              <a:t> </a:t>
            </a:r>
            <a:r>
              <a:rPr lang="en-US" sz="2000" dirty="0" err="1">
                <a:latin typeface="Times New Roman"/>
                <a:ea typeface="Times New Roman"/>
                <a:cs typeface="Times New Roman"/>
              </a:rPr>
              <a:t>ấy</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mang</a:t>
            </a:r>
            <a:r>
              <a:rPr lang="en-US" sz="2000" dirty="0">
                <a:latin typeface="Times New Roman"/>
                <a:ea typeface="Times New Roman"/>
                <a:cs typeface="Times New Roman"/>
              </a:rPr>
              <a:t> </a:t>
            </a:r>
            <a:r>
              <a:rPr lang="en-US" sz="2000" dirty="0" err="1">
                <a:latin typeface="Times New Roman"/>
                <a:ea typeface="Times New Roman"/>
                <a:cs typeface="Times New Roman"/>
              </a:rPr>
              <a:t>tính</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đấu</a:t>
            </a:r>
            <a:r>
              <a:rPr lang="en-US" sz="2000" dirty="0">
                <a:latin typeface="Times New Roman"/>
                <a:ea typeface="Times New Roman"/>
                <a:cs typeface="Times New Roman"/>
              </a:rPr>
              <a:t> </a:t>
            </a:r>
            <a:r>
              <a:rPr lang="en-US" sz="2000" dirty="0" err="1">
                <a:latin typeface="Times New Roman"/>
                <a:ea typeface="Times New Roman"/>
                <a:cs typeface="Times New Roman"/>
              </a:rPr>
              <a:t>nóng</a:t>
            </a:r>
            <a:r>
              <a:rPr lang="en-US" sz="2000" dirty="0">
                <a:latin typeface="Times New Roman"/>
                <a:ea typeface="Times New Roman"/>
                <a:cs typeface="Times New Roman"/>
              </a:rPr>
              <a:t> </a:t>
            </a:r>
            <a:r>
              <a:rPr lang="en-US" sz="2000" dirty="0" err="1">
                <a:latin typeface="Times New Roman"/>
                <a:ea typeface="Times New Roman"/>
                <a:cs typeface="Times New Roman"/>
              </a:rPr>
              <a:t>bỏng</a:t>
            </a:r>
            <a:r>
              <a:rPr lang="en-US" sz="2000" dirty="0">
                <a:latin typeface="Times New Roman"/>
                <a:ea typeface="Times New Roman"/>
                <a:cs typeface="Times New Roman"/>
              </a:rPr>
              <a:t>, </a:t>
            </a:r>
            <a:r>
              <a:rPr lang="en-US" sz="2000" dirty="0" err="1">
                <a:latin typeface="Times New Roman"/>
                <a:ea typeface="Times New Roman"/>
                <a:cs typeface="Times New Roman"/>
              </a:rPr>
              <a:t>tính</a:t>
            </a:r>
            <a:r>
              <a:rPr lang="en-US" sz="2000" dirty="0">
                <a:latin typeface="Times New Roman"/>
                <a:ea typeface="Times New Roman"/>
                <a:cs typeface="Times New Roman"/>
              </a:rPr>
              <a:t> </a:t>
            </a:r>
            <a:r>
              <a:rPr lang="en-US" sz="2000" dirty="0" err="1">
                <a:latin typeface="Times New Roman"/>
                <a:ea typeface="Times New Roman"/>
                <a:cs typeface="Times New Roman"/>
              </a:rPr>
              <a:t>thời</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tức</a:t>
            </a:r>
            <a:r>
              <a:rPr lang="en-US" sz="2000" dirty="0">
                <a:latin typeface="Times New Roman"/>
                <a:ea typeface="Times New Roman"/>
                <a:cs typeface="Times New Roman"/>
              </a:rPr>
              <a:t> </a:t>
            </a:r>
            <a:r>
              <a:rPr lang="en-US" sz="2000" dirty="0" err="1">
                <a:latin typeface="Times New Roman"/>
                <a:ea typeface="Times New Roman"/>
                <a:cs typeface="Times New Roman"/>
              </a:rPr>
              <a:t>thời</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mang</a:t>
            </a:r>
            <a:r>
              <a:rPr lang="en-US" sz="2000" dirty="0">
                <a:latin typeface="Times New Roman"/>
                <a:ea typeface="Times New Roman"/>
                <a:cs typeface="Times New Roman"/>
              </a:rPr>
              <a:t> </a:t>
            </a:r>
            <a:r>
              <a:rPr lang="en-US" sz="2000" dirty="0" err="1">
                <a:latin typeface="Times New Roman"/>
                <a:ea typeface="Times New Roman"/>
                <a:cs typeface="Times New Roman"/>
              </a:rPr>
              <a:t>tầm</a:t>
            </a:r>
            <a:r>
              <a:rPr lang="en-US" sz="2000" dirty="0">
                <a:latin typeface="Times New Roman"/>
                <a:ea typeface="Times New Roman"/>
                <a:cs typeface="Times New Roman"/>
              </a:rPr>
              <a:t> </a:t>
            </a:r>
            <a:r>
              <a:rPr lang="en-US" sz="2000" dirty="0" err="1">
                <a:latin typeface="Times New Roman"/>
                <a:ea typeface="Times New Roman"/>
                <a:cs typeface="Times New Roman"/>
              </a:rPr>
              <a:t>vóc</a:t>
            </a:r>
            <a:r>
              <a:rPr lang="en-US" sz="2000" dirty="0">
                <a:latin typeface="Times New Roman"/>
                <a:ea typeface="Times New Roman"/>
                <a:cs typeface="Times New Roman"/>
              </a:rPr>
              <a:t> </a:t>
            </a:r>
            <a:r>
              <a:rPr lang="en-US" sz="2000" dirty="0" err="1">
                <a:latin typeface="Times New Roman"/>
                <a:ea typeface="Times New Roman"/>
                <a:cs typeface="Times New Roman"/>
              </a:rPr>
              <a:t>lịch</a:t>
            </a:r>
            <a:r>
              <a:rPr lang="en-US" sz="2000" dirty="0">
                <a:latin typeface="Times New Roman"/>
                <a:ea typeface="Times New Roman"/>
                <a:cs typeface="Times New Roman"/>
              </a:rPr>
              <a:t> </a:t>
            </a:r>
            <a:r>
              <a:rPr lang="en-US" sz="2000" dirty="0" err="1">
                <a:latin typeface="Times New Roman"/>
                <a:ea typeface="Times New Roman"/>
                <a:cs typeface="Times New Roman"/>
              </a:rPr>
              <a:t>sử</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nhiên</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phải</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tiếng</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sống</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hào</a:t>
            </a:r>
            <a:r>
              <a:rPr lang="en-US" sz="2000" dirty="0">
                <a:latin typeface="Times New Roman"/>
                <a:ea typeface="Times New Roman"/>
                <a:cs typeface="Times New Roman"/>
              </a:rPr>
              <a:t> </a:t>
            </a:r>
            <a:r>
              <a:rPr lang="en-US" sz="2000" dirty="0" err="1">
                <a:latin typeface="Times New Roman"/>
                <a:ea typeface="Times New Roman"/>
                <a:cs typeface="Times New Roman"/>
              </a:rPr>
              <a:t>hùng</a:t>
            </a:r>
            <a:r>
              <a:rPr lang="en-US" sz="2000"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tiếng</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độc</a:t>
            </a:r>
            <a:r>
              <a:rPr lang="en-US" sz="2000" dirty="0">
                <a:latin typeface="Times New Roman"/>
                <a:ea typeface="Times New Roman"/>
                <a:cs typeface="Times New Roman"/>
              </a:rPr>
              <a:t> </a:t>
            </a:r>
            <a:r>
              <a:rPr lang="en-US" sz="2000" dirty="0" err="1">
                <a:latin typeface="Times New Roman"/>
                <a:ea typeface="Times New Roman"/>
                <a:cs typeface="Times New Roman"/>
              </a:rPr>
              <a:t>đáo</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tuyên</a:t>
            </a:r>
            <a:r>
              <a:rPr lang="en-US" sz="2000" dirty="0">
                <a:latin typeface="Times New Roman"/>
                <a:ea typeface="Times New Roman"/>
                <a:cs typeface="Times New Roman"/>
              </a:rPr>
              <a:t> </a:t>
            </a:r>
            <a:r>
              <a:rPr lang="en-US" sz="2000" dirty="0" err="1">
                <a:latin typeface="Times New Roman"/>
                <a:ea typeface="Times New Roman"/>
                <a:cs typeface="Times New Roman"/>
              </a:rPr>
              <a:t>ngôn</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lẽ</a:t>
            </a:r>
            <a:r>
              <a:rPr lang="en-US" sz="2000" dirty="0">
                <a:latin typeface="Times New Roman"/>
                <a:ea typeface="Times New Roman"/>
                <a:cs typeface="Times New Roman"/>
              </a:rPr>
              <a:t> </a:t>
            </a:r>
            <a:r>
              <a:rPr lang="en-US" sz="2000" dirty="0" err="1">
                <a:latin typeface="Times New Roman"/>
                <a:ea typeface="Times New Roman"/>
                <a:cs typeface="Times New Roman"/>
              </a:rPr>
              <a:t>sống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hệ</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Việt</a:t>
            </a:r>
            <a:r>
              <a:rPr lang="en-US" sz="2000" dirty="0">
                <a:latin typeface="Times New Roman"/>
                <a:ea typeface="Times New Roman"/>
                <a:cs typeface="Times New Roman"/>
              </a:rPr>
              <a:t> Nam. </a:t>
            </a:r>
            <a:endParaRPr lang="vi-VN" sz="2000" dirty="0">
              <a:latin typeface="Times New Roman"/>
              <a:ea typeface="Times New Roman"/>
              <a:cs typeface="Times New Roman"/>
            </a:endParaRPr>
          </a:p>
          <a:p>
            <a:pPr algn="r">
              <a:lnSpc>
                <a:spcPct val="120000"/>
              </a:lnSpc>
              <a:spcAft>
                <a:spcPts val="0"/>
              </a:spcAft>
              <a:tabLst>
                <a:tab pos="5600700" algn="l"/>
              </a:tabLst>
            </a:pPr>
            <a:r>
              <a:rPr lang="en-US" sz="2000" dirty="0">
                <a:latin typeface="Times New Roman"/>
                <a:ea typeface="Times New Roman"/>
                <a:cs typeface="Times New Roman"/>
              </a:rPr>
              <a:t>(</a:t>
            </a:r>
            <a:r>
              <a:rPr lang="en-US" sz="2000" dirty="0" err="1">
                <a:latin typeface="Times New Roman"/>
                <a:ea typeface="Times New Roman"/>
                <a:cs typeface="Times New Roman"/>
              </a:rPr>
              <a:t>Võ</a:t>
            </a:r>
            <a:r>
              <a:rPr lang="en-US" sz="2000" dirty="0">
                <a:latin typeface="Times New Roman"/>
                <a:ea typeface="Times New Roman"/>
                <a:cs typeface="Times New Roman"/>
              </a:rPr>
              <a:t> Minh,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thêm</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vi-VN" sz="2000" dirty="0">
                <a:latin typeface="Times New Roman"/>
                <a:ea typeface="Times New Roman"/>
                <a:cs typeface="Times New Roman"/>
              </a:rPr>
              <a:t> </a:t>
            </a:r>
            <a:r>
              <a:rPr lang="en-US" sz="2000" dirty="0">
                <a:latin typeface="Times New Roman"/>
                <a:ea typeface="Times New Roman"/>
                <a:cs typeface="Times New Roman"/>
              </a:rPr>
              <a:t>"</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vi-VN" sz="2000" dirty="0">
                <a:latin typeface="Times New Roman"/>
                <a:ea typeface="Times New Roman"/>
                <a:cs typeface="Times New Roman"/>
              </a:rPr>
              <a:t>về tiểu đội xe không kính</a:t>
            </a:r>
            <a:r>
              <a:rPr lang="en-US" sz="2000" dirty="0">
                <a:latin typeface="Times New Roman"/>
                <a:ea typeface="Times New Roman"/>
                <a:cs typeface="Times New Roman"/>
              </a:rPr>
              <a:t>")</a:t>
            </a:r>
            <a:endParaRPr lang="en-US" sz="1600" dirty="0">
              <a:ea typeface="Calibri"/>
              <a:cs typeface="Times New Roman"/>
            </a:endParaRPr>
          </a:p>
        </p:txBody>
      </p:sp>
    </p:spTree>
    <p:extLst>
      <p:ext uri="{BB962C8B-B14F-4D97-AF65-F5344CB8AC3E}">
        <p14:creationId xmlns:p14="http://schemas.microsoft.com/office/powerpoint/2010/main" xmlns="" val="150879755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314" y="19454"/>
            <a:ext cx="9129810" cy="6838545"/>
          </a:xfrm>
          <a:prstGeom prst="rect">
            <a:avLst/>
          </a:prstGeom>
        </p:spPr>
      </p:pic>
      <p:sp>
        <p:nvSpPr>
          <p:cNvPr id="4" name="TextBox 3"/>
          <p:cNvSpPr txBox="1"/>
          <p:nvPr/>
        </p:nvSpPr>
        <p:spPr>
          <a:xfrm>
            <a:off x="4354" y="0"/>
            <a:ext cx="9139646" cy="6781921"/>
          </a:xfrm>
          <a:prstGeom prst="rect">
            <a:avLst/>
          </a:prstGeom>
          <a:noFill/>
        </p:spPr>
        <p:txBody>
          <a:bodyPr wrap="square" rtlCol="0">
            <a:spAutoFit/>
          </a:bodyPr>
          <a:lstStyle/>
          <a:p>
            <a:pPr>
              <a:lnSpc>
                <a:spcPct val="120000"/>
              </a:lnSpc>
            </a:pPr>
            <a:r>
              <a:rPr lang="en-US" sz="2400" b="1" dirty="0" smtClean="0">
                <a:solidFill>
                  <a:srgbClr val="002060"/>
                </a:solidFill>
                <a:latin typeface="Times New Roman" pitchFamily="18" charset="0"/>
                <a:cs typeface="Times New Roman" pitchFamily="18" charset="0"/>
              </a:rPr>
              <a:t>	2</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endParaRPr lang="en-US" sz="2400" dirty="0">
              <a:solidFill>
                <a:srgbClr val="002060"/>
              </a:solidFill>
              <a:latin typeface="Times New Roman" pitchFamily="18" charset="0"/>
              <a:cs typeface="Times New Roman" pitchFamily="18" charset="0"/>
            </a:endParaRPr>
          </a:p>
          <a:p>
            <a:pPr algn="just">
              <a:lnSpc>
                <a:spcPct val="120000"/>
              </a:lnSpc>
            </a:pPr>
            <a:r>
              <a:rPr lang="en-US" sz="2000" b="1" i="1" dirty="0" smtClean="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Hoàn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cảnh</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sáng</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tác</a:t>
            </a:r>
            <a:r>
              <a:rPr lang="en-US" sz="2000" b="1" i="1" dirty="0">
                <a:solidFill>
                  <a:srgbClr val="7030A0"/>
                </a:solidFill>
                <a:latin typeface="Times New Roman" pitchFamily="18" charset="0"/>
                <a:cs typeface="Times New Roman" pitchFamily="18" charset="0"/>
              </a:rPr>
              <a:t>:</a:t>
            </a:r>
            <a:r>
              <a:rPr lang="en-US" sz="2000" b="1"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1948,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(1947),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qui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a:t>
            </a:r>
          </a:p>
          <a:p>
            <a:pPr algn="just">
              <a:lnSpc>
                <a:spcPct val="120000"/>
              </a:lnSpc>
            </a:pPr>
            <a:r>
              <a:rPr lang="en-US" sz="2000" b="1" i="1" dirty="0" smtClean="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Xuất</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xứ</a:t>
            </a:r>
            <a:r>
              <a:rPr lang="en-US" sz="2000" b="1" i="1" dirty="0">
                <a:solidFill>
                  <a:srgbClr val="7030A0"/>
                </a:solidFill>
                <a:latin typeface="Times New Roman" pitchFamily="18" charset="0"/>
                <a:cs typeface="Times New Roman" pitchFamily="18" charset="0"/>
              </a:rPr>
              <a:t>:</a:t>
            </a:r>
            <a:r>
              <a:rPr lang="en-US" sz="2000" b="1"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treo</a:t>
            </a:r>
            <a:endParaRPr lang="en-US" sz="2000" dirty="0">
              <a:latin typeface="Times New Roman" pitchFamily="18" charset="0"/>
              <a:cs typeface="Times New Roman" pitchFamily="18" charset="0"/>
            </a:endParaRPr>
          </a:p>
          <a:p>
            <a:pPr algn="just">
              <a:lnSpc>
                <a:spcPct val="120000"/>
              </a:lnSpc>
            </a:pPr>
            <a:r>
              <a:rPr lang="en-US" sz="2000" b="1" i="1" dirty="0" smtClean="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Thể</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thơ</a:t>
            </a:r>
            <a:r>
              <a:rPr lang="en-US" sz="2000" b="1" i="1" dirty="0">
                <a:solidFill>
                  <a:srgbClr val="7030A0"/>
                </a:solidFill>
                <a:latin typeface="Times New Roman" pitchFamily="18" charset="0"/>
                <a:cs typeface="Times New Roman" pitchFamily="18" charset="0"/>
              </a:rPr>
              <a:t>: </a:t>
            </a:r>
            <a:r>
              <a:rPr lang="vi-VN" sz="2000" dirty="0" err="1">
                <a:latin typeface="Times New Roman" pitchFamily="18" charset="0"/>
                <a:cs typeface="Times New Roman" pitchFamily="18" charset="0"/>
              </a:rPr>
              <a:t>T</a:t>
            </a:r>
            <a:r>
              <a:rPr lang="en-US" sz="2000" dirty="0">
                <a:latin typeface="Times New Roman" pitchFamily="18" charset="0"/>
                <a:cs typeface="Times New Roman" pitchFamily="18" charset="0"/>
              </a:rPr>
              <a:t>ự do</a:t>
            </a:r>
          </a:p>
          <a:p>
            <a:pPr algn="just">
              <a:lnSpc>
                <a:spcPct val="120000"/>
              </a:lnSpc>
            </a:pPr>
            <a:r>
              <a:rPr lang="en-US" sz="2000" b="1" dirty="0" smtClean="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Chủ</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đề</a:t>
            </a:r>
            <a:r>
              <a:rPr lang="en-US" sz="2000" b="1" i="1" dirty="0">
                <a:solidFill>
                  <a:srgbClr val="7030A0"/>
                </a:solidFill>
                <a:latin typeface="Times New Roman" pitchFamily="18" charset="0"/>
                <a:cs typeface="Times New Roman" pitchFamily="18" charset="0"/>
              </a:rPr>
              <a:t>:</a:t>
            </a:r>
            <a:r>
              <a:rPr lang="en-US" sz="2000" b="1" dirty="0">
                <a:solidFill>
                  <a:srgbClr val="7030A0"/>
                </a:solidFill>
                <a:latin typeface="Times New Roman" pitchFamily="18" charset="0"/>
                <a:cs typeface="Times New Roman" pitchFamily="18" charset="0"/>
              </a:rPr>
              <a:t> </a:t>
            </a:r>
            <a:r>
              <a:rPr lang="vi-VN" sz="2000" dirty="0" err="1">
                <a:latin typeface="Times New Roman" pitchFamily="18" charset="0"/>
                <a:cs typeface="Times New Roman" pitchFamily="18" charset="0"/>
              </a:rPr>
              <a:t>T</a:t>
            </a:r>
            <a:r>
              <a:rPr lang="en-US" sz="2000" dirty="0" err="1">
                <a:latin typeface="Times New Roman" pitchFamily="18" charset="0"/>
                <a:cs typeface="Times New Roman" pitchFamily="18" charset="0"/>
              </a:rPr>
              <a: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endParaRPr lang="en-US" sz="2000" dirty="0">
              <a:latin typeface="Times New Roman" pitchFamily="18" charset="0"/>
              <a:cs typeface="Times New Roman" pitchFamily="18" charset="0"/>
            </a:endParaRPr>
          </a:p>
          <a:p>
            <a:pPr algn="just">
              <a:lnSpc>
                <a:spcPct val="120000"/>
              </a:lnSpc>
            </a:pPr>
            <a:r>
              <a:rPr lang="en-US" sz="2000" b="1" i="1" dirty="0" smtClean="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Nhan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đề</a:t>
            </a:r>
            <a:r>
              <a:rPr lang="en-US" sz="2000" b="1" i="1" dirty="0">
                <a:solidFill>
                  <a:srgbClr val="7030A0"/>
                </a:solidFill>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endParaRPr lang="en-US" sz="2000" dirty="0">
              <a:latin typeface="Times New Roman" pitchFamily="18" charset="0"/>
              <a:cs typeface="Times New Roman" pitchFamily="18" charset="0"/>
            </a:endParaRPr>
          </a:p>
          <a:p>
            <a:pPr algn="just">
              <a:lnSpc>
                <a:spcPct val="120000"/>
              </a:lnSpc>
            </a:pPr>
            <a:r>
              <a:rPr lang="en-US"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C</a:t>
            </a:r>
            <a:r>
              <a:rPr lang="en-US" sz="2000" dirty="0" err="1">
                <a:latin typeface="Times New Roman" pitchFamily="18" charset="0"/>
                <a:cs typeface="Times New Roman" pitchFamily="18" charset="0"/>
              </a:rPr>
              <a:t>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1945</a:t>
            </a:r>
            <a:r>
              <a:rPr lang="vi-VN" sz="2000" dirty="0">
                <a:latin typeface="Times New Roman" pitchFamily="18" charset="0"/>
                <a:cs typeface="Times New Roman" pitchFamily="18" charset="0"/>
              </a:rPr>
              <a:t>)</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vi-VN" sz="2000" dirty="0">
                <a:latin typeface="Times New Roman" pitchFamily="18" charset="0"/>
                <a:cs typeface="Times New Roman" pitchFamily="18" charset="0"/>
              </a:rPr>
              <a:t> 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a:t>
            </a:r>
          </a:p>
          <a:p>
            <a:pPr algn="just">
              <a:lnSpc>
                <a:spcPct val="120000"/>
              </a:lnSpc>
            </a:pP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Hữu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ca </a:t>
            </a:r>
            <a:r>
              <a:rPr lang="en-US" sz="2000" dirty="0" err="1">
                <a:latin typeface="Times New Roman" pitchFamily="18" charset="0"/>
                <a:cs typeface="Times New Roman" pitchFamily="18" charset="0"/>
              </a:rPr>
              <a:t>ngợi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a:t>
            </a:r>
          </a:p>
          <a:p>
            <a:pPr algn="just">
              <a:lnSpc>
                <a:spcPct val="120000"/>
              </a:lnSpc>
            </a:pPr>
            <a:r>
              <a:rPr lang="en-US" sz="2000" b="1" i="1" dirty="0" smtClean="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Mạch</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cảm</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xúc</a:t>
            </a:r>
            <a:r>
              <a:rPr lang="en-US" sz="2000" b="1" i="1"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do, 20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chia 3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7 – 17 – 20)</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883270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261"/>
            <a:ext cx="8915400" cy="6875261"/>
          </a:xfrm>
          <a:prstGeom prst="rect">
            <a:avLst/>
          </a:prstGeom>
        </p:spPr>
      </p:pic>
      <p:sp>
        <p:nvSpPr>
          <p:cNvPr id="4" name="TextBox 3"/>
          <p:cNvSpPr txBox="1"/>
          <p:nvPr/>
        </p:nvSpPr>
        <p:spPr>
          <a:xfrm>
            <a:off x="1787674" y="1211265"/>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1214215" y="1902156"/>
            <a:ext cx="6486969" cy="461665"/>
          </a:xfrm>
          <a:prstGeom prst="rect">
            <a:avLst/>
          </a:prstGeom>
          <a:noFill/>
        </p:spPr>
        <p:txBody>
          <a:bodyPr wrap="none" rtlCol="0">
            <a:spAutoFit/>
          </a:bodyPr>
          <a:lstStyle/>
          <a:p>
            <a:r>
              <a:rPr lang="vi-VN" sz="2400" b="1" dirty="0">
                <a:solidFill>
                  <a:srgbClr val="00B0F0"/>
                </a:solidFill>
                <a:latin typeface="+mj-lt"/>
              </a:rPr>
              <a:t>B. BÀI THƠ VỀ TIỂU ĐỘI XE KHÔNG KÍNH</a:t>
            </a:r>
            <a:endParaRPr lang="en-US" sz="2400" b="1" dirty="0">
              <a:solidFill>
                <a:srgbClr val="00B0F0"/>
              </a:solidFill>
              <a:latin typeface="+mj-lt"/>
            </a:endParaRPr>
          </a:p>
        </p:txBody>
      </p:sp>
      <p:sp>
        <p:nvSpPr>
          <p:cNvPr id="3" name="TextBox 2"/>
          <p:cNvSpPr txBox="1"/>
          <p:nvPr/>
        </p:nvSpPr>
        <p:spPr>
          <a:xfrm>
            <a:off x="457200" y="2362200"/>
            <a:ext cx="8153400" cy="3384068"/>
          </a:xfrm>
          <a:prstGeom prst="rect">
            <a:avLst/>
          </a:prstGeom>
          <a:noFill/>
        </p:spPr>
        <p:txBody>
          <a:bodyPr wrap="square" rtlCol="0">
            <a:spAutoFit/>
          </a:bodyPr>
          <a:lstStyle/>
          <a:p>
            <a:pPr lvl="0" algn="just">
              <a:lnSpc>
                <a:spcPct val="120000"/>
              </a:lnSpc>
              <a:tabLst>
                <a:tab pos="5600700" algn="l"/>
              </a:tabLst>
            </a:pPr>
            <a:endParaRPr lang="vi-VN" sz="2000" dirty="0">
              <a:solidFill>
                <a:prstClr val="black"/>
              </a:solidFill>
              <a:latin typeface="Times New Roman"/>
              <a:ea typeface="Times New Roman"/>
              <a:cs typeface="Times New Roman"/>
            </a:endParaRPr>
          </a:p>
          <a:p>
            <a:pPr lvl="0" algn="just">
              <a:lnSpc>
                <a:spcPct val="120000"/>
              </a:lnSpc>
              <a:tabLst>
                <a:tab pos="5600700" algn="l"/>
              </a:tabLst>
            </a:pPr>
            <a:r>
              <a:rPr lang="vi-VN"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Bài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thơ</a:t>
            </a:r>
            <a:r>
              <a:rPr lang="en-US" sz="2000" dirty="0">
                <a:solidFill>
                  <a:prstClr val="black"/>
                </a:solidFill>
                <a:latin typeface="Times New Roman"/>
                <a:ea typeface="Times New Roman"/>
                <a:cs typeface="Times New Roman"/>
              </a:rPr>
              <a:t> </a:t>
            </a:r>
            <a:r>
              <a:rPr lang="vi-VN" sz="2000" dirty="0">
                <a:solidFill>
                  <a:prstClr val="black"/>
                </a:solidFill>
                <a:latin typeface="Times New Roman"/>
                <a:ea typeface="Times New Roman"/>
                <a:cs typeface="Times New Roman"/>
              </a:rPr>
              <a:t>về tiểu đội xe không kính </a:t>
            </a:r>
            <a:r>
              <a:rPr lang="en-US" sz="2000" dirty="0" err="1">
                <a:solidFill>
                  <a:prstClr val="black"/>
                </a:solidFill>
                <a:latin typeface="Times New Roman"/>
                <a:ea typeface="Times New Roman"/>
                <a:cs typeface="Times New Roman"/>
              </a:rPr>
              <a:t>của</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Phạm</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Tiến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Duật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đã</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cho</a:t>
            </a:r>
            <a:r>
              <a:rPr lang="en-US" sz="2000" dirty="0">
                <a:solidFill>
                  <a:prstClr val="black"/>
                </a:solidFill>
                <a:latin typeface="Times New Roman"/>
                <a:ea typeface="Times New Roman"/>
                <a:cs typeface="Times New Roman"/>
              </a:rPr>
              <a:t> ta </a:t>
            </a:r>
            <a:r>
              <a:rPr lang="en-US" sz="2000" dirty="0" err="1">
                <a:solidFill>
                  <a:prstClr val="black"/>
                </a:solidFill>
                <a:latin typeface="Times New Roman"/>
                <a:ea typeface="Times New Roman"/>
                <a:cs typeface="Times New Roman"/>
              </a:rPr>
              <a:t>thấy</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hành</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trang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mang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theo</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trên</a:t>
            </a:r>
            <a:r>
              <a:rPr lang="en-US" sz="2000" dirty="0">
                <a:solidFill>
                  <a:prstClr val="black"/>
                </a:solidFill>
                <a:latin typeface="Times New Roman"/>
                <a:ea typeface="Times New Roman"/>
                <a:cs typeface="Times New Roman"/>
              </a:rPr>
              <a:t> con </a:t>
            </a:r>
            <a:r>
              <a:rPr lang="en-US" sz="2000" dirty="0" err="1">
                <a:solidFill>
                  <a:prstClr val="black"/>
                </a:solidFill>
                <a:latin typeface="Times New Roman"/>
                <a:ea typeface="Times New Roman"/>
                <a:cs typeface="Times New Roman"/>
              </a:rPr>
              <a:t>đường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ra</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trận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là</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trái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tim</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yêu</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nước</a:t>
            </a:r>
            <a:r>
              <a:rPr lang="en-US" sz="2000" dirty="0">
                <a:solidFill>
                  <a:prstClr val="black"/>
                </a:solidFill>
                <a:latin typeface="Times New Roman"/>
                <a:ea typeface="Times New Roman"/>
                <a:cs typeface="Times New Roman"/>
              </a:rPr>
              <a:t>".</a:t>
            </a:r>
            <a:endParaRPr lang="vi-VN" sz="2000" dirty="0">
              <a:solidFill>
                <a:prstClr val="black"/>
              </a:solidFill>
              <a:latin typeface="Times New Roman"/>
              <a:ea typeface="Times New Roman"/>
              <a:cs typeface="Times New Roman"/>
            </a:endParaRPr>
          </a:p>
          <a:p>
            <a:pPr lvl="0" algn="just">
              <a:lnSpc>
                <a:spcPct val="120000"/>
              </a:lnSpc>
              <a:tabLst>
                <a:tab pos="5600700" algn="l"/>
              </a:tabLst>
            </a:pPr>
            <a:endParaRPr lang="vi-VN" sz="2000" dirty="0">
              <a:solidFill>
                <a:prstClr val="black"/>
              </a:solidFill>
              <a:latin typeface="Times New Roman"/>
              <a:ea typeface="Times New Roman"/>
              <a:cs typeface="Times New Roman"/>
            </a:endParaRPr>
          </a:p>
          <a:p>
            <a:pPr algn="just">
              <a:lnSpc>
                <a:spcPct val="120000"/>
              </a:lnSpc>
              <a:spcAft>
                <a:spcPts val="0"/>
              </a:spcAft>
              <a:tabLst>
                <a:tab pos="5600700" algn="l"/>
              </a:tabLst>
            </a:pP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đâu</a:t>
            </a:r>
            <a:r>
              <a:rPr lang="en-US" sz="2000" dirty="0">
                <a:latin typeface="Times New Roman"/>
                <a:ea typeface="Times New Roman"/>
                <a:cs typeface="Times New Roman"/>
              </a:rPr>
              <a:t> </a:t>
            </a:r>
            <a:r>
              <a:rPr lang="en-US" sz="2000" dirty="0" err="1">
                <a:latin typeface="Times New Roman"/>
                <a:ea typeface="Times New Roman"/>
                <a:cs typeface="Times New Roman"/>
              </a:rPr>
              <a:t>chỉ</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tiểu</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kính</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 </a:t>
            </a:r>
            <a:r>
              <a:rPr lang="en-US" sz="2000" dirty="0" err="1">
                <a:latin typeface="Times New Roman"/>
                <a:ea typeface="Times New Roman"/>
                <a:cs typeface="Times New Roman"/>
              </a:rPr>
              <a:t>phản</a:t>
            </a:r>
            <a:r>
              <a:rPr lang="en-US" sz="2000" dirty="0">
                <a:latin typeface="Times New Roman"/>
                <a:ea typeface="Times New Roman"/>
                <a:cs typeface="Times New Roman"/>
              </a:rPr>
              <a:t> </a:t>
            </a:r>
            <a:r>
              <a:rPr lang="en-US" sz="2000" dirty="0" err="1">
                <a:latin typeface="Times New Roman"/>
                <a:ea typeface="Times New Roman"/>
                <a:cs typeface="Times New Roman"/>
              </a:rPr>
              <a:t>ánh</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khí</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quyết</a:t>
            </a:r>
            <a:r>
              <a:rPr lang="en-US" sz="2000" dirty="0">
                <a:latin typeface="Times New Roman"/>
                <a:ea typeface="Times New Roman"/>
                <a:cs typeface="Times New Roman"/>
              </a:rPr>
              <a:t> </a:t>
            </a:r>
            <a:r>
              <a:rPr lang="en-US" sz="2000" dirty="0" err="1">
                <a:latin typeface="Times New Roman"/>
                <a:ea typeface="Times New Roman"/>
                <a:cs typeface="Times New Roman"/>
              </a:rPr>
              <a:t>tâm</a:t>
            </a:r>
            <a:r>
              <a:rPr lang="en-US" sz="2000" dirty="0">
                <a:latin typeface="Times New Roman"/>
                <a:ea typeface="Times New Roman"/>
                <a:cs typeface="Times New Roman"/>
              </a:rPr>
              <a:t> </a:t>
            </a:r>
            <a:r>
              <a:rPr lang="en-US" sz="2000" dirty="0" err="1">
                <a:latin typeface="Times New Roman"/>
                <a:ea typeface="Times New Roman"/>
                <a:cs typeface="Times New Roman"/>
              </a:rPr>
              <a:t>giải</a:t>
            </a:r>
            <a:r>
              <a:rPr lang="en-US" sz="2000" dirty="0">
                <a:latin typeface="Times New Roman"/>
                <a:ea typeface="Times New Roman"/>
                <a:cs typeface="Times New Roman"/>
              </a:rPr>
              <a:t> </a:t>
            </a:r>
            <a:r>
              <a:rPr lang="en-US" sz="2000" dirty="0" err="1">
                <a:latin typeface="Times New Roman"/>
                <a:ea typeface="Times New Roman"/>
                <a:cs typeface="Times New Roman"/>
              </a:rPr>
              <a:t>phóng</a:t>
            </a:r>
            <a:r>
              <a:rPr lang="en-US" sz="2000" dirty="0">
                <a:latin typeface="Times New Roman"/>
                <a:ea typeface="Times New Roman"/>
                <a:cs typeface="Times New Roman"/>
              </a:rPr>
              <a:t> </a:t>
            </a:r>
            <a:r>
              <a:rPr lang="en-US" sz="2000" dirty="0" err="1">
                <a:latin typeface="Times New Roman"/>
                <a:ea typeface="Times New Roman"/>
                <a:cs typeface="Times New Roman"/>
              </a:rPr>
              <a:t>miền</a:t>
            </a:r>
            <a:r>
              <a:rPr lang="en-US" sz="2000" dirty="0">
                <a:latin typeface="Times New Roman"/>
                <a:ea typeface="Times New Roman"/>
                <a:cs typeface="Times New Roman"/>
              </a:rPr>
              <a:t> Nam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toàn</a:t>
            </a:r>
            <a:r>
              <a:rPr lang="en-US" sz="2000" dirty="0">
                <a:latin typeface="Times New Roman"/>
                <a:ea typeface="Times New Roman"/>
                <a:cs typeface="Times New Roman"/>
              </a:rPr>
              <a:t> </a:t>
            </a:r>
            <a:r>
              <a:rPr lang="en-US" sz="2000" dirty="0" err="1">
                <a:latin typeface="Times New Roman"/>
                <a:ea typeface="Times New Roman"/>
                <a:cs typeface="Times New Roman"/>
              </a:rPr>
              <a:t>quân</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toàn</a:t>
            </a:r>
            <a:r>
              <a:rPr lang="en-US" sz="2000" dirty="0">
                <a:latin typeface="Times New Roman"/>
                <a:ea typeface="Times New Roman"/>
                <a:cs typeface="Times New Roman"/>
              </a:rPr>
              <a:t> </a:t>
            </a:r>
            <a:r>
              <a:rPr lang="en-US" sz="2000" dirty="0" err="1">
                <a:latin typeface="Times New Roman"/>
                <a:ea typeface="Times New Roman"/>
                <a:cs typeface="Times New Roman"/>
              </a:rPr>
              <a:t>dân</a:t>
            </a:r>
            <a:r>
              <a:rPr lang="en-US" sz="2000" dirty="0">
                <a:latin typeface="Times New Roman"/>
                <a:ea typeface="Times New Roman"/>
                <a:cs typeface="Times New Roman"/>
              </a:rPr>
              <a:t> ta, </a:t>
            </a:r>
            <a:r>
              <a:rPr lang="en-US" sz="2000" dirty="0" err="1">
                <a:latin typeface="Times New Roman"/>
                <a:ea typeface="Times New Roman"/>
                <a:cs typeface="Times New Roman"/>
              </a:rPr>
              <a:t>khẳng</a:t>
            </a:r>
            <a:r>
              <a:rPr lang="en-US" sz="2000" dirty="0">
                <a:latin typeface="Times New Roman"/>
                <a:ea typeface="Times New Roman"/>
                <a:cs typeface="Times New Roman"/>
              </a:rPr>
              <a:t> </a:t>
            </a:r>
            <a:r>
              <a:rPr lang="en-US" sz="2000" dirty="0" err="1">
                <a:latin typeface="Times New Roman"/>
                <a:ea typeface="Times New Roman"/>
                <a:cs typeface="Times New Roman"/>
              </a:rPr>
              <a:t>định</a:t>
            </a:r>
            <a:r>
              <a:rPr lang="en-US" sz="2000" dirty="0">
                <a:latin typeface="Times New Roman"/>
                <a:ea typeface="Times New Roman"/>
                <a:cs typeface="Times New Roman"/>
              </a:rPr>
              <a:t> con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mạnh</a:t>
            </a:r>
            <a:r>
              <a:rPr lang="en-US" sz="2000" dirty="0">
                <a:latin typeface="Times New Roman"/>
                <a:ea typeface="Times New Roman"/>
                <a:cs typeface="Times New Roman"/>
              </a:rPr>
              <a:t> </a:t>
            </a:r>
            <a:r>
              <a:rPr lang="en-US" sz="2000" dirty="0" err="1">
                <a:latin typeface="Times New Roman"/>
                <a:ea typeface="Times New Roman"/>
                <a:cs typeface="Times New Roman"/>
              </a:rPr>
              <a:t>hơn</a:t>
            </a:r>
            <a:r>
              <a:rPr lang="en-US" sz="2000" dirty="0">
                <a:latin typeface="Times New Roman"/>
                <a:ea typeface="Times New Roman"/>
                <a:cs typeface="Times New Roman"/>
              </a:rPr>
              <a:t> </a:t>
            </a:r>
            <a:r>
              <a:rPr lang="en-US" sz="2000" dirty="0" err="1">
                <a:latin typeface="Times New Roman"/>
                <a:ea typeface="Times New Roman"/>
                <a:cs typeface="Times New Roman"/>
              </a:rPr>
              <a:t>sắt</a:t>
            </a:r>
            <a:r>
              <a:rPr lang="en-US" sz="2000" dirty="0">
                <a:latin typeface="Times New Roman"/>
                <a:ea typeface="Times New Roman"/>
                <a:cs typeface="Times New Roman"/>
              </a:rPr>
              <a:t> </a:t>
            </a:r>
            <a:r>
              <a:rPr lang="en-US" sz="2000" dirty="0" err="1">
                <a:latin typeface="Times New Roman"/>
                <a:ea typeface="Times New Roman"/>
                <a:cs typeface="Times New Roman"/>
              </a:rPr>
              <a:t>thép</a:t>
            </a:r>
            <a:r>
              <a:rPr lang="en-US" sz="2000" dirty="0">
                <a:latin typeface="Times New Roman"/>
                <a:ea typeface="Times New Roman"/>
                <a:cs typeface="Times New Roman"/>
              </a:rPr>
              <a:t>.</a:t>
            </a:r>
            <a:endParaRPr lang="en-US" sz="2000" dirty="0">
              <a:ea typeface="Calibri"/>
              <a:cs typeface="Times New Roman"/>
            </a:endParaRPr>
          </a:p>
          <a:p>
            <a:pPr algn="just">
              <a:lnSpc>
                <a:spcPct val="120000"/>
              </a:lnSpc>
              <a:spcAft>
                <a:spcPts val="0"/>
              </a:spcAft>
              <a:tabLst>
                <a:tab pos="5600700" algn="l"/>
              </a:tabLst>
            </a:pPr>
            <a:r>
              <a:rPr lang="en-US" sz="2000" dirty="0">
                <a:latin typeface="Times New Roman"/>
                <a:ea typeface="Times New Roman"/>
                <a:cs typeface="Times New Roman"/>
              </a:rPr>
              <a:t>                                              (</a:t>
            </a:r>
            <a:r>
              <a:rPr lang="en-US" sz="2000" dirty="0" err="1">
                <a:latin typeface="Times New Roman"/>
                <a:ea typeface="Times New Roman"/>
                <a:cs typeface="Times New Roman"/>
              </a:rPr>
              <a:t>Trần</a:t>
            </a:r>
            <a:r>
              <a:rPr lang="en-US" sz="2000" dirty="0">
                <a:latin typeface="Times New Roman"/>
                <a:ea typeface="Times New Roman"/>
                <a:cs typeface="Times New Roman"/>
              </a:rPr>
              <a:t> </a:t>
            </a:r>
            <a:r>
              <a:rPr lang="en-US" sz="2000" dirty="0" err="1">
                <a:latin typeface="Times New Roman"/>
                <a:ea typeface="Times New Roman"/>
                <a:cs typeface="Times New Roman"/>
              </a:rPr>
              <a:t>Đình</a:t>
            </a:r>
            <a:r>
              <a:rPr lang="en-US" sz="2000" dirty="0">
                <a:latin typeface="Times New Roman"/>
                <a:ea typeface="Times New Roman"/>
                <a:cs typeface="Times New Roman"/>
              </a:rPr>
              <a:t> </a:t>
            </a:r>
            <a:r>
              <a:rPr lang="en-US" sz="2000" dirty="0" err="1">
                <a:latin typeface="Times New Roman"/>
                <a:ea typeface="Times New Roman"/>
                <a:cs typeface="Times New Roman"/>
              </a:rPr>
              <a:t>Sử</a:t>
            </a:r>
            <a:r>
              <a:rPr lang="en-US" sz="2000" dirty="0">
                <a:latin typeface="Times New Roman"/>
                <a:ea typeface="Times New Roman"/>
                <a:cs typeface="Times New Roman"/>
              </a:rPr>
              <a:t>, </a:t>
            </a:r>
            <a:r>
              <a:rPr lang="en-US" sz="2000" dirty="0" err="1">
                <a:latin typeface="Times New Roman"/>
                <a:ea typeface="Times New Roman"/>
                <a:cs typeface="Times New Roman"/>
              </a:rPr>
              <a:t>Đọc</a:t>
            </a:r>
            <a:r>
              <a:rPr lang="en-US" sz="2000" dirty="0">
                <a:latin typeface="Times New Roman"/>
                <a:ea typeface="Times New Roman"/>
                <a:cs typeface="Times New Roman"/>
              </a:rPr>
              <a:t> </a:t>
            </a:r>
            <a:r>
              <a:rPr lang="en-US" sz="2000" dirty="0" err="1">
                <a:latin typeface="Times New Roman"/>
                <a:ea typeface="Times New Roman"/>
                <a:cs typeface="Times New Roman"/>
              </a:rPr>
              <a:t>văn</a:t>
            </a:r>
            <a:r>
              <a:rPr lang="en-US" sz="2000" dirty="0">
                <a:latin typeface="Times New Roman"/>
                <a:ea typeface="Times New Roman"/>
                <a:cs typeface="Times New Roman"/>
              </a:rPr>
              <a:t> </a:t>
            </a:r>
            <a:r>
              <a:rPr lang="en-US" sz="2000" dirty="0" err="1">
                <a:latin typeface="Times New Roman"/>
                <a:ea typeface="Times New Roman"/>
                <a:cs typeface="Times New Roman"/>
              </a:rPr>
              <a:t>học</a:t>
            </a:r>
            <a:r>
              <a:rPr lang="en-US" sz="2000" dirty="0">
                <a:latin typeface="Times New Roman"/>
                <a:ea typeface="Times New Roman"/>
                <a:cs typeface="Times New Roman"/>
              </a:rPr>
              <a:t> </a:t>
            </a:r>
            <a:r>
              <a:rPr lang="en-US" sz="2000" dirty="0" err="1">
                <a:latin typeface="Times New Roman"/>
                <a:ea typeface="Times New Roman"/>
                <a:cs typeface="Times New Roman"/>
              </a:rPr>
              <a:t>văn</a:t>
            </a:r>
            <a:r>
              <a:rPr lang="en-US" sz="2000" dirty="0">
                <a:latin typeface="Times New Roman"/>
                <a:ea typeface="Times New Roman"/>
                <a:cs typeface="Times New Roman"/>
              </a:rPr>
              <a:t>).</a:t>
            </a:r>
            <a:endParaRPr lang="en-US" sz="2000" dirty="0">
              <a:ea typeface="Calibri"/>
              <a:cs typeface="Times New Roman"/>
            </a:endParaRPr>
          </a:p>
          <a:p>
            <a:pPr lvl="0" algn="just">
              <a:lnSpc>
                <a:spcPct val="120000"/>
              </a:lnSpc>
              <a:tabLst>
                <a:tab pos="5600700" algn="l"/>
              </a:tabLst>
            </a:pP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xmlns="" val="150879755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1082"/>
            <a:ext cx="9144000" cy="6858000"/>
          </a:xfrm>
          <a:prstGeom prst="rect">
            <a:avLst/>
          </a:prstGeom>
        </p:spPr>
      </p:pic>
      <p:sp>
        <p:nvSpPr>
          <p:cNvPr id="4" name="TextBox 3"/>
          <p:cNvSpPr txBox="1"/>
          <p:nvPr/>
        </p:nvSpPr>
        <p:spPr>
          <a:xfrm>
            <a:off x="2362200" y="2514600"/>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692752" y="3122391"/>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1707204" y="3733800"/>
            <a:ext cx="6400800" cy="1569660"/>
          </a:xfrm>
          <a:prstGeom prst="rect">
            <a:avLst/>
          </a:prstGeom>
          <a:noFill/>
        </p:spPr>
        <p:txBody>
          <a:bodyPr wrap="square" rtlCol="0">
            <a:spAutoFit/>
          </a:bodyPr>
          <a:lstStyle/>
          <a:p>
            <a:pPr algn="just">
              <a:lnSpc>
                <a:spcPct val="120000"/>
              </a:lnSpc>
              <a:spcAft>
                <a:spcPts val="0"/>
              </a:spcAft>
            </a:pPr>
            <a:r>
              <a:rPr lang="vi-VN" sz="2000" dirty="0">
                <a:solidFill>
                  <a:prstClr val="black"/>
                </a:solidFill>
                <a:latin typeface="Times New Roman"/>
                <a:ea typeface="Calibri"/>
                <a:cs typeface="Times New Roman"/>
              </a:rPr>
              <a:t>	</a:t>
            </a:r>
            <a:r>
              <a:rPr lang="it-IT" sz="2000" dirty="0">
                <a:latin typeface="Times New Roman"/>
                <a:ea typeface="Calibri"/>
                <a:cs typeface="Times New Roman"/>
              </a:rPr>
              <a:t>Từ một câu chuyện riêng, bài thơ Ánh trăng cất lên lời tự nhắc nhở thấm thía về thái độ, tình cảm của con người đối với những năm tháng quá khứ gian lao, tình nghĩa, đối với thiên nhiên, đất nước bình dị, hiền hậu.</a:t>
            </a:r>
            <a:endParaRPr lang="en-US" sz="1600" dirty="0">
              <a:ea typeface="Calibri"/>
              <a:cs typeface="Times New Roman"/>
            </a:endParaRPr>
          </a:p>
        </p:txBody>
      </p:sp>
    </p:spTree>
    <p:extLst>
      <p:ext uri="{BB962C8B-B14F-4D97-AF65-F5344CB8AC3E}">
        <p14:creationId xmlns:p14="http://schemas.microsoft.com/office/powerpoint/2010/main" xmlns="" val="428586445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b="8577"/>
          <a:stretch/>
        </p:blipFill>
        <p:spPr>
          <a:xfrm>
            <a:off x="0" y="0"/>
            <a:ext cx="9236806" cy="6918690"/>
          </a:xfrm>
          <a:prstGeom prst="rect">
            <a:avLst/>
          </a:prstGeom>
        </p:spPr>
      </p:pic>
      <p:sp>
        <p:nvSpPr>
          <p:cNvPr id="4" name="TextBox 3"/>
          <p:cNvSpPr txBox="1"/>
          <p:nvPr/>
        </p:nvSpPr>
        <p:spPr>
          <a:xfrm>
            <a:off x="1763839" y="1286125"/>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219013" y="1981200"/>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411892" y="2590800"/>
            <a:ext cx="8413021" cy="1938992"/>
          </a:xfrm>
          <a:prstGeom prst="rect">
            <a:avLst/>
          </a:prstGeom>
          <a:noFill/>
        </p:spPr>
        <p:txBody>
          <a:bodyPr wrap="square" rtlCol="0">
            <a:spAutoFit/>
          </a:bodyPr>
          <a:lstStyle/>
          <a:p>
            <a:pPr lvl="0" algn="just">
              <a:lnSpc>
                <a:spcPct val="120000"/>
              </a:lnSpc>
              <a:tabLst>
                <a:tab pos="5600700" algn="l"/>
              </a:tabLst>
            </a:pPr>
            <a:r>
              <a:rPr lang="vi-VN" sz="2000" dirty="0">
                <a:solidFill>
                  <a:prstClr val="black"/>
                </a:solidFill>
                <a:latin typeface="Times New Roman"/>
                <a:ea typeface="Calibri"/>
                <a:cs typeface="Times New Roman"/>
              </a:rPr>
              <a:t>          </a:t>
            </a:r>
            <a:r>
              <a:rPr lang="it-IT" sz="2000" dirty="0">
                <a:latin typeface="Times New Roman"/>
                <a:ea typeface="Calibri"/>
              </a:rPr>
              <a:t>Bài thơ viết về ánh trăng mà nói chuyện đời, chuyện tình nghĩa. Tác giả chọn một lối viết giản dị, dễ hiểu...Qua bài thơ, tác giả đối thoại với chính mình và thủ thỉ tâm sự với bạn đọc. Cái lối của bài thơ là sự chân thành, sự rung động trong một khoảnh khắc tâm tình rất thật.</a:t>
            </a:r>
            <a:endParaRPr lang="vi-VN" sz="2000" dirty="0">
              <a:latin typeface="Times New Roman"/>
              <a:ea typeface="Calibri"/>
            </a:endParaRPr>
          </a:p>
          <a:p>
            <a:pPr lvl="0" algn="r">
              <a:lnSpc>
                <a:spcPct val="120000"/>
              </a:lnSpc>
              <a:tabLst>
                <a:tab pos="5600700" algn="l"/>
              </a:tabLst>
            </a:pPr>
            <a:r>
              <a:rPr lang="it-IT" sz="2000" dirty="0">
                <a:latin typeface="Times New Roman"/>
                <a:ea typeface="Calibri"/>
              </a:rPr>
              <a:t>(Bùi Vợi, Báo văn nghệ số 16, ngày 19/4/1986).</a:t>
            </a: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xmlns="" val="396247092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9220200" cy="6858001"/>
          </a:xfrm>
          <a:prstGeom prst="rect">
            <a:avLst/>
          </a:prstGeom>
        </p:spPr>
      </p:pic>
      <p:sp>
        <p:nvSpPr>
          <p:cNvPr id="4" name="TextBox 3"/>
          <p:cNvSpPr txBox="1"/>
          <p:nvPr/>
        </p:nvSpPr>
        <p:spPr>
          <a:xfrm>
            <a:off x="1940074" y="609600"/>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505200" y="1177390"/>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533400" y="2133600"/>
            <a:ext cx="8153400" cy="3384068"/>
          </a:xfrm>
          <a:prstGeom prst="rect">
            <a:avLst/>
          </a:prstGeom>
          <a:noFill/>
        </p:spPr>
        <p:txBody>
          <a:bodyPr wrap="square" rtlCol="0">
            <a:spAutoFit/>
          </a:bodyPr>
          <a:lstStyle/>
          <a:p>
            <a:pPr lvl="0" algn="just">
              <a:lnSpc>
                <a:spcPct val="120000"/>
              </a:lnSpc>
              <a:tabLst>
                <a:tab pos="5600700" algn="l"/>
              </a:tabLst>
            </a:pPr>
            <a:endParaRPr lang="vi-VN" sz="2000" dirty="0">
              <a:solidFill>
                <a:prstClr val="black"/>
              </a:solidFill>
              <a:latin typeface="Times New Roman"/>
              <a:ea typeface="Times New Roman"/>
              <a:cs typeface="Times New Roman"/>
            </a:endParaRPr>
          </a:p>
          <a:p>
            <a:pPr lvl="0" algn="just">
              <a:lnSpc>
                <a:spcPct val="120000"/>
              </a:lnSpc>
              <a:tabLst>
                <a:tab pos="5600700" algn="l"/>
              </a:tabLst>
            </a:pPr>
            <a:r>
              <a:rPr lang="vi-VN" sz="2000" dirty="0">
                <a:latin typeface="Times New Roman"/>
                <a:ea typeface="Calibri"/>
              </a:rPr>
              <a:t>           </a:t>
            </a:r>
            <a:r>
              <a:rPr lang="it-IT" sz="2000" dirty="0">
                <a:latin typeface="Times New Roman"/>
                <a:ea typeface="Calibri"/>
              </a:rPr>
              <a:t>Bài thơ giống như một câu chuyện giàu chất thơ, đầy hiện thực đời sống. Tuy thế, bài thơ không một chút đao to búa lớn, cũng làm gì có roi vọt mà sao khi đọc ta thấy như có ai đang quất vào người mình đau đớn. Ánh trăng giản đơn, nhẹ nhàng về câu chữ, tự nhiên thuần thục về kết cấu; bình dị, dễ hiểu về ý thơ mà vẫn đọng lại trong lòng người đọc bao suy ngẫm xót xa...điều nhà thơ muốn nói còn nằm ngoài ngôn ngữ trong thơ, sức gợi bao la, vô kể. </a:t>
            </a:r>
            <a:endParaRPr lang="vi-VN" sz="2000" dirty="0">
              <a:latin typeface="Times New Roman"/>
              <a:ea typeface="Calibri"/>
            </a:endParaRPr>
          </a:p>
          <a:p>
            <a:pPr lvl="0" algn="r">
              <a:lnSpc>
                <a:spcPct val="120000"/>
              </a:lnSpc>
              <a:tabLst>
                <a:tab pos="5600700" algn="l"/>
              </a:tabLst>
            </a:pPr>
            <a:r>
              <a:rPr lang="it-IT" sz="2000" dirty="0">
                <a:latin typeface="Times New Roman"/>
                <a:ea typeface="Calibri"/>
              </a:rPr>
              <a:t>(Lương Kim Phương, Thơ, bốn phương cùng bình)</a:t>
            </a: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xmlns="" val="396247092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49174"/>
          </a:xfrm>
          <a:prstGeom prst="rect">
            <a:avLst/>
          </a:prstGeom>
        </p:spPr>
      </p:pic>
      <p:sp>
        <p:nvSpPr>
          <p:cNvPr id="4" name="TextBox 3"/>
          <p:cNvSpPr txBox="1"/>
          <p:nvPr/>
        </p:nvSpPr>
        <p:spPr>
          <a:xfrm>
            <a:off x="533400" y="1143000"/>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1905000" y="1828800"/>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317770" y="2514600"/>
            <a:ext cx="6787852" cy="4154984"/>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Nguyễn</a:t>
            </a:r>
            <a:r>
              <a:rPr lang="en-US" sz="2000" dirty="0">
                <a:latin typeface="Times New Roman"/>
                <a:ea typeface="Calibri"/>
                <a:cs typeface="Times New Roman"/>
              </a:rPr>
              <a:t> </a:t>
            </a:r>
            <a:r>
              <a:rPr lang="en-US" sz="2000" dirty="0" err="1">
                <a:latin typeface="Times New Roman"/>
                <a:ea typeface="Calibri"/>
                <a:cs typeface="Times New Roman"/>
              </a:rPr>
              <a:t>Duy</a:t>
            </a: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quen</a:t>
            </a:r>
            <a:r>
              <a:rPr lang="en-US" sz="2000" dirty="0">
                <a:latin typeface="Times New Roman"/>
                <a:ea typeface="Calibri"/>
                <a:cs typeface="Times New Roman"/>
              </a:rPr>
              <a:t> </a:t>
            </a:r>
            <a:r>
              <a:rPr lang="en-US" sz="2000" dirty="0" err="1">
                <a:latin typeface="Times New Roman"/>
                <a:ea typeface="Calibri"/>
                <a:cs typeface="Times New Roman"/>
              </a:rPr>
              <a:t>thuộc</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xúc</a:t>
            </a:r>
            <a:r>
              <a:rPr lang="en-US" sz="2000" dirty="0">
                <a:latin typeface="Times New Roman"/>
                <a:ea typeface="Calibri"/>
                <a:cs typeface="Times New Roman"/>
              </a:rPr>
              <a:t> </a:t>
            </a:r>
            <a:r>
              <a:rPr lang="en-US" sz="2000" dirty="0" err="1">
                <a:latin typeface="Times New Roman"/>
                <a:ea typeface="Calibri"/>
                <a:cs typeface="Times New Roman"/>
              </a:rPr>
              <a:t>mới</a:t>
            </a:r>
            <a:r>
              <a:rPr lang="en-US" sz="2000" dirty="0">
                <a:latin typeface="Times New Roman"/>
                <a:ea typeface="Calibri"/>
                <a:cs typeface="Times New Roman"/>
              </a:rPr>
              <a:t> </a:t>
            </a:r>
            <a:r>
              <a:rPr lang="en-US" sz="2000" dirty="0" err="1">
                <a:latin typeface="Times New Roman"/>
                <a:ea typeface="Calibri"/>
                <a:cs typeface="Times New Roman"/>
              </a:rPr>
              <a:t>mẻ</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ngẫm</a:t>
            </a:r>
            <a:r>
              <a:rPr lang="en-US" sz="2000" dirty="0">
                <a:latin typeface="Times New Roman"/>
                <a:ea typeface="Calibri"/>
                <a:cs typeface="Times New Roman"/>
              </a:rPr>
              <a:t> </a:t>
            </a:r>
            <a:r>
              <a:rPr lang="en-US" sz="2000" dirty="0" err="1">
                <a:latin typeface="Times New Roman"/>
                <a:ea typeface="Calibri"/>
                <a:cs typeface="Times New Roman"/>
              </a:rPr>
              <a:t>sâu</a:t>
            </a:r>
            <a:r>
              <a:rPr lang="en-US" sz="2000" dirty="0">
                <a:latin typeface="Times New Roman"/>
                <a:ea typeface="Calibri"/>
                <a:cs typeface="Times New Roman"/>
              </a:rPr>
              <a:t> </a:t>
            </a:r>
            <a:r>
              <a:rPr lang="en-US" sz="2000" dirty="0" err="1">
                <a:latin typeface="Times New Roman"/>
                <a:ea typeface="Calibri"/>
                <a:cs typeface="Times New Roman"/>
              </a:rPr>
              <a:t>sắc</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0"/>
              </a:spcAft>
            </a:pP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ảnh</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quen</a:t>
            </a:r>
            <a:r>
              <a:rPr lang="en-US" sz="2000" dirty="0">
                <a:latin typeface="Times New Roman"/>
                <a:ea typeface="Calibri"/>
                <a:cs typeface="Times New Roman"/>
              </a:rPr>
              <a:t> </a:t>
            </a:r>
            <a:r>
              <a:rPr lang="en-US" sz="2000" dirty="0" err="1">
                <a:latin typeface="Times New Roman"/>
                <a:ea typeface="Calibri"/>
                <a:cs typeface="Times New Roman"/>
              </a:rPr>
              <a:t>thuộc</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phẩm</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ca</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xưa</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nay.</a:t>
            </a:r>
            <a:endParaRPr lang="en-US" sz="1600" dirty="0">
              <a:ea typeface="Calibri"/>
              <a:cs typeface="Times New Roman"/>
            </a:endParaRPr>
          </a:p>
          <a:p>
            <a:pPr algn="just">
              <a:lnSpc>
                <a:spcPct val="120000"/>
              </a:lnSpc>
              <a:spcAft>
                <a:spcPts val="0"/>
              </a:spcAft>
            </a:pPr>
            <a:r>
              <a:rPr lang="en-US" sz="2000" dirty="0">
                <a:latin typeface="Times New Roman"/>
                <a:ea typeface="Calibri"/>
                <a:cs typeface="Times New Roman"/>
              </a:rPr>
              <a:t> -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viết</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trăng-một</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tiếp</a:t>
            </a:r>
            <a:r>
              <a:rPr lang="en-US" sz="2000" dirty="0">
                <a:latin typeface="Times New Roman"/>
                <a:ea typeface="Calibri"/>
                <a:cs typeface="Times New Roman"/>
              </a:rPr>
              <a:t> </a:t>
            </a:r>
            <a:r>
              <a:rPr lang="en-US" sz="2000" dirty="0" err="1">
                <a:latin typeface="Times New Roman"/>
                <a:ea typeface="Calibri"/>
                <a:cs typeface="Times New Roman"/>
              </a:rPr>
              <a:t>nối</a:t>
            </a:r>
            <a:r>
              <a:rPr lang="en-US" sz="2000" dirty="0">
                <a:latin typeface="Times New Roman"/>
                <a:ea typeface="Calibri"/>
                <a:cs typeface="Times New Roman"/>
              </a:rPr>
              <a:t> </a:t>
            </a:r>
            <a:r>
              <a:rPr lang="en-US" sz="2000" dirty="0" err="1">
                <a:latin typeface="Times New Roman"/>
                <a:ea typeface="Calibri"/>
                <a:cs typeface="Times New Roman"/>
              </a:rPr>
              <a:t>mạch</a:t>
            </a:r>
            <a:r>
              <a:rPr lang="en-US" sz="2000" dirty="0">
                <a:latin typeface="Times New Roman"/>
                <a:ea typeface="Calibri"/>
                <a:cs typeface="Times New Roman"/>
              </a:rPr>
              <a:t> </a:t>
            </a:r>
            <a:r>
              <a:rPr lang="en-US" sz="2000" dirty="0" err="1">
                <a:latin typeface="Times New Roman"/>
                <a:ea typeface="Calibri"/>
                <a:cs typeface="Times New Roman"/>
              </a:rPr>
              <a:t>chảy</a:t>
            </a:r>
            <a:r>
              <a:rPr lang="en-US" sz="2000" dirty="0">
                <a:latin typeface="Times New Roman"/>
                <a:ea typeface="Calibri"/>
                <a:cs typeface="Times New Roman"/>
              </a:rPr>
              <a:t> </a:t>
            </a:r>
            <a:r>
              <a:rPr lang="en-US" sz="2000" dirty="0" err="1">
                <a:latin typeface="Times New Roman"/>
                <a:ea typeface="Calibri"/>
                <a:cs typeface="Times New Roman"/>
              </a:rPr>
              <a:t>liên</a:t>
            </a:r>
            <a:r>
              <a:rPr lang="en-US" sz="2000" dirty="0">
                <a:latin typeface="Times New Roman"/>
                <a:ea typeface="Calibri"/>
                <a:cs typeface="Times New Roman"/>
              </a:rPr>
              <a:t> </a:t>
            </a:r>
            <a:r>
              <a:rPr lang="en-US" sz="2000" dirty="0" err="1">
                <a:latin typeface="Times New Roman"/>
                <a:ea typeface="Calibri"/>
                <a:cs typeface="Times New Roman"/>
              </a:rPr>
              <a:t>tục</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văn</a:t>
            </a:r>
            <a:r>
              <a:rPr lang="en-US" sz="2000" dirty="0">
                <a:latin typeface="Times New Roman"/>
                <a:ea typeface="Calibri"/>
                <a:cs typeface="Times New Roman"/>
              </a:rPr>
              <a:t> </a:t>
            </a:r>
            <a:r>
              <a:rPr lang="en-US" sz="2000" dirty="0" err="1">
                <a:latin typeface="Times New Roman"/>
                <a:ea typeface="Calibri"/>
                <a:cs typeface="Times New Roman"/>
              </a:rPr>
              <a:t>học</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0"/>
              </a:spcAft>
            </a:pPr>
            <a:r>
              <a:rPr lang="en-US" sz="2000" dirty="0">
                <a:latin typeface="Times New Roman"/>
                <a:ea typeface="Calibri"/>
                <a:cs typeface="Times New Roman"/>
              </a:rPr>
              <a:t>- Ý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mới</a:t>
            </a:r>
            <a:r>
              <a:rPr lang="en-US" sz="2000" dirty="0">
                <a:latin typeface="Times New Roman"/>
                <a:ea typeface="Calibri"/>
                <a:cs typeface="Times New Roman"/>
              </a:rPr>
              <a:t> </a:t>
            </a:r>
            <a:r>
              <a:rPr lang="en-US" sz="2000" dirty="0" err="1">
                <a:latin typeface="Times New Roman"/>
                <a:ea typeface="Calibri"/>
                <a:cs typeface="Times New Roman"/>
              </a:rPr>
              <a:t>mẻ</a:t>
            </a: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ý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nghĩ</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vẻ</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vĩnh</a:t>
            </a:r>
            <a:r>
              <a:rPr lang="en-US" sz="2000" dirty="0">
                <a:latin typeface="Times New Roman"/>
                <a:ea typeface="Calibri"/>
                <a:cs typeface="Times New Roman"/>
              </a:rPr>
              <a:t> </a:t>
            </a:r>
            <a:r>
              <a:rPr lang="en-US" sz="2000" dirty="0" err="1">
                <a:latin typeface="Times New Roman"/>
                <a:ea typeface="Calibri"/>
                <a:cs typeface="Times New Roman"/>
              </a:rPr>
              <a:t>hằng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hữu</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đánh</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mỗi</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thủy</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xmlns="" val="396247092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14" y="-1"/>
            <a:ext cx="9160214" cy="6858001"/>
          </a:xfrm>
          <a:prstGeom prst="rect">
            <a:avLst/>
          </a:prstGeom>
        </p:spPr>
      </p:pic>
      <p:sp>
        <p:nvSpPr>
          <p:cNvPr id="4" name="TextBox 3"/>
          <p:cNvSpPr txBox="1"/>
          <p:nvPr/>
        </p:nvSpPr>
        <p:spPr>
          <a:xfrm>
            <a:off x="1752600" y="688045"/>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319048" y="1211265"/>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533400" y="1981200"/>
            <a:ext cx="8153400" cy="2276072"/>
          </a:xfrm>
          <a:prstGeom prst="rect">
            <a:avLst/>
          </a:prstGeom>
          <a:noFill/>
        </p:spPr>
        <p:txBody>
          <a:bodyPr wrap="square" rtlCol="0">
            <a:spAutoFit/>
          </a:bodyPr>
          <a:lstStyle/>
          <a:p>
            <a:pPr algn="just">
              <a:lnSpc>
                <a:spcPct val="120000"/>
              </a:lnSpc>
              <a:spcAft>
                <a:spcPts val="0"/>
              </a:spcAft>
            </a:pPr>
            <a:r>
              <a:rPr lang="vi-VN" sz="2000" dirty="0">
                <a:solidFill>
                  <a:srgbClr val="333333"/>
                </a:solidFill>
                <a:latin typeface="Times New Roman"/>
                <a:ea typeface="Calibri"/>
              </a:rPr>
              <a:t>               </a:t>
            </a:r>
            <a:r>
              <a:rPr lang="en-US" sz="2000" dirty="0" err="1">
                <a:solidFill>
                  <a:srgbClr val="333333"/>
                </a:solidFill>
                <a:latin typeface="Times New Roman"/>
                <a:ea typeface="Calibri"/>
              </a:rPr>
              <a:t>Thơ</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Nguyễn</a:t>
            </a:r>
            <a:r>
              <a:rPr lang="en-US" sz="2000" dirty="0">
                <a:solidFill>
                  <a:srgbClr val="333333"/>
                </a:solidFill>
                <a:latin typeface="Times New Roman"/>
                <a:ea typeface="Calibri"/>
              </a:rPr>
              <a:t> </a:t>
            </a:r>
            <a:r>
              <a:rPr lang="en-US" sz="2000" dirty="0" err="1">
                <a:solidFill>
                  <a:srgbClr val="333333"/>
                </a:solidFill>
                <a:latin typeface="Times New Roman"/>
                <a:ea typeface="Calibri"/>
              </a:rPr>
              <a:t>Duy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đưa</a:t>
            </a:r>
            <a:r>
              <a:rPr lang="en-US" sz="2000" dirty="0">
                <a:solidFill>
                  <a:srgbClr val="333333"/>
                </a:solidFill>
                <a:latin typeface="Times New Roman"/>
                <a:ea typeface="Calibri"/>
              </a:rPr>
              <a:t> ta </a:t>
            </a:r>
            <a:r>
              <a:rPr lang="en-US" sz="2000" dirty="0" err="1">
                <a:solidFill>
                  <a:srgbClr val="333333"/>
                </a:solidFill>
                <a:latin typeface="Times New Roman"/>
                <a:ea typeface="Calibri"/>
              </a:rPr>
              <a:t>về</a:t>
            </a:r>
            <a:r>
              <a:rPr lang="en-US" sz="2000" dirty="0">
                <a:solidFill>
                  <a:srgbClr val="333333"/>
                </a:solidFill>
                <a:latin typeface="Times New Roman"/>
                <a:ea typeface="Calibri"/>
              </a:rPr>
              <a:t> </a:t>
            </a:r>
            <a:r>
              <a:rPr lang="en-US" sz="2000" dirty="0" err="1">
                <a:solidFill>
                  <a:srgbClr val="333333"/>
                </a:solidFill>
                <a:latin typeface="Times New Roman"/>
                <a:ea typeface="Calibri"/>
              </a:rPr>
              <a:t>một</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thế</a:t>
            </a:r>
            <a:r>
              <a:rPr lang="en-US" sz="2000" dirty="0">
                <a:solidFill>
                  <a:srgbClr val="333333"/>
                </a:solidFill>
                <a:latin typeface="Times New Roman"/>
                <a:ea typeface="Calibri"/>
              </a:rPr>
              <a:t> </a:t>
            </a:r>
            <a:r>
              <a:rPr lang="en-US" sz="2000" dirty="0" err="1">
                <a:solidFill>
                  <a:srgbClr val="333333"/>
                </a:solidFill>
                <a:latin typeface="Times New Roman"/>
                <a:ea typeface="Calibri"/>
              </a:rPr>
              <a:t>giới</a:t>
            </a:r>
            <a:r>
              <a:rPr lang="en-US" sz="2000" dirty="0">
                <a:solidFill>
                  <a:srgbClr val="333333"/>
                </a:solidFill>
                <a:latin typeface="Times New Roman"/>
                <a:ea typeface="Calibri"/>
              </a:rPr>
              <a:t> </a:t>
            </a:r>
            <a:r>
              <a:rPr lang="en-US" sz="2000" dirty="0" err="1">
                <a:solidFill>
                  <a:srgbClr val="333333"/>
                </a:solidFill>
                <a:latin typeface="Times New Roman"/>
                <a:ea typeface="Calibri"/>
              </a:rPr>
              <a:t>quen</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thuộc</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Nguyễn</a:t>
            </a:r>
            <a:r>
              <a:rPr lang="en-US" sz="2000" dirty="0">
                <a:solidFill>
                  <a:srgbClr val="333333"/>
                </a:solidFill>
                <a:latin typeface="Times New Roman"/>
                <a:ea typeface="Calibri"/>
              </a:rPr>
              <a:t> </a:t>
            </a:r>
            <a:r>
              <a:rPr lang="en-US" sz="2000" dirty="0" err="1">
                <a:solidFill>
                  <a:srgbClr val="333333"/>
                </a:solidFill>
                <a:latin typeface="Times New Roman"/>
                <a:ea typeface="Calibri"/>
              </a:rPr>
              <a:t>Duy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đặc</a:t>
            </a:r>
            <a:r>
              <a:rPr lang="en-US" sz="2000" dirty="0">
                <a:solidFill>
                  <a:srgbClr val="333333"/>
                </a:solidFill>
                <a:latin typeface="Times New Roman"/>
                <a:ea typeface="Calibri"/>
              </a:rPr>
              <a:t> </a:t>
            </a:r>
            <a:r>
              <a:rPr lang="en-US" sz="2000" dirty="0" err="1">
                <a:solidFill>
                  <a:srgbClr val="333333"/>
                </a:solidFill>
                <a:latin typeface="Times New Roman"/>
                <a:ea typeface="Calibri"/>
              </a:rPr>
              <a:t>biệt</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thấm</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thía</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cái</a:t>
            </a:r>
            <a:r>
              <a:rPr lang="en-US" sz="2000" dirty="0">
                <a:solidFill>
                  <a:srgbClr val="333333"/>
                </a:solidFill>
                <a:latin typeface="Times New Roman"/>
                <a:ea typeface="Calibri"/>
              </a:rPr>
              <a:t> </a:t>
            </a:r>
            <a:r>
              <a:rPr lang="en-US" sz="2000" dirty="0" err="1">
                <a:solidFill>
                  <a:srgbClr val="333333"/>
                </a:solidFill>
                <a:latin typeface="Times New Roman"/>
                <a:ea typeface="Calibri"/>
              </a:rPr>
              <a:t>cao</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đẹp</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của</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những</a:t>
            </a:r>
            <a:r>
              <a:rPr lang="en-US" sz="2000" dirty="0">
                <a:solidFill>
                  <a:srgbClr val="333333"/>
                </a:solidFill>
                <a:latin typeface="Times New Roman"/>
                <a:ea typeface="Calibri"/>
              </a:rPr>
              <a:t> con </a:t>
            </a:r>
            <a:r>
              <a:rPr lang="en-US" sz="2000" dirty="0" err="1">
                <a:solidFill>
                  <a:srgbClr val="333333"/>
                </a:solidFill>
                <a:latin typeface="Times New Roman"/>
                <a:ea typeface="Calibri"/>
              </a:rPr>
              <a:t>người</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những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cuộc</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đời</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cần</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cù</a:t>
            </a:r>
            <a:r>
              <a:rPr lang="en-US" sz="2000" dirty="0">
                <a:solidFill>
                  <a:srgbClr val="333333"/>
                </a:solidFill>
                <a:latin typeface="Times New Roman"/>
                <a:ea typeface="Calibri"/>
              </a:rPr>
              <a:t> </a:t>
            </a:r>
            <a:r>
              <a:rPr lang="en-US" sz="2000" dirty="0" err="1">
                <a:solidFill>
                  <a:srgbClr val="333333"/>
                </a:solidFill>
                <a:latin typeface="Times New Roman"/>
                <a:ea typeface="Calibri"/>
              </a:rPr>
              <a:t>gian</a:t>
            </a:r>
            <a:r>
              <a:rPr lang="en-US" sz="2000" dirty="0">
                <a:solidFill>
                  <a:srgbClr val="333333"/>
                </a:solidFill>
                <a:latin typeface="Times New Roman"/>
                <a:ea typeface="Calibri"/>
              </a:rPr>
              <a:t> </a:t>
            </a:r>
            <a:r>
              <a:rPr lang="en-US" sz="2000" dirty="0" err="1">
                <a:solidFill>
                  <a:srgbClr val="333333"/>
                </a:solidFill>
                <a:latin typeface="Times New Roman"/>
                <a:ea typeface="Calibri"/>
              </a:rPr>
              <a:t>khổ</a:t>
            </a:r>
            <a:r>
              <a:rPr lang="en-US" sz="2000" dirty="0">
                <a:solidFill>
                  <a:srgbClr val="333333"/>
                </a:solidFill>
                <a:latin typeface="Times New Roman"/>
                <a:ea typeface="Calibri"/>
              </a:rPr>
              <a:t>, </a:t>
            </a:r>
            <a:r>
              <a:rPr lang="en-US" sz="2000" dirty="0" err="1">
                <a:solidFill>
                  <a:srgbClr val="333333"/>
                </a:solidFill>
                <a:latin typeface="Times New Roman"/>
                <a:ea typeface="Calibri"/>
              </a:rPr>
              <a:t>không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tuổi</a:t>
            </a:r>
            <a:r>
              <a:rPr lang="en-US" sz="2000" dirty="0">
                <a:solidFill>
                  <a:srgbClr val="333333"/>
                </a:solidFill>
                <a:latin typeface="Times New Roman"/>
                <a:ea typeface="Calibri"/>
              </a:rPr>
              <a:t> </a:t>
            </a:r>
            <a:r>
              <a:rPr lang="en-US" sz="2000" dirty="0" err="1">
                <a:solidFill>
                  <a:srgbClr val="333333"/>
                </a:solidFill>
                <a:latin typeface="Times New Roman"/>
                <a:ea typeface="Calibri"/>
              </a:rPr>
              <a:t>không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tên</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Đọc</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thơ</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Nguyễn</a:t>
            </a:r>
            <a:r>
              <a:rPr lang="en-US" sz="2000" dirty="0">
                <a:solidFill>
                  <a:srgbClr val="333333"/>
                </a:solidFill>
                <a:latin typeface="Times New Roman"/>
                <a:ea typeface="Calibri"/>
              </a:rPr>
              <a:t> </a:t>
            </a:r>
            <a:r>
              <a:rPr lang="en-US" sz="2000" dirty="0" err="1">
                <a:solidFill>
                  <a:srgbClr val="333333"/>
                </a:solidFill>
                <a:latin typeface="Times New Roman"/>
                <a:ea typeface="Calibri"/>
              </a:rPr>
              <a:t>Duy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thấy</a:t>
            </a:r>
            <a:r>
              <a:rPr lang="en-US" sz="2000" dirty="0">
                <a:solidFill>
                  <a:srgbClr val="333333"/>
                </a:solidFill>
                <a:latin typeface="Times New Roman"/>
                <a:ea typeface="Calibri"/>
              </a:rPr>
              <a:t> </a:t>
            </a:r>
            <a:r>
              <a:rPr lang="en-US" sz="2000" dirty="0" err="1">
                <a:solidFill>
                  <a:srgbClr val="333333"/>
                </a:solidFill>
                <a:latin typeface="Times New Roman"/>
                <a:ea typeface="Calibri"/>
              </a:rPr>
              <a:t>anh</a:t>
            </a:r>
            <a:r>
              <a:rPr lang="en-US" sz="2000" dirty="0">
                <a:solidFill>
                  <a:srgbClr val="333333"/>
                </a:solidFill>
                <a:latin typeface="Times New Roman"/>
                <a:ea typeface="Calibri"/>
              </a:rPr>
              <a:t> hay </a:t>
            </a:r>
            <a:r>
              <a:rPr lang="en-US" sz="2000" dirty="0" err="1">
                <a:solidFill>
                  <a:srgbClr val="333333"/>
                </a:solidFill>
                <a:latin typeface="Times New Roman"/>
                <a:ea typeface="Calibri"/>
              </a:rPr>
              <a:t>cảm</a:t>
            </a:r>
            <a:r>
              <a:rPr lang="en-US" sz="2000" dirty="0">
                <a:solidFill>
                  <a:srgbClr val="333333"/>
                </a:solidFill>
                <a:latin typeface="Times New Roman"/>
                <a:ea typeface="Calibri"/>
              </a:rPr>
              <a:t> </a:t>
            </a:r>
            <a:r>
              <a:rPr lang="en-US" sz="2000" dirty="0" err="1">
                <a:solidFill>
                  <a:srgbClr val="333333"/>
                </a:solidFill>
                <a:latin typeface="Times New Roman"/>
                <a:ea typeface="Calibri"/>
              </a:rPr>
              <a:t>xúc</a:t>
            </a:r>
            <a:r>
              <a:rPr lang="en-US" sz="2000" dirty="0">
                <a:solidFill>
                  <a:srgbClr val="333333"/>
                </a:solidFill>
                <a:latin typeface="Times New Roman"/>
                <a:ea typeface="Calibri"/>
              </a:rPr>
              <a:t>, </a:t>
            </a:r>
            <a:r>
              <a:rPr lang="en-US" sz="2000" dirty="0" err="1">
                <a:solidFill>
                  <a:srgbClr val="333333"/>
                </a:solidFill>
                <a:latin typeface="Times New Roman"/>
                <a:ea typeface="Calibri"/>
              </a:rPr>
              <a:t>suy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nghĩ</a:t>
            </a:r>
            <a:r>
              <a:rPr lang="en-US" sz="2000" dirty="0">
                <a:solidFill>
                  <a:srgbClr val="333333"/>
                </a:solidFill>
                <a:latin typeface="Times New Roman"/>
                <a:ea typeface="Calibri"/>
              </a:rPr>
              <a:t> </a:t>
            </a:r>
            <a:r>
              <a:rPr lang="en-US" sz="2000" dirty="0" err="1">
                <a:solidFill>
                  <a:srgbClr val="333333"/>
                </a:solidFill>
                <a:latin typeface="Times New Roman"/>
                <a:ea typeface="Calibri"/>
              </a:rPr>
              <a:t>trước</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những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chuyện</a:t>
            </a:r>
            <a:r>
              <a:rPr lang="en-US" sz="2000" dirty="0">
                <a:solidFill>
                  <a:srgbClr val="333333"/>
                </a:solidFill>
                <a:latin typeface="Times New Roman"/>
                <a:ea typeface="Calibri"/>
              </a:rPr>
              <a:t> </a:t>
            </a:r>
            <a:r>
              <a:rPr lang="en-US" sz="2000" dirty="0" err="1">
                <a:solidFill>
                  <a:srgbClr val="333333"/>
                </a:solidFill>
                <a:latin typeface="Times New Roman"/>
                <a:ea typeface="Calibri"/>
              </a:rPr>
              <a:t>lớn</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chuyện</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nhỏ</a:t>
            </a:r>
            <a:r>
              <a:rPr lang="en-US" sz="2000" dirty="0">
                <a:solidFill>
                  <a:srgbClr val="333333"/>
                </a:solidFill>
                <a:latin typeface="Times New Roman"/>
                <a:ea typeface="Calibri"/>
              </a:rPr>
              <a:t> </a:t>
            </a:r>
            <a:r>
              <a:rPr lang="en-US" sz="2000" dirty="0" err="1">
                <a:solidFill>
                  <a:srgbClr val="333333"/>
                </a:solidFill>
                <a:latin typeface="Times New Roman"/>
                <a:ea typeface="Calibri"/>
              </a:rPr>
              <a:t>quanh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mình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Cái</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điều</a:t>
            </a:r>
            <a:r>
              <a:rPr lang="en-US" sz="2000" dirty="0">
                <a:solidFill>
                  <a:srgbClr val="333333"/>
                </a:solidFill>
                <a:latin typeface="Times New Roman"/>
                <a:ea typeface="Calibri"/>
              </a:rPr>
              <a:t> ở </a:t>
            </a:r>
            <a:r>
              <a:rPr lang="en-US" sz="2000" dirty="0" err="1">
                <a:solidFill>
                  <a:srgbClr val="333333"/>
                </a:solidFill>
                <a:latin typeface="Times New Roman"/>
                <a:ea typeface="Calibri"/>
              </a:rPr>
              <a:t>người</a:t>
            </a:r>
            <a:r>
              <a:rPr lang="en-US" sz="2000" dirty="0">
                <a:solidFill>
                  <a:srgbClr val="333333"/>
                </a:solidFill>
                <a:latin typeface="Times New Roman"/>
                <a:ea typeface="Calibri"/>
              </a:rPr>
              <a:t> </a:t>
            </a:r>
            <a:r>
              <a:rPr lang="en-US" sz="2000" dirty="0" err="1">
                <a:solidFill>
                  <a:srgbClr val="333333"/>
                </a:solidFill>
                <a:latin typeface="Times New Roman"/>
                <a:ea typeface="Calibri"/>
              </a:rPr>
              <a:t>khác</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có</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thể</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chỉ</a:t>
            </a:r>
            <a:r>
              <a:rPr lang="en-US" sz="2000" dirty="0">
                <a:solidFill>
                  <a:srgbClr val="333333"/>
                </a:solidFill>
                <a:latin typeface="Times New Roman"/>
                <a:ea typeface="Calibri"/>
              </a:rPr>
              <a:t> </a:t>
            </a:r>
            <a:r>
              <a:rPr lang="en-US" sz="2000" dirty="0" err="1">
                <a:solidFill>
                  <a:srgbClr val="333333"/>
                </a:solidFill>
                <a:latin typeface="Times New Roman"/>
                <a:ea typeface="Calibri"/>
              </a:rPr>
              <a:t>là</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chuyện</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thoảng</a:t>
            </a:r>
            <a:r>
              <a:rPr lang="en-US" sz="2000" dirty="0">
                <a:solidFill>
                  <a:srgbClr val="333333"/>
                </a:solidFill>
                <a:latin typeface="Times New Roman"/>
                <a:ea typeface="Calibri"/>
              </a:rPr>
              <a:t> qua </a:t>
            </a:r>
            <a:r>
              <a:rPr lang="en-US" sz="2000" dirty="0" err="1">
                <a:solidFill>
                  <a:srgbClr val="333333"/>
                </a:solidFill>
                <a:latin typeface="Times New Roman"/>
                <a:ea typeface="Calibri"/>
              </a:rPr>
              <a:t>thì</a:t>
            </a:r>
            <a:r>
              <a:rPr lang="en-US" sz="2000" dirty="0">
                <a:solidFill>
                  <a:srgbClr val="333333"/>
                </a:solidFill>
                <a:latin typeface="Times New Roman"/>
                <a:ea typeface="Calibri"/>
              </a:rPr>
              <a:t> ở </a:t>
            </a:r>
            <a:r>
              <a:rPr lang="en-US" sz="2000" dirty="0" err="1">
                <a:solidFill>
                  <a:srgbClr val="333333"/>
                </a:solidFill>
                <a:latin typeface="Times New Roman"/>
                <a:ea typeface="Calibri"/>
              </a:rPr>
              <a:t>anh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nó</a:t>
            </a:r>
            <a:r>
              <a:rPr lang="en-US" sz="2000" dirty="0">
                <a:solidFill>
                  <a:srgbClr val="333333"/>
                </a:solidFill>
                <a:latin typeface="Times New Roman"/>
                <a:ea typeface="Calibri"/>
              </a:rPr>
              <a:t> </a:t>
            </a:r>
            <a:r>
              <a:rPr lang="en-US" sz="2000" dirty="0" err="1">
                <a:solidFill>
                  <a:srgbClr val="333333"/>
                </a:solidFill>
                <a:latin typeface="Times New Roman"/>
                <a:ea typeface="Calibri"/>
              </a:rPr>
              <a:t>lắng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sâu</a:t>
            </a:r>
            <a:r>
              <a:rPr lang="en-US" sz="2000" dirty="0">
                <a:solidFill>
                  <a:srgbClr val="333333"/>
                </a:solidFill>
                <a:latin typeface="Times New Roman"/>
                <a:ea typeface="Calibri"/>
              </a:rPr>
              <a:t> </a:t>
            </a:r>
            <a:r>
              <a:rPr lang="en-US" sz="2000" dirty="0" err="1">
                <a:solidFill>
                  <a:srgbClr val="333333"/>
                </a:solidFill>
                <a:latin typeface="Times New Roman"/>
                <a:ea typeface="Calibri"/>
              </a:rPr>
              <a:t>và</a:t>
            </a:r>
            <a:r>
              <a:rPr lang="en-US" sz="2000" dirty="0">
                <a:solidFill>
                  <a:srgbClr val="333333"/>
                </a:solidFill>
                <a:latin typeface="Times New Roman"/>
                <a:ea typeface="Calibri"/>
              </a:rPr>
              <a:t> </a:t>
            </a:r>
            <a:r>
              <a:rPr lang="en-US" sz="2000" dirty="0" err="1">
                <a:solidFill>
                  <a:srgbClr val="333333"/>
                </a:solidFill>
                <a:latin typeface="Times New Roman"/>
                <a:ea typeface="Calibri"/>
              </a:rPr>
              <a:t>dường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đọng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lại</a:t>
            </a:r>
            <a:r>
              <a:rPr lang="en-US" sz="2000" dirty="0">
                <a:solidFill>
                  <a:srgbClr val="333333"/>
                </a:solidFill>
                <a:latin typeface="Times New Roman"/>
                <a:ea typeface="Calibri"/>
              </a:rPr>
              <a:t>… (</a:t>
            </a:r>
            <a:r>
              <a:rPr lang="en-US" sz="2000" dirty="0" err="1">
                <a:solidFill>
                  <a:srgbClr val="333333"/>
                </a:solidFill>
                <a:latin typeface="Times New Roman"/>
                <a:ea typeface="Calibri"/>
              </a:rPr>
              <a:t>Hoài</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Thanh</a:t>
            </a:r>
            <a:r>
              <a:rPr lang="en-US" sz="2000" dirty="0">
                <a:solidFill>
                  <a:srgbClr val="333333"/>
                </a:solidFill>
                <a:latin typeface="Times New Roman"/>
                <a:ea typeface="Calibri"/>
              </a:rPr>
              <a:t>)</a:t>
            </a: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xmlns="" val="147514029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186"/>
            <a:ext cx="9174458" cy="6867186"/>
          </a:xfrm>
          <a:prstGeom prst="rect">
            <a:avLst/>
          </a:prstGeom>
        </p:spPr>
      </p:pic>
      <p:sp>
        <p:nvSpPr>
          <p:cNvPr id="4" name="TextBox 3"/>
          <p:cNvSpPr txBox="1"/>
          <p:nvPr/>
        </p:nvSpPr>
        <p:spPr>
          <a:xfrm>
            <a:off x="1739630" y="1130381"/>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332018" y="1653601"/>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1844029" y="2286371"/>
            <a:ext cx="5486400" cy="2276072"/>
          </a:xfrm>
          <a:prstGeom prst="rect">
            <a:avLst/>
          </a:prstGeom>
          <a:noFill/>
        </p:spPr>
        <p:txBody>
          <a:bodyPr wrap="square" rtlCol="0">
            <a:spAutoFit/>
          </a:bodyPr>
          <a:lstStyle/>
          <a:p>
            <a:pPr algn="just">
              <a:lnSpc>
                <a:spcPct val="120000"/>
              </a:lnSpc>
              <a:spcAft>
                <a:spcPts val="0"/>
              </a:spcAft>
            </a:pPr>
            <a:r>
              <a:rPr lang="vi-VN" sz="2000" dirty="0">
                <a:solidFill>
                  <a:srgbClr val="333333"/>
                </a:solidFill>
                <a:latin typeface="Times New Roman"/>
                <a:ea typeface="Calibri"/>
              </a:rPr>
              <a:t>        </a:t>
            </a:r>
            <a:r>
              <a:rPr lang="en-US" sz="2000" dirty="0" err="1">
                <a:solidFill>
                  <a:srgbClr val="333333"/>
                </a:solidFill>
                <a:latin typeface="Times New Roman"/>
                <a:ea typeface="Calibri"/>
              </a:rPr>
              <a:t>Bản</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thân</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Nguyễn</a:t>
            </a:r>
            <a:r>
              <a:rPr lang="en-US" sz="2000" dirty="0">
                <a:solidFill>
                  <a:srgbClr val="333333"/>
                </a:solidFill>
                <a:latin typeface="Times New Roman"/>
                <a:ea typeface="Calibri"/>
              </a:rPr>
              <a:t> </a:t>
            </a:r>
            <a:r>
              <a:rPr lang="en-US" sz="2000" dirty="0" err="1">
                <a:solidFill>
                  <a:srgbClr val="333333"/>
                </a:solidFill>
                <a:latin typeface="Times New Roman"/>
                <a:ea typeface="Calibri"/>
              </a:rPr>
              <a:t>Duy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tự</a:t>
            </a:r>
            <a:r>
              <a:rPr lang="en-US" sz="2000" dirty="0">
                <a:solidFill>
                  <a:srgbClr val="333333"/>
                </a:solidFill>
                <a:latin typeface="Times New Roman"/>
                <a:ea typeface="Calibri"/>
              </a:rPr>
              <a:t> </a:t>
            </a:r>
            <a:r>
              <a:rPr lang="en-US" sz="2000" dirty="0" err="1">
                <a:solidFill>
                  <a:srgbClr val="333333"/>
                </a:solidFill>
                <a:latin typeface="Times New Roman"/>
                <a:ea typeface="Calibri"/>
              </a:rPr>
              <a:t>ví</a:t>
            </a:r>
            <a:r>
              <a:rPr lang="en-US" sz="2000" dirty="0">
                <a:solidFill>
                  <a:srgbClr val="333333"/>
                </a:solidFill>
                <a:latin typeface="Times New Roman"/>
                <a:ea typeface="Calibri"/>
              </a:rPr>
              <a:t> </a:t>
            </a:r>
            <a:r>
              <a:rPr lang="en-US" sz="2000" dirty="0" err="1">
                <a:solidFill>
                  <a:srgbClr val="333333"/>
                </a:solidFill>
                <a:latin typeface="Times New Roman"/>
                <a:ea typeface="Calibri"/>
              </a:rPr>
              <a:t>mình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hạt</a:t>
            </a:r>
            <a:r>
              <a:rPr lang="en-US" sz="2000" dirty="0">
                <a:solidFill>
                  <a:srgbClr val="333333"/>
                </a:solidFill>
                <a:latin typeface="Times New Roman"/>
                <a:ea typeface="Calibri"/>
              </a:rPr>
              <a:t> </a:t>
            </a:r>
            <a:r>
              <a:rPr lang="en-US" sz="2000" dirty="0" err="1">
                <a:solidFill>
                  <a:srgbClr val="333333"/>
                </a:solidFill>
                <a:latin typeface="Times New Roman"/>
                <a:ea typeface="Calibri"/>
              </a:rPr>
              <a:t>bụi</a:t>
            </a:r>
            <a:r>
              <a:rPr lang="en-US" sz="2000" dirty="0">
                <a:solidFill>
                  <a:srgbClr val="333333"/>
                </a:solidFill>
                <a:latin typeface="Times New Roman"/>
                <a:ea typeface="Calibri"/>
              </a:rPr>
              <a:t> </a:t>
            </a:r>
            <a:r>
              <a:rPr lang="en-US" sz="2000" dirty="0" err="1">
                <a:solidFill>
                  <a:srgbClr val="333333"/>
                </a:solidFill>
                <a:latin typeface="Times New Roman"/>
                <a:ea typeface="Calibri"/>
              </a:rPr>
              <a:t>trong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cõi</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người</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hạt</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cát</a:t>
            </a:r>
            <a:r>
              <a:rPr lang="en-US" sz="2000" dirty="0">
                <a:solidFill>
                  <a:srgbClr val="333333"/>
                </a:solidFill>
                <a:latin typeface="Times New Roman"/>
                <a:ea typeface="Calibri"/>
              </a:rPr>
              <a:t> </a:t>
            </a:r>
            <a:r>
              <a:rPr lang="en-US" sz="2000" dirty="0" err="1">
                <a:solidFill>
                  <a:srgbClr val="333333"/>
                </a:solidFill>
                <a:latin typeface="Times New Roman"/>
                <a:ea typeface="Calibri"/>
              </a:rPr>
              <a:t>trong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dòng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sông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giọt</a:t>
            </a:r>
            <a:r>
              <a:rPr lang="en-US" sz="2000" dirty="0">
                <a:solidFill>
                  <a:srgbClr val="333333"/>
                </a:solidFill>
                <a:latin typeface="Times New Roman"/>
                <a:ea typeface="Calibri"/>
              </a:rPr>
              <a:t> </a:t>
            </a:r>
            <a:r>
              <a:rPr lang="en-US" sz="2000" dirty="0" err="1">
                <a:solidFill>
                  <a:srgbClr val="333333"/>
                </a:solidFill>
                <a:latin typeface="Times New Roman"/>
                <a:ea typeface="Calibri"/>
              </a:rPr>
              <a:t>nước</a:t>
            </a:r>
            <a:r>
              <a:rPr lang="en-US" sz="2000" dirty="0">
                <a:solidFill>
                  <a:srgbClr val="333333"/>
                </a:solidFill>
                <a:latin typeface="Times New Roman"/>
                <a:ea typeface="Calibri"/>
              </a:rPr>
              <a:t> </a:t>
            </a:r>
            <a:r>
              <a:rPr lang="en-US" sz="2000" dirty="0" err="1">
                <a:solidFill>
                  <a:srgbClr val="333333"/>
                </a:solidFill>
                <a:latin typeface="Times New Roman"/>
                <a:ea typeface="Calibri"/>
              </a:rPr>
              <a:t>biệt</a:t>
            </a:r>
            <a:r>
              <a:rPr lang="en-US" sz="2000" dirty="0">
                <a:solidFill>
                  <a:srgbClr val="333333"/>
                </a:solidFill>
                <a:latin typeface="Times New Roman"/>
                <a:ea typeface="Calibri"/>
              </a:rPr>
              <a:t> </a:t>
            </a:r>
            <a:r>
              <a:rPr lang="en-US" sz="2000" dirty="0" err="1">
                <a:solidFill>
                  <a:srgbClr val="333333"/>
                </a:solidFill>
                <a:latin typeface="Times New Roman"/>
                <a:ea typeface="Calibri"/>
              </a:rPr>
              <a:t>tăm</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ngoài</a:t>
            </a:r>
            <a:r>
              <a:rPr lang="en-US" sz="2000" dirty="0">
                <a:solidFill>
                  <a:srgbClr val="333333"/>
                </a:solidFill>
                <a:latin typeface="Times New Roman"/>
                <a:ea typeface="Calibri"/>
              </a:rPr>
              <a:t> </a:t>
            </a:r>
            <a:r>
              <a:rPr lang="en-US" sz="2000" dirty="0" err="1">
                <a:solidFill>
                  <a:srgbClr val="333333"/>
                </a:solidFill>
                <a:latin typeface="Times New Roman"/>
                <a:ea typeface="Calibri"/>
              </a:rPr>
              <a:t>biển</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cả</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cỏ</a:t>
            </a:r>
            <a:r>
              <a:rPr lang="en-US" sz="2000" dirty="0">
                <a:solidFill>
                  <a:srgbClr val="333333"/>
                </a:solidFill>
                <a:latin typeface="Times New Roman"/>
                <a:ea typeface="Calibri"/>
              </a:rPr>
              <a:t> </a:t>
            </a:r>
            <a:r>
              <a:rPr lang="en-US" sz="2000" dirty="0" err="1">
                <a:solidFill>
                  <a:srgbClr val="333333"/>
                </a:solidFill>
                <a:latin typeface="Times New Roman"/>
                <a:ea typeface="Calibri"/>
              </a:rPr>
              <a:t>dại</a:t>
            </a:r>
            <a:r>
              <a:rPr lang="en-US" sz="2000" dirty="0">
                <a:solidFill>
                  <a:srgbClr val="333333"/>
                </a:solidFill>
                <a:latin typeface="Times New Roman"/>
                <a:ea typeface="Calibri"/>
              </a:rPr>
              <a:t> </a:t>
            </a:r>
            <a:r>
              <a:rPr lang="en-US" sz="2000" dirty="0" err="1">
                <a:solidFill>
                  <a:srgbClr val="333333"/>
                </a:solidFill>
                <a:latin typeface="Times New Roman"/>
                <a:ea typeface="Calibri"/>
              </a:rPr>
              <a:t>vô</a:t>
            </a:r>
            <a:r>
              <a:rPr lang="en-US" sz="2000" dirty="0">
                <a:solidFill>
                  <a:srgbClr val="333333"/>
                </a:solidFill>
                <a:latin typeface="Times New Roman"/>
                <a:ea typeface="Calibri"/>
              </a:rPr>
              <a:t> </a:t>
            </a:r>
            <a:r>
              <a:rPr lang="en-US" sz="2000" dirty="0" err="1">
                <a:solidFill>
                  <a:srgbClr val="333333"/>
                </a:solidFill>
                <a:latin typeface="Times New Roman"/>
                <a:ea typeface="Calibri"/>
              </a:rPr>
              <a:t>danh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mà</a:t>
            </a:r>
            <a:r>
              <a:rPr lang="en-US" sz="2000" dirty="0">
                <a:solidFill>
                  <a:srgbClr val="333333"/>
                </a:solidFill>
                <a:latin typeface="Times New Roman"/>
                <a:ea typeface="Calibri"/>
              </a:rPr>
              <a:t> </a:t>
            </a:r>
            <a:r>
              <a:rPr lang="en-US" sz="2000" dirty="0" err="1">
                <a:solidFill>
                  <a:srgbClr val="333333"/>
                </a:solidFill>
                <a:latin typeface="Times New Roman"/>
                <a:ea typeface="Calibri"/>
              </a:rPr>
              <a:t>vẫn</a:t>
            </a:r>
            <a:r>
              <a:rPr lang="en-US" sz="2000" dirty="0">
                <a:solidFill>
                  <a:srgbClr val="333333"/>
                </a:solidFill>
                <a:latin typeface="Times New Roman"/>
                <a:ea typeface="Calibri"/>
              </a:rPr>
              <a:t> </a:t>
            </a:r>
            <a:r>
              <a:rPr lang="en-US" sz="2000" dirty="0" err="1">
                <a:solidFill>
                  <a:srgbClr val="333333"/>
                </a:solidFill>
                <a:latin typeface="Times New Roman"/>
                <a:ea typeface="Calibri"/>
              </a:rPr>
              <a:t>hữu</a:t>
            </a:r>
            <a:r>
              <a:rPr lang="en-US" sz="2000" dirty="0">
                <a:solidFill>
                  <a:srgbClr val="333333"/>
                </a:solidFill>
                <a:latin typeface="Times New Roman"/>
                <a:ea typeface="Calibri"/>
              </a:rPr>
              <a:t> </a:t>
            </a:r>
            <a:r>
              <a:rPr lang="en-US" sz="2000" dirty="0" err="1">
                <a:solidFill>
                  <a:srgbClr val="333333"/>
                </a:solidFill>
                <a:latin typeface="Times New Roman"/>
                <a:ea typeface="Calibri"/>
              </a:rPr>
              <a:t>ích</a:t>
            </a:r>
            <a:r>
              <a:rPr lang="en-US" sz="2000" dirty="0">
                <a:solidFill>
                  <a:srgbClr val="333333"/>
                </a:solidFill>
                <a:latin typeface="Times New Roman"/>
                <a:ea typeface="Calibri"/>
              </a:rPr>
              <a:t>: </a:t>
            </a:r>
            <a:endParaRPr lang="vi-VN" sz="2000" dirty="0">
              <a:solidFill>
                <a:srgbClr val="333333"/>
              </a:solidFill>
              <a:latin typeface="Times New Roman"/>
              <a:ea typeface="Calibri"/>
            </a:endParaRPr>
          </a:p>
          <a:p>
            <a:pPr algn="ctr">
              <a:lnSpc>
                <a:spcPct val="120000"/>
              </a:lnSpc>
              <a:spcAft>
                <a:spcPts val="0"/>
              </a:spcAft>
            </a:pPr>
            <a:r>
              <a:rPr lang="en-US" sz="2000" dirty="0" err="1">
                <a:solidFill>
                  <a:srgbClr val="333333"/>
                </a:solidFill>
                <a:latin typeface="Times New Roman"/>
                <a:ea typeface="Calibri"/>
              </a:rPr>
              <a:t>Những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mong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có</a:t>
            </a:r>
            <a:r>
              <a:rPr lang="en-US" sz="2000" dirty="0">
                <a:solidFill>
                  <a:srgbClr val="333333"/>
                </a:solidFill>
                <a:latin typeface="Times New Roman"/>
                <a:ea typeface="Calibri"/>
              </a:rPr>
              <a:t> </a:t>
            </a:r>
            <a:r>
              <a:rPr lang="en-US" sz="2000" dirty="0" err="1">
                <a:solidFill>
                  <a:srgbClr val="333333"/>
                </a:solidFill>
                <a:latin typeface="Times New Roman"/>
                <a:ea typeface="Calibri"/>
              </a:rPr>
              <a:t>ích</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cho</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người</a:t>
            </a:r>
            <a:endParaRPr lang="vi-VN" sz="2000" dirty="0">
              <a:solidFill>
                <a:srgbClr val="333333"/>
              </a:solidFill>
              <a:latin typeface="Times New Roman"/>
              <a:ea typeface="Calibri"/>
            </a:endParaRPr>
          </a:p>
          <a:p>
            <a:pPr algn="ctr">
              <a:lnSpc>
                <a:spcPct val="120000"/>
              </a:lnSpc>
              <a:spcAft>
                <a:spcPts val="0"/>
              </a:spcAft>
            </a:pPr>
            <a:r>
              <a:rPr lang="en-US" sz="2000" dirty="0">
                <a:solidFill>
                  <a:srgbClr val="333333"/>
                </a:solidFill>
                <a:latin typeface="Times New Roman"/>
                <a:ea typeface="Calibri"/>
              </a:rPr>
              <a:t> </a:t>
            </a:r>
            <a:r>
              <a:rPr lang="en-US" sz="2000" dirty="0" err="1">
                <a:solidFill>
                  <a:srgbClr val="333333"/>
                </a:solidFill>
                <a:latin typeface="Times New Roman"/>
                <a:ea typeface="Calibri"/>
              </a:rPr>
              <a:t>Dẫu</a:t>
            </a:r>
            <a:r>
              <a:rPr lang="en-US" sz="2000" dirty="0">
                <a:solidFill>
                  <a:srgbClr val="333333"/>
                </a:solidFill>
                <a:latin typeface="Times New Roman"/>
                <a:ea typeface="Calibri"/>
              </a:rPr>
              <a:t> </a:t>
            </a:r>
            <a:r>
              <a:rPr lang="en-US" sz="2000" dirty="0" err="1">
                <a:solidFill>
                  <a:srgbClr val="333333"/>
                </a:solidFill>
                <a:latin typeface="Times New Roman"/>
                <a:ea typeface="Calibri"/>
              </a:rPr>
              <a:t>làm</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thân</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cỏ</a:t>
            </a:r>
            <a:r>
              <a:rPr lang="en-US" sz="2000" dirty="0">
                <a:solidFill>
                  <a:srgbClr val="333333"/>
                </a:solidFill>
                <a:latin typeface="Times New Roman"/>
                <a:ea typeface="Calibri"/>
              </a:rPr>
              <a:t> </a:t>
            </a:r>
            <a:r>
              <a:rPr lang="en-US" sz="2000" dirty="0" err="1">
                <a:solidFill>
                  <a:srgbClr val="333333"/>
                </a:solidFill>
                <a:latin typeface="Times New Roman"/>
                <a:ea typeface="Calibri"/>
              </a:rPr>
              <a:t>dập</a:t>
            </a:r>
            <a:r>
              <a:rPr lang="en-US" sz="2000" dirty="0">
                <a:solidFill>
                  <a:srgbClr val="333333"/>
                </a:solidFill>
                <a:latin typeface="Times New Roman"/>
                <a:ea typeface="Calibri"/>
              </a:rPr>
              <a:t> </a:t>
            </a:r>
            <a:r>
              <a:rPr lang="en-US" sz="2000" dirty="0" err="1">
                <a:solidFill>
                  <a:srgbClr val="333333"/>
                </a:solidFill>
                <a:latin typeface="Times New Roman"/>
                <a:ea typeface="Calibri"/>
              </a:rPr>
              <a:t>vùi</a:t>
            </a:r>
            <a:r>
              <a:rPr lang="en-US" sz="2000" dirty="0">
                <a:solidFill>
                  <a:srgbClr val="333333"/>
                </a:solidFill>
                <a:latin typeface="Times New Roman"/>
                <a:ea typeface="Calibri"/>
              </a:rPr>
              <a:t> </a:t>
            </a:r>
            <a:r>
              <a:rPr lang="en-US" sz="2000" dirty="0" err="1">
                <a:solidFill>
                  <a:srgbClr val="333333"/>
                </a:solidFill>
                <a:latin typeface="Times New Roman"/>
                <a:ea typeface="Calibri"/>
              </a:rPr>
              <a:t>sá</a:t>
            </a:r>
            <a:r>
              <a:rPr lang="en-US" sz="2000" dirty="0">
                <a:solidFill>
                  <a:srgbClr val="333333"/>
                </a:solidFill>
                <a:latin typeface="Times New Roman"/>
                <a:ea typeface="Calibri"/>
              </a:rPr>
              <a:t> chi.</a:t>
            </a: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xmlns="" val="147514029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212" y="-12970"/>
            <a:ext cx="9190641" cy="6870970"/>
          </a:xfrm>
        </p:spPr>
      </p:pic>
    </p:spTree>
    <p:extLst>
      <p:ext uri="{BB962C8B-B14F-4D97-AF65-F5344CB8AC3E}">
        <p14:creationId xmlns:p14="http://schemas.microsoft.com/office/powerpoint/2010/main" xmlns="" val="326713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0440"/>
            <a:ext cx="9169983" cy="6746031"/>
          </a:xfrm>
          <a:prstGeom prst="rect">
            <a:avLst/>
          </a:prstGeom>
        </p:spPr>
      </p:pic>
      <p:sp>
        <p:nvSpPr>
          <p:cNvPr id="5" name="TextBox 4"/>
          <p:cNvSpPr txBox="1"/>
          <p:nvPr/>
        </p:nvSpPr>
        <p:spPr>
          <a:xfrm>
            <a:off x="223421" y="10440"/>
            <a:ext cx="1936749" cy="400110"/>
          </a:xfrm>
          <a:prstGeom prst="rect">
            <a:avLst/>
          </a:prstGeom>
          <a:noFill/>
        </p:spPr>
        <p:txBody>
          <a:bodyPr wrap="none" rtlCol="0">
            <a:spAutoFit/>
          </a:bodyPr>
          <a:lstStyle/>
          <a:p>
            <a:r>
              <a:rPr lang="vi-VN" sz="2000" b="1" i="1" dirty="0">
                <a:solidFill>
                  <a:srgbClr val="7030A0"/>
                </a:solidFill>
                <a:latin typeface="+mj-lt"/>
              </a:rPr>
              <a:t>* Bố cục: </a:t>
            </a:r>
            <a:r>
              <a:rPr lang="vi-VN" sz="2000" dirty="0">
                <a:latin typeface="+mj-lt"/>
              </a:rPr>
              <a:t>3 phần</a:t>
            </a:r>
            <a:endParaRPr lang="en-US" sz="2000" dirty="0">
              <a:latin typeface="+mj-lt"/>
            </a:endParaRPr>
          </a:p>
        </p:txBody>
      </p:sp>
      <p:sp>
        <p:nvSpPr>
          <p:cNvPr id="6" name="TextBox 5"/>
          <p:cNvSpPr txBox="1"/>
          <p:nvPr/>
        </p:nvSpPr>
        <p:spPr>
          <a:xfrm>
            <a:off x="3058160" y="253330"/>
            <a:ext cx="3672800" cy="6463308"/>
          </a:xfrm>
          <a:prstGeom prst="rect">
            <a:avLst/>
          </a:prstGeom>
          <a:noFill/>
        </p:spPr>
        <p:txBody>
          <a:bodyPr wrap="none" rtlCol="0">
            <a:spAutoFit/>
          </a:bodyPr>
          <a:lstStyle/>
          <a:p>
            <a:r>
              <a:rPr lang="vi-VN" dirty="0">
                <a:latin typeface="+mj-lt"/>
              </a:rPr>
              <a:t>Quê hương anh nước mặn, đồng chua</a:t>
            </a:r>
            <a:br>
              <a:rPr lang="vi-VN" dirty="0">
                <a:latin typeface="+mj-lt"/>
              </a:rPr>
            </a:br>
            <a:r>
              <a:rPr lang="vi-VN" dirty="0">
                <a:latin typeface="+mj-lt"/>
              </a:rPr>
              <a:t>Làng tôi nghèo đất cày lên sỏi đá</a:t>
            </a:r>
            <a:br>
              <a:rPr lang="vi-VN" dirty="0">
                <a:latin typeface="+mj-lt"/>
              </a:rPr>
            </a:br>
            <a:r>
              <a:rPr lang="vi-VN" dirty="0">
                <a:latin typeface="+mj-lt"/>
              </a:rPr>
              <a:t>Anh với tôi đôi người xa lạ</a:t>
            </a:r>
            <a:br>
              <a:rPr lang="vi-VN" dirty="0">
                <a:latin typeface="+mj-lt"/>
              </a:rPr>
            </a:br>
            <a:r>
              <a:rPr lang="vi-VN" dirty="0">
                <a:latin typeface="+mj-lt"/>
              </a:rPr>
              <a:t>Tự phương trời chẳng hẹn quen nhau.</a:t>
            </a:r>
            <a:br>
              <a:rPr lang="vi-VN" dirty="0">
                <a:latin typeface="+mj-lt"/>
              </a:rPr>
            </a:br>
            <a:r>
              <a:rPr lang="vi-VN" dirty="0">
                <a:latin typeface="+mj-lt"/>
              </a:rPr>
              <a:t>Súng bên súng, đầu sát bên đầu</a:t>
            </a:r>
            <a:br>
              <a:rPr lang="vi-VN" dirty="0">
                <a:latin typeface="+mj-lt"/>
              </a:rPr>
            </a:br>
            <a:r>
              <a:rPr lang="vi-VN" dirty="0">
                <a:latin typeface="+mj-lt"/>
              </a:rPr>
              <a:t>Đêm rét chung chăn thành đôi tri kỷ</a:t>
            </a:r>
            <a:br>
              <a:rPr lang="vi-VN" dirty="0">
                <a:latin typeface="+mj-lt"/>
              </a:rPr>
            </a:br>
            <a:r>
              <a:rPr lang="vi-VN" dirty="0">
                <a:latin typeface="+mj-lt"/>
              </a:rPr>
              <a:t>Đồng chí!</a:t>
            </a:r>
            <a:br>
              <a:rPr lang="vi-VN" dirty="0">
                <a:latin typeface="+mj-lt"/>
              </a:rPr>
            </a:br>
            <a:r>
              <a:rPr lang="vi-VN" dirty="0">
                <a:latin typeface="+mj-lt"/>
              </a:rPr>
              <a:t/>
            </a:r>
            <a:br>
              <a:rPr lang="vi-VN" dirty="0">
                <a:latin typeface="+mj-lt"/>
              </a:rPr>
            </a:br>
            <a:r>
              <a:rPr lang="vi-VN" dirty="0">
                <a:latin typeface="+mj-lt"/>
              </a:rPr>
              <a:t>Ruộng nương anh gửi bạn thân cày</a:t>
            </a:r>
            <a:br>
              <a:rPr lang="vi-VN" dirty="0">
                <a:latin typeface="+mj-lt"/>
              </a:rPr>
            </a:br>
            <a:r>
              <a:rPr lang="vi-VN" dirty="0">
                <a:latin typeface="+mj-lt"/>
              </a:rPr>
              <a:t>Gian nhà không mặc kệ gió lung lay</a:t>
            </a:r>
            <a:br>
              <a:rPr lang="vi-VN" dirty="0">
                <a:latin typeface="+mj-lt"/>
              </a:rPr>
            </a:br>
            <a:r>
              <a:rPr lang="vi-VN" dirty="0">
                <a:latin typeface="+mj-lt"/>
              </a:rPr>
              <a:t>Giếng nước gốc đa nhớ người ra lính.</a:t>
            </a:r>
            <a:br>
              <a:rPr lang="vi-VN" dirty="0">
                <a:latin typeface="+mj-lt"/>
              </a:rPr>
            </a:br>
            <a:r>
              <a:rPr lang="vi-VN" dirty="0">
                <a:latin typeface="+mj-lt"/>
              </a:rPr>
              <a:t>Anh với tôi biết từng cơn ớn lạnh,</a:t>
            </a:r>
            <a:br>
              <a:rPr lang="vi-VN" dirty="0">
                <a:latin typeface="+mj-lt"/>
              </a:rPr>
            </a:br>
            <a:r>
              <a:rPr lang="vi-VN" dirty="0">
                <a:latin typeface="+mj-lt"/>
              </a:rPr>
              <a:t>Sốt run người, vừng trán ướt mồ hôi.</a:t>
            </a:r>
            <a:br>
              <a:rPr lang="vi-VN" dirty="0">
                <a:latin typeface="+mj-lt"/>
              </a:rPr>
            </a:br>
            <a:r>
              <a:rPr lang="vi-VN" dirty="0">
                <a:latin typeface="+mj-lt"/>
              </a:rPr>
              <a:t/>
            </a:r>
            <a:br>
              <a:rPr lang="vi-VN" dirty="0">
                <a:latin typeface="+mj-lt"/>
              </a:rPr>
            </a:br>
            <a:r>
              <a:rPr lang="vi-VN" dirty="0">
                <a:latin typeface="+mj-lt"/>
              </a:rPr>
              <a:t>Áo anh rách vai</a:t>
            </a:r>
            <a:br>
              <a:rPr lang="vi-VN" dirty="0">
                <a:latin typeface="+mj-lt"/>
              </a:rPr>
            </a:br>
            <a:r>
              <a:rPr lang="vi-VN" dirty="0">
                <a:latin typeface="+mj-lt"/>
              </a:rPr>
              <a:t>Quần tôi có vài mảnh vá</a:t>
            </a:r>
            <a:br>
              <a:rPr lang="vi-VN" dirty="0">
                <a:latin typeface="+mj-lt"/>
              </a:rPr>
            </a:br>
            <a:r>
              <a:rPr lang="vi-VN" dirty="0">
                <a:latin typeface="+mj-lt"/>
              </a:rPr>
              <a:t>Miệng cười buốt giá</a:t>
            </a:r>
            <a:br>
              <a:rPr lang="vi-VN" dirty="0">
                <a:latin typeface="+mj-lt"/>
              </a:rPr>
            </a:br>
            <a:r>
              <a:rPr lang="vi-VN" dirty="0">
                <a:latin typeface="+mj-lt"/>
              </a:rPr>
              <a:t>Chân không giày</a:t>
            </a:r>
            <a:br>
              <a:rPr lang="vi-VN" dirty="0">
                <a:latin typeface="+mj-lt"/>
              </a:rPr>
            </a:br>
            <a:r>
              <a:rPr lang="vi-VN" dirty="0">
                <a:latin typeface="+mj-lt"/>
              </a:rPr>
              <a:t>Thương nhau tay nắm lấy bàn tay!</a:t>
            </a:r>
            <a:br>
              <a:rPr lang="vi-VN" dirty="0">
                <a:latin typeface="+mj-lt"/>
              </a:rPr>
            </a:br>
            <a:r>
              <a:rPr lang="vi-VN" dirty="0">
                <a:latin typeface="+mj-lt"/>
              </a:rPr>
              <a:t/>
            </a:r>
            <a:br>
              <a:rPr lang="vi-VN" dirty="0">
                <a:latin typeface="+mj-lt"/>
              </a:rPr>
            </a:br>
            <a:r>
              <a:rPr lang="vi-VN" dirty="0">
                <a:latin typeface="+mj-lt"/>
              </a:rPr>
              <a:t>Đêm nay rừng hoang sương muối</a:t>
            </a:r>
            <a:br>
              <a:rPr lang="vi-VN" dirty="0">
                <a:latin typeface="+mj-lt"/>
              </a:rPr>
            </a:br>
            <a:r>
              <a:rPr lang="vi-VN" dirty="0">
                <a:latin typeface="+mj-lt"/>
              </a:rPr>
              <a:t>Đứng cạnh bên nhau chờ giặc tới</a:t>
            </a:r>
            <a:br>
              <a:rPr lang="vi-VN" dirty="0">
                <a:latin typeface="+mj-lt"/>
              </a:rPr>
            </a:br>
            <a:r>
              <a:rPr lang="vi-VN" dirty="0">
                <a:latin typeface="+mj-lt"/>
              </a:rPr>
              <a:t>Đầu súng trăng treo.</a:t>
            </a:r>
            <a:endParaRPr lang="en-US" dirty="0">
              <a:latin typeface="+mj-lt"/>
            </a:endParaRPr>
          </a:p>
        </p:txBody>
      </p:sp>
      <p:sp>
        <p:nvSpPr>
          <p:cNvPr id="8" name="Right Brace 7"/>
          <p:cNvSpPr/>
          <p:nvPr/>
        </p:nvSpPr>
        <p:spPr>
          <a:xfrm>
            <a:off x="6645032" y="2514600"/>
            <a:ext cx="295459" cy="289560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Right Brace 8"/>
          <p:cNvSpPr/>
          <p:nvPr/>
        </p:nvSpPr>
        <p:spPr>
          <a:xfrm>
            <a:off x="6676841" y="407307"/>
            <a:ext cx="381000" cy="167640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0" name="Right Brace 9"/>
          <p:cNvSpPr/>
          <p:nvPr/>
        </p:nvSpPr>
        <p:spPr>
          <a:xfrm>
            <a:off x="6676841" y="5833796"/>
            <a:ext cx="304800" cy="83820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1" name="TextBox 10"/>
          <p:cNvSpPr txBox="1"/>
          <p:nvPr/>
        </p:nvSpPr>
        <p:spPr>
          <a:xfrm>
            <a:off x="6921458" y="891564"/>
            <a:ext cx="2194980" cy="707886"/>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Cơ sở </a:t>
            </a:r>
          </a:p>
          <a:p>
            <a:pPr algn="ctr"/>
            <a:r>
              <a:rPr lang="vi-VN" sz="2000" b="1" dirty="0">
                <a:solidFill>
                  <a:srgbClr val="FF0000"/>
                </a:solidFill>
                <a:latin typeface="Times New Roman" pitchFamily="18" charset="0"/>
                <a:cs typeface="Times New Roman" pitchFamily="18" charset="0"/>
              </a:rPr>
              <a:t>của tình đồng chí</a:t>
            </a:r>
            <a:endParaRPr lang="en-US" sz="2000" b="1" dirty="0">
              <a:solidFill>
                <a:srgbClr val="FF0000"/>
              </a:solidFill>
              <a:latin typeface="Times New Roman" pitchFamily="18" charset="0"/>
              <a:cs typeface="Times New Roman" pitchFamily="18" charset="0"/>
            </a:endParaRPr>
          </a:p>
        </p:txBody>
      </p:sp>
      <p:sp>
        <p:nvSpPr>
          <p:cNvPr id="12" name="TextBox 11"/>
          <p:cNvSpPr txBox="1"/>
          <p:nvPr/>
        </p:nvSpPr>
        <p:spPr>
          <a:xfrm>
            <a:off x="6853251" y="3484984"/>
            <a:ext cx="2400300" cy="1015663"/>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Biểu hiện đẹp, </a:t>
            </a:r>
          </a:p>
          <a:p>
            <a:pPr algn="ctr"/>
            <a:r>
              <a:rPr lang="vi-VN" sz="2000" b="1" dirty="0">
                <a:solidFill>
                  <a:srgbClr val="FF0000"/>
                </a:solidFill>
                <a:latin typeface="Times New Roman" pitchFamily="18" charset="0"/>
                <a:cs typeface="Times New Roman" pitchFamily="18" charset="0"/>
              </a:rPr>
              <a:t>sức mạnh </a:t>
            </a:r>
          </a:p>
          <a:p>
            <a:pPr algn="ctr"/>
            <a:r>
              <a:rPr lang="vi-VN" sz="2000" b="1" dirty="0">
                <a:solidFill>
                  <a:srgbClr val="FF0000"/>
                </a:solidFill>
                <a:latin typeface="Times New Roman" pitchFamily="18" charset="0"/>
                <a:cs typeface="Times New Roman" pitchFamily="18" charset="0"/>
              </a:rPr>
              <a:t>của tình đồng chí</a:t>
            </a:r>
            <a:endParaRPr lang="en-US" sz="2000" b="1" dirty="0">
              <a:solidFill>
                <a:srgbClr val="FF0000"/>
              </a:solidFill>
              <a:latin typeface="Times New Roman" pitchFamily="18" charset="0"/>
              <a:cs typeface="Times New Roman" pitchFamily="18" charset="0"/>
            </a:endParaRPr>
          </a:p>
        </p:txBody>
      </p:sp>
      <p:sp>
        <p:nvSpPr>
          <p:cNvPr id="13" name="TextBox 12"/>
          <p:cNvSpPr txBox="1"/>
          <p:nvPr/>
        </p:nvSpPr>
        <p:spPr>
          <a:xfrm>
            <a:off x="6903396" y="5898953"/>
            <a:ext cx="2128121" cy="707886"/>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Biểu tượng đẹp </a:t>
            </a:r>
          </a:p>
          <a:p>
            <a:pPr algn="ctr"/>
            <a:r>
              <a:rPr lang="vi-VN" sz="2000" b="1" dirty="0">
                <a:solidFill>
                  <a:srgbClr val="FF0000"/>
                </a:solidFill>
                <a:latin typeface="Times New Roman" pitchFamily="18" charset="0"/>
                <a:cs typeface="Times New Roman" pitchFamily="18" charset="0"/>
              </a:rPr>
              <a:t>của tình đồng chí</a:t>
            </a:r>
            <a:endParaRPr lang="en-US" sz="2000"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3420" y="1175347"/>
            <a:ext cx="2743199" cy="3777653"/>
          </a:xfrm>
          <a:prstGeom prst="rect">
            <a:avLst/>
          </a:prstGeom>
        </p:spPr>
      </p:pic>
    </p:spTree>
    <p:extLst>
      <p:ext uri="{BB962C8B-B14F-4D97-AF65-F5344CB8AC3E}">
        <p14:creationId xmlns:p14="http://schemas.microsoft.com/office/powerpoint/2010/main" xmlns="" val="4112768076"/>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803" y="11348"/>
            <a:ext cx="9143601" cy="6846652"/>
          </a:xfrm>
          <a:prstGeom prst="rect">
            <a:avLst/>
          </a:prstGeom>
        </p:spPr>
      </p:pic>
      <p:sp>
        <p:nvSpPr>
          <p:cNvPr id="4" name="TextBox 3"/>
          <p:cNvSpPr txBox="1"/>
          <p:nvPr/>
        </p:nvSpPr>
        <p:spPr>
          <a:xfrm>
            <a:off x="234482" y="1524000"/>
            <a:ext cx="8686800" cy="4861395"/>
          </a:xfrm>
          <a:prstGeom prst="rect">
            <a:avLst/>
          </a:prstGeom>
          <a:noFill/>
        </p:spPr>
        <p:txBody>
          <a:bodyPr wrap="square" rtlCol="0">
            <a:spAutoFit/>
          </a:bodyPr>
          <a:lstStyle/>
          <a:p>
            <a:pPr algn="just">
              <a:lnSpc>
                <a:spcPct val="120000"/>
              </a:lnSpc>
            </a:pPr>
            <a:r>
              <a:rPr lang="vi-VN"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Phép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đối</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đẻ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a:t>
            </a:r>
          </a:p>
          <a:p>
            <a:pPr algn="just">
              <a:lnSpc>
                <a:spcPct val="120000"/>
              </a:lnSpc>
            </a:pPr>
            <a:r>
              <a:rPr lang="vi-VN"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ngữ</a:t>
            </a:r>
            <a:r>
              <a:rPr lang="en-US" sz="2000" b="1"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mặn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chua</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nhiễm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sỏi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đá</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núi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mặn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chua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sỏi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đá</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hẳn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Ngày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về</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chàng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hùng</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Hồn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cờ</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đỏ</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thắm</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Rách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rồi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đôi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vạn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dặm</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Bụi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chinh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hoa</a:t>
            </a:r>
            <a:r>
              <a:rPr lang="en-US" sz="2000" i="1"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đồng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cảnh</a:t>
            </a:r>
            <a:r>
              <a:rPr lang="en-US" sz="2000" b="1" i="1" u="sng" dirty="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sp>
        <p:nvSpPr>
          <p:cNvPr id="5" name="TextBox 4"/>
          <p:cNvSpPr txBox="1"/>
          <p:nvPr/>
        </p:nvSpPr>
        <p:spPr>
          <a:xfrm>
            <a:off x="1828800" y="225615"/>
            <a:ext cx="5825506" cy="461665"/>
          </a:xfrm>
          <a:prstGeom prst="rect">
            <a:avLst/>
          </a:prstGeom>
          <a:noFill/>
        </p:spPr>
        <p:txBody>
          <a:bodyPr wrap="none" rtlCol="0">
            <a:spAutoFit/>
          </a:bodyPr>
          <a:lstStyle/>
          <a:p>
            <a:r>
              <a:rPr lang="en-US" sz="2400" b="1" dirty="0">
                <a:solidFill>
                  <a:srgbClr val="7030A0"/>
                </a:solidFill>
                <a:latin typeface="Times New Roman" pitchFamily="18" charset="0"/>
                <a:cs typeface="Times New Roman" pitchFamily="18" charset="0"/>
              </a:rPr>
              <a:t>7 </a:t>
            </a:r>
            <a:r>
              <a:rPr lang="en-US" sz="2400" b="1" dirty="0" err="1">
                <a:solidFill>
                  <a:srgbClr val="7030A0"/>
                </a:solidFill>
                <a:latin typeface="Times New Roman" pitchFamily="18" charset="0"/>
                <a:cs typeface="Times New Roman" pitchFamily="18" charset="0"/>
              </a:rPr>
              <a:t>câu</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đầu</a:t>
            </a:r>
            <a:r>
              <a:rPr lang="en-US" sz="2400" b="1" dirty="0">
                <a:solidFill>
                  <a:srgbClr val="7030A0"/>
                </a:solidFill>
                <a:latin typeface="Times New Roman" pitchFamily="18" charset="0"/>
                <a:cs typeface="Times New Roman" pitchFamily="18" charset="0"/>
              </a:rPr>
              <a:t>: CƠ SỞ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590800" y="685800"/>
            <a:ext cx="4780476" cy="830997"/>
          </a:xfrm>
          <a:prstGeom prst="rect">
            <a:avLst/>
          </a:prstGeom>
          <a:noFill/>
        </p:spPr>
        <p:txBody>
          <a:bodyPr wrap="none" rtlCol="0">
            <a:spAutoFit/>
          </a:bodyPr>
          <a:lstStyle/>
          <a:p>
            <a:r>
              <a:rPr lang="en-US" sz="2400" i="1" dirty="0">
                <a:latin typeface="Times New Roman" pitchFamily="18" charset="0"/>
                <a:cs typeface="Times New Roman" pitchFamily="18" charset="0"/>
              </a:rPr>
              <a:t>Quê </a:t>
            </a:r>
            <a:r>
              <a:rPr lang="en-US" sz="2400" i="1" dirty="0" err="1">
                <a:latin typeface="Times New Roman" pitchFamily="18" charset="0"/>
                <a:cs typeface="Times New Roman" pitchFamily="18" charset="0"/>
              </a:rPr>
              <a:t>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đồng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chua</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Làng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nghèo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sỏi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đá</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581897130"/>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12936</Words>
  <Application>Microsoft Office PowerPoint</Application>
  <PresentationFormat>On-screen Show (4:3)</PresentationFormat>
  <Paragraphs>669</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Slide 1</vt:lpstr>
      <vt:lpstr>CẤU TRÚC CHUYÊN ĐỀ</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84787118729</dc:creator>
  <cp:lastModifiedBy>Admin</cp:lastModifiedBy>
  <cp:revision>80</cp:revision>
  <dcterms:created xsi:type="dcterms:W3CDTF">2020-12-26T02:22:43Z</dcterms:created>
  <dcterms:modified xsi:type="dcterms:W3CDTF">2024-12-19T01:38:23Z</dcterms:modified>
</cp:coreProperties>
</file>