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2.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8641" r:id="rId2"/>
    <p:sldMasterId id="2147489246" r:id="rId3"/>
  </p:sldMasterIdLst>
  <p:notesMasterIdLst>
    <p:notesMasterId r:id="rId42"/>
  </p:notesMasterIdLst>
  <p:sldIdLst>
    <p:sldId id="325" r:id="rId4"/>
    <p:sldId id="317" r:id="rId5"/>
    <p:sldId id="258" r:id="rId6"/>
    <p:sldId id="316" r:id="rId7"/>
    <p:sldId id="323" r:id="rId8"/>
    <p:sldId id="318" r:id="rId9"/>
    <p:sldId id="334" r:id="rId10"/>
    <p:sldId id="326" r:id="rId11"/>
    <p:sldId id="329" r:id="rId12"/>
    <p:sldId id="328" r:id="rId13"/>
    <p:sldId id="340" r:id="rId14"/>
    <p:sldId id="337" r:id="rId15"/>
    <p:sldId id="338" r:id="rId16"/>
    <p:sldId id="332" r:id="rId17"/>
    <p:sldId id="343" r:id="rId18"/>
    <p:sldId id="342" r:id="rId19"/>
    <p:sldId id="367" r:id="rId20"/>
    <p:sldId id="344" r:id="rId21"/>
    <p:sldId id="346" r:id="rId22"/>
    <p:sldId id="336" r:id="rId23"/>
    <p:sldId id="350" r:id="rId24"/>
    <p:sldId id="345" r:id="rId25"/>
    <p:sldId id="347" r:id="rId26"/>
    <p:sldId id="297" r:id="rId27"/>
    <p:sldId id="349" r:id="rId28"/>
    <p:sldId id="319" r:id="rId29"/>
    <p:sldId id="351" r:id="rId30"/>
    <p:sldId id="352" r:id="rId31"/>
    <p:sldId id="353" r:id="rId32"/>
    <p:sldId id="365" r:id="rId33"/>
    <p:sldId id="366" r:id="rId34"/>
    <p:sldId id="321" r:id="rId35"/>
    <p:sldId id="355" r:id="rId36"/>
    <p:sldId id="356" r:id="rId37"/>
    <p:sldId id="357" r:id="rId38"/>
    <p:sldId id="358" r:id="rId39"/>
    <p:sldId id="359" r:id="rId40"/>
    <p:sldId id="360"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CCFF"/>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9E71E57-933D-4676-950A-0ED8094B1824}" v="37" dt="2025-10-04T01:50:44.57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0" autoAdjust="0"/>
    <p:restoredTop sz="94660"/>
  </p:normalViewPr>
  <p:slideViewPr>
    <p:cSldViewPr snapToGrid="0">
      <p:cViewPr varScale="1">
        <p:scale>
          <a:sx n="82" d="100"/>
          <a:sy n="82" d="100"/>
        </p:scale>
        <p:origin x="629"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notesMaster" Target="notesMasters/notesMaster1.xml"/><Relationship Id="rId47" Type="http://schemas.microsoft.com/office/2016/11/relationships/changesInfo" Target="changesInfos/changesInfo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presProps" Target="presProps.xml"/><Relationship Id="rId48" Type="http://schemas.microsoft.com/office/2015/10/relationships/revisionInfo" Target="revisionInfo.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slide" Target="slides/slide3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uynhthituyettrinhh@gmail.com" userId="015830270c576840" providerId="LiveId" clId="{BCC4E1DA-3052-4113-9AC8-7FFD4D1F6A47}"/>
    <pc:docChg chg="undo custSel modSld delMainMaster modMainMaster">
      <pc:chgData name="huynhthituyettrinhh@gmail.com" userId="015830270c576840" providerId="LiveId" clId="{BCC4E1DA-3052-4113-9AC8-7FFD4D1F6A47}" dt="2025-10-04T01:50:44.575" v="435" actId="20577"/>
      <pc:docMkLst>
        <pc:docMk/>
      </pc:docMkLst>
      <pc:sldChg chg="delSp modSp mod">
        <pc:chgData name="huynhthituyettrinhh@gmail.com" userId="015830270c576840" providerId="LiveId" clId="{BCC4E1DA-3052-4113-9AC8-7FFD4D1F6A47}" dt="2025-09-16T13:49:34.732" v="42" actId="478"/>
        <pc:sldMkLst>
          <pc:docMk/>
          <pc:sldMk cId="432463164" sldId="258"/>
        </pc:sldMkLst>
        <pc:spChg chg="mod">
          <ac:chgData name="huynhthituyettrinhh@gmail.com" userId="015830270c576840" providerId="LiveId" clId="{BCC4E1DA-3052-4113-9AC8-7FFD4D1F6A47}" dt="2025-09-16T13:49:19.007" v="38" actId="2711"/>
          <ac:spMkLst>
            <pc:docMk/>
            <pc:sldMk cId="432463164" sldId="258"/>
            <ac:spMk id="3" creationId="{00000000-0000-0000-0000-000000000000}"/>
          </ac:spMkLst>
        </pc:spChg>
        <pc:spChg chg="mod">
          <ac:chgData name="huynhthituyettrinhh@gmail.com" userId="015830270c576840" providerId="LiveId" clId="{BCC4E1DA-3052-4113-9AC8-7FFD4D1F6A47}" dt="2025-09-16T13:49:33.153" v="41" actId="1076"/>
          <ac:spMkLst>
            <pc:docMk/>
            <pc:sldMk cId="432463164" sldId="258"/>
            <ac:spMk id="10" creationId="{00000000-0000-0000-0000-000000000000}"/>
          </ac:spMkLst>
        </pc:spChg>
        <pc:spChg chg="mod">
          <ac:chgData name="huynhthituyettrinhh@gmail.com" userId="015830270c576840" providerId="LiveId" clId="{BCC4E1DA-3052-4113-9AC8-7FFD4D1F6A47}" dt="2025-09-16T13:49:19.007" v="38" actId="2711"/>
          <ac:spMkLst>
            <pc:docMk/>
            <pc:sldMk cId="432463164" sldId="258"/>
            <ac:spMk id="1077251" creationId="{00000000-0000-0000-0000-000000000000}"/>
          </ac:spMkLst>
        </pc:spChg>
      </pc:sldChg>
      <pc:sldChg chg="modSp mod">
        <pc:chgData name="huynhthituyettrinhh@gmail.com" userId="015830270c576840" providerId="LiveId" clId="{BCC4E1DA-3052-4113-9AC8-7FFD4D1F6A47}" dt="2025-09-16T13:53:13.335" v="48" actId="1076"/>
        <pc:sldMkLst>
          <pc:docMk/>
          <pc:sldMk cId="2108784672" sldId="316"/>
        </pc:sldMkLst>
        <pc:spChg chg="mod">
          <ac:chgData name="huynhthituyettrinhh@gmail.com" userId="015830270c576840" providerId="LiveId" clId="{BCC4E1DA-3052-4113-9AC8-7FFD4D1F6A47}" dt="2025-09-16T13:53:13.335" v="48" actId="1076"/>
          <ac:spMkLst>
            <pc:docMk/>
            <pc:sldMk cId="2108784672" sldId="316"/>
            <ac:spMk id="3" creationId="{00000000-0000-0000-0000-000000000000}"/>
          </ac:spMkLst>
        </pc:spChg>
        <pc:spChg chg="mod">
          <ac:chgData name="huynhthituyettrinhh@gmail.com" userId="015830270c576840" providerId="LiveId" clId="{BCC4E1DA-3052-4113-9AC8-7FFD4D1F6A47}" dt="2025-09-16T13:52:49.081" v="43" actId="2711"/>
          <ac:spMkLst>
            <pc:docMk/>
            <pc:sldMk cId="2108784672" sldId="316"/>
            <ac:spMk id="10" creationId="{00000000-0000-0000-0000-000000000000}"/>
          </ac:spMkLst>
        </pc:spChg>
        <pc:picChg chg="mod">
          <ac:chgData name="huynhthituyettrinhh@gmail.com" userId="015830270c576840" providerId="LiveId" clId="{BCC4E1DA-3052-4113-9AC8-7FFD4D1F6A47}" dt="2025-09-16T13:53:03.820" v="46" actId="1076"/>
          <ac:picMkLst>
            <pc:docMk/>
            <pc:sldMk cId="2108784672" sldId="316"/>
            <ac:picMk id="4" creationId="{00000000-0000-0000-0000-000000000000}"/>
          </ac:picMkLst>
        </pc:picChg>
        <pc:picChg chg="mod">
          <ac:chgData name="huynhthituyettrinhh@gmail.com" userId="015830270c576840" providerId="LiveId" clId="{BCC4E1DA-3052-4113-9AC8-7FFD4D1F6A47}" dt="2025-09-16T13:53:09.034" v="47" actId="1076"/>
          <ac:picMkLst>
            <pc:docMk/>
            <pc:sldMk cId="2108784672" sldId="316"/>
            <ac:picMk id="12" creationId="{00000000-0000-0000-0000-000000000000}"/>
          </ac:picMkLst>
        </pc:picChg>
      </pc:sldChg>
      <pc:sldChg chg="modSp modAnim">
        <pc:chgData name="huynhthituyettrinhh@gmail.com" userId="015830270c576840" providerId="LiveId" clId="{BCC4E1DA-3052-4113-9AC8-7FFD4D1F6A47}" dt="2025-10-04T01:50:44.575" v="435" actId="20577"/>
        <pc:sldMkLst>
          <pc:docMk/>
          <pc:sldMk cId="3650883416" sldId="317"/>
        </pc:sldMkLst>
        <pc:spChg chg="mod">
          <ac:chgData name="huynhthituyettrinhh@gmail.com" userId="015830270c576840" providerId="LiveId" clId="{BCC4E1DA-3052-4113-9AC8-7FFD4D1F6A47}" dt="2025-10-04T01:50:44.575" v="435" actId="20577"/>
          <ac:spMkLst>
            <pc:docMk/>
            <pc:sldMk cId="3650883416" sldId="317"/>
            <ac:spMk id="6" creationId="{00000000-0000-0000-0000-000000000000}"/>
          </ac:spMkLst>
        </pc:spChg>
      </pc:sldChg>
      <pc:sldChg chg="modSp">
        <pc:chgData name="huynhthituyettrinhh@gmail.com" userId="015830270c576840" providerId="LiveId" clId="{BCC4E1DA-3052-4113-9AC8-7FFD4D1F6A47}" dt="2025-09-16T13:53:37.085" v="51" actId="2711"/>
        <pc:sldMkLst>
          <pc:docMk/>
          <pc:sldMk cId="3597681273" sldId="318"/>
        </pc:sldMkLst>
        <pc:spChg chg="mod">
          <ac:chgData name="huynhthituyettrinhh@gmail.com" userId="015830270c576840" providerId="LiveId" clId="{BCC4E1DA-3052-4113-9AC8-7FFD4D1F6A47}" dt="2025-09-16T13:53:37.085" v="51" actId="2711"/>
          <ac:spMkLst>
            <pc:docMk/>
            <pc:sldMk cId="3597681273" sldId="318"/>
            <ac:spMk id="6" creationId="{00000000-0000-0000-0000-000000000000}"/>
          </ac:spMkLst>
        </pc:spChg>
      </pc:sldChg>
      <pc:sldChg chg="modSp">
        <pc:chgData name="huynhthituyettrinhh@gmail.com" userId="015830270c576840" providerId="LiveId" clId="{BCC4E1DA-3052-4113-9AC8-7FFD4D1F6A47}" dt="2025-09-16T14:08:23.564" v="209" actId="2711"/>
        <pc:sldMkLst>
          <pc:docMk/>
          <pc:sldMk cId="2394298266" sldId="319"/>
        </pc:sldMkLst>
        <pc:spChg chg="mod">
          <ac:chgData name="huynhthituyettrinhh@gmail.com" userId="015830270c576840" providerId="LiveId" clId="{BCC4E1DA-3052-4113-9AC8-7FFD4D1F6A47}" dt="2025-09-16T14:08:23.564" v="209" actId="2711"/>
          <ac:spMkLst>
            <pc:docMk/>
            <pc:sldMk cId="2394298266" sldId="319"/>
            <ac:spMk id="6" creationId="{00000000-0000-0000-0000-000000000000}"/>
          </ac:spMkLst>
        </pc:spChg>
      </pc:sldChg>
      <pc:sldChg chg="delSp modSp mod">
        <pc:chgData name="huynhthituyettrinhh@gmail.com" userId="015830270c576840" providerId="LiveId" clId="{BCC4E1DA-3052-4113-9AC8-7FFD4D1F6A47}" dt="2025-09-16T14:14:46.408" v="274" actId="478"/>
        <pc:sldMkLst>
          <pc:docMk/>
          <pc:sldMk cId="2985294509" sldId="321"/>
        </pc:sldMkLst>
        <pc:spChg chg="mod">
          <ac:chgData name="huynhthituyettrinhh@gmail.com" userId="015830270c576840" providerId="LiveId" clId="{BCC4E1DA-3052-4113-9AC8-7FFD4D1F6A47}" dt="2025-09-16T14:14:43.526" v="273" actId="2711"/>
          <ac:spMkLst>
            <pc:docMk/>
            <pc:sldMk cId="2985294509" sldId="321"/>
            <ac:spMk id="6" creationId="{00000000-0000-0000-0000-000000000000}"/>
          </ac:spMkLst>
        </pc:spChg>
      </pc:sldChg>
      <pc:sldChg chg="modSp">
        <pc:chgData name="huynhthituyettrinhh@gmail.com" userId="015830270c576840" providerId="LiveId" clId="{BCC4E1DA-3052-4113-9AC8-7FFD4D1F6A47}" dt="2025-09-16T13:53:26.564" v="50" actId="255"/>
        <pc:sldMkLst>
          <pc:docMk/>
          <pc:sldMk cId="3288928510" sldId="323"/>
        </pc:sldMkLst>
        <pc:spChg chg="mod">
          <ac:chgData name="huynhthituyettrinhh@gmail.com" userId="015830270c576840" providerId="LiveId" clId="{BCC4E1DA-3052-4113-9AC8-7FFD4D1F6A47}" dt="2025-09-16T13:53:26.564" v="50" actId="255"/>
          <ac:spMkLst>
            <pc:docMk/>
            <pc:sldMk cId="3288928510" sldId="323"/>
            <ac:spMk id="7" creationId="{00000000-0000-0000-0000-000000000000}"/>
          </ac:spMkLst>
        </pc:spChg>
      </pc:sldChg>
      <pc:sldChg chg="modSp mod">
        <pc:chgData name="huynhthituyettrinhh@gmail.com" userId="015830270c576840" providerId="LiveId" clId="{BCC4E1DA-3052-4113-9AC8-7FFD4D1F6A47}" dt="2025-09-16T13:54:50.581" v="73" actId="20577"/>
        <pc:sldMkLst>
          <pc:docMk/>
          <pc:sldMk cId="3821430563" sldId="326"/>
        </pc:sldMkLst>
        <pc:spChg chg="mod">
          <ac:chgData name="huynhthituyettrinhh@gmail.com" userId="015830270c576840" providerId="LiveId" clId="{BCC4E1DA-3052-4113-9AC8-7FFD4D1F6A47}" dt="2025-09-16T13:54:50.581" v="73" actId="20577"/>
          <ac:spMkLst>
            <pc:docMk/>
            <pc:sldMk cId="3821430563" sldId="326"/>
            <ac:spMk id="11" creationId="{00000000-0000-0000-0000-000000000000}"/>
          </ac:spMkLst>
        </pc:spChg>
      </pc:sldChg>
      <pc:sldChg chg="modSp">
        <pc:chgData name="huynhthituyettrinhh@gmail.com" userId="015830270c576840" providerId="LiveId" clId="{BCC4E1DA-3052-4113-9AC8-7FFD4D1F6A47}" dt="2025-09-16T13:55:11.488" v="75" actId="113"/>
        <pc:sldMkLst>
          <pc:docMk/>
          <pc:sldMk cId="213023255" sldId="328"/>
        </pc:sldMkLst>
        <pc:spChg chg="mod">
          <ac:chgData name="huynhthituyettrinhh@gmail.com" userId="015830270c576840" providerId="LiveId" clId="{BCC4E1DA-3052-4113-9AC8-7FFD4D1F6A47}" dt="2025-09-16T13:48:19.912" v="31" actId="2711"/>
          <ac:spMkLst>
            <pc:docMk/>
            <pc:sldMk cId="213023255" sldId="328"/>
            <ac:spMk id="5" creationId="{00000000-0000-0000-0000-000000000000}"/>
          </ac:spMkLst>
        </pc:spChg>
        <pc:spChg chg="mod">
          <ac:chgData name="huynhthituyettrinhh@gmail.com" userId="015830270c576840" providerId="LiveId" clId="{BCC4E1DA-3052-4113-9AC8-7FFD4D1F6A47}" dt="2025-09-16T13:48:19.912" v="31" actId="2711"/>
          <ac:spMkLst>
            <pc:docMk/>
            <pc:sldMk cId="213023255" sldId="328"/>
            <ac:spMk id="16" creationId="{00000000-0000-0000-0000-000000000000}"/>
          </ac:spMkLst>
        </pc:spChg>
        <pc:spChg chg="mod">
          <ac:chgData name="huynhthituyettrinhh@gmail.com" userId="015830270c576840" providerId="LiveId" clId="{BCC4E1DA-3052-4113-9AC8-7FFD4D1F6A47}" dt="2025-09-16T13:48:19.912" v="31" actId="2711"/>
          <ac:spMkLst>
            <pc:docMk/>
            <pc:sldMk cId="213023255" sldId="328"/>
            <ac:spMk id="17" creationId="{00000000-0000-0000-0000-000000000000}"/>
          </ac:spMkLst>
        </pc:spChg>
        <pc:spChg chg="mod">
          <ac:chgData name="huynhthituyettrinhh@gmail.com" userId="015830270c576840" providerId="LiveId" clId="{BCC4E1DA-3052-4113-9AC8-7FFD4D1F6A47}" dt="2025-09-16T13:48:19.912" v="31" actId="2711"/>
          <ac:spMkLst>
            <pc:docMk/>
            <pc:sldMk cId="213023255" sldId="328"/>
            <ac:spMk id="18" creationId="{00000000-0000-0000-0000-000000000000}"/>
          </ac:spMkLst>
        </pc:spChg>
        <pc:spChg chg="mod">
          <ac:chgData name="huynhthituyettrinhh@gmail.com" userId="015830270c576840" providerId="LiveId" clId="{BCC4E1DA-3052-4113-9AC8-7FFD4D1F6A47}" dt="2025-09-16T13:55:11.488" v="75" actId="113"/>
          <ac:spMkLst>
            <pc:docMk/>
            <pc:sldMk cId="213023255" sldId="328"/>
            <ac:spMk id="21" creationId="{00000000-0000-0000-0000-000000000000}"/>
          </ac:spMkLst>
        </pc:spChg>
        <pc:spChg chg="mod">
          <ac:chgData name="huynhthituyettrinhh@gmail.com" userId="015830270c576840" providerId="LiveId" clId="{BCC4E1DA-3052-4113-9AC8-7FFD4D1F6A47}" dt="2025-09-16T13:55:11.488" v="75" actId="113"/>
          <ac:spMkLst>
            <pc:docMk/>
            <pc:sldMk cId="213023255" sldId="328"/>
            <ac:spMk id="26" creationId="{00000000-0000-0000-0000-000000000000}"/>
          </ac:spMkLst>
        </pc:spChg>
        <pc:spChg chg="mod">
          <ac:chgData name="huynhthituyettrinhh@gmail.com" userId="015830270c576840" providerId="LiveId" clId="{BCC4E1DA-3052-4113-9AC8-7FFD4D1F6A47}" dt="2025-09-16T13:55:11.488" v="75" actId="113"/>
          <ac:spMkLst>
            <pc:docMk/>
            <pc:sldMk cId="213023255" sldId="328"/>
            <ac:spMk id="27" creationId="{00000000-0000-0000-0000-000000000000}"/>
          </ac:spMkLst>
        </pc:spChg>
      </pc:sldChg>
      <pc:sldChg chg="modSp">
        <pc:chgData name="huynhthituyettrinhh@gmail.com" userId="015830270c576840" providerId="LiveId" clId="{BCC4E1DA-3052-4113-9AC8-7FFD4D1F6A47}" dt="2025-09-16T13:48:54.799" v="36" actId="2711"/>
        <pc:sldMkLst>
          <pc:docMk/>
          <pc:sldMk cId="2948521727" sldId="329"/>
        </pc:sldMkLst>
        <pc:spChg chg="mod">
          <ac:chgData name="huynhthituyettrinhh@gmail.com" userId="015830270c576840" providerId="LiveId" clId="{BCC4E1DA-3052-4113-9AC8-7FFD4D1F6A47}" dt="2025-09-16T13:48:54.799" v="36" actId="2711"/>
          <ac:spMkLst>
            <pc:docMk/>
            <pc:sldMk cId="2948521727" sldId="329"/>
            <ac:spMk id="3" creationId="{00000000-0000-0000-0000-000000000000}"/>
          </ac:spMkLst>
        </pc:spChg>
        <pc:spChg chg="mod">
          <ac:chgData name="huynhthituyettrinhh@gmail.com" userId="015830270c576840" providerId="LiveId" clId="{BCC4E1DA-3052-4113-9AC8-7FFD4D1F6A47}" dt="2025-09-16T13:48:54.799" v="36" actId="2711"/>
          <ac:spMkLst>
            <pc:docMk/>
            <pc:sldMk cId="2948521727" sldId="329"/>
            <ac:spMk id="5" creationId="{00000000-0000-0000-0000-000000000000}"/>
          </ac:spMkLst>
        </pc:spChg>
        <pc:spChg chg="mod">
          <ac:chgData name="huynhthituyettrinhh@gmail.com" userId="015830270c576840" providerId="LiveId" clId="{BCC4E1DA-3052-4113-9AC8-7FFD4D1F6A47}" dt="2025-09-16T13:48:54.799" v="36" actId="2711"/>
          <ac:spMkLst>
            <pc:docMk/>
            <pc:sldMk cId="2948521727" sldId="329"/>
            <ac:spMk id="16" creationId="{00000000-0000-0000-0000-000000000000}"/>
          </ac:spMkLst>
        </pc:spChg>
        <pc:spChg chg="mod">
          <ac:chgData name="huynhthituyettrinhh@gmail.com" userId="015830270c576840" providerId="LiveId" clId="{BCC4E1DA-3052-4113-9AC8-7FFD4D1F6A47}" dt="2025-09-16T13:48:54.799" v="36" actId="2711"/>
          <ac:spMkLst>
            <pc:docMk/>
            <pc:sldMk cId="2948521727" sldId="329"/>
            <ac:spMk id="17" creationId="{00000000-0000-0000-0000-000000000000}"/>
          </ac:spMkLst>
        </pc:spChg>
        <pc:spChg chg="mod">
          <ac:chgData name="huynhthituyettrinhh@gmail.com" userId="015830270c576840" providerId="LiveId" clId="{BCC4E1DA-3052-4113-9AC8-7FFD4D1F6A47}" dt="2025-09-16T13:48:54.799" v="36" actId="2711"/>
          <ac:spMkLst>
            <pc:docMk/>
            <pc:sldMk cId="2948521727" sldId="329"/>
            <ac:spMk id="18" creationId="{00000000-0000-0000-0000-000000000000}"/>
          </ac:spMkLst>
        </pc:spChg>
      </pc:sldChg>
      <pc:sldChg chg="delSp modSp mod">
        <pc:chgData name="huynhthituyettrinhh@gmail.com" userId="015830270c576840" providerId="LiveId" clId="{BCC4E1DA-3052-4113-9AC8-7FFD4D1F6A47}" dt="2025-09-16T13:57:51.748" v="103" actId="1076"/>
        <pc:sldMkLst>
          <pc:docMk/>
          <pc:sldMk cId="1401179732" sldId="332"/>
        </pc:sldMkLst>
        <pc:spChg chg="mod">
          <ac:chgData name="huynhthituyettrinhh@gmail.com" userId="015830270c576840" providerId="LiveId" clId="{BCC4E1DA-3052-4113-9AC8-7FFD4D1F6A47}" dt="2025-09-16T13:57:17.704" v="98" actId="255"/>
          <ac:spMkLst>
            <pc:docMk/>
            <pc:sldMk cId="1401179732" sldId="332"/>
            <ac:spMk id="3" creationId="{00000000-0000-0000-0000-000000000000}"/>
          </ac:spMkLst>
        </pc:spChg>
        <pc:picChg chg="mod">
          <ac:chgData name="huynhthituyettrinhh@gmail.com" userId="015830270c576840" providerId="LiveId" clId="{BCC4E1DA-3052-4113-9AC8-7FFD4D1F6A47}" dt="2025-09-16T13:57:51.748" v="103" actId="1076"/>
          <ac:picMkLst>
            <pc:docMk/>
            <pc:sldMk cId="1401179732" sldId="332"/>
            <ac:picMk id="9" creationId="{00000000-0000-0000-0000-000000000000}"/>
          </ac:picMkLst>
        </pc:picChg>
        <pc:picChg chg="mod">
          <ac:chgData name="huynhthituyettrinhh@gmail.com" userId="015830270c576840" providerId="LiveId" clId="{BCC4E1DA-3052-4113-9AC8-7FFD4D1F6A47}" dt="2025-09-16T13:57:43.639" v="102" actId="1076"/>
          <ac:picMkLst>
            <pc:docMk/>
            <pc:sldMk cId="1401179732" sldId="332"/>
            <ac:picMk id="10" creationId="{00000000-0000-0000-0000-000000000000}"/>
          </ac:picMkLst>
        </pc:picChg>
      </pc:sldChg>
      <pc:sldChg chg="delSp modSp mod">
        <pc:chgData name="huynhthituyettrinhh@gmail.com" userId="015830270c576840" providerId="LiveId" clId="{BCC4E1DA-3052-4113-9AC8-7FFD4D1F6A47}" dt="2025-09-16T13:53:52.757" v="54" actId="1076"/>
        <pc:sldMkLst>
          <pc:docMk/>
          <pc:sldMk cId="526531412" sldId="334"/>
        </pc:sldMkLst>
        <pc:spChg chg="mod">
          <ac:chgData name="huynhthituyettrinhh@gmail.com" userId="015830270c576840" providerId="LiveId" clId="{BCC4E1DA-3052-4113-9AC8-7FFD4D1F6A47}" dt="2025-09-16T13:53:52.757" v="54" actId="1076"/>
          <ac:spMkLst>
            <pc:docMk/>
            <pc:sldMk cId="526531412" sldId="334"/>
            <ac:spMk id="5" creationId="{00000000-0000-0000-0000-000000000000}"/>
          </ac:spMkLst>
        </pc:spChg>
      </pc:sldChg>
      <pc:sldChg chg="delSp modSp mod">
        <pc:chgData name="huynhthituyettrinhh@gmail.com" userId="015830270c576840" providerId="LiveId" clId="{BCC4E1DA-3052-4113-9AC8-7FFD4D1F6A47}" dt="2025-09-16T14:05:04.975" v="171" actId="14100"/>
        <pc:sldMkLst>
          <pc:docMk/>
          <pc:sldMk cId="2342425152" sldId="336"/>
        </pc:sldMkLst>
        <pc:spChg chg="mod">
          <ac:chgData name="huynhthituyettrinhh@gmail.com" userId="015830270c576840" providerId="LiveId" clId="{BCC4E1DA-3052-4113-9AC8-7FFD4D1F6A47}" dt="2025-09-16T14:04:58.931" v="169" actId="1076"/>
          <ac:spMkLst>
            <pc:docMk/>
            <pc:sldMk cId="2342425152" sldId="336"/>
            <ac:spMk id="5" creationId="{00000000-0000-0000-0000-000000000000}"/>
          </ac:spMkLst>
        </pc:spChg>
        <pc:picChg chg="mod">
          <ac:chgData name="huynhthituyettrinhh@gmail.com" userId="015830270c576840" providerId="LiveId" clId="{BCC4E1DA-3052-4113-9AC8-7FFD4D1F6A47}" dt="2025-09-16T14:04:55.386" v="168" actId="1076"/>
          <ac:picMkLst>
            <pc:docMk/>
            <pc:sldMk cId="2342425152" sldId="336"/>
            <ac:picMk id="3" creationId="{00000000-0000-0000-0000-000000000000}"/>
          </ac:picMkLst>
        </pc:picChg>
        <pc:picChg chg="mod">
          <ac:chgData name="huynhthituyettrinhh@gmail.com" userId="015830270c576840" providerId="LiveId" clId="{BCC4E1DA-3052-4113-9AC8-7FFD4D1F6A47}" dt="2025-09-16T14:05:04.975" v="171" actId="14100"/>
          <ac:picMkLst>
            <pc:docMk/>
            <pc:sldMk cId="2342425152" sldId="336"/>
            <ac:picMk id="6" creationId="{00000000-0000-0000-0000-000000000000}"/>
          </ac:picMkLst>
        </pc:picChg>
      </pc:sldChg>
      <pc:sldChg chg="delSp modSp mod">
        <pc:chgData name="huynhthituyettrinhh@gmail.com" userId="015830270c576840" providerId="LiveId" clId="{BCC4E1DA-3052-4113-9AC8-7FFD4D1F6A47}" dt="2025-09-16T13:56:31.261" v="91" actId="478"/>
        <pc:sldMkLst>
          <pc:docMk/>
          <pc:sldMk cId="1611607695" sldId="337"/>
        </pc:sldMkLst>
        <pc:spChg chg="mod">
          <ac:chgData name="huynhthituyettrinhh@gmail.com" userId="015830270c576840" providerId="LiveId" clId="{BCC4E1DA-3052-4113-9AC8-7FFD4D1F6A47}" dt="2025-09-16T13:56:27.618" v="90" actId="255"/>
          <ac:spMkLst>
            <pc:docMk/>
            <pc:sldMk cId="1611607695" sldId="337"/>
            <ac:spMk id="6" creationId="{00000000-0000-0000-0000-000000000000}"/>
          </ac:spMkLst>
        </pc:spChg>
        <pc:spChg chg="mod">
          <ac:chgData name="huynhthituyettrinhh@gmail.com" userId="015830270c576840" providerId="LiveId" clId="{BCC4E1DA-3052-4113-9AC8-7FFD4D1F6A47}" dt="2025-09-16T13:55:46.178" v="79" actId="1076"/>
          <ac:spMkLst>
            <pc:docMk/>
            <pc:sldMk cId="1611607695" sldId="337"/>
            <ac:spMk id="9" creationId="{F04C6742-4453-4C43-AE72-203111F99271}"/>
          </ac:spMkLst>
        </pc:spChg>
        <pc:spChg chg="mod">
          <ac:chgData name="huynhthituyettrinhh@gmail.com" userId="015830270c576840" providerId="LiveId" clId="{BCC4E1DA-3052-4113-9AC8-7FFD4D1F6A47}" dt="2025-09-16T13:55:57.020" v="82" actId="1076"/>
          <ac:spMkLst>
            <pc:docMk/>
            <pc:sldMk cId="1611607695" sldId="337"/>
            <ac:spMk id="10" creationId="{1B7AAC34-B9FC-49C0-9936-89ED1C9E75EE}"/>
          </ac:spMkLst>
        </pc:spChg>
        <pc:spChg chg="mod">
          <ac:chgData name="huynhthituyettrinhh@gmail.com" userId="015830270c576840" providerId="LiveId" clId="{BCC4E1DA-3052-4113-9AC8-7FFD4D1F6A47}" dt="2025-09-16T13:56:05.069" v="84" actId="1076"/>
          <ac:spMkLst>
            <pc:docMk/>
            <pc:sldMk cId="1611607695" sldId="337"/>
            <ac:spMk id="12" creationId="{F3DF4417-35F3-40EF-9FD8-0EB660A199D6}"/>
          </ac:spMkLst>
        </pc:spChg>
        <pc:spChg chg="mod">
          <ac:chgData name="huynhthituyettrinhh@gmail.com" userId="015830270c576840" providerId="LiveId" clId="{BCC4E1DA-3052-4113-9AC8-7FFD4D1F6A47}" dt="2025-09-16T13:56:08.478" v="85" actId="1076"/>
          <ac:spMkLst>
            <pc:docMk/>
            <pc:sldMk cId="1611607695" sldId="337"/>
            <ac:spMk id="13" creationId="{2A1971D4-B7CF-4AB7-B353-78B896BF0082}"/>
          </ac:spMkLst>
        </pc:spChg>
        <pc:spChg chg="mod">
          <ac:chgData name="huynhthituyettrinhh@gmail.com" userId="015830270c576840" providerId="LiveId" clId="{BCC4E1DA-3052-4113-9AC8-7FFD4D1F6A47}" dt="2025-09-16T13:56:12.074" v="87" actId="122"/>
          <ac:spMkLst>
            <pc:docMk/>
            <pc:sldMk cId="1611607695" sldId="337"/>
            <ac:spMk id="14" creationId="{8478CA23-A6CC-4E6E-BFFA-91CE5F79A294}"/>
          </ac:spMkLst>
        </pc:spChg>
      </pc:sldChg>
      <pc:sldChg chg="delSp mod">
        <pc:chgData name="huynhthituyettrinhh@gmail.com" userId="015830270c576840" providerId="LiveId" clId="{BCC4E1DA-3052-4113-9AC8-7FFD4D1F6A47}" dt="2025-09-16T13:56:40.135" v="92" actId="478"/>
        <pc:sldMkLst>
          <pc:docMk/>
          <pc:sldMk cId="1791096218" sldId="338"/>
        </pc:sldMkLst>
      </pc:sldChg>
      <pc:sldChg chg="delSp modSp mod">
        <pc:chgData name="huynhthituyettrinhh@gmail.com" userId="015830270c576840" providerId="LiveId" clId="{BCC4E1DA-3052-4113-9AC8-7FFD4D1F6A47}" dt="2025-09-16T13:47:21.118" v="30" actId="1076"/>
        <pc:sldMkLst>
          <pc:docMk/>
          <pc:sldMk cId="94301347" sldId="340"/>
        </pc:sldMkLst>
        <pc:spChg chg="mod">
          <ac:chgData name="huynhthituyettrinhh@gmail.com" userId="015830270c576840" providerId="LiveId" clId="{BCC4E1DA-3052-4113-9AC8-7FFD4D1F6A47}" dt="2025-09-16T13:47:15.482" v="29" actId="2711"/>
          <ac:spMkLst>
            <pc:docMk/>
            <pc:sldMk cId="94301347" sldId="340"/>
            <ac:spMk id="12" creationId="{00000000-0000-0000-0000-000000000000}"/>
          </ac:spMkLst>
        </pc:spChg>
        <pc:spChg chg="mod">
          <ac:chgData name="huynhthituyettrinhh@gmail.com" userId="015830270c576840" providerId="LiveId" clId="{BCC4E1DA-3052-4113-9AC8-7FFD4D1F6A47}" dt="2025-09-16T13:47:15.482" v="29" actId="2711"/>
          <ac:spMkLst>
            <pc:docMk/>
            <pc:sldMk cId="94301347" sldId="340"/>
            <ac:spMk id="13" creationId="{00000000-0000-0000-0000-000000000000}"/>
          </ac:spMkLst>
        </pc:spChg>
        <pc:spChg chg="mod">
          <ac:chgData name="huynhthituyettrinhh@gmail.com" userId="015830270c576840" providerId="LiveId" clId="{BCC4E1DA-3052-4113-9AC8-7FFD4D1F6A47}" dt="2025-09-16T13:46:58.869" v="26" actId="2711"/>
          <ac:spMkLst>
            <pc:docMk/>
            <pc:sldMk cId="94301347" sldId="340"/>
            <ac:spMk id="14" creationId="{00000000-0000-0000-0000-000000000000}"/>
          </ac:spMkLst>
        </pc:spChg>
        <pc:picChg chg="mod">
          <ac:chgData name="huynhthituyettrinhh@gmail.com" userId="015830270c576840" providerId="LiveId" clId="{BCC4E1DA-3052-4113-9AC8-7FFD4D1F6A47}" dt="2025-09-16T13:47:04.420" v="27" actId="1076"/>
          <ac:picMkLst>
            <pc:docMk/>
            <pc:sldMk cId="94301347" sldId="340"/>
            <ac:picMk id="15" creationId="{00000000-0000-0000-0000-000000000000}"/>
          </ac:picMkLst>
        </pc:picChg>
        <pc:picChg chg="mod">
          <ac:chgData name="huynhthituyettrinhh@gmail.com" userId="015830270c576840" providerId="LiveId" clId="{BCC4E1DA-3052-4113-9AC8-7FFD4D1F6A47}" dt="2025-09-16T13:47:21.118" v="30" actId="1076"/>
          <ac:picMkLst>
            <pc:docMk/>
            <pc:sldMk cId="94301347" sldId="340"/>
            <ac:picMk id="16" creationId="{00000000-0000-0000-0000-000000000000}"/>
          </ac:picMkLst>
        </pc:picChg>
      </pc:sldChg>
      <pc:sldChg chg="delSp modSp mod modClrScheme chgLayout">
        <pc:chgData name="huynhthituyettrinhh@gmail.com" userId="015830270c576840" providerId="LiveId" clId="{BCC4E1DA-3052-4113-9AC8-7FFD4D1F6A47}" dt="2025-09-16T14:00:16.880" v="119" actId="113"/>
        <pc:sldMkLst>
          <pc:docMk/>
          <pc:sldMk cId="2776456996" sldId="342"/>
        </pc:sldMkLst>
        <pc:spChg chg="mod">
          <ac:chgData name="huynhthituyettrinhh@gmail.com" userId="015830270c576840" providerId="LiveId" clId="{BCC4E1DA-3052-4113-9AC8-7FFD4D1F6A47}" dt="2025-09-16T14:00:16.880" v="119" actId="113"/>
          <ac:spMkLst>
            <pc:docMk/>
            <pc:sldMk cId="2776456996" sldId="342"/>
            <ac:spMk id="8" creationId="{00000000-0000-0000-0000-000000000000}"/>
          </ac:spMkLst>
        </pc:spChg>
        <pc:spChg chg="mod">
          <ac:chgData name="huynhthituyettrinhh@gmail.com" userId="015830270c576840" providerId="LiveId" clId="{BCC4E1DA-3052-4113-9AC8-7FFD4D1F6A47}" dt="2025-09-16T14:00:01.739" v="116" actId="255"/>
          <ac:spMkLst>
            <pc:docMk/>
            <pc:sldMk cId="2776456996" sldId="342"/>
            <ac:spMk id="9" creationId="{00000000-0000-0000-0000-000000000000}"/>
          </ac:spMkLst>
        </pc:spChg>
        <pc:grpChg chg="mod">
          <ac:chgData name="huynhthituyettrinhh@gmail.com" userId="015830270c576840" providerId="LiveId" clId="{BCC4E1DA-3052-4113-9AC8-7FFD4D1F6A47}" dt="2025-09-16T14:00:06.793" v="117" actId="1076"/>
          <ac:grpSpMkLst>
            <pc:docMk/>
            <pc:sldMk cId="2776456996" sldId="342"/>
            <ac:grpSpMk id="3" creationId="{00000000-0000-0000-0000-000000000000}"/>
          </ac:grpSpMkLst>
        </pc:grpChg>
      </pc:sldChg>
      <pc:sldChg chg="delSp modSp mod">
        <pc:chgData name="huynhthituyettrinhh@gmail.com" userId="015830270c576840" providerId="LiveId" clId="{BCC4E1DA-3052-4113-9AC8-7FFD4D1F6A47}" dt="2025-09-16T13:59:31.666" v="110" actId="1076"/>
        <pc:sldMkLst>
          <pc:docMk/>
          <pc:sldMk cId="481502765" sldId="343"/>
        </pc:sldMkLst>
        <pc:spChg chg="mod">
          <ac:chgData name="huynhthituyettrinhh@gmail.com" userId="015830270c576840" providerId="LiveId" clId="{BCC4E1DA-3052-4113-9AC8-7FFD4D1F6A47}" dt="2025-09-16T13:59:26.867" v="109" actId="1076"/>
          <ac:spMkLst>
            <pc:docMk/>
            <pc:sldMk cId="481502765" sldId="343"/>
            <ac:spMk id="5" creationId="{00000000-0000-0000-0000-000000000000}"/>
          </ac:spMkLst>
        </pc:spChg>
        <pc:picChg chg="mod">
          <ac:chgData name="huynhthituyettrinhh@gmail.com" userId="015830270c576840" providerId="LiveId" clId="{BCC4E1DA-3052-4113-9AC8-7FFD4D1F6A47}" dt="2025-09-16T13:59:23.197" v="108" actId="1076"/>
          <ac:picMkLst>
            <pc:docMk/>
            <pc:sldMk cId="481502765" sldId="343"/>
            <ac:picMk id="3" creationId="{00000000-0000-0000-0000-000000000000}"/>
          </ac:picMkLst>
        </pc:picChg>
        <pc:picChg chg="mod">
          <ac:chgData name="huynhthituyettrinhh@gmail.com" userId="015830270c576840" providerId="LiveId" clId="{BCC4E1DA-3052-4113-9AC8-7FFD4D1F6A47}" dt="2025-09-16T13:59:31.666" v="110" actId="1076"/>
          <ac:picMkLst>
            <pc:docMk/>
            <pc:sldMk cId="481502765" sldId="343"/>
            <ac:picMk id="9" creationId="{00000000-0000-0000-0000-000000000000}"/>
          </ac:picMkLst>
        </pc:picChg>
      </pc:sldChg>
      <pc:sldChg chg="addSp delSp modSp mod modClrScheme addAnim delAnim modAnim chgLayout">
        <pc:chgData name="huynhthituyettrinhh@gmail.com" userId="015830270c576840" providerId="LiveId" clId="{BCC4E1DA-3052-4113-9AC8-7FFD4D1F6A47}" dt="2025-09-18T14:21:33.893" v="384"/>
        <pc:sldMkLst>
          <pc:docMk/>
          <pc:sldMk cId="3560876725" sldId="344"/>
        </pc:sldMkLst>
        <pc:spChg chg="mod">
          <ac:chgData name="huynhthituyettrinhh@gmail.com" userId="015830270c576840" providerId="LiveId" clId="{BCC4E1DA-3052-4113-9AC8-7FFD4D1F6A47}" dt="2025-09-16T14:03:02.394" v="152" actId="113"/>
          <ac:spMkLst>
            <pc:docMk/>
            <pc:sldMk cId="3560876725" sldId="344"/>
            <ac:spMk id="13" creationId="{00000000-0000-0000-0000-000000000000}"/>
          </ac:spMkLst>
        </pc:spChg>
        <pc:spChg chg="mod">
          <ac:chgData name="huynhthituyettrinhh@gmail.com" userId="015830270c576840" providerId="LiveId" clId="{BCC4E1DA-3052-4113-9AC8-7FFD4D1F6A47}" dt="2025-09-16T14:03:14.603" v="154" actId="255"/>
          <ac:spMkLst>
            <pc:docMk/>
            <pc:sldMk cId="3560876725" sldId="344"/>
            <ac:spMk id="14" creationId="{00000000-0000-0000-0000-000000000000}"/>
          </ac:spMkLst>
        </pc:spChg>
        <pc:spChg chg="mod">
          <ac:chgData name="huynhthituyettrinhh@gmail.com" userId="015830270c576840" providerId="LiveId" clId="{BCC4E1DA-3052-4113-9AC8-7FFD4D1F6A47}" dt="2025-09-16T14:03:22.595" v="155" actId="1076"/>
          <ac:spMkLst>
            <pc:docMk/>
            <pc:sldMk cId="3560876725" sldId="344"/>
            <ac:spMk id="16" creationId="{00000000-0000-0000-0000-000000000000}"/>
          </ac:spMkLst>
        </pc:spChg>
        <pc:picChg chg="add mod">
          <ac:chgData name="huynhthituyettrinhh@gmail.com" userId="015830270c576840" providerId="LiveId" clId="{BCC4E1DA-3052-4113-9AC8-7FFD4D1F6A47}" dt="2025-09-18T14:19:40.806" v="351" actId="571"/>
          <ac:picMkLst>
            <pc:docMk/>
            <pc:sldMk cId="3560876725" sldId="344"/>
            <ac:picMk id="2" creationId="{4A3BDFB1-B334-DA1A-4CE8-31BFB4260E06}"/>
          </ac:picMkLst>
        </pc:picChg>
        <pc:picChg chg="add mod">
          <ac:chgData name="huynhthituyettrinhh@gmail.com" userId="015830270c576840" providerId="LiveId" clId="{BCC4E1DA-3052-4113-9AC8-7FFD4D1F6A47}" dt="2025-09-18T14:19:40.806" v="351" actId="571"/>
          <ac:picMkLst>
            <pc:docMk/>
            <pc:sldMk cId="3560876725" sldId="344"/>
            <ac:picMk id="3" creationId="{19A2F946-D24E-FF6F-8415-77C440953C68}"/>
          </ac:picMkLst>
        </pc:picChg>
        <pc:picChg chg="add mod">
          <ac:chgData name="huynhthituyettrinhh@gmail.com" userId="015830270c576840" providerId="LiveId" clId="{BCC4E1DA-3052-4113-9AC8-7FFD4D1F6A47}" dt="2025-09-18T14:19:40.806" v="351" actId="571"/>
          <ac:picMkLst>
            <pc:docMk/>
            <pc:sldMk cId="3560876725" sldId="344"/>
            <ac:picMk id="4" creationId="{5B98B719-4CC1-DA70-9A9F-4ADED198368C}"/>
          </ac:picMkLst>
        </pc:picChg>
        <pc:picChg chg="add del">
          <ac:chgData name="huynhthituyettrinhh@gmail.com" userId="015830270c576840" providerId="LiveId" clId="{BCC4E1DA-3052-4113-9AC8-7FFD4D1F6A47}" dt="2025-09-16T14:02:48.790" v="148" actId="478"/>
          <ac:picMkLst>
            <pc:docMk/>
            <pc:sldMk cId="3560876725" sldId="344"/>
            <ac:picMk id="12" creationId="{00000000-0000-0000-0000-000000000000}"/>
          </ac:picMkLst>
        </pc:picChg>
        <pc:picChg chg="add mod">
          <ac:chgData name="huynhthituyettrinhh@gmail.com" userId="015830270c576840" providerId="LiveId" clId="{BCC4E1DA-3052-4113-9AC8-7FFD4D1F6A47}" dt="2025-09-18T14:19:40.806" v="351" actId="571"/>
          <ac:picMkLst>
            <pc:docMk/>
            <pc:sldMk cId="3560876725" sldId="344"/>
            <ac:picMk id="17" creationId="{E12AA6EB-A25A-1899-78F6-F640990B2869}"/>
          </ac:picMkLst>
        </pc:picChg>
        <pc:picChg chg="add mod">
          <ac:chgData name="huynhthituyettrinhh@gmail.com" userId="015830270c576840" providerId="LiveId" clId="{BCC4E1DA-3052-4113-9AC8-7FFD4D1F6A47}" dt="2025-09-18T14:19:40.806" v="351" actId="571"/>
          <ac:picMkLst>
            <pc:docMk/>
            <pc:sldMk cId="3560876725" sldId="344"/>
            <ac:picMk id="18" creationId="{10015EAA-51F2-2A52-1CC9-B8B492A8C196}"/>
          </ac:picMkLst>
        </pc:picChg>
      </pc:sldChg>
      <pc:sldChg chg="delSp modSp mod">
        <pc:chgData name="huynhthituyettrinhh@gmail.com" userId="015830270c576840" providerId="LiveId" clId="{BCC4E1DA-3052-4113-9AC8-7FFD4D1F6A47}" dt="2025-09-18T14:24:44.830" v="398" actId="113"/>
        <pc:sldMkLst>
          <pc:docMk/>
          <pc:sldMk cId="4216611087" sldId="345"/>
        </pc:sldMkLst>
        <pc:spChg chg="mod">
          <ac:chgData name="huynhthituyettrinhh@gmail.com" userId="015830270c576840" providerId="LiveId" clId="{BCC4E1DA-3052-4113-9AC8-7FFD4D1F6A47}" dt="2025-09-16T14:06:35.075" v="190" actId="113"/>
          <ac:spMkLst>
            <pc:docMk/>
            <pc:sldMk cId="4216611087" sldId="345"/>
            <ac:spMk id="8" creationId="{00000000-0000-0000-0000-000000000000}"/>
          </ac:spMkLst>
        </pc:spChg>
        <pc:spChg chg="mod">
          <ac:chgData name="huynhthituyettrinhh@gmail.com" userId="015830270c576840" providerId="LiveId" clId="{BCC4E1DA-3052-4113-9AC8-7FFD4D1F6A47}" dt="2025-09-16T14:05:55.806" v="179" actId="255"/>
          <ac:spMkLst>
            <pc:docMk/>
            <pc:sldMk cId="4216611087" sldId="345"/>
            <ac:spMk id="10" creationId="{00000000-0000-0000-0000-000000000000}"/>
          </ac:spMkLst>
        </pc:spChg>
        <pc:spChg chg="mod">
          <ac:chgData name="huynhthituyettrinhh@gmail.com" userId="015830270c576840" providerId="LiveId" clId="{BCC4E1DA-3052-4113-9AC8-7FFD4D1F6A47}" dt="2025-09-18T14:24:44.830" v="398" actId="113"/>
          <ac:spMkLst>
            <pc:docMk/>
            <pc:sldMk cId="4216611087" sldId="345"/>
            <ac:spMk id="11" creationId="{00000000-0000-0000-0000-000000000000}"/>
          </ac:spMkLst>
        </pc:spChg>
        <pc:spChg chg="mod">
          <ac:chgData name="huynhthituyettrinhh@gmail.com" userId="015830270c576840" providerId="LiveId" clId="{BCC4E1DA-3052-4113-9AC8-7FFD4D1F6A47}" dt="2025-09-16T14:06:12.941" v="186" actId="14100"/>
          <ac:spMkLst>
            <pc:docMk/>
            <pc:sldMk cId="4216611087" sldId="345"/>
            <ac:spMk id="12" creationId="{00000000-0000-0000-0000-000000000000}"/>
          </ac:spMkLst>
        </pc:spChg>
        <pc:spChg chg="mod">
          <ac:chgData name="huynhthituyettrinhh@gmail.com" userId="015830270c576840" providerId="LiveId" clId="{BCC4E1DA-3052-4113-9AC8-7FFD4D1F6A47}" dt="2025-09-16T14:05:46.428" v="177" actId="255"/>
          <ac:spMkLst>
            <pc:docMk/>
            <pc:sldMk cId="4216611087" sldId="345"/>
            <ac:spMk id="14" creationId="{00000000-0000-0000-0000-000000000000}"/>
          </ac:spMkLst>
        </pc:spChg>
      </pc:sldChg>
      <pc:sldChg chg="delSp modSp mod modClrScheme chgLayout">
        <pc:chgData name="huynhthituyettrinhh@gmail.com" userId="015830270c576840" providerId="LiveId" clId="{BCC4E1DA-3052-4113-9AC8-7FFD4D1F6A47}" dt="2025-09-16T14:04:27.184" v="162" actId="2711"/>
        <pc:sldMkLst>
          <pc:docMk/>
          <pc:sldMk cId="4171209975" sldId="346"/>
        </pc:sldMkLst>
        <pc:spChg chg="mod">
          <ac:chgData name="huynhthituyettrinhh@gmail.com" userId="015830270c576840" providerId="LiveId" clId="{BCC4E1DA-3052-4113-9AC8-7FFD4D1F6A47}" dt="2025-09-16T14:04:27.184" v="162" actId="2711"/>
          <ac:spMkLst>
            <pc:docMk/>
            <pc:sldMk cId="4171209975" sldId="346"/>
            <ac:spMk id="15" creationId="{00000000-0000-0000-0000-000000000000}"/>
          </ac:spMkLst>
        </pc:spChg>
      </pc:sldChg>
      <pc:sldChg chg="delSp modSp mod">
        <pc:chgData name="huynhthituyettrinhh@gmail.com" userId="015830270c576840" providerId="LiveId" clId="{BCC4E1DA-3052-4113-9AC8-7FFD4D1F6A47}" dt="2025-09-16T14:06:53.932" v="195" actId="123"/>
        <pc:sldMkLst>
          <pc:docMk/>
          <pc:sldMk cId="1809503995" sldId="347"/>
        </pc:sldMkLst>
        <pc:spChg chg="mod">
          <ac:chgData name="huynhthituyettrinhh@gmail.com" userId="015830270c576840" providerId="LiveId" clId="{BCC4E1DA-3052-4113-9AC8-7FFD4D1F6A47}" dt="2025-09-16T14:06:53.932" v="195" actId="123"/>
          <ac:spMkLst>
            <pc:docMk/>
            <pc:sldMk cId="1809503995" sldId="347"/>
            <ac:spMk id="12" creationId="{00000000-0000-0000-0000-000000000000}"/>
          </ac:spMkLst>
        </pc:spChg>
      </pc:sldChg>
      <pc:sldChg chg="delSp modSp mod">
        <pc:chgData name="huynhthituyettrinhh@gmail.com" userId="015830270c576840" providerId="LiveId" clId="{BCC4E1DA-3052-4113-9AC8-7FFD4D1F6A47}" dt="2025-09-16T14:08:15.461" v="208" actId="1076"/>
        <pc:sldMkLst>
          <pc:docMk/>
          <pc:sldMk cId="1831729945" sldId="349"/>
        </pc:sldMkLst>
        <pc:picChg chg="mod">
          <ac:chgData name="huynhthituyettrinhh@gmail.com" userId="015830270c576840" providerId="LiveId" clId="{BCC4E1DA-3052-4113-9AC8-7FFD4D1F6A47}" dt="2025-09-16T14:08:15.461" v="208" actId="1076"/>
          <ac:picMkLst>
            <pc:docMk/>
            <pc:sldMk cId="1831729945" sldId="349"/>
            <ac:picMk id="20" creationId="{00000000-0000-0000-0000-000000000000}"/>
          </ac:picMkLst>
        </pc:picChg>
        <pc:picChg chg="mod">
          <ac:chgData name="huynhthituyettrinhh@gmail.com" userId="015830270c576840" providerId="LiveId" clId="{BCC4E1DA-3052-4113-9AC8-7FFD4D1F6A47}" dt="2025-09-16T14:08:08.909" v="207" actId="1076"/>
          <ac:picMkLst>
            <pc:docMk/>
            <pc:sldMk cId="1831729945" sldId="349"/>
            <ac:picMk id="21" creationId="{00000000-0000-0000-0000-000000000000}"/>
          </ac:picMkLst>
        </pc:picChg>
      </pc:sldChg>
      <pc:sldChg chg="modSp mod">
        <pc:chgData name="huynhthituyettrinhh@gmail.com" userId="015830270c576840" providerId="LiveId" clId="{BCC4E1DA-3052-4113-9AC8-7FFD4D1F6A47}" dt="2025-09-16T14:05:29.516" v="175" actId="113"/>
        <pc:sldMkLst>
          <pc:docMk/>
          <pc:sldMk cId="1062520395" sldId="350"/>
        </pc:sldMkLst>
        <pc:spChg chg="mod">
          <ac:chgData name="huynhthituyettrinhh@gmail.com" userId="015830270c576840" providerId="LiveId" clId="{BCC4E1DA-3052-4113-9AC8-7FFD4D1F6A47}" dt="2025-09-16T14:05:29.516" v="175" actId="113"/>
          <ac:spMkLst>
            <pc:docMk/>
            <pc:sldMk cId="1062520395" sldId="350"/>
            <ac:spMk id="8" creationId="{00000000-0000-0000-0000-000000000000}"/>
          </ac:spMkLst>
        </pc:spChg>
        <pc:spChg chg="mod">
          <ac:chgData name="huynhthituyettrinhh@gmail.com" userId="015830270c576840" providerId="LiveId" clId="{BCC4E1DA-3052-4113-9AC8-7FFD4D1F6A47}" dt="2025-09-16T14:05:29.516" v="175" actId="113"/>
          <ac:spMkLst>
            <pc:docMk/>
            <pc:sldMk cId="1062520395" sldId="350"/>
            <ac:spMk id="9" creationId="{00000000-0000-0000-0000-000000000000}"/>
          </ac:spMkLst>
        </pc:spChg>
      </pc:sldChg>
      <pc:sldChg chg="delSp modSp mod">
        <pc:chgData name="huynhthituyettrinhh@gmail.com" userId="015830270c576840" providerId="LiveId" clId="{BCC4E1DA-3052-4113-9AC8-7FFD4D1F6A47}" dt="2025-09-16T14:08:37.606" v="213" actId="478"/>
        <pc:sldMkLst>
          <pc:docMk/>
          <pc:sldMk cId="349935951" sldId="351"/>
        </pc:sldMkLst>
        <pc:spChg chg="mod">
          <ac:chgData name="huynhthituyettrinhh@gmail.com" userId="015830270c576840" providerId="LiveId" clId="{BCC4E1DA-3052-4113-9AC8-7FFD4D1F6A47}" dt="2025-09-16T14:08:32.436" v="212" actId="2711"/>
          <ac:spMkLst>
            <pc:docMk/>
            <pc:sldMk cId="349935951" sldId="351"/>
            <ac:spMk id="12" creationId="{00000000-0000-0000-0000-000000000000}"/>
          </ac:spMkLst>
        </pc:spChg>
      </pc:sldChg>
      <pc:sldChg chg="delSp modSp mod">
        <pc:chgData name="huynhthituyettrinhh@gmail.com" userId="015830270c576840" providerId="LiveId" clId="{BCC4E1DA-3052-4113-9AC8-7FFD4D1F6A47}" dt="2025-09-16T14:11:09.945" v="238" actId="1076"/>
        <pc:sldMkLst>
          <pc:docMk/>
          <pc:sldMk cId="4214158033" sldId="352"/>
        </pc:sldMkLst>
        <pc:spChg chg="mod">
          <ac:chgData name="huynhthituyettrinhh@gmail.com" userId="015830270c576840" providerId="LiveId" clId="{BCC4E1DA-3052-4113-9AC8-7FFD4D1F6A47}" dt="2025-09-16T14:09:41.127" v="221" actId="14100"/>
          <ac:spMkLst>
            <pc:docMk/>
            <pc:sldMk cId="4214158033" sldId="352"/>
            <ac:spMk id="13" creationId="{00000000-0000-0000-0000-000000000000}"/>
          </ac:spMkLst>
        </pc:spChg>
        <pc:spChg chg="mod">
          <ac:chgData name="huynhthituyettrinhh@gmail.com" userId="015830270c576840" providerId="LiveId" clId="{BCC4E1DA-3052-4113-9AC8-7FFD4D1F6A47}" dt="2025-09-16T14:10:14.849" v="228" actId="1076"/>
          <ac:spMkLst>
            <pc:docMk/>
            <pc:sldMk cId="4214158033" sldId="352"/>
            <ac:spMk id="14" creationId="{00000000-0000-0000-0000-000000000000}"/>
          </ac:spMkLst>
        </pc:spChg>
        <pc:spChg chg="mod">
          <ac:chgData name="huynhthituyettrinhh@gmail.com" userId="015830270c576840" providerId="LiveId" clId="{BCC4E1DA-3052-4113-9AC8-7FFD4D1F6A47}" dt="2025-09-16T14:11:04.443" v="237" actId="14100"/>
          <ac:spMkLst>
            <pc:docMk/>
            <pc:sldMk cId="4214158033" sldId="352"/>
            <ac:spMk id="15" creationId="{00000000-0000-0000-0000-000000000000}"/>
          </ac:spMkLst>
        </pc:spChg>
        <pc:picChg chg="mod">
          <ac:chgData name="huynhthituyettrinhh@gmail.com" userId="015830270c576840" providerId="LiveId" clId="{BCC4E1DA-3052-4113-9AC8-7FFD4D1F6A47}" dt="2025-09-16T14:11:09.945" v="238" actId="1076"/>
          <ac:picMkLst>
            <pc:docMk/>
            <pc:sldMk cId="4214158033" sldId="352"/>
            <ac:picMk id="9" creationId="{00000000-0000-0000-0000-000000000000}"/>
          </ac:picMkLst>
        </pc:picChg>
        <pc:picChg chg="mod">
          <ac:chgData name="huynhthituyettrinhh@gmail.com" userId="015830270c576840" providerId="LiveId" clId="{BCC4E1DA-3052-4113-9AC8-7FFD4D1F6A47}" dt="2025-09-16T14:10:49.387" v="234" actId="1076"/>
          <ac:picMkLst>
            <pc:docMk/>
            <pc:sldMk cId="4214158033" sldId="352"/>
            <ac:picMk id="16" creationId="{00000000-0000-0000-0000-000000000000}"/>
          </ac:picMkLst>
        </pc:picChg>
      </pc:sldChg>
      <pc:sldChg chg="delSp modSp mod">
        <pc:chgData name="huynhthituyettrinhh@gmail.com" userId="015830270c576840" providerId="LiveId" clId="{BCC4E1DA-3052-4113-9AC8-7FFD4D1F6A47}" dt="2025-09-16T14:12:09.167" v="243" actId="255"/>
        <pc:sldMkLst>
          <pc:docMk/>
          <pc:sldMk cId="1271885634" sldId="353"/>
        </pc:sldMkLst>
        <pc:spChg chg="mod">
          <ac:chgData name="huynhthituyettrinhh@gmail.com" userId="015830270c576840" providerId="LiveId" clId="{BCC4E1DA-3052-4113-9AC8-7FFD4D1F6A47}" dt="2025-09-16T14:12:09.167" v="243" actId="255"/>
          <ac:spMkLst>
            <pc:docMk/>
            <pc:sldMk cId="1271885634" sldId="353"/>
            <ac:spMk id="13" creationId="{00000000-0000-0000-0000-000000000000}"/>
          </ac:spMkLst>
        </pc:spChg>
        <pc:spChg chg="mod">
          <ac:chgData name="huynhthituyettrinhh@gmail.com" userId="015830270c576840" providerId="LiveId" clId="{BCC4E1DA-3052-4113-9AC8-7FFD4D1F6A47}" dt="2025-09-16T14:12:09.167" v="243" actId="255"/>
          <ac:spMkLst>
            <pc:docMk/>
            <pc:sldMk cId="1271885634" sldId="353"/>
            <ac:spMk id="14" creationId="{00000000-0000-0000-0000-000000000000}"/>
          </ac:spMkLst>
        </pc:spChg>
        <pc:spChg chg="mod">
          <ac:chgData name="huynhthituyettrinhh@gmail.com" userId="015830270c576840" providerId="LiveId" clId="{BCC4E1DA-3052-4113-9AC8-7FFD4D1F6A47}" dt="2025-09-16T14:12:09.167" v="243" actId="255"/>
          <ac:spMkLst>
            <pc:docMk/>
            <pc:sldMk cId="1271885634" sldId="353"/>
            <ac:spMk id="16" creationId="{00000000-0000-0000-0000-000000000000}"/>
          </ac:spMkLst>
        </pc:spChg>
      </pc:sldChg>
      <pc:sldChg chg="delSp modSp mod">
        <pc:chgData name="huynhthituyettrinhh@gmail.com" userId="015830270c576840" providerId="LiveId" clId="{BCC4E1DA-3052-4113-9AC8-7FFD4D1F6A47}" dt="2025-09-16T14:15:13.729" v="279" actId="1076"/>
        <pc:sldMkLst>
          <pc:docMk/>
          <pc:sldMk cId="367127398" sldId="355"/>
        </pc:sldMkLst>
        <pc:spChg chg="mod">
          <ac:chgData name="huynhthituyettrinhh@gmail.com" userId="015830270c576840" providerId="LiveId" clId="{BCC4E1DA-3052-4113-9AC8-7FFD4D1F6A47}" dt="2025-09-16T14:15:08.017" v="278" actId="255"/>
          <ac:spMkLst>
            <pc:docMk/>
            <pc:sldMk cId="367127398" sldId="355"/>
            <ac:spMk id="13" creationId="{00000000-0000-0000-0000-000000000000}"/>
          </ac:spMkLst>
        </pc:spChg>
        <pc:grpChg chg="mod">
          <ac:chgData name="huynhthituyettrinhh@gmail.com" userId="015830270c576840" providerId="LiveId" clId="{BCC4E1DA-3052-4113-9AC8-7FFD4D1F6A47}" dt="2025-09-16T14:15:13.729" v="279" actId="1076"/>
          <ac:grpSpMkLst>
            <pc:docMk/>
            <pc:sldMk cId="367127398" sldId="355"/>
            <ac:grpSpMk id="7" creationId="{00000000-0000-0000-0000-000000000000}"/>
          </ac:grpSpMkLst>
        </pc:grpChg>
      </pc:sldChg>
      <pc:sldChg chg="delSp modSp mod">
        <pc:chgData name="huynhthituyettrinhh@gmail.com" userId="015830270c576840" providerId="LiveId" clId="{BCC4E1DA-3052-4113-9AC8-7FFD4D1F6A47}" dt="2025-09-16T14:15:26.749" v="282" actId="207"/>
        <pc:sldMkLst>
          <pc:docMk/>
          <pc:sldMk cId="3729175111" sldId="356"/>
        </pc:sldMkLst>
        <pc:grpChg chg="mod">
          <ac:chgData name="huynhthituyettrinhh@gmail.com" userId="015830270c576840" providerId="LiveId" clId="{BCC4E1DA-3052-4113-9AC8-7FFD4D1F6A47}" dt="2025-09-16T14:15:26.749" v="282" actId="207"/>
          <ac:grpSpMkLst>
            <pc:docMk/>
            <pc:sldMk cId="3729175111" sldId="356"/>
            <ac:grpSpMk id="13" creationId="{00000000-0000-0000-0000-000000000000}"/>
          </ac:grpSpMkLst>
        </pc:grpChg>
      </pc:sldChg>
      <pc:sldChg chg="delSp modSp mod">
        <pc:chgData name="huynhthituyettrinhh@gmail.com" userId="015830270c576840" providerId="LiveId" clId="{BCC4E1DA-3052-4113-9AC8-7FFD4D1F6A47}" dt="2025-09-16T14:16:36.272" v="291" actId="20577"/>
        <pc:sldMkLst>
          <pc:docMk/>
          <pc:sldMk cId="991407165" sldId="357"/>
        </pc:sldMkLst>
        <pc:spChg chg="mod">
          <ac:chgData name="huynhthituyettrinhh@gmail.com" userId="015830270c576840" providerId="LiveId" clId="{BCC4E1DA-3052-4113-9AC8-7FFD4D1F6A47}" dt="2025-09-16T14:16:36.272" v="291" actId="20577"/>
          <ac:spMkLst>
            <pc:docMk/>
            <pc:sldMk cId="991407165" sldId="357"/>
            <ac:spMk id="17" creationId="{00000000-0000-0000-0000-000000000000}"/>
          </ac:spMkLst>
        </pc:spChg>
        <pc:spChg chg="mod">
          <ac:chgData name="huynhthituyettrinhh@gmail.com" userId="015830270c576840" providerId="LiveId" clId="{BCC4E1DA-3052-4113-9AC8-7FFD4D1F6A47}" dt="2025-09-16T14:16:18.134" v="289" actId="14100"/>
          <ac:spMkLst>
            <pc:docMk/>
            <pc:sldMk cId="991407165" sldId="357"/>
            <ac:spMk id="21" creationId="{00000000-0000-0000-0000-000000000000}"/>
          </ac:spMkLst>
        </pc:spChg>
      </pc:sldChg>
      <pc:sldChg chg="delSp modSp mod">
        <pc:chgData name="huynhthituyettrinhh@gmail.com" userId="015830270c576840" providerId="LiveId" clId="{BCC4E1DA-3052-4113-9AC8-7FFD4D1F6A47}" dt="2025-09-16T14:17:03.187" v="300" actId="14100"/>
        <pc:sldMkLst>
          <pc:docMk/>
          <pc:sldMk cId="3801980887" sldId="358"/>
        </pc:sldMkLst>
        <pc:spChg chg="mod">
          <ac:chgData name="huynhthituyettrinhh@gmail.com" userId="015830270c576840" providerId="LiveId" clId="{BCC4E1DA-3052-4113-9AC8-7FFD4D1F6A47}" dt="2025-09-16T14:17:00.531" v="299" actId="1076"/>
          <ac:spMkLst>
            <pc:docMk/>
            <pc:sldMk cId="3801980887" sldId="358"/>
            <ac:spMk id="16" creationId="{00000000-0000-0000-0000-000000000000}"/>
          </ac:spMkLst>
        </pc:spChg>
        <pc:picChg chg="mod">
          <ac:chgData name="huynhthituyettrinhh@gmail.com" userId="015830270c576840" providerId="LiveId" clId="{BCC4E1DA-3052-4113-9AC8-7FFD4D1F6A47}" dt="2025-09-16T14:16:54.561" v="296" actId="14100"/>
          <ac:picMkLst>
            <pc:docMk/>
            <pc:sldMk cId="3801980887" sldId="358"/>
            <ac:picMk id="13" creationId="{00000000-0000-0000-0000-000000000000}"/>
          </ac:picMkLst>
        </pc:picChg>
        <pc:picChg chg="mod">
          <ac:chgData name="huynhthituyettrinhh@gmail.com" userId="015830270c576840" providerId="LiveId" clId="{BCC4E1DA-3052-4113-9AC8-7FFD4D1F6A47}" dt="2025-09-16T14:17:03.187" v="300" actId="14100"/>
          <ac:picMkLst>
            <pc:docMk/>
            <pc:sldMk cId="3801980887" sldId="358"/>
            <ac:picMk id="15" creationId="{00000000-0000-0000-0000-000000000000}"/>
          </ac:picMkLst>
        </pc:picChg>
      </pc:sldChg>
      <pc:sldChg chg="delSp modSp mod">
        <pc:chgData name="huynhthituyettrinhh@gmail.com" userId="015830270c576840" providerId="LiveId" clId="{BCC4E1DA-3052-4113-9AC8-7FFD4D1F6A47}" dt="2025-09-16T14:19:53.098" v="345" actId="1076"/>
        <pc:sldMkLst>
          <pc:docMk/>
          <pc:sldMk cId="2854859306" sldId="359"/>
        </pc:sldMkLst>
        <pc:spChg chg="mod">
          <ac:chgData name="huynhthituyettrinhh@gmail.com" userId="015830270c576840" providerId="LiveId" clId="{BCC4E1DA-3052-4113-9AC8-7FFD4D1F6A47}" dt="2025-09-16T14:19:49.624" v="344" actId="1076"/>
          <ac:spMkLst>
            <pc:docMk/>
            <pc:sldMk cId="2854859306" sldId="359"/>
            <ac:spMk id="18" creationId="{00000000-0000-0000-0000-000000000000}"/>
          </ac:spMkLst>
        </pc:spChg>
        <pc:spChg chg="mod">
          <ac:chgData name="huynhthituyettrinhh@gmail.com" userId="015830270c576840" providerId="LiveId" clId="{BCC4E1DA-3052-4113-9AC8-7FFD4D1F6A47}" dt="2025-09-16T14:19:18.743" v="334" actId="113"/>
          <ac:spMkLst>
            <pc:docMk/>
            <pc:sldMk cId="2854859306" sldId="359"/>
            <ac:spMk id="19" creationId="{00000000-0000-0000-0000-000000000000}"/>
          </ac:spMkLst>
        </pc:spChg>
        <pc:spChg chg="mod">
          <ac:chgData name="huynhthituyettrinhh@gmail.com" userId="015830270c576840" providerId="LiveId" clId="{BCC4E1DA-3052-4113-9AC8-7FFD4D1F6A47}" dt="2025-09-16T14:19:23.581" v="336" actId="113"/>
          <ac:spMkLst>
            <pc:docMk/>
            <pc:sldMk cId="2854859306" sldId="359"/>
            <ac:spMk id="20" creationId="{00000000-0000-0000-0000-000000000000}"/>
          </ac:spMkLst>
        </pc:spChg>
        <pc:spChg chg="mod">
          <ac:chgData name="huynhthituyettrinhh@gmail.com" userId="015830270c576840" providerId="LiveId" clId="{BCC4E1DA-3052-4113-9AC8-7FFD4D1F6A47}" dt="2025-09-16T14:18:14.153" v="318" actId="113"/>
          <ac:spMkLst>
            <pc:docMk/>
            <pc:sldMk cId="2854859306" sldId="359"/>
            <ac:spMk id="21" creationId="{00000000-0000-0000-0000-000000000000}"/>
          </ac:spMkLst>
        </pc:spChg>
        <pc:spChg chg="mod">
          <ac:chgData name="huynhthituyettrinhh@gmail.com" userId="015830270c576840" providerId="LiveId" clId="{BCC4E1DA-3052-4113-9AC8-7FFD4D1F6A47}" dt="2025-09-16T14:18:10.967" v="317" actId="113"/>
          <ac:spMkLst>
            <pc:docMk/>
            <pc:sldMk cId="2854859306" sldId="359"/>
            <ac:spMk id="22" creationId="{00000000-0000-0000-0000-000000000000}"/>
          </ac:spMkLst>
        </pc:spChg>
        <pc:spChg chg="mod">
          <ac:chgData name="huynhthituyettrinhh@gmail.com" userId="015830270c576840" providerId="LiveId" clId="{BCC4E1DA-3052-4113-9AC8-7FFD4D1F6A47}" dt="2025-09-16T14:18:06.599" v="316" actId="5793"/>
          <ac:spMkLst>
            <pc:docMk/>
            <pc:sldMk cId="2854859306" sldId="359"/>
            <ac:spMk id="23" creationId="{00000000-0000-0000-0000-000000000000}"/>
          </ac:spMkLst>
        </pc:spChg>
        <pc:picChg chg="mod">
          <ac:chgData name="huynhthituyettrinhh@gmail.com" userId="015830270c576840" providerId="LiveId" clId="{BCC4E1DA-3052-4113-9AC8-7FFD4D1F6A47}" dt="2025-09-16T14:19:53.098" v="345" actId="1076"/>
          <ac:picMkLst>
            <pc:docMk/>
            <pc:sldMk cId="2854859306" sldId="359"/>
            <ac:picMk id="13" creationId="{00000000-0000-0000-0000-000000000000}"/>
          </ac:picMkLst>
        </pc:picChg>
        <pc:picChg chg="mod">
          <ac:chgData name="huynhthituyettrinhh@gmail.com" userId="015830270c576840" providerId="LiveId" clId="{BCC4E1DA-3052-4113-9AC8-7FFD4D1F6A47}" dt="2025-09-16T14:17:10.819" v="302" actId="1076"/>
          <ac:picMkLst>
            <pc:docMk/>
            <pc:sldMk cId="2854859306" sldId="359"/>
            <ac:picMk id="14" creationId="{00000000-0000-0000-0000-000000000000}"/>
          </ac:picMkLst>
        </pc:picChg>
        <pc:picChg chg="mod">
          <ac:chgData name="huynhthituyettrinhh@gmail.com" userId="015830270c576840" providerId="LiveId" clId="{BCC4E1DA-3052-4113-9AC8-7FFD4D1F6A47}" dt="2025-09-16T14:19:12.347" v="333" actId="14100"/>
          <ac:picMkLst>
            <pc:docMk/>
            <pc:sldMk cId="2854859306" sldId="359"/>
            <ac:picMk id="15" creationId="{00000000-0000-0000-0000-000000000000}"/>
          </ac:picMkLst>
        </pc:picChg>
      </pc:sldChg>
      <pc:sldChg chg="delSp modSp mod">
        <pc:chgData name="huynhthituyettrinhh@gmail.com" userId="015830270c576840" providerId="LiveId" clId="{BCC4E1DA-3052-4113-9AC8-7FFD4D1F6A47}" dt="2025-09-16T14:20:04.403" v="348" actId="2711"/>
        <pc:sldMkLst>
          <pc:docMk/>
          <pc:sldMk cId="2394449448" sldId="360"/>
        </pc:sldMkLst>
        <pc:spChg chg="mod">
          <ac:chgData name="huynhthituyettrinhh@gmail.com" userId="015830270c576840" providerId="LiveId" clId="{BCC4E1DA-3052-4113-9AC8-7FFD4D1F6A47}" dt="2025-09-16T14:20:04.403" v="348" actId="2711"/>
          <ac:spMkLst>
            <pc:docMk/>
            <pc:sldMk cId="2394449448" sldId="360"/>
            <ac:spMk id="13" creationId="{00000000-0000-0000-0000-000000000000}"/>
          </ac:spMkLst>
        </pc:spChg>
      </pc:sldChg>
      <pc:sldChg chg="delSp modSp mod">
        <pc:chgData name="huynhthituyettrinhh@gmail.com" userId="015830270c576840" providerId="LiveId" clId="{BCC4E1DA-3052-4113-9AC8-7FFD4D1F6A47}" dt="2025-09-16T14:13:02.571" v="253" actId="1076"/>
        <pc:sldMkLst>
          <pc:docMk/>
          <pc:sldMk cId="3683735014" sldId="365"/>
        </pc:sldMkLst>
        <pc:spChg chg="mod">
          <ac:chgData name="huynhthituyettrinhh@gmail.com" userId="015830270c576840" providerId="LiveId" clId="{BCC4E1DA-3052-4113-9AC8-7FFD4D1F6A47}" dt="2025-09-16T14:12:52.073" v="251" actId="255"/>
          <ac:spMkLst>
            <pc:docMk/>
            <pc:sldMk cId="3683735014" sldId="365"/>
            <ac:spMk id="12" creationId="{00000000-0000-0000-0000-000000000000}"/>
          </ac:spMkLst>
        </pc:spChg>
        <pc:spChg chg="mod">
          <ac:chgData name="huynhthituyettrinhh@gmail.com" userId="015830270c576840" providerId="LiveId" clId="{BCC4E1DA-3052-4113-9AC8-7FFD4D1F6A47}" dt="2025-09-16T14:12:52.073" v="251" actId="255"/>
          <ac:spMkLst>
            <pc:docMk/>
            <pc:sldMk cId="3683735014" sldId="365"/>
            <ac:spMk id="13" creationId="{00000000-0000-0000-0000-000000000000}"/>
          </ac:spMkLst>
        </pc:spChg>
        <pc:spChg chg="mod">
          <ac:chgData name="huynhthituyettrinhh@gmail.com" userId="015830270c576840" providerId="LiveId" clId="{BCC4E1DA-3052-4113-9AC8-7FFD4D1F6A47}" dt="2025-09-16T14:12:52.073" v="251" actId="255"/>
          <ac:spMkLst>
            <pc:docMk/>
            <pc:sldMk cId="3683735014" sldId="365"/>
            <ac:spMk id="14" creationId="{00000000-0000-0000-0000-000000000000}"/>
          </ac:spMkLst>
        </pc:spChg>
        <pc:spChg chg="mod">
          <ac:chgData name="huynhthituyettrinhh@gmail.com" userId="015830270c576840" providerId="LiveId" clId="{BCC4E1DA-3052-4113-9AC8-7FFD4D1F6A47}" dt="2025-09-16T14:12:34.292" v="247" actId="122"/>
          <ac:spMkLst>
            <pc:docMk/>
            <pc:sldMk cId="3683735014" sldId="365"/>
            <ac:spMk id="18" creationId="{00000000-0000-0000-0000-000000000000}"/>
          </ac:spMkLst>
        </pc:spChg>
        <pc:grpChg chg="mod">
          <ac:chgData name="huynhthituyettrinhh@gmail.com" userId="015830270c576840" providerId="LiveId" clId="{BCC4E1DA-3052-4113-9AC8-7FFD4D1F6A47}" dt="2025-09-16T14:13:02.571" v="253" actId="1076"/>
          <ac:grpSpMkLst>
            <pc:docMk/>
            <pc:sldMk cId="3683735014" sldId="365"/>
            <ac:grpSpMk id="7" creationId="{00000000-0000-0000-0000-000000000000}"/>
          </ac:grpSpMkLst>
        </pc:grpChg>
        <pc:picChg chg="mod">
          <ac:chgData name="huynhthituyettrinhh@gmail.com" userId="015830270c576840" providerId="LiveId" clId="{BCC4E1DA-3052-4113-9AC8-7FFD4D1F6A47}" dt="2025-09-16T14:12:57.169" v="252" actId="1076"/>
          <ac:picMkLst>
            <pc:docMk/>
            <pc:sldMk cId="3683735014" sldId="365"/>
            <ac:picMk id="15" creationId="{00000000-0000-0000-0000-000000000000}"/>
          </ac:picMkLst>
        </pc:picChg>
      </pc:sldChg>
      <pc:sldChg chg="delSp modSp mod">
        <pc:chgData name="huynhthituyettrinhh@gmail.com" userId="015830270c576840" providerId="LiveId" clId="{BCC4E1DA-3052-4113-9AC8-7FFD4D1F6A47}" dt="2025-09-16T14:14:30.615" v="272" actId="1076"/>
        <pc:sldMkLst>
          <pc:docMk/>
          <pc:sldMk cId="4150897419" sldId="366"/>
        </pc:sldMkLst>
        <pc:spChg chg="mod">
          <ac:chgData name="huynhthituyettrinhh@gmail.com" userId="015830270c576840" providerId="LiveId" clId="{BCC4E1DA-3052-4113-9AC8-7FFD4D1F6A47}" dt="2025-09-16T14:14:20.450" v="270" actId="1076"/>
          <ac:spMkLst>
            <pc:docMk/>
            <pc:sldMk cId="4150897419" sldId="366"/>
            <ac:spMk id="12" creationId="{00000000-0000-0000-0000-000000000000}"/>
          </ac:spMkLst>
        </pc:spChg>
        <pc:spChg chg="mod">
          <ac:chgData name="huynhthituyettrinhh@gmail.com" userId="015830270c576840" providerId="LiveId" clId="{BCC4E1DA-3052-4113-9AC8-7FFD4D1F6A47}" dt="2025-09-16T14:14:30.615" v="272" actId="1076"/>
          <ac:spMkLst>
            <pc:docMk/>
            <pc:sldMk cId="4150897419" sldId="366"/>
            <ac:spMk id="13" creationId="{00000000-0000-0000-0000-000000000000}"/>
          </ac:spMkLst>
        </pc:spChg>
        <pc:spChg chg="mod">
          <ac:chgData name="huynhthituyettrinhh@gmail.com" userId="015830270c576840" providerId="LiveId" clId="{BCC4E1DA-3052-4113-9AC8-7FFD4D1F6A47}" dt="2025-09-16T14:14:06.079" v="267" actId="123"/>
          <ac:spMkLst>
            <pc:docMk/>
            <pc:sldMk cId="4150897419" sldId="366"/>
            <ac:spMk id="14" creationId="{00000000-0000-0000-0000-000000000000}"/>
          </ac:spMkLst>
        </pc:spChg>
        <pc:picChg chg="mod">
          <ac:chgData name="huynhthituyettrinhh@gmail.com" userId="015830270c576840" providerId="LiveId" clId="{BCC4E1DA-3052-4113-9AC8-7FFD4D1F6A47}" dt="2025-09-16T14:14:08.889" v="268" actId="1076"/>
          <ac:picMkLst>
            <pc:docMk/>
            <pc:sldMk cId="4150897419" sldId="366"/>
            <ac:picMk id="15" creationId="{00000000-0000-0000-0000-000000000000}"/>
          </ac:picMkLst>
        </pc:picChg>
      </pc:sldChg>
      <pc:sldChg chg="delSp modSp mod modClrScheme modAnim chgLayout">
        <pc:chgData name="huynhthituyettrinhh@gmail.com" userId="015830270c576840" providerId="LiveId" clId="{BCC4E1DA-3052-4113-9AC8-7FFD4D1F6A47}" dt="2025-09-18T14:24:07.844" v="397" actId="113"/>
        <pc:sldMkLst>
          <pc:docMk/>
          <pc:sldMk cId="3882307801" sldId="367"/>
        </pc:sldMkLst>
        <pc:spChg chg="mod">
          <ac:chgData name="huynhthituyettrinhh@gmail.com" userId="015830270c576840" providerId="LiveId" clId="{BCC4E1DA-3052-4113-9AC8-7FFD4D1F6A47}" dt="2025-09-16T14:01:33.050" v="133" actId="1076"/>
          <ac:spMkLst>
            <pc:docMk/>
            <pc:sldMk cId="3882307801" sldId="367"/>
            <ac:spMk id="30" creationId="{00000000-0000-0000-0000-000000000000}"/>
          </ac:spMkLst>
        </pc:spChg>
        <pc:spChg chg="mod">
          <ac:chgData name="huynhthituyettrinhh@gmail.com" userId="015830270c576840" providerId="LiveId" clId="{BCC4E1DA-3052-4113-9AC8-7FFD4D1F6A47}" dt="2025-09-16T14:01:19.093" v="131" actId="122"/>
          <ac:spMkLst>
            <pc:docMk/>
            <pc:sldMk cId="3882307801" sldId="367"/>
            <ac:spMk id="32" creationId="{00000000-0000-0000-0000-000000000000}"/>
          </ac:spMkLst>
        </pc:spChg>
        <pc:spChg chg="mod">
          <ac:chgData name="huynhthituyettrinhh@gmail.com" userId="015830270c576840" providerId="LiveId" clId="{BCC4E1DA-3052-4113-9AC8-7FFD4D1F6A47}" dt="2025-09-18T14:24:02.854" v="396" actId="115"/>
          <ac:spMkLst>
            <pc:docMk/>
            <pc:sldMk cId="3882307801" sldId="367"/>
            <ac:spMk id="34" creationId="{00000000-0000-0000-0000-000000000000}"/>
          </ac:spMkLst>
        </pc:spChg>
        <pc:spChg chg="mod">
          <ac:chgData name="huynhthituyettrinhh@gmail.com" userId="015830270c576840" providerId="LiveId" clId="{BCC4E1DA-3052-4113-9AC8-7FFD4D1F6A47}" dt="2025-09-16T14:00:56.668" v="126" actId="122"/>
          <ac:spMkLst>
            <pc:docMk/>
            <pc:sldMk cId="3882307801" sldId="367"/>
            <ac:spMk id="36" creationId="{00000000-0000-0000-0000-000000000000}"/>
          </ac:spMkLst>
        </pc:spChg>
        <pc:spChg chg="mod">
          <ac:chgData name="huynhthituyettrinhh@gmail.com" userId="015830270c576840" providerId="LiveId" clId="{BCC4E1DA-3052-4113-9AC8-7FFD4D1F6A47}" dt="2025-09-18T14:24:07.844" v="397" actId="113"/>
          <ac:spMkLst>
            <pc:docMk/>
            <pc:sldMk cId="3882307801" sldId="367"/>
            <ac:spMk id="40" creationId="{00000000-0000-0000-0000-000000000000}"/>
          </ac:spMkLst>
        </pc:spChg>
      </pc:sldChg>
      <pc:sldMasterChg chg="delSldLayout modSldLayout sldLayoutOrd">
        <pc:chgData name="huynhthituyettrinhh@gmail.com" userId="015830270c576840" providerId="LiveId" clId="{BCC4E1DA-3052-4113-9AC8-7FFD4D1F6A47}" dt="2025-09-16T13:44:58.214" v="4"/>
        <pc:sldMasterMkLst>
          <pc:docMk/>
          <pc:sldMasterMk cId="659210495" sldId="2147488641"/>
        </pc:sldMasterMkLst>
        <pc:sldLayoutChg chg="modSp del mod ord">
          <pc:chgData name="huynhthituyettrinhh@gmail.com" userId="015830270c576840" providerId="LiveId" clId="{BCC4E1DA-3052-4113-9AC8-7FFD4D1F6A47}" dt="2025-09-16T13:44:58.214" v="4"/>
          <pc:sldLayoutMkLst>
            <pc:docMk/>
            <pc:sldMasterMk cId="659210495" sldId="2147488641"/>
            <pc:sldLayoutMk cId="168862601" sldId="2147489222"/>
          </pc:sldLayoutMkLst>
        </pc:sldLayoutChg>
        <pc:sldLayoutChg chg="modSp mod ord">
          <pc:chgData name="huynhthituyettrinhh@gmail.com" userId="015830270c576840" providerId="LiveId" clId="{BCC4E1DA-3052-4113-9AC8-7FFD4D1F6A47}" dt="2025-09-16T13:44:58.186" v="3"/>
          <pc:sldLayoutMkLst>
            <pc:docMk/>
            <pc:sldMasterMk cId="659210495" sldId="2147488641"/>
            <pc:sldLayoutMk cId="3091288111" sldId="2147489223"/>
          </pc:sldLayoutMkLst>
          <pc:spChg chg="mod">
            <ac:chgData name="huynhthituyettrinhh@gmail.com" userId="015830270c576840" providerId="LiveId" clId="{BCC4E1DA-3052-4113-9AC8-7FFD4D1F6A47}" dt="2025-09-16T13:44:58.186" v="3"/>
            <ac:spMkLst>
              <pc:docMk/>
              <pc:sldMasterMk cId="659210495" sldId="2147488641"/>
              <pc:sldLayoutMk cId="3091288111" sldId="2147489223"/>
              <ac:spMk id="18" creationId="{00000000-0000-0000-0000-000000000000}"/>
            </ac:spMkLst>
          </pc:spChg>
          <pc:spChg chg="mod">
            <ac:chgData name="huynhthituyettrinhh@gmail.com" userId="015830270c576840" providerId="LiveId" clId="{BCC4E1DA-3052-4113-9AC8-7FFD4D1F6A47}" dt="2025-09-16T13:44:58.186" v="3"/>
            <ac:spMkLst>
              <pc:docMk/>
              <pc:sldMasterMk cId="659210495" sldId="2147488641"/>
              <pc:sldLayoutMk cId="3091288111" sldId="2147489223"/>
              <ac:spMk id="19" creationId="{00000000-0000-0000-0000-000000000000}"/>
            </ac:spMkLst>
          </pc:spChg>
          <pc:spChg chg="mod">
            <ac:chgData name="huynhthituyettrinhh@gmail.com" userId="015830270c576840" providerId="LiveId" clId="{BCC4E1DA-3052-4113-9AC8-7FFD4D1F6A47}" dt="2025-09-16T13:44:58.186" v="3"/>
            <ac:spMkLst>
              <pc:docMk/>
              <pc:sldMasterMk cId="659210495" sldId="2147488641"/>
              <pc:sldLayoutMk cId="3091288111" sldId="2147489223"/>
              <ac:spMk id="20" creationId="{00000000-0000-0000-0000-000000000000}"/>
            </ac:spMkLst>
          </pc:spChg>
          <pc:spChg chg="mod">
            <ac:chgData name="huynhthituyettrinhh@gmail.com" userId="015830270c576840" providerId="LiveId" clId="{BCC4E1DA-3052-4113-9AC8-7FFD4D1F6A47}" dt="2025-09-16T13:44:58.186" v="3"/>
            <ac:spMkLst>
              <pc:docMk/>
              <pc:sldMasterMk cId="659210495" sldId="2147488641"/>
              <pc:sldLayoutMk cId="3091288111" sldId="2147489223"/>
              <ac:spMk id="21" creationId="{00000000-0000-0000-0000-000000000000}"/>
            </ac:spMkLst>
          </pc:spChg>
          <pc:spChg chg="mod">
            <ac:chgData name="huynhthituyettrinhh@gmail.com" userId="015830270c576840" providerId="LiveId" clId="{BCC4E1DA-3052-4113-9AC8-7FFD4D1F6A47}" dt="2025-09-16T13:44:58.186" v="3"/>
            <ac:spMkLst>
              <pc:docMk/>
              <pc:sldMasterMk cId="659210495" sldId="2147488641"/>
              <pc:sldLayoutMk cId="3091288111" sldId="2147489223"/>
              <ac:spMk id="22" creationId="{00000000-0000-0000-0000-000000000000}"/>
            </ac:spMkLst>
          </pc:spChg>
        </pc:sldLayoutChg>
        <pc:sldLayoutChg chg="modSp del mod ord">
          <pc:chgData name="huynhthituyettrinhh@gmail.com" userId="015830270c576840" providerId="LiveId" clId="{BCC4E1DA-3052-4113-9AC8-7FFD4D1F6A47}" dt="2025-09-16T13:44:58.214" v="4"/>
          <pc:sldLayoutMkLst>
            <pc:docMk/>
            <pc:sldMasterMk cId="659210495" sldId="2147488641"/>
            <pc:sldLayoutMk cId="192454545" sldId="2147489224"/>
          </pc:sldLayoutMkLst>
        </pc:sldLayoutChg>
        <pc:sldLayoutChg chg="modSp del mod ord">
          <pc:chgData name="huynhthituyettrinhh@gmail.com" userId="015830270c576840" providerId="LiveId" clId="{BCC4E1DA-3052-4113-9AC8-7FFD4D1F6A47}" dt="2025-09-16T13:44:58.214" v="4"/>
          <pc:sldLayoutMkLst>
            <pc:docMk/>
            <pc:sldMasterMk cId="659210495" sldId="2147488641"/>
            <pc:sldLayoutMk cId="3300066902" sldId="2147489225"/>
          </pc:sldLayoutMkLst>
        </pc:sldLayoutChg>
        <pc:sldLayoutChg chg="modSp del mod ord">
          <pc:chgData name="huynhthituyettrinhh@gmail.com" userId="015830270c576840" providerId="LiveId" clId="{BCC4E1DA-3052-4113-9AC8-7FFD4D1F6A47}" dt="2025-09-16T13:44:58.214" v="4"/>
          <pc:sldLayoutMkLst>
            <pc:docMk/>
            <pc:sldMasterMk cId="659210495" sldId="2147488641"/>
            <pc:sldLayoutMk cId="987899994" sldId="2147489226"/>
          </pc:sldLayoutMkLst>
        </pc:sldLayoutChg>
        <pc:sldLayoutChg chg="modSp del mod ord">
          <pc:chgData name="huynhthituyettrinhh@gmail.com" userId="015830270c576840" providerId="LiveId" clId="{BCC4E1DA-3052-4113-9AC8-7FFD4D1F6A47}" dt="2025-09-16T13:44:58.214" v="4"/>
          <pc:sldLayoutMkLst>
            <pc:docMk/>
            <pc:sldMasterMk cId="659210495" sldId="2147488641"/>
            <pc:sldLayoutMk cId="3077463606" sldId="2147489227"/>
          </pc:sldLayoutMkLst>
        </pc:sldLayoutChg>
        <pc:sldLayoutChg chg="modSp del mod ord">
          <pc:chgData name="huynhthituyettrinhh@gmail.com" userId="015830270c576840" providerId="LiveId" clId="{BCC4E1DA-3052-4113-9AC8-7FFD4D1F6A47}" dt="2025-09-16T13:44:58.214" v="4"/>
          <pc:sldLayoutMkLst>
            <pc:docMk/>
            <pc:sldMasterMk cId="659210495" sldId="2147488641"/>
            <pc:sldLayoutMk cId="1329544607" sldId="2147489228"/>
          </pc:sldLayoutMkLst>
        </pc:sldLayoutChg>
        <pc:sldLayoutChg chg="modSp del mod ord">
          <pc:chgData name="huynhthituyettrinhh@gmail.com" userId="015830270c576840" providerId="LiveId" clId="{BCC4E1DA-3052-4113-9AC8-7FFD4D1F6A47}" dt="2025-09-16T13:44:58.214" v="4"/>
          <pc:sldLayoutMkLst>
            <pc:docMk/>
            <pc:sldMasterMk cId="659210495" sldId="2147488641"/>
            <pc:sldLayoutMk cId="1772264109" sldId="2147489229"/>
          </pc:sldLayoutMkLst>
        </pc:sldLayoutChg>
        <pc:sldLayoutChg chg="modSp del mod ord">
          <pc:chgData name="huynhthituyettrinhh@gmail.com" userId="015830270c576840" providerId="LiveId" clId="{BCC4E1DA-3052-4113-9AC8-7FFD4D1F6A47}" dt="2025-09-16T13:44:58.214" v="4"/>
          <pc:sldLayoutMkLst>
            <pc:docMk/>
            <pc:sldMasterMk cId="659210495" sldId="2147488641"/>
            <pc:sldLayoutMk cId="855046496" sldId="2147489230"/>
          </pc:sldLayoutMkLst>
        </pc:sldLayoutChg>
        <pc:sldLayoutChg chg="modSp del mod ord">
          <pc:chgData name="huynhthituyettrinhh@gmail.com" userId="015830270c576840" providerId="LiveId" clId="{BCC4E1DA-3052-4113-9AC8-7FFD4D1F6A47}" dt="2025-09-16T13:44:58.214" v="4"/>
          <pc:sldLayoutMkLst>
            <pc:docMk/>
            <pc:sldMasterMk cId="659210495" sldId="2147488641"/>
            <pc:sldLayoutMk cId="3748126519" sldId="2147489231"/>
          </pc:sldLayoutMkLst>
        </pc:sldLayoutChg>
        <pc:sldLayoutChg chg="modSp del mod ord">
          <pc:chgData name="huynhthituyettrinhh@gmail.com" userId="015830270c576840" providerId="LiveId" clId="{BCC4E1DA-3052-4113-9AC8-7FFD4D1F6A47}" dt="2025-09-16T13:44:58.214" v="4"/>
          <pc:sldLayoutMkLst>
            <pc:docMk/>
            <pc:sldMasterMk cId="659210495" sldId="2147488641"/>
            <pc:sldLayoutMk cId="1369861756" sldId="2147489232"/>
          </pc:sldLayoutMkLst>
        </pc:sldLayoutChg>
        <pc:sldLayoutChg chg="del mod ord">
          <pc:chgData name="huynhthituyettrinhh@gmail.com" userId="015830270c576840" providerId="LiveId" clId="{BCC4E1DA-3052-4113-9AC8-7FFD4D1F6A47}" dt="2025-09-16T13:44:58.214" v="4"/>
          <pc:sldLayoutMkLst>
            <pc:docMk/>
            <pc:sldMasterMk cId="659210495" sldId="2147488641"/>
            <pc:sldLayoutMk cId="3180693532" sldId="2147489233"/>
          </pc:sldLayoutMkLst>
        </pc:sldLayoutChg>
      </pc:sldMasterChg>
      <pc:sldMasterChg chg="del sldLayoutOrd">
        <pc:chgData name="huynhthituyettrinhh@gmail.com" userId="015830270c576840" providerId="LiveId" clId="{BCC4E1DA-3052-4113-9AC8-7FFD4D1F6A47}" dt="2025-09-16T13:44:58.214" v="4"/>
        <pc:sldMasterMkLst>
          <pc:docMk/>
          <pc:sldMasterMk cId="2145584514" sldId="2147489221"/>
        </pc:sldMasterMkLst>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50CF77-8CC2-4973-B4B0-6AA29A646DA6}" type="datetimeFigureOut">
              <a:rPr lang="en-US" smtClean="0"/>
              <a:t>10/4/2025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00D4E2-0BCC-4F5D-AE1D-792F5BB88121}" type="slidenum">
              <a:rPr lang="en-US" smtClean="0"/>
              <a:t>‹#›</a:t>
            </a:fld>
            <a:endParaRPr lang="en-US"/>
          </a:p>
        </p:txBody>
      </p:sp>
    </p:spTree>
    <p:extLst>
      <p:ext uri="{BB962C8B-B14F-4D97-AF65-F5344CB8AC3E}">
        <p14:creationId xmlns:p14="http://schemas.microsoft.com/office/powerpoint/2010/main" val="39966452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2" name="Google Shape;162;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224767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2" name="Google Shape;162;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922956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2" name="Google Shape;152;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919677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2" name="Google Shape;152;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746613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2" name="Google Shape;162;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806902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2" name="Google Shape;162;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080102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5F0132F-27AD-4901-812E-8330D5487512}" type="datetimeFigureOut">
              <a:rPr lang="en-US" smtClean="0"/>
              <a:t>10/4/2025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30591151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5F0132F-27AD-4901-812E-8330D5487512}" type="datetimeFigureOut">
              <a:rPr lang="en-US" smtClean="0"/>
              <a:t>10/4/2025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375210907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993738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068145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067790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3607959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385751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238243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361691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72719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438619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72758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5F0132F-27AD-4901-812E-8330D5487512}" type="datetimeFigureOut">
              <a:rPr lang="en-US" smtClean="0"/>
              <a:t>10/4/2025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198586104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5940372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686933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02138233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45072971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52979956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67610629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8152332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92322424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2686ABD6-6C8C-4419-8DB5-F9C3A50AFE91}" type="datetimeFigureOut">
              <a:rPr lang="zh-CN" altLang="en-US"/>
              <a:pPr>
                <a:defRPr/>
              </a:pPr>
              <a:t>2025/10/4</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986EEC41-FD1A-48FE-BB2B-C04AEF286210}" type="slidenum">
              <a:rPr lang="zh-CN" altLang="en-US"/>
              <a:pPr>
                <a:defRPr/>
              </a:pPr>
              <a:t>‹#›</a:t>
            </a:fld>
            <a:endParaRPr lang="zh-CN" altLang="en-US"/>
          </a:p>
        </p:txBody>
      </p:sp>
    </p:spTree>
    <p:extLst>
      <p:ext uri="{BB962C8B-B14F-4D97-AF65-F5344CB8AC3E}">
        <p14:creationId xmlns:p14="http://schemas.microsoft.com/office/powerpoint/2010/main" val="269061517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21591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1"/>
        <p:cNvGrpSpPr/>
        <p:nvPr/>
      </p:nvGrpSpPr>
      <p:grpSpPr>
        <a:xfrm>
          <a:off x="0" y="0"/>
          <a:ext cx="0" cy="0"/>
          <a:chOff x="0" y="0"/>
          <a:chExt cx="0" cy="0"/>
        </a:xfrm>
      </p:grpSpPr>
      <p:sp>
        <p:nvSpPr>
          <p:cNvPr id="12" name="Google Shape;12;p1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1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411900810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9B7E2C58-5F02-4F0A-9092-EAC65A7FD53F}" type="datetimeFigureOut">
              <a:rPr lang="zh-CN" altLang="en-US"/>
              <a:pPr>
                <a:defRPr/>
              </a:pPr>
              <a:t>2025/10/4</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70CAEFB3-7B3E-4798-B340-79341BB0870F}" type="slidenum">
              <a:rPr lang="zh-CN" altLang="en-US"/>
              <a:pPr>
                <a:defRPr/>
              </a:pPr>
              <a:t>‹#›</a:t>
            </a:fld>
            <a:endParaRPr lang="zh-CN" altLang="en-US"/>
          </a:p>
        </p:txBody>
      </p:sp>
    </p:spTree>
    <p:extLst>
      <p:ext uri="{BB962C8B-B14F-4D97-AF65-F5344CB8AC3E}">
        <p14:creationId xmlns:p14="http://schemas.microsoft.com/office/powerpoint/2010/main" val="355424760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FAB48600-8551-4C6C-9C8A-057E93804F41}" type="datetimeFigureOut">
              <a:rPr lang="zh-CN" altLang="en-US"/>
              <a:pPr>
                <a:defRPr/>
              </a:pPr>
              <a:t>2025/10/4</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0538BA72-F20B-4BBB-8B70-AD87B214B1B2}" type="slidenum">
              <a:rPr lang="zh-CN" altLang="en-US"/>
              <a:pPr>
                <a:defRPr/>
              </a:pPr>
              <a:t>‹#›</a:t>
            </a:fld>
            <a:endParaRPr lang="zh-CN" altLang="en-US"/>
          </a:p>
        </p:txBody>
      </p:sp>
    </p:spTree>
    <p:extLst>
      <p:ext uri="{BB962C8B-B14F-4D97-AF65-F5344CB8AC3E}">
        <p14:creationId xmlns:p14="http://schemas.microsoft.com/office/powerpoint/2010/main" val="192370488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485318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4378578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6629214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6C5CE913-9AD4-4150-9E05-694BD5E89F03}" type="datetimeFigureOut">
              <a:rPr lang="zh-CN" altLang="en-US"/>
              <a:pPr>
                <a:defRPr/>
              </a:pPr>
              <a:t>2025/10/4</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A87BE5A8-2ADF-4B23-A43F-900EED542A5D}" type="slidenum">
              <a:rPr lang="zh-CN" altLang="en-US"/>
              <a:pPr>
                <a:defRPr/>
              </a:pPr>
              <a:t>‹#›</a:t>
            </a:fld>
            <a:endParaRPr lang="zh-CN" altLang="en-US"/>
          </a:p>
        </p:txBody>
      </p:sp>
    </p:spTree>
    <p:extLst>
      <p:ext uri="{BB962C8B-B14F-4D97-AF65-F5344CB8AC3E}">
        <p14:creationId xmlns:p14="http://schemas.microsoft.com/office/powerpoint/2010/main" val="118539781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1265044"/>
      </p:ext>
    </p:extLst>
  </p:cSld>
  <p:clrMapOvr>
    <a:masterClrMapping/>
  </p:clrMapOvr>
  <p:transition spd="slow" advClick="0" advTm="0">
    <p:random/>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BF7CABE4-CDA4-43D4-97A5-785C076FF11F}" type="datetimeFigureOut">
              <a:rPr lang="zh-CN" altLang="en-US"/>
              <a:pPr>
                <a:defRPr/>
              </a:pPr>
              <a:t>2025/10/4</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792F16AF-7F17-49D1-9798-1EC9F5AFBA83}" type="slidenum">
              <a:rPr lang="zh-CN" altLang="en-US"/>
              <a:pPr>
                <a:defRPr/>
              </a:pPr>
              <a:t>‹#›</a:t>
            </a:fld>
            <a:endParaRPr lang="zh-CN" altLang="en-US"/>
          </a:p>
        </p:txBody>
      </p:sp>
    </p:spTree>
    <p:extLst>
      <p:ext uri="{BB962C8B-B14F-4D97-AF65-F5344CB8AC3E}">
        <p14:creationId xmlns:p14="http://schemas.microsoft.com/office/powerpoint/2010/main" val="391574573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fld id="{2549C098-A22B-47F7-AAB4-01D7D4AAB04D}" type="datetimeFigureOut">
              <a:rPr lang="zh-CN" altLang="en-US"/>
              <a:pPr>
                <a:defRPr/>
              </a:pPr>
              <a:t>2025/10/4</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fld id="{D0973F4C-4E2A-476A-9542-D5C6CDC432A2}" type="slidenum">
              <a:rPr lang="zh-CN" altLang="en-US"/>
              <a:pPr>
                <a:defRPr/>
              </a:pPr>
              <a:t>‹#›</a:t>
            </a:fld>
            <a:endParaRPr lang="zh-CN" altLang="en-US"/>
          </a:p>
        </p:txBody>
      </p:sp>
    </p:spTree>
    <p:extLst>
      <p:ext uri="{BB962C8B-B14F-4D97-AF65-F5344CB8AC3E}">
        <p14:creationId xmlns:p14="http://schemas.microsoft.com/office/powerpoint/2010/main" val="414744760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420957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7"/>
        <p:cNvGrpSpPr/>
        <p:nvPr/>
      </p:nvGrpSpPr>
      <p:grpSpPr>
        <a:xfrm>
          <a:off x="0" y="0"/>
          <a:ext cx="0" cy="0"/>
          <a:chOff x="0" y="0"/>
          <a:chExt cx="0" cy="0"/>
        </a:xfrm>
      </p:grpSpPr>
      <p:sp>
        <p:nvSpPr>
          <p:cNvPr id="18" name="Google Shape;18;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1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417048185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4674038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0840588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0C3F0123-4CCB-43D3-83B7-250A5EB841F4}" type="datetimeFigureOut">
              <a:rPr lang="zh-CN" altLang="en-US"/>
              <a:pPr>
                <a:defRPr/>
              </a:pPr>
              <a:t>2025/10/4</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73966CB4-8033-40F7-856A-B355CD225509}" type="slidenum">
              <a:rPr lang="zh-CN" altLang="en-US"/>
              <a:pPr>
                <a:defRPr/>
              </a:pPr>
              <a:t>‹#›</a:t>
            </a:fld>
            <a:endParaRPr lang="zh-CN" altLang="en-US"/>
          </a:p>
        </p:txBody>
      </p:sp>
    </p:spTree>
    <p:extLst>
      <p:ext uri="{BB962C8B-B14F-4D97-AF65-F5344CB8AC3E}">
        <p14:creationId xmlns:p14="http://schemas.microsoft.com/office/powerpoint/2010/main" val="103394855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7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41160579"/>
      </p:ext>
    </p:extLst>
  </p:cSld>
  <p:clrMapOvr>
    <a:masterClrMapping/>
  </p:clrMapOvr>
  <p:transition spd="slow" advTm="3000"/>
</p:sldLayout>
</file>

<file path=ppt/slideLayouts/slideLayout134.xml><?xml version="1.0" encoding="utf-8"?>
<p:sldLayout xmlns:a="http://schemas.openxmlformats.org/drawingml/2006/main" xmlns:r="http://schemas.openxmlformats.org/officeDocument/2006/relationships" xmlns:p="http://schemas.openxmlformats.org/presentationml/2006/main" userDrawn="1">
  <p:cSld name="6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28FE5412-2010-4183-9C35-EBDE40B77B33}" type="datetimeFigureOut">
              <a:rPr lang="zh-CN" altLang="en-US"/>
              <a:pPr>
                <a:defRPr/>
              </a:pPr>
              <a:t>2025/10/4</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73CF4D27-6D50-4F67-B53E-83D903DB41A8}" type="slidenum">
              <a:rPr lang="zh-CN" altLang="en-US"/>
              <a:pPr>
                <a:defRPr/>
              </a:pPr>
              <a:t>‹#›</a:t>
            </a:fld>
            <a:endParaRPr lang="zh-CN" altLang="en-US"/>
          </a:p>
        </p:txBody>
      </p:sp>
    </p:spTree>
    <p:extLst>
      <p:ext uri="{BB962C8B-B14F-4D97-AF65-F5344CB8AC3E}">
        <p14:creationId xmlns:p14="http://schemas.microsoft.com/office/powerpoint/2010/main" val="56473215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userDrawn="1">
  <p:cSld name="14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3F9B7EBE-4F52-44EF-BF76-EC3614746B8A}" type="datetimeFigureOut">
              <a:rPr lang="zh-CN" altLang="en-US"/>
              <a:pPr>
                <a:defRPr/>
              </a:pPr>
              <a:t>2025/10/4</a:t>
            </a:fld>
            <a:endParaRPr lang="zh-CN" altLang="en-US"/>
          </a:p>
        </p:txBody>
      </p:sp>
      <p:sp>
        <p:nvSpPr>
          <p:cNvPr id="3" name="页脚占位符 4"/>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5"/>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srgbClr val="5FCBEF"/>
                </a:solidFill>
                <a:latin typeface="Lato Light"/>
              </a:defRPr>
            </a:lvl1pPr>
          </a:lstStyle>
          <a:p>
            <a:pPr>
              <a:defRPr/>
            </a:pPr>
            <a:fld id="{ECC1FBF7-1831-4568-BD42-EFF35CF9C2FD}" type="slidenum">
              <a:rPr lang="zh-CN" altLang="en-US"/>
              <a:pPr>
                <a:defRPr/>
              </a:pPr>
              <a:t>‹#›</a:t>
            </a:fld>
            <a:endParaRPr lang="zh-CN" altLang="en-US"/>
          </a:p>
        </p:txBody>
      </p:sp>
    </p:spTree>
    <p:extLst>
      <p:ext uri="{BB962C8B-B14F-4D97-AF65-F5344CB8AC3E}">
        <p14:creationId xmlns:p14="http://schemas.microsoft.com/office/powerpoint/2010/main" val="2058008610"/>
      </p:ext>
    </p:extLst>
  </p:cSld>
  <p:clrMapOvr>
    <a:masterClrMapping/>
  </p:clrMapOvr>
  <p:transition spd="slow" advTm="3000">
    <p:random/>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userDrawn="1">
  <p:cSld name="31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75E2E663-EA11-47D0-9779-E4205B0D5F7D}" type="datetimeFigureOut">
              <a:rPr lang="zh-CN" altLang="en-US"/>
              <a:pPr>
                <a:defRPr/>
              </a:pPr>
              <a:t>2025/10/4</a:t>
            </a:fld>
            <a:endParaRPr lang="zh-CN" altLang="en-US"/>
          </a:p>
        </p:txBody>
      </p:sp>
      <p:sp>
        <p:nvSpPr>
          <p:cNvPr id="3" name="页脚占位符 4"/>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5"/>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srgbClr val="5FCBEF"/>
                </a:solidFill>
                <a:latin typeface="Lato Light"/>
              </a:defRPr>
            </a:lvl1pPr>
          </a:lstStyle>
          <a:p>
            <a:pPr>
              <a:defRPr/>
            </a:pPr>
            <a:fld id="{003225EA-F39C-4160-8BA6-04C8A108F7CE}" type="slidenum">
              <a:rPr lang="zh-CN" altLang="en-US"/>
              <a:pPr>
                <a:defRPr/>
              </a:pPr>
              <a:t>‹#›</a:t>
            </a:fld>
            <a:endParaRPr lang="zh-CN" altLang="en-US"/>
          </a:p>
        </p:txBody>
      </p:sp>
    </p:spTree>
    <p:extLst>
      <p:ext uri="{BB962C8B-B14F-4D97-AF65-F5344CB8AC3E}">
        <p14:creationId xmlns:p14="http://schemas.microsoft.com/office/powerpoint/2010/main" val="710218055"/>
      </p:ext>
    </p:extLst>
  </p:cSld>
  <p:clrMapOvr>
    <a:masterClrMapping/>
  </p:clrMapOvr>
  <p:transition spd="slow" advTm="3000">
    <p:random/>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userDrawn="1">
  <p:cSld name="8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751BD7B6-A3D6-49B0-B014-5745811F761F}" type="datetimeFigureOut">
              <a:rPr lang="zh-CN" altLang="en-US"/>
              <a:pPr>
                <a:defRPr/>
              </a:pPr>
              <a:t>2025/10/4</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2217BC0D-3BF9-49B7-AA41-D92BF834DD82}" type="slidenum">
              <a:rPr lang="zh-CN" altLang="en-US"/>
              <a:pPr>
                <a:defRPr/>
              </a:pPr>
              <a:t>‹#›</a:t>
            </a:fld>
            <a:endParaRPr lang="zh-CN" altLang="en-US"/>
          </a:p>
        </p:txBody>
      </p:sp>
    </p:spTree>
    <p:extLst>
      <p:ext uri="{BB962C8B-B14F-4D97-AF65-F5344CB8AC3E}">
        <p14:creationId xmlns:p14="http://schemas.microsoft.com/office/powerpoint/2010/main" val="228700083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userDrawn="1">
  <p:cSld name="9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D451CF94-E2B7-4A75-9914-BDF10FB4364F}" type="datetimeFigureOut">
              <a:rPr lang="zh-CN" altLang="en-US"/>
              <a:pPr>
                <a:defRPr/>
              </a:pPr>
              <a:t>2025/10/4</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4448E950-558E-40DC-A7DC-C899D70A2C2B}" type="slidenum">
              <a:rPr lang="zh-CN" altLang="en-US"/>
              <a:pPr>
                <a:defRPr/>
              </a:pPr>
              <a:t>‹#›</a:t>
            </a:fld>
            <a:endParaRPr lang="zh-CN" altLang="en-US"/>
          </a:p>
        </p:txBody>
      </p:sp>
    </p:spTree>
    <p:extLst>
      <p:ext uri="{BB962C8B-B14F-4D97-AF65-F5344CB8AC3E}">
        <p14:creationId xmlns:p14="http://schemas.microsoft.com/office/powerpoint/2010/main" val="339015723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userDrawn="1">
  <p:cSld name="10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30D41A52-FDBD-4604-80BC-BE323A65A72C}" type="datetimeFigureOut">
              <a:rPr lang="zh-CN" altLang="en-US"/>
              <a:pPr>
                <a:defRPr/>
              </a:pPr>
              <a:t>2025/10/4</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B1554578-8C87-42C3-B9A4-C6300BDB647C}" type="slidenum">
              <a:rPr lang="zh-CN" altLang="en-US"/>
              <a:pPr>
                <a:defRPr/>
              </a:pPr>
              <a:t>‹#›</a:t>
            </a:fld>
            <a:endParaRPr lang="zh-CN" altLang="en-US"/>
          </a:p>
        </p:txBody>
      </p:sp>
    </p:spTree>
    <p:extLst>
      <p:ext uri="{BB962C8B-B14F-4D97-AF65-F5344CB8AC3E}">
        <p14:creationId xmlns:p14="http://schemas.microsoft.com/office/powerpoint/2010/main" val="35563436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3"/>
        <p:cNvGrpSpPr/>
        <p:nvPr/>
      </p:nvGrpSpPr>
      <p:grpSpPr>
        <a:xfrm>
          <a:off x="0" y="0"/>
          <a:ext cx="0" cy="0"/>
          <a:chOff x="0" y="0"/>
          <a:chExt cx="0" cy="0"/>
        </a:xfrm>
      </p:grpSpPr>
      <p:sp>
        <p:nvSpPr>
          <p:cNvPr id="24" name="Google Shape;24;p1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1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6" name="Google Shape;26;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21509611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13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0ACC8625-7FA6-490F-8ABA-77823D394401}" type="datetimeFigureOut">
              <a:rPr lang="zh-CN" altLang="en-US"/>
              <a:pPr>
                <a:defRPr/>
              </a:pPr>
              <a:t>2025/10/4</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4DAF56E4-B783-470F-A41B-7A2C54724EC9}" type="slidenum">
              <a:rPr lang="zh-CN" altLang="en-US"/>
              <a:pPr>
                <a:defRPr/>
              </a:pPr>
              <a:t>‹#›</a:t>
            </a:fld>
            <a:endParaRPr lang="zh-CN" altLang="en-US"/>
          </a:p>
        </p:txBody>
      </p:sp>
    </p:spTree>
    <p:extLst>
      <p:ext uri="{BB962C8B-B14F-4D97-AF65-F5344CB8AC3E}">
        <p14:creationId xmlns:p14="http://schemas.microsoft.com/office/powerpoint/2010/main" val="317738553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userDrawn="1">
  <p:cSld name="14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99BE038F-D45D-463E-B413-2C1D1361CD38}" type="datetimeFigureOut">
              <a:rPr lang="zh-CN" altLang="en-US"/>
              <a:pPr>
                <a:defRPr/>
              </a:pPr>
              <a:t>2025/10/4</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536DE774-F8E2-43CF-8FCB-3B3A36ADF06F}" type="slidenum">
              <a:rPr lang="zh-CN" altLang="en-US"/>
              <a:pPr>
                <a:defRPr/>
              </a:pPr>
              <a:t>‹#›</a:t>
            </a:fld>
            <a:endParaRPr lang="zh-CN" altLang="en-US"/>
          </a:p>
        </p:txBody>
      </p:sp>
    </p:spTree>
    <p:extLst>
      <p:ext uri="{BB962C8B-B14F-4D97-AF65-F5344CB8AC3E}">
        <p14:creationId xmlns:p14="http://schemas.microsoft.com/office/powerpoint/2010/main" val="280471061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userDrawn="1">
  <p:cSld name="16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mn-cs"/>
              </a:defRPr>
            </a:lvl1pPr>
          </a:lstStyle>
          <a:p>
            <a:pPr>
              <a:defRPr/>
            </a:pPr>
            <a:fld id="{2879FFEE-6F59-4D70-BCF0-2EEC6A2E263C}" type="datetimeFigureOut">
              <a:rPr lang="zh-CN" altLang="en-US"/>
              <a:pPr>
                <a:defRPr/>
              </a:pPr>
              <a:t>2025/10/4</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mn-cs"/>
              </a:defRPr>
            </a:lvl1pPr>
          </a:lstStyle>
          <a:p>
            <a:pPr>
              <a:defRPr/>
            </a:pPr>
            <a:fld id="{74FC86FD-0771-47D1-B7AA-5F876B025B42}" type="slidenum">
              <a:rPr lang="zh-CN" altLang="en-US"/>
              <a:pPr>
                <a:defRPr/>
              </a:pPr>
              <a:t>‹#›</a:t>
            </a:fld>
            <a:endParaRPr lang="zh-CN" altLang="en-US"/>
          </a:p>
        </p:txBody>
      </p:sp>
    </p:spTree>
    <p:extLst>
      <p:ext uri="{BB962C8B-B14F-4D97-AF65-F5344CB8AC3E}">
        <p14:creationId xmlns:p14="http://schemas.microsoft.com/office/powerpoint/2010/main" val="36658076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userDrawn="1">
  <p:cSld name="41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B4C02AF6-796E-48C1-9C8C-04E1C964A6F9}" type="datetimeFigureOut">
              <a:rPr lang="zh-CN" altLang="en-US">
                <a:latin typeface="Arial" panose="020B0604020202020204" pitchFamily="34" charset="0"/>
              </a:rPr>
              <a:pPr eaLnBrk="0" fontAlgn="base" hangingPunct="0">
                <a:spcBef>
                  <a:spcPct val="0"/>
                </a:spcBef>
                <a:spcAft>
                  <a:spcPct val="0"/>
                </a:spcAft>
                <a:defRPr/>
              </a:pPr>
              <a:t>2025/10/4</a:t>
            </a:fld>
            <a:endParaRPr lang="zh-CN" altLang="en-US">
              <a:latin typeface="Arial" panose="020B0604020202020204" pitchFamily="34" charset="0"/>
            </a:endParaRPr>
          </a:p>
        </p:txBody>
      </p:sp>
      <p:sp>
        <p:nvSpPr>
          <p:cNvPr id="3" name="页脚占位符 4"/>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7FAE627E-5A02-4134-AD3C-2E5CB56CC347}"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4086092436"/>
      </p:ext>
    </p:extLst>
  </p:cSld>
  <p:clrMapOvr>
    <a:masterClrMapping/>
  </p:clrMapOvr>
  <p:transition spd="slow" advTm="3000">
    <p:random/>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userDrawn="1">
  <p:cSld name="16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46AF05B8-240C-4704-AF78-9D429FE96755}" type="datetimeFigureOut">
              <a:rPr lang="zh-CN" altLang="en-US">
                <a:latin typeface="Arial" panose="020B0604020202020204" pitchFamily="34" charset="0"/>
              </a:rPr>
              <a:pPr eaLnBrk="0" fontAlgn="base" hangingPunct="0">
                <a:spcBef>
                  <a:spcPct val="0"/>
                </a:spcBef>
                <a:spcAft>
                  <a:spcPct val="0"/>
                </a:spcAft>
                <a:defRPr/>
              </a:pPr>
              <a:t>2025/10/4</a:t>
            </a:fld>
            <a:endParaRPr lang="zh-CN" altLang="en-US">
              <a:latin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B659977B-A7E6-4E1C-ACC9-36B81DF06092}"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159407939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userDrawn="1">
  <p:cSld name="1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8338676"/>
      </p:ext>
    </p:extLst>
  </p:cSld>
  <p:clrMapOvr>
    <a:masterClrMapping/>
  </p:clrMapOvr>
  <p:transition spd="slow" advClick="0" advTm="4000">
    <p:comb/>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11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1753573"/>
      </p:ext>
    </p:extLst>
  </p:cSld>
  <p:clrMapOvr>
    <a:masterClrMapping/>
  </p:clrMapOvr>
  <p:transition spd="slow"/>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43_标题和内容">
    <p:spTree>
      <p:nvGrpSpPr>
        <p:cNvPr id="1" name=""/>
        <p:cNvGrpSpPr/>
        <p:nvPr/>
      </p:nvGrpSpPr>
      <p:grpSpPr>
        <a:xfrm>
          <a:off x="0" y="0"/>
          <a:ext cx="0" cy="0"/>
          <a:chOff x="0" y="0"/>
          <a:chExt cx="0" cy="0"/>
        </a:xfrm>
      </p:grpSpPr>
      <p:sp>
        <p:nvSpPr>
          <p:cNvPr id="2" name="菱形 6"/>
          <p:cNvSpPr/>
          <p:nvPr userDrawn="1"/>
        </p:nvSpPr>
        <p:spPr>
          <a:xfrm>
            <a:off x="127000" y="136525"/>
            <a:ext cx="539750" cy="53975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3" name="菱形 2"/>
          <p:cNvSpPr/>
          <p:nvPr userDrawn="1"/>
        </p:nvSpPr>
        <p:spPr>
          <a:xfrm>
            <a:off x="190500" y="136525"/>
            <a:ext cx="539750" cy="53975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Tree>
    <p:extLst>
      <p:ext uri="{BB962C8B-B14F-4D97-AF65-F5344CB8AC3E}">
        <p14:creationId xmlns:p14="http://schemas.microsoft.com/office/powerpoint/2010/main" val="567612469"/>
      </p:ext>
    </p:extLst>
  </p:cSld>
  <p:clrMapOvr>
    <a:masterClrMapping/>
  </p:clrMapOvr>
  <p:transition spd="slow"/>
</p:sldLayout>
</file>

<file path=ppt/slideLayouts/slideLayout148.xml><?xml version="1.0" encoding="utf-8"?>
<p:sldLayout xmlns:a="http://schemas.openxmlformats.org/drawingml/2006/main" xmlns:r="http://schemas.openxmlformats.org/officeDocument/2006/relationships" xmlns:p="http://schemas.openxmlformats.org/presentationml/2006/main" userDrawn="1">
  <p:cSld name="24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E74FEC7C-AFF6-40C3-A69C-F5EEDA6F859B}" type="datetimeFigureOut">
              <a:rPr lang="zh-CN" altLang="en-US"/>
              <a:pPr>
                <a:defRPr/>
              </a:pPr>
              <a:t>2025/10/4</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B91B0A1B-A4BD-4273-B7A4-2F04B33783AD}" type="slidenum">
              <a:rPr lang="zh-CN" altLang="en-US"/>
              <a:pPr>
                <a:defRPr/>
              </a:pPr>
              <a:t>‹#›</a:t>
            </a:fld>
            <a:endParaRPr lang="zh-CN" altLang="en-US"/>
          </a:p>
        </p:txBody>
      </p:sp>
    </p:spTree>
    <p:extLst>
      <p:ext uri="{BB962C8B-B14F-4D97-AF65-F5344CB8AC3E}">
        <p14:creationId xmlns:p14="http://schemas.microsoft.com/office/powerpoint/2010/main" val="329406498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269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099299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29"/>
        <p:cNvGrpSpPr/>
        <p:nvPr/>
      </p:nvGrpSpPr>
      <p:grpSpPr>
        <a:xfrm>
          <a:off x="0" y="0"/>
          <a:ext cx="0" cy="0"/>
          <a:chOff x="0" y="0"/>
          <a:chExt cx="0" cy="0"/>
        </a:xfrm>
      </p:grpSpPr>
      <p:sp>
        <p:nvSpPr>
          <p:cNvPr id="30" name="Google Shape;30;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1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1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260061760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270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47282418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271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14343719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272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37202654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27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95548883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274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90396030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userDrawn="1">
  <p:cSld name="27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1C6F658E-5C63-410D-A3C7-860B841E5336}" type="datetimeFigureOut">
              <a:rPr lang="zh-CN" altLang="en-US"/>
              <a:pPr>
                <a:defRPr/>
              </a:pPr>
              <a:t>2025/10/4</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DF072011-69A9-4BFA-9668-2B8ABB2E3AA5}" type="slidenum">
              <a:rPr lang="zh-CN" altLang="en-US"/>
              <a:pPr>
                <a:defRPr/>
              </a:pPr>
              <a:t>‹#›</a:t>
            </a:fld>
            <a:endParaRPr lang="zh-CN" altLang="en-US"/>
          </a:p>
        </p:txBody>
      </p:sp>
    </p:spTree>
    <p:extLst>
      <p:ext uri="{BB962C8B-B14F-4D97-AF65-F5344CB8AC3E}">
        <p14:creationId xmlns:p14="http://schemas.microsoft.com/office/powerpoint/2010/main" val="411013791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userDrawn="1">
  <p:cSld name="2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srgbClr val="5F5F5F"/>
                </a:solidFill>
                <a:latin typeface="Arial" panose="020B0604020202020204" pitchFamily="34" charset="0"/>
                <a:cs typeface="Arial" panose="020B0604020202020204" pitchFamily="34" charset="0"/>
              </a:defRPr>
            </a:lvl1pPr>
          </a:lstStyle>
          <a:p>
            <a:pPr>
              <a:defRPr/>
            </a:pPr>
            <a:fld id="{E2E38B4E-4522-49CF-AA22-3B132B918FF6}" type="datetimeFigureOut">
              <a:rPr lang="zh-CN" altLang="en-US"/>
              <a:pPr>
                <a:defRPr/>
              </a:pPr>
              <a:t>2025/10/4</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srgbClr val="5F5F5F"/>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srgbClr val="5F5F5F"/>
                </a:solidFill>
                <a:latin typeface="Arial" panose="020B0604020202020204" pitchFamily="34" charset="0"/>
                <a:cs typeface="Arial" panose="020B0604020202020204" pitchFamily="34" charset="0"/>
              </a:defRPr>
            </a:lvl1pPr>
          </a:lstStyle>
          <a:p>
            <a:pPr>
              <a:defRPr/>
            </a:pPr>
            <a:fld id="{341B2283-4398-4189-841C-8077E651DACE}" type="slidenum">
              <a:rPr lang="zh-CN" altLang="en-US"/>
              <a:pPr>
                <a:defRPr/>
              </a:pPr>
              <a:t>‹#›</a:t>
            </a:fld>
            <a:endParaRPr lang="zh-CN" altLang="en-US"/>
          </a:p>
        </p:txBody>
      </p:sp>
    </p:spTree>
    <p:extLst>
      <p:ext uri="{BB962C8B-B14F-4D97-AF65-F5344CB8AC3E}">
        <p14:creationId xmlns:p14="http://schemas.microsoft.com/office/powerpoint/2010/main" val="66052116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userDrawn="1">
  <p:cSld name="29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mn-cs"/>
              </a:defRPr>
            </a:lvl1pPr>
          </a:lstStyle>
          <a:p>
            <a:pPr>
              <a:defRPr/>
            </a:pPr>
            <a:fld id="{07ECBEB0-3FD5-4434-830D-BB080752A9F1}" type="datetimeFigureOut">
              <a:rPr lang="zh-CN" altLang="en-US"/>
              <a:pPr>
                <a:defRPr/>
              </a:pPr>
              <a:t>2025/10/4</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mn-cs"/>
              </a:defRPr>
            </a:lvl1pPr>
          </a:lstStyle>
          <a:p>
            <a:pPr>
              <a:defRPr/>
            </a:pPr>
            <a:fld id="{CE5D3DBA-0B94-49A9-8EEC-CAF359B90C03}" type="slidenum">
              <a:rPr lang="zh-CN" altLang="en-US"/>
              <a:pPr>
                <a:defRPr/>
              </a:pPr>
              <a:t>‹#›</a:t>
            </a:fld>
            <a:endParaRPr lang="zh-CN" altLang="en-US"/>
          </a:p>
        </p:txBody>
      </p:sp>
    </p:spTree>
    <p:extLst>
      <p:ext uri="{BB962C8B-B14F-4D97-AF65-F5344CB8AC3E}">
        <p14:creationId xmlns:p14="http://schemas.microsoft.com/office/powerpoint/2010/main" val="93257765"/>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userDrawn="1">
  <p:cSld name="30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57D8BEC0-3C5F-453A-B91A-8A3C7D87900B}" type="datetimeFigureOut">
              <a:rPr lang="zh-CN" altLang="en-US"/>
              <a:pPr>
                <a:defRPr/>
              </a:pPr>
              <a:t>2025/10/4</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0D75A0C0-1370-4CA0-8435-116B6ED44355}" type="slidenum">
              <a:rPr lang="zh-CN" altLang="en-US"/>
              <a:pPr>
                <a:defRPr/>
              </a:pPr>
              <a:t>‹#›</a:t>
            </a:fld>
            <a:endParaRPr lang="zh-CN" altLang="en-US"/>
          </a:p>
        </p:txBody>
      </p:sp>
    </p:spTree>
    <p:extLst>
      <p:ext uri="{BB962C8B-B14F-4D97-AF65-F5344CB8AC3E}">
        <p14:creationId xmlns:p14="http://schemas.microsoft.com/office/powerpoint/2010/main" val="315816757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userDrawn="1">
  <p:cSld name="3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mn-cs"/>
              </a:defRPr>
            </a:lvl1pPr>
          </a:lstStyle>
          <a:p>
            <a:pPr>
              <a:defRPr/>
            </a:pPr>
            <a:fld id="{BD7E1E25-72F9-4EF3-B1BC-5CD6ED24885E}" type="datetimeFigureOut">
              <a:rPr lang="zh-CN" altLang="en-US"/>
              <a:pPr>
                <a:defRPr/>
              </a:pPr>
              <a:t>2025/10/4</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mn-cs"/>
              </a:defRPr>
            </a:lvl1pPr>
          </a:lstStyle>
          <a:p>
            <a:pPr>
              <a:defRPr/>
            </a:pPr>
            <a:fld id="{8038CCC4-497F-4DD3-94E9-9AD17F7EB588}" type="slidenum">
              <a:rPr lang="zh-CN" altLang="en-US"/>
              <a:pPr>
                <a:defRPr/>
              </a:pPr>
              <a:t>‹#›</a:t>
            </a:fld>
            <a:endParaRPr lang="zh-CN" altLang="en-US"/>
          </a:p>
        </p:txBody>
      </p:sp>
    </p:spTree>
    <p:extLst>
      <p:ext uri="{BB962C8B-B14F-4D97-AF65-F5344CB8AC3E}">
        <p14:creationId xmlns:p14="http://schemas.microsoft.com/office/powerpoint/2010/main" val="18494530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36"/>
        <p:cNvGrpSpPr/>
        <p:nvPr/>
      </p:nvGrpSpPr>
      <p:grpSpPr>
        <a:xfrm>
          <a:off x="0" y="0"/>
          <a:ext cx="0" cy="0"/>
          <a:chOff x="0" y="0"/>
          <a:chExt cx="0" cy="0"/>
        </a:xfrm>
      </p:grpSpPr>
      <p:sp>
        <p:nvSpPr>
          <p:cNvPr id="37" name="Google Shape;37;p1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1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 name="Google Shape;39;p1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1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1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39832434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userDrawn="1">
  <p:cSld name="3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C4EF9BF5-D28A-4917-A8FC-EAE4B49E73C5}" type="datetimeFigureOut">
              <a:rPr lang="zh-CN" altLang="en-US"/>
              <a:pPr>
                <a:defRPr/>
              </a:pPr>
              <a:t>2025/10/4</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1789AECE-280E-4C55-B854-F8FA69472B93}" type="slidenum">
              <a:rPr lang="zh-CN" altLang="en-US"/>
              <a:pPr>
                <a:defRPr/>
              </a:pPr>
              <a:t>‹#›</a:t>
            </a:fld>
            <a:endParaRPr lang="zh-CN" altLang="en-US"/>
          </a:p>
        </p:txBody>
      </p:sp>
    </p:spTree>
    <p:extLst>
      <p:ext uri="{BB962C8B-B14F-4D97-AF65-F5344CB8AC3E}">
        <p14:creationId xmlns:p14="http://schemas.microsoft.com/office/powerpoint/2010/main" val="248610528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userDrawn="1">
  <p:cSld name="3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09600" y="6245225"/>
            <a:ext cx="2844800" cy="476250"/>
          </a:xfrm>
          <a:prstGeom prst="rect">
            <a:avLst/>
          </a:prstGeom>
        </p:spPr>
        <p:txBody>
          <a:bodyPr/>
          <a:lstStyle>
            <a:lvl1pPr algn="ctr">
              <a:spcBef>
                <a:spcPct val="50000"/>
              </a:spcBef>
              <a:defRPr>
                <a:solidFill>
                  <a:prstClr val="black">
                    <a:tint val="75000"/>
                  </a:prstClr>
                </a:solidFill>
              </a:defRPr>
            </a:lvl1pPr>
          </a:lstStyle>
          <a:p>
            <a:pPr eaLnBrk="0" fontAlgn="base" hangingPunct="0">
              <a:spcAft>
                <a:spcPct val="0"/>
              </a:spcAft>
              <a:defRPr/>
            </a:pPr>
            <a:fld id="{9E7C9E0D-D356-41E4-A9D8-0444FE82027C}" type="datetimeFigureOut">
              <a:rPr lang="zh-CN" altLang="en-US" sz="2400">
                <a:latin typeface="Arial" panose="020B0604020202020204" pitchFamily="34" charset="0"/>
              </a:rPr>
              <a:pPr eaLnBrk="0" fontAlgn="base" hangingPunct="0">
                <a:spcAft>
                  <a:spcPct val="0"/>
                </a:spcAft>
                <a:defRPr/>
              </a:pPr>
              <a:t>2025/10/4</a:t>
            </a:fld>
            <a:endParaRPr lang="zh-CN" altLang="en-US" sz="2400">
              <a:latin typeface="Arial" panose="020B0604020202020204" pitchFamily="34" charset="0"/>
            </a:endParaRPr>
          </a:p>
        </p:txBody>
      </p:sp>
      <p:sp>
        <p:nvSpPr>
          <p:cNvPr id="3" name="页脚占位符 3"/>
          <p:cNvSpPr>
            <a:spLocks noGrp="1"/>
          </p:cNvSpPr>
          <p:nvPr>
            <p:ph type="ftr" sz="quarter" idx="11"/>
          </p:nvPr>
        </p:nvSpPr>
        <p:spPr>
          <a:xfrm>
            <a:off x="4165600" y="6245225"/>
            <a:ext cx="3860800" cy="476250"/>
          </a:xfrm>
          <a:prstGeom prst="rect">
            <a:avLst/>
          </a:prstGeom>
        </p:spPr>
        <p:txBody>
          <a:bodyPr/>
          <a:lstStyle>
            <a:lvl1pPr algn="ctr">
              <a:spcBef>
                <a:spcPct val="50000"/>
              </a:spcBef>
              <a:defRPr>
                <a:solidFill>
                  <a:prstClr val="black">
                    <a:tint val="75000"/>
                  </a:prstClr>
                </a:solidFill>
              </a:defRPr>
            </a:lvl1pPr>
          </a:lstStyle>
          <a:p>
            <a:pPr eaLnBrk="0" fontAlgn="base" hangingPunct="0">
              <a:spcAft>
                <a:spcPct val="0"/>
              </a:spcAft>
              <a:defRPr/>
            </a:pPr>
            <a:endParaRPr lang="zh-CN" altLang="en-US" sz="2400">
              <a:latin typeface="Arial" panose="020B0604020202020204" pitchFamily="34" charset="0"/>
            </a:endParaRPr>
          </a:p>
        </p:txBody>
      </p:sp>
      <p:sp>
        <p:nvSpPr>
          <p:cNvPr id="4" name="灯片编号占位符 4"/>
          <p:cNvSpPr>
            <a:spLocks noGrp="1"/>
          </p:cNvSpPr>
          <p:nvPr>
            <p:ph type="sldNum" sz="quarter" idx="12"/>
          </p:nvPr>
        </p:nvSpPr>
        <p:spPr>
          <a:xfrm>
            <a:off x="8737600" y="6245225"/>
            <a:ext cx="2844800" cy="476250"/>
          </a:xfrm>
          <a:prstGeom prst="rect">
            <a:avLst/>
          </a:prstGeom>
        </p:spPr>
        <p:txBody>
          <a:bodyPr/>
          <a:lstStyle>
            <a:lvl1pPr algn="ctr">
              <a:spcBef>
                <a:spcPct val="50000"/>
              </a:spcBef>
              <a:defRPr>
                <a:solidFill>
                  <a:prstClr val="black">
                    <a:tint val="75000"/>
                  </a:prstClr>
                </a:solidFill>
              </a:defRPr>
            </a:lvl1pPr>
          </a:lstStyle>
          <a:p>
            <a:pPr eaLnBrk="0" fontAlgn="base" hangingPunct="0">
              <a:spcAft>
                <a:spcPct val="0"/>
              </a:spcAft>
              <a:defRPr/>
            </a:pPr>
            <a:fld id="{0CDD7AAA-E8AC-46B9-9167-5079BA827B21}" type="slidenum">
              <a:rPr lang="zh-CN" altLang="en-US" sz="2400">
                <a:latin typeface="Arial" panose="020B0604020202020204" pitchFamily="34" charset="0"/>
              </a:rPr>
              <a:pPr eaLnBrk="0" fontAlgn="base" hangingPunct="0">
                <a:spcAft>
                  <a:spcPct val="0"/>
                </a:spcAft>
                <a:defRPr/>
              </a:pPr>
              <a:t>‹#›</a:t>
            </a:fld>
            <a:endParaRPr lang="zh-CN" altLang="en-US" sz="2400">
              <a:latin typeface="Arial" panose="020B0604020202020204" pitchFamily="34" charset="0"/>
            </a:endParaRPr>
          </a:p>
        </p:txBody>
      </p:sp>
    </p:spTree>
    <p:extLst>
      <p:ext uri="{BB962C8B-B14F-4D97-AF65-F5344CB8AC3E}">
        <p14:creationId xmlns:p14="http://schemas.microsoft.com/office/powerpoint/2010/main" val="327808716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userDrawn="1">
  <p:cSld name="65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eaLnBrk="0" fontAlgn="base" hangingPunct="0">
              <a:spcBef>
                <a:spcPct val="0"/>
              </a:spcBef>
              <a:spcAft>
                <a:spcPct val="0"/>
              </a:spcAft>
              <a:defRPr/>
            </a:pPr>
            <a:fld id="{2BCC7A12-A6F8-4B29-B1F6-EFE54D85C9A3}" type="datetimeFigureOut">
              <a:rPr lang="zh-CN" altLang="en-US" sz="2400">
                <a:solidFill>
                  <a:prstClr val="black">
                    <a:tint val="75000"/>
                  </a:prstClr>
                </a:solidFill>
                <a:latin typeface="Arial" panose="020B0604020202020204" pitchFamily="34" charset="0"/>
              </a:rPr>
              <a:pPr eaLnBrk="0" fontAlgn="base" hangingPunct="0">
                <a:spcBef>
                  <a:spcPct val="0"/>
                </a:spcBef>
                <a:spcAft>
                  <a:spcPct val="0"/>
                </a:spcAft>
                <a:defRPr/>
              </a:pPr>
              <a:t>2025/10/4</a:t>
            </a:fld>
            <a:endParaRPr lang="zh-CN" altLang="en-US" sz="2400">
              <a:solidFill>
                <a:prstClr val="black">
                  <a:tint val="75000"/>
                </a:prstClr>
              </a:solidFill>
              <a:latin typeface="Arial" panose="020B0604020202020204" pitchFamily="34" charset="0"/>
            </a:endParaRPr>
          </a:p>
        </p:txBody>
      </p:sp>
      <p:sp>
        <p:nvSpPr>
          <p:cNvPr id="3" name="页脚占位符 4">
            <a:extLst>
              <a:ext uri="{FF2B5EF4-FFF2-40B4-BE49-F238E27FC236}">
                <a16:creationId xmlns:a16="http://schemas.microsoft.com/office/drawing/2014/main"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eaLnBrk="0" fontAlgn="base" hangingPunct="0">
              <a:spcBef>
                <a:spcPct val="0"/>
              </a:spcBef>
              <a:spcAft>
                <a:spcPct val="0"/>
              </a:spcAft>
              <a:defRPr/>
            </a:pPr>
            <a:endParaRPr lang="zh-CN" altLang="en-US" sz="2400">
              <a:solidFill>
                <a:prstClr val="black">
                  <a:tint val="75000"/>
                </a:prstClr>
              </a:solidFill>
              <a:latin typeface="Arial" panose="020B0604020202020204" pitchFamily="34" charset="0"/>
            </a:endParaRPr>
          </a:p>
        </p:txBody>
      </p:sp>
      <p:sp>
        <p:nvSpPr>
          <p:cNvPr id="4" name="灯片编号占位符 5">
            <a:extLst>
              <a:ext uri="{FF2B5EF4-FFF2-40B4-BE49-F238E27FC236}">
                <a16:creationId xmlns:a16="http://schemas.microsoft.com/office/drawing/2014/main"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eaLnBrk="0" fontAlgn="base" hangingPunct="0">
              <a:spcBef>
                <a:spcPct val="0"/>
              </a:spcBef>
              <a:spcAft>
                <a:spcPct val="0"/>
              </a:spcAft>
              <a:defRPr/>
            </a:pPr>
            <a:fld id="{18CB745E-AF92-4B82-9391-130056807CE7}" type="slidenum">
              <a:rPr lang="zh-CN" altLang="en-US" sz="2400">
                <a:solidFill>
                  <a:srgbClr val="5FCBEF"/>
                </a:solidFill>
                <a:latin typeface="Arial" panose="020B0604020202020204" pitchFamily="34" charset="0"/>
              </a:rPr>
              <a:pPr eaLnBrk="0" fontAlgn="base" hangingPunct="0">
                <a:spcBef>
                  <a:spcPct val="0"/>
                </a:spcBef>
                <a:spcAft>
                  <a:spcPct val="0"/>
                </a:spcAft>
                <a:defRPr/>
              </a:pPr>
              <a:t>‹#›</a:t>
            </a:fld>
            <a:endParaRPr lang="zh-CN" altLang="en-US" sz="2400">
              <a:solidFill>
                <a:srgbClr val="5FCBEF"/>
              </a:solidFill>
              <a:latin typeface="Arial" panose="020B0604020202020204" pitchFamily="34" charset="0"/>
            </a:endParaRPr>
          </a:p>
        </p:txBody>
      </p:sp>
    </p:spTree>
    <p:extLst>
      <p:ext uri="{BB962C8B-B14F-4D97-AF65-F5344CB8AC3E}">
        <p14:creationId xmlns:p14="http://schemas.microsoft.com/office/powerpoint/2010/main" val="337260002"/>
      </p:ext>
    </p:extLst>
  </p:cSld>
  <p:clrMapOvr>
    <a:masterClrMapping/>
  </p:clrMapOvr>
  <p:transition spd="slow" advTm="3000">
    <p:random/>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userDrawn="1">
  <p:cSld name="3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eaLnBrk="0" fontAlgn="base" hangingPunct="0">
              <a:spcBef>
                <a:spcPct val="0"/>
              </a:spcBef>
              <a:spcAft>
                <a:spcPct val="0"/>
              </a:spcAft>
              <a:defRPr/>
            </a:pPr>
            <a:fld id="{39ADED8E-4E0B-498D-B715-B157A890E4DE}" type="datetimeFigureOut">
              <a:rPr lang="zh-CN" altLang="en-US" sz="2400">
                <a:latin typeface="Arial" panose="020B0604020202020204" pitchFamily="34" charset="0"/>
              </a:rPr>
              <a:pPr eaLnBrk="0" fontAlgn="base" hangingPunct="0">
                <a:spcBef>
                  <a:spcPct val="0"/>
                </a:spcBef>
                <a:spcAft>
                  <a:spcPct val="0"/>
                </a:spcAft>
                <a:defRPr/>
              </a:pPr>
              <a:t>2025/10/4</a:t>
            </a:fld>
            <a:endParaRPr lang="zh-CN" altLang="en-US" sz="2400">
              <a:latin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sz="2400">
              <a:latin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18634F15-13D2-4C0D-99FD-67E8D2F909DD}" type="slidenum">
              <a:rPr lang="zh-CN" altLang="en-US" sz="2400">
                <a:latin typeface="Arial" panose="020B0604020202020204" pitchFamily="34" charset="0"/>
              </a:rPr>
              <a:pPr eaLnBrk="0" fontAlgn="base" hangingPunct="0">
                <a:spcBef>
                  <a:spcPct val="0"/>
                </a:spcBef>
                <a:spcAft>
                  <a:spcPct val="0"/>
                </a:spcAft>
                <a:defRPr/>
              </a:pPr>
              <a:t>‹#›</a:t>
            </a:fld>
            <a:endParaRPr lang="zh-CN" altLang="en-US" sz="2400">
              <a:latin typeface="Arial" panose="020B0604020202020204" pitchFamily="34" charset="0"/>
            </a:endParaRPr>
          </a:p>
        </p:txBody>
      </p:sp>
    </p:spTree>
    <p:extLst>
      <p:ext uri="{BB962C8B-B14F-4D97-AF65-F5344CB8AC3E}">
        <p14:creationId xmlns:p14="http://schemas.microsoft.com/office/powerpoint/2010/main" val="182955892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23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83117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67_标题和内容">
    <p:spTree>
      <p:nvGrpSpPr>
        <p:cNvPr id="1" name=""/>
        <p:cNvGrpSpPr/>
        <p:nvPr/>
      </p:nvGrpSpPr>
      <p:grpSpPr>
        <a:xfrm>
          <a:off x="0" y="0"/>
          <a:ext cx="0" cy="0"/>
          <a:chOff x="0" y="0"/>
          <a:chExt cx="0" cy="0"/>
        </a:xfrm>
      </p:grpSpPr>
      <p:sp>
        <p:nvSpPr>
          <p:cNvPr id="7" name="菱形 6"/>
          <p:cNvSpPr/>
          <p:nvPr userDrawn="1"/>
        </p:nvSpPr>
        <p:spPr>
          <a:xfrm>
            <a:off x="127000" y="137026"/>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 name="菱形 2"/>
          <p:cNvSpPr/>
          <p:nvPr userDrawn="1"/>
        </p:nvSpPr>
        <p:spPr>
          <a:xfrm>
            <a:off x="190500" y="137026"/>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extLst>
      <p:ext uri="{BB962C8B-B14F-4D97-AF65-F5344CB8AC3E}">
        <p14:creationId xmlns:p14="http://schemas.microsoft.com/office/powerpoint/2010/main" val="6688122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5"/>
        <p:cNvGrpSpPr/>
        <p:nvPr/>
      </p:nvGrpSpPr>
      <p:grpSpPr>
        <a:xfrm>
          <a:off x="0" y="0"/>
          <a:ext cx="0" cy="0"/>
          <a:chOff x="0" y="0"/>
          <a:chExt cx="0" cy="0"/>
        </a:xfrm>
      </p:grpSpPr>
      <p:sp>
        <p:nvSpPr>
          <p:cNvPr id="46" name="Google Shape;46;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39187876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21659708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4"/>
        <p:cNvGrpSpPr/>
        <p:nvPr/>
      </p:nvGrpSpPr>
      <p:grpSpPr>
        <a:xfrm>
          <a:off x="0" y="0"/>
          <a:ext cx="0" cy="0"/>
          <a:chOff x="0" y="0"/>
          <a:chExt cx="0" cy="0"/>
        </a:xfrm>
      </p:grpSpPr>
      <p:sp>
        <p:nvSpPr>
          <p:cNvPr id="55" name="Google Shape;55;p1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1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1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40671856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5F0132F-27AD-4901-812E-8330D5487512}" type="datetimeFigureOut">
              <a:rPr lang="en-US" smtClean="0"/>
              <a:t>10/4/2025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13325711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Google Shape;62;p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20"/>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4" name="Google Shape;64;p2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28069209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8"/>
        <p:cNvGrpSpPr/>
        <p:nvPr/>
      </p:nvGrpSpPr>
      <p:grpSpPr>
        <a:xfrm>
          <a:off x="0" y="0"/>
          <a:ext cx="0" cy="0"/>
          <a:chOff x="0" y="0"/>
          <a:chExt cx="0" cy="0"/>
        </a:xfrm>
      </p:grpSpPr>
      <p:sp>
        <p:nvSpPr>
          <p:cNvPr id="69" name="Google Shape;69;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2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19183302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2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2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37142780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1"/>
        <p:cNvGrpSpPr/>
        <p:nvPr/>
      </p:nvGrpSpPr>
      <p:grpSpPr>
        <a:xfrm>
          <a:off x="0" y="0"/>
          <a:ext cx="0" cy="0"/>
          <a:chOff x="0" y="0"/>
          <a:chExt cx="0" cy="0"/>
        </a:xfrm>
      </p:grpSpPr>
      <p:pic>
        <p:nvPicPr>
          <p:cNvPr id="22" name="Google Shape;22;p6"/>
          <p:cNvPicPr preferRelativeResize="0"/>
          <p:nvPr/>
        </p:nvPicPr>
        <p:blipFill rotWithShape="1">
          <a:blip r:embed="rId2">
            <a:alphaModFix amt="28000"/>
          </a:blip>
          <a:srcRect t="3044" b="39510"/>
          <a:stretch/>
        </p:blipFill>
        <p:spPr>
          <a:xfrm>
            <a:off x="-330200" y="-249933"/>
            <a:ext cx="12981939" cy="7360173"/>
          </a:xfrm>
          <a:prstGeom prst="rect">
            <a:avLst/>
          </a:prstGeom>
          <a:noFill/>
          <a:ln>
            <a:noFill/>
          </a:ln>
        </p:spPr>
      </p:pic>
      <p:pic>
        <p:nvPicPr>
          <p:cNvPr id="23" name="Google Shape;23;p6"/>
          <p:cNvPicPr preferRelativeResize="0"/>
          <p:nvPr/>
        </p:nvPicPr>
        <p:blipFill rotWithShape="1">
          <a:blip r:embed="rId3">
            <a:alphaModFix/>
          </a:blip>
          <a:srcRect/>
          <a:stretch/>
        </p:blipFill>
        <p:spPr>
          <a:xfrm>
            <a:off x="339234" y="268151"/>
            <a:ext cx="11513532" cy="6321700"/>
          </a:xfrm>
          <a:prstGeom prst="rect">
            <a:avLst/>
          </a:prstGeom>
          <a:noFill/>
          <a:ln>
            <a:noFill/>
          </a:ln>
        </p:spPr>
      </p:pic>
    </p:spTree>
    <p:extLst>
      <p:ext uri="{BB962C8B-B14F-4D97-AF65-F5344CB8AC3E}">
        <p14:creationId xmlns:p14="http://schemas.microsoft.com/office/powerpoint/2010/main" val="30483104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17720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58342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9978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834939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663449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36998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5F0132F-27AD-4901-812E-8330D5487512}" type="datetimeFigureOut">
              <a:rPr lang="en-US" smtClean="0"/>
              <a:t>10/4/2025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6950222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22599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2307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505899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803507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63165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333424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7489580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1042738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748409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46075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5F0132F-27AD-4901-812E-8330D5487512}" type="datetimeFigureOut">
              <a:rPr lang="en-US" smtClean="0"/>
              <a:t>10/4/2025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290878192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336950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760269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849686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687432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908299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6"/>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8"/>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00821034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79341884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46035387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3"/>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01957876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6779502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5F0132F-27AD-4901-812E-8330D5487512}" type="datetimeFigureOut">
              <a:rPr lang="en-US" smtClean="0"/>
              <a:t>10/4/2025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162625334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38367710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E6FFF98A-E6C2-4B83-A778-35A581F9E50A}" type="datetimeFigureOut">
              <a:rPr lang="zh-CN" altLang="en-US"/>
              <a:pPr>
                <a:defRPr/>
              </a:pPr>
              <a:t>2025/10/4</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87B46765-5C38-470F-9354-B7AF9A503DDA}" type="slidenum">
              <a:rPr lang="zh-CN" altLang="en-US"/>
              <a:pPr>
                <a:defRPr/>
              </a:pPr>
              <a:t>‹#›</a:t>
            </a:fld>
            <a:endParaRPr lang="zh-CN" altLang="en-US"/>
          </a:p>
        </p:txBody>
      </p:sp>
    </p:spTree>
    <p:extLst>
      <p:ext uri="{BB962C8B-B14F-4D97-AF65-F5344CB8AC3E}">
        <p14:creationId xmlns:p14="http://schemas.microsoft.com/office/powerpoint/2010/main" val="374936920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A1818A1F-0709-45EA-9361-D9F99F07BAA8}" type="datetimeFigureOut">
              <a:rPr lang="zh-CN" altLang="en-US"/>
              <a:pPr>
                <a:defRPr/>
              </a:pPr>
              <a:t>2025/10/4</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79DBCEFE-8DBF-4E8D-9845-FF83EAA40651}" type="slidenum">
              <a:rPr lang="zh-CN" altLang="en-US"/>
              <a:pPr>
                <a:defRPr/>
              </a:pPr>
              <a:t>‹#›</a:t>
            </a:fld>
            <a:endParaRPr lang="zh-CN" altLang="en-US"/>
          </a:p>
        </p:txBody>
      </p:sp>
    </p:spTree>
    <p:extLst>
      <p:ext uri="{BB962C8B-B14F-4D97-AF65-F5344CB8AC3E}">
        <p14:creationId xmlns:p14="http://schemas.microsoft.com/office/powerpoint/2010/main" val="387560719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7747628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8794852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986905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8084897"/>
      </p:ext>
    </p:extLst>
  </p:cSld>
  <p:clrMapOvr>
    <a:masterClrMapping/>
  </p:clrMapOvr>
  <p:transition spd="slow" advClick="0" advTm="0">
    <p:random/>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eaLnBrk="0" fontAlgn="auto" hangingPunct="0">
              <a:spcBef>
                <a:spcPct val="0"/>
              </a:spcBef>
              <a:spcAft>
                <a:spcPts val="0"/>
              </a:spcAft>
              <a:defRPr sz="1350" smtClean="0">
                <a:solidFill>
                  <a:prstClr val="black">
                    <a:tint val="75000"/>
                  </a:prstClr>
                </a:solidFill>
                <a:latin typeface="Arial" panose="020B0604020202020204" pitchFamily="34" charset="0"/>
                <a:cs typeface="Arial" panose="020B0604020202020204" pitchFamily="34" charset="0"/>
              </a:defRPr>
            </a:lvl1pPr>
          </a:lstStyle>
          <a:p>
            <a:pPr>
              <a:defRPr/>
            </a:pPr>
            <a:fld id="{C5DDC509-6E76-4A7D-B645-A6CF03746FC1}" type="datetimeFigureOut">
              <a:rPr lang="zh-CN" altLang="en-US"/>
              <a:pPr>
                <a:defRPr/>
              </a:pPr>
              <a:t>2025/10/4</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eaLnBrk="0" fontAlgn="auto" hangingPunct="0">
              <a:spcBef>
                <a:spcPct val="0"/>
              </a:spcBef>
              <a:spcAft>
                <a:spcPts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eaLnBrk="0" fontAlgn="auto" hangingPunct="0">
              <a:spcBef>
                <a:spcPct val="0"/>
              </a:spcBef>
              <a:spcAft>
                <a:spcPts val="0"/>
              </a:spcAft>
              <a:defRPr sz="1350" smtClean="0">
                <a:solidFill>
                  <a:prstClr val="black">
                    <a:tint val="75000"/>
                  </a:prstClr>
                </a:solidFill>
                <a:latin typeface="Arial" panose="020B0604020202020204" pitchFamily="34" charset="0"/>
                <a:cs typeface="Arial" panose="020B0604020202020204" pitchFamily="34" charset="0"/>
              </a:defRPr>
            </a:lvl1pPr>
          </a:lstStyle>
          <a:p>
            <a:pPr>
              <a:defRPr/>
            </a:pPr>
            <a:fld id="{5A3F68D1-95F6-4896-B079-C9CD34FCD97D}" type="slidenum">
              <a:rPr lang="zh-CN" altLang="en-US"/>
              <a:pPr>
                <a:defRPr/>
              </a:pPr>
              <a:t>‹#›</a:t>
            </a:fld>
            <a:endParaRPr lang="zh-CN" altLang="en-US"/>
          </a:p>
        </p:txBody>
      </p:sp>
    </p:spTree>
    <p:extLst>
      <p:ext uri="{BB962C8B-B14F-4D97-AF65-F5344CB8AC3E}">
        <p14:creationId xmlns:p14="http://schemas.microsoft.com/office/powerpoint/2010/main" val="112873789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0414305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557517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5F0132F-27AD-4901-812E-8330D5487512}" type="datetimeFigureOut">
              <a:rPr lang="en-US" smtClean="0"/>
              <a:t>10/4/2025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413773266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65257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F6DD4CE6-08F9-43C8-A022-38B8AD29906F}" type="datetimeFigureOut">
              <a:rPr lang="zh-CN" altLang="en-US"/>
              <a:pPr>
                <a:defRPr/>
              </a:pPr>
              <a:t>2025/10/4</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F68699FD-CCB1-4EEC-A8A0-60980C6B45BD}" type="slidenum">
              <a:rPr lang="zh-CN" altLang="en-US"/>
              <a:pPr>
                <a:defRPr/>
              </a:pPr>
              <a:t>‹#›</a:t>
            </a:fld>
            <a:endParaRPr lang="zh-CN" altLang="en-US"/>
          </a:p>
        </p:txBody>
      </p:sp>
    </p:spTree>
    <p:extLst>
      <p:ext uri="{BB962C8B-B14F-4D97-AF65-F5344CB8AC3E}">
        <p14:creationId xmlns:p14="http://schemas.microsoft.com/office/powerpoint/2010/main" val="183548074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FD3BE4B1-D8A7-4010-BAB6-E8DFB933EA61}" type="datetimeFigureOut">
              <a:rPr lang="zh-CN" altLang="en-US"/>
              <a:pPr>
                <a:defRPr/>
              </a:pPr>
              <a:t>2025/10/4</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D225F620-B679-4579-AFBB-91D796ABFCA8}" type="slidenum">
              <a:rPr lang="zh-CN" altLang="en-US"/>
              <a:pPr>
                <a:defRPr/>
              </a:pPr>
              <a:t>‹#›</a:t>
            </a:fld>
            <a:endParaRPr lang="zh-CN" altLang="en-US"/>
          </a:p>
        </p:txBody>
      </p:sp>
    </p:spTree>
    <p:extLst>
      <p:ext uri="{BB962C8B-B14F-4D97-AF65-F5344CB8AC3E}">
        <p14:creationId xmlns:p14="http://schemas.microsoft.com/office/powerpoint/2010/main" val="168614567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mn-cs"/>
              </a:defRPr>
            </a:lvl1pPr>
          </a:lstStyle>
          <a:p>
            <a:pPr>
              <a:defRPr/>
            </a:pPr>
            <a:fld id="{B1BE6115-60E1-49B8-B072-938582F32656}" type="datetimeFigureOut">
              <a:rPr lang="zh-CN" altLang="en-US"/>
              <a:pPr>
                <a:defRPr/>
              </a:pPr>
              <a:t>2025/10/4</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mn-cs"/>
              </a:defRPr>
            </a:lvl1pPr>
          </a:lstStyle>
          <a:p>
            <a:pPr>
              <a:defRPr/>
            </a:pPr>
            <a:fld id="{8C4B8C66-8FEC-43D6-9F37-11342F2E6180}" type="slidenum">
              <a:rPr lang="zh-CN" altLang="en-US"/>
              <a:pPr>
                <a:defRPr/>
              </a:pPr>
              <a:t>‹#›</a:t>
            </a:fld>
            <a:endParaRPr lang="zh-CN" altLang="en-US"/>
          </a:p>
        </p:txBody>
      </p:sp>
    </p:spTree>
    <p:extLst>
      <p:ext uri="{BB962C8B-B14F-4D97-AF65-F5344CB8AC3E}">
        <p14:creationId xmlns:p14="http://schemas.microsoft.com/office/powerpoint/2010/main" val="57640778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9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0680EA20-E02C-4E08-80C7-299C9F7CE419}" type="datetimeFigureOut">
              <a:rPr lang="zh-CN" altLang="en-US"/>
              <a:pPr>
                <a:defRPr/>
              </a:pPr>
              <a:t>2025/10/4</a:t>
            </a:fld>
            <a:endParaRPr lang="zh-CN" altLang="en-US"/>
          </a:p>
        </p:txBody>
      </p:sp>
      <p:sp>
        <p:nvSpPr>
          <p:cNvPr id="3" name="页脚占位符 4"/>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E4BEFC50-AF79-413A-8EBC-118D41A25FAC}" type="slidenum">
              <a:rPr lang="zh-CN" altLang="en-US"/>
              <a:pPr>
                <a:defRPr/>
              </a:pPr>
              <a:t>‹#›</a:t>
            </a:fld>
            <a:endParaRPr lang="zh-CN" altLang="en-US"/>
          </a:p>
        </p:txBody>
      </p:sp>
    </p:spTree>
    <p:extLst>
      <p:ext uri="{BB962C8B-B14F-4D97-AF65-F5344CB8AC3E}">
        <p14:creationId xmlns:p14="http://schemas.microsoft.com/office/powerpoint/2010/main" val="3491225583"/>
      </p:ext>
    </p:extLst>
  </p:cSld>
  <p:clrMapOvr>
    <a:masterClrMapping/>
  </p:clrMapOvr>
  <p:transition spd="slow" advTm="3000">
    <p:random/>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9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AAEC7E0B-4FC0-4491-BC80-5631C078F1E5}" type="datetimeFigureOut">
              <a:rPr lang="zh-CN" altLang="en-US"/>
              <a:pPr>
                <a:defRPr/>
              </a:pPr>
              <a:t>2025/10/4</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fld id="{B5AB834C-0A63-414D-A22C-C67CA0ADA09E}" type="slidenum">
              <a:rPr lang="zh-CN" altLang="en-US"/>
              <a:pPr>
                <a:defRPr/>
              </a:pPr>
              <a:t>‹#›</a:t>
            </a:fld>
            <a:endParaRPr lang="zh-CN" altLang="en-US"/>
          </a:p>
        </p:txBody>
      </p:sp>
    </p:spTree>
    <p:extLst>
      <p:ext uri="{BB962C8B-B14F-4D97-AF65-F5344CB8AC3E}">
        <p14:creationId xmlns:p14="http://schemas.microsoft.com/office/powerpoint/2010/main" val="257666993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6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0319063"/>
      </p:ext>
    </p:extLst>
  </p:cSld>
  <p:clrMapOvr>
    <a:masterClrMapping/>
  </p:clrMapOvr>
  <p:transition spd="slow" advClick="0" advTm="4000">
    <p:comb/>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6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7258583"/>
      </p:ext>
    </p:extLst>
  </p:cSld>
  <p:clrMapOvr>
    <a:masterClrMapping/>
  </p:clrMapOvr>
  <p:transition spd="slow"/>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1_标题和内容">
    <p:spTree>
      <p:nvGrpSpPr>
        <p:cNvPr id="1" name=""/>
        <p:cNvGrpSpPr/>
        <p:nvPr/>
      </p:nvGrpSpPr>
      <p:grpSpPr>
        <a:xfrm>
          <a:off x="0" y="0"/>
          <a:ext cx="0" cy="0"/>
          <a:chOff x="0" y="0"/>
          <a:chExt cx="0" cy="0"/>
        </a:xfrm>
      </p:grpSpPr>
      <p:sp>
        <p:nvSpPr>
          <p:cNvPr id="2" name="菱形 6"/>
          <p:cNvSpPr/>
          <p:nvPr userDrawn="1"/>
        </p:nvSpPr>
        <p:spPr>
          <a:xfrm>
            <a:off x="127000" y="136525"/>
            <a:ext cx="539750" cy="53975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solidFill>
                <a:prstClr val="white"/>
              </a:solidFill>
            </a:endParaRPr>
          </a:p>
        </p:txBody>
      </p:sp>
      <p:sp>
        <p:nvSpPr>
          <p:cNvPr id="3" name="菱形 2"/>
          <p:cNvSpPr/>
          <p:nvPr userDrawn="1"/>
        </p:nvSpPr>
        <p:spPr>
          <a:xfrm>
            <a:off x="190500" y="136525"/>
            <a:ext cx="539750" cy="53975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solidFill>
                <a:prstClr val="white"/>
              </a:solidFill>
            </a:endParaRPr>
          </a:p>
        </p:txBody>
      </p:sp>
    </p:spTree>
    <p:extLst>
      <p:ext uri="{BB962C8B-B14F-4D97-AF65-F5344CB8AC3E}">
        <p14:creationId xmlns:p14="http://schemas.microsoft.com/office/powerpoint/2010/main" val="2427965764"/>
      </p:ext>
    </p:extLst>
  </p:cSld>
  <p:clrMapOvr>
    <a:masterClrMapping/>
  </p:clrMapOvr>
  <p:transition spd="slow"/>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10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D095C19C-1673-4589-9811-8E9F95F9549F}" type="datetimeFigureOut">
              <a:rPr lang="zh-CN" altLang="en-US"/>
              <a:pPr>
                <a:defRPr/>
              </a:pPr>
              <a:t>2025/10/4</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27CBE572-6B50-4DA3-ADAF-17EEAF38FC95}" type="slidenum">
              <a:rPr lang="zh-CN" altLang="en-US"/>
              <a:pPr>
                <a:defRPr/>
              </a:pPr>
              <a:t>‹#›</a:t>
            </a:fld>
            <a:endParaRPr lang="zh-CN" altLang="en-US"/>
          </a:p>
        </p:txBody>
      </p:sp>
    </p:spTree>
    <p:extLst>
      <p:ext uri="{BB962C8B-B14F-4D97-AF65-F5344CB8AC3E}">
        <p14:creationId xmlns:p14="http://schemas.microsoft.com/office/powerpoint/2010/main" val="23764933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5F0132F-27AD-4901-812E-8330D5487512}" type="datetimeFigureOut">
              <a:rPr lang="en-US" smtClean="0"/>
              <a:t>10/4/2025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258140643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1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eaLnBrk="0" fontAlgn="auto" hangingPunct="0">
              <a:spcBef>
                <a:spcPct val="0"/>
              </a:spcBef>
              <a:spcAft>
                <a:spcPts val="0"/>
              </a:spcAft>
              <a:defRPr sz="1350" smtClean="0">
                <a:solidFill>
                  <a:prstClr val="black">
                    <a:tint val="75000"/>
                  </a:prstClr>
                </a:solidFill>
                <a:latin typeface="Arial" panose="020B0604020202020204" pitchFamily="34" charset="0"/>
              </a:defRPr>
            </a:lvl1pPr>
          </a:lstStyle>
          <a:p>
            <a:pPr>
              <a:defRPr/>
            </a:pPr>
            <a:fld id="{4B15D9F9-7E75-4691-9BC8-D556526A05A0}" type="datetimeFigureOut">
              <a:rPr lang="zh-CN" altLang="en-US"/>
              <a:pPr>
                <a:defRPr/>
              </a:pPr>
              <a:t>2025/10/4</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eaLnBrk="0" fontAlgn="auto" hangingPunct="0">
              <a:spcBef>
                <a:spcPct val="0"/>
              </a:spcBef>
              <a:spcAft>
                <a:spcPts val="0"/>
              </a:spcAft>
              <a:defRPr sz="1350">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eaLnBrk="0" fontAlgn="auto" hangingPunct="0">
              <a:spcBef>
                <a:spcPct val="0"/>
              </a:spcBef>
              <a:spcAft>
                <a:spcPts val="0"/>
              </a:spcAft>
              <a:defRPr sz="1350" smtClean="0">
                <a:solidFill>
                  <a:prstClr val="black">
                    <a:tint val="75000"/>
                  </a:prstClr>
                </a:solidFill>
                <a:latin typeface="Arial" panose="020B0604020202020204" pitchFamily="34" charset="0"/>
              </a:defRPr>
            </a:lvl1pPr>
          </a:lstStyle>
          <a:p>
            <a:pPr>
              <a:defRPr/>
            </a:pPr>
            <a:fld id="{AEA5DE8A-2B46-4B88-B4A2-428A45A9F21D}" type="slidenum">
              <a:rPr lang="zh-CN" altLang="en-US"/>
              <a:pPr>
                <a:defRPr/>
              </a:pPr>
              <a:t>‹#›</a:t>
            </a:fld>
            <a:endParaRPr lang="zh-CN" altLang="en-US"/>
          </a:p>
        </p:txBody>
      </p:sp>
    </p:spTree>
    <p:extLst>
      <p:ext uri="{BB962C8B-B14F-4D97-AF65-F5344CB8AC3E}">
        <p14:creationId xmlns:p14="http://schemas.microsoft.com/office/powerpoint/2010/main" val="142331442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1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6B4A5048-8F72-4F58-BB13-3ED563E29575}" type="datetimeFigureOut">
              <a:rPr lang="zh-CN" altLang="en-US"/>
              <a:pPr>
                <a:defRPr/>
              </a:pPr>
              <a:t>2025/10/4</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0A6CE63B-AC3A-43B0-91A9-51B9EFE8CFB8}" type="slidenum">
              <a:rPr lang="zh-CN" altLang="en-US"/>
              <a:pPr>
                <a:defRPr/>
              </a:pPr>
              <a:t>‹#›</a:t>
            </a:fld>
            <a:endParaRPr lang="zh-CN" altLang="en-US"/>
          </a:p>
        </p:txBody>
      </p:sp>
    </p:spTree>
    <p:extLst>
      <p:ext uri="{BB962C8B-B14F-4D97-AF65-F5344CB8AC3E}">
        <p14:creationId xmlns:p14="http://schemas.microsoft.com/office/powerpoint/2010/main" val="332461706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17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247539C4-D70C-4630-AA58-C082AAEA8E9F}" type="datetimeFigureOut">
              <a:rPr lang="zh-CN" altLang="en-US"/>
              <a:pPr>
                <a:defRPr/>
              </a:pPr>
              <a:t>2025/10/4</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0780038D-AF7D-4634-8412-E5F3735E129F}" type="slidenum">
              <a:rPr lang="zh-CN" altLang="en-US"/>
              <a:pPr>
                <a:defRPr/>
              </a:pPr>
              <a:t>‹#›</a:t>
            </a:fld>
            <a:endParaRPr lang="zh-CN" altLang="en-US"/>
          </a:p>
        </p:txBody>
      </p:sp>
    </p:spTree>
    <p:extLst>
      <p:ext uri="{BB962C8B-B14F-4D97-AF65-F5344CB8AC3E}">
        <p14:creationId xmlns:p14="http://schemas.microsoft.com/office/powerpoint/2010/main" val="189186825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20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753DC4E4-31C9-4A56-B396-D6EFA034B8AB}" type="datetimeFigureOut">
              <a:rPr lang="zh-CN" altLang="en-US"/>
              <a:pPr>
                <a:defRPr/>
              </a:pPr>
              <a:t>2025/10/4</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0E68D0F8-18A8-429C-AF77-7DA6473DFB3D}" type="slidenum">
              <a:rPr lang="zh-CN" altLang="en-US"/>
              <a:pPr>
                <a:defRPr/>
              </a:pPr>
              <a:t>‹#›</a:t>
            </a:fld>
            <a:endParaRPr lang="zh-CN" altLang="en-US"/>
          </a:p>
        </p:txBody>
      </p:sp>
    </p:spTree>
    <p:extLst>
      <p:ext uri="{BB962C8B-B14F-4D97-AF65-F5344CB8AC3E}">
        <p14:creationId xmlns:p14="http://schemas.microsoft.com/office/powerpoint/2010/main" val="410812925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21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srgbClr val="5F5F5F"/>
                </a:solidFill>
                <a:latin typeface="Arial" panose="020B0604020202020204" pitchFamily="34" charset="0"/>
                <a:cs typeface="Arial" panose="020B0604020202020204" pitchFamily="34" charset="0"/>
              </a:defRPr>
            </a:lvl1pPr>
          </a:lstStyle>
          <a:p>
            <a:pPr>
              <a:defRPr/>
            </a:pPr>
            <a:fld id="{C2EE43A2-B350-4738-835A-D2665F6D3865}" type="datetimeFigureOut">
              <a:rPr lang="zh-CN" altLang="en-US"/>
              <a:pPr>
                <a:defRPr/>
              </a:pPr>
              <a:t>2025/10/4</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srgbClr val="5F5F5F"/>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srgbClr val="5F5F5F"/>
                </a:solidFill>
                <a:latin typeface="Arial" panose="020B0604020202020204" pitchFamily="34" charset="0"/>
                <a:cs typeface="Arial" panose="020B0604020202020204" pitchFamily="34" charset="0"/>
              </a:defRPr>
            </a:lvl1pPr>
          </a:lstStyle>
          <a:p>
            <a:pPr>
              <a:defRPr/>
            </a:pPr>
            <a:fld id="{5D19D60C-7D7D-41DB-B4D5-6C25DDAD9ADE}" type="slidenum">
              <a:rPr lang="zh-CN" altLang="en-US"/>
              <a:pPr>
                <a:defRPr/>
              </a:pPr>
              <a:t>‹#›</a:t>
            </a:fld>
            <a:endParaRPr lang="zh-CN" altLang="en-US"/>
          </a:p>
        </p:txBody>
      </p:sp>
    </p:spTree>
    <p:extLst>
      <p:ext uri="{BB962C8B-B14F-4D97-AF65-F5344CB8AC3E}">
        <p14:creationId xmlns:p14="http://schemas.microsoft.com/office/powerpoint/2010/main" val="228726770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21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mn-cs"/>
              </a:defRPr>
            </a:lvl1pPr>
          </a:lstStyle>
          <a:p>
            <a:pPr>
              <a:defRPr/>
            </a:pPr>
            <a:fld id="{72AD58BC-E1A9-4FC7-AE88-3258EF1E926C}" type="datetimeFigureOut">
              <a:rPr lang="zh-CN" altLang="en-US"/>
              <a:pPr>
                <a:defRPr/>
              </a:pPr>
              <a:t>2025/10/4</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mn-cs"/>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mn-cs"/>
              </a:defRPr>
            </a:lvl1pPr>
          </a:lstStyle>
          <a:p>
            <a:pPr>
              <a:defRPr/>
            </a:pPr>
            <a:fld id="{EEA4BA58-6654-4D89-BBC8-7BBC2D776F69}" type="slidenum">
              <a:rPr lang="zh-CN" altLang="en-US"/>
              <a:pPr>
                <a:defRPr/>
              </a:pPr>
              <a:t>‹#›</a:t>
            </a:fld>
            <a:endParaRPr lang="zh-CN" altLang="en-US"/>
          </a:p>
        </p:txBody>
      </p:sp>
    </p:spTree>
    <p:extLst>
      <p:ext uri="{BB962C8B-B14F-4D97-AF65-F5344CB8AC3E}">
        <p14:creationId xmlns:p14="http://schemas.microsoft.com/office/powerpoint/2010/main" val="100953019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32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6635486"/>
      </p:ext>
    </p:extLst>
  </p:cSld>
  <p:clrMapOvr>
    <a:masterClrMapping/>
  </p:clrMapOvr>
  <p:transition spd="slow" advTm="3000"/>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2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C4D4E1DA-3BFE-48C8-AF79-774CF409E00F}" type="datetimeFigureOut">
              <a:rPr lang="zh-CN" altLang="en-US"/>
              <a:pPr>
                <a:defRPr/>
              </a:pPr>
              <a:t>2025/10/4</a:t>
            </a:fld>
            <a:endParaRPr lang="zh-CN" altLang="en-US"/>
          </a:p>
        </p:txBody>
      </p:sp>
      <p:sp>
        <p:nvSpPr>
          <p:cNvPr id="3" name="页脚占位符 3"/>
          <p:cNvSpPr>
            <a:spLocks noGrp="1"/>
          </p:cNvSpPr>
          <p:nvPr>
            <p:ph type="ftr" sz="quarter" idx="11"/>
          </p:nvPr>
        </p:nvSpPr>
        <p:spPr>
          <a:xfrm>
            <a:off x="2589213" y="6135688"/>
            <a:ext cx="7620000" cy="365125"/>
          </a:xfrm>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690190EE-63D3-4F8A-B1FE-305BABF926C4}" type="slidenum">
              <a:rPr lang="zh-CN" altLang="en-US"/>
              <a:pPr>
                <a:defRPr/>
              </a:pPr>
              <a:t>‹#›</a:t>
            </a:fld>
            <a:endParaRPr lang="zh-CN" altLang="en-US"/>
          </a:p>
        </p:txBody>
      </p:sp>
    </p:spTree>
    <p:extLst>
      <p:ext uri="{BB962C8B-B14F-4D97-AF65-F5344CB8AC3E}">
        <p14:creationId xmlns:p14="http://schemas.microsoft.com/office/powerpoint/2010/main" val="278864394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39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10361613" y="6130925"/>
            <a:ext cx="1146175" cy="369888"/>
          </a:xfrm>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0DD8DABA-5B58-43DC-8F86-3D93516DB44A}" type="datetimeFigureOut">
              <a:rPr lang="zh-CN" altLang="en-US"/>
              <a:pPr>
                <a:defRPr/>
              </a:pPr>
              <a:t>2025/10/4</a:t>
            </a:fld>
            <a:endParaRPr lang="zh-CN" altLang="en-US"/>
          </a:p>
        </p:txBody>
      </p:sp>
      <p:sp>
        <p:nvSpPr>
          <p:cNvPr id="3" name="页脚占位符 4"/>
          <p:cNvSpPr>
            <a:spLocks noGrp="1"/>
          </p:cNvSpPr>
          <p:nvPr>
            <p:ph type="ftr" sz="quarter" idx="11"/>
          </p:nvPr>
        </p:nvSpPr>
        <p:spPr>
          <a:xfrm>
            <a:off x="2589213" y="6135688"/>
            <a:ext cx="7620000" cy="365125"/>
          </a:xfrm>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5"/>
          <p:cNvSpPr>
            <a:spLocks noGrp="1"/>
          </p:cNvSpPr>
          <p:nvPr>
            <p:ph type="sldNum" sz="quarter" idx="12"/>
          </p:nvPr>
        </p:nvSpPr>
        <p:spPr>
          <a:xfrm>
            <a:off x="531813" y="787400"/>
            <a:ext cx="779462" cy="365125"/>
          </a:xfrm>
        </p:spPr>
        <p:txBody>
          <a:bodyPr/>
          <a:lstStyle>
            <a:lvl1pPr algn="l" eaLnBrk="1" fontAlgn="auto" hangingPunct="1">
              <a:spcBef>
                <a:spcPts val="0"/>
              </a:spcBef>
              <a:spcAft>
                <a:spcPts val="0"/>
              </a:spcAft>
              <a:defRPr sz="1350" smtClean="0">
                <a:solidFill>
                  <a:srgbClr val="5FCBEF"/>
                </a:solidFill>
                <a:latin typeface="Lato Light"/>
              </a:defRPr>
            </a:lvl1pPr>
          </a:lstStyle>
          <a:p>
            <a:pPr>
              <a:defRPr/>
            </a:pPr>
            <a:fld id="{CEA2B93E-4CF7-4286-91E3-7ED62D69B69B}" type="slidenum">
              <a:rPr lang="zh-CN" altLang="en-US"/>
              <a:pPr>
                <a:defRPr/>
              </a:pPr>
              <a:t>‹#›</a:t>
            </a:fld>
            <a:endParaRPr lang="zh-CN" altLang="en-US"/>
          </a:p>
        </p:txBody>
      </p:sp>
    </p:spTree>
    <p:extLst>
      <p:ext uri="{BB962C8B-B14F-4D97-AF65-F5344CB8AC3E}">
        <p14:creationId xmlns:p14="http://schemas.microsoft.com/office/powerpoint/2010/main" val="3008971126"/>
      </p:ext>
    </p:extLst>
  </p:cSld>
  <p:clrMapOvr>
    <a:masterClrMapping/>
  </p:clrMapOvr>
  <p:transition spd="slow" advTm="3000">
    <p:random/>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and Content" type="obj">
  <p:cSld name="2_Title and Content">
    <p:spTree>
      <p:nvGrpSpPr>
        <p:cNvPr id="1" name="Shape 17"/>
        <p:cNvGrpSpPr/>
        <p:nvPr/>
      </p:nvGrpSpPr>
      <p:grpSpPr>
        <a:xfrm>
          <a:off x="0" y="0"/>
          <a:ext cx="0" cy="0"/>
          <a:chOff x="0" y="0"/>
          <a:chExt cx="0" cy="0"/>
        </a:xfrm>
      </p:grpSpPr>
      <p:sp>
        <p:nvSpPr>
          <p:cNvPr id="18" name="Google Shape;18;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1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30912881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5F0132F-27AD-4901-812E-8330D5487512}" type="datetimeFigureOut">
              <a:rPr lang="en-US" smtClean="0"/>
              <a:t>10/4/2025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230270104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CF92DBD-D225-4FE1-8E19-42F7888E5949}" type="datetimeFigureOut">
              <a:rPr lang="en-US" smtClean="0"/>
              <a:t>10/4/2025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34A6E5-58E2-45D5-83EB-C1046F8FA394}" type="slidenum">
              <a:rPr lang="en-US" smtClean="0"/>
              <a:t>‹#›</a:t>
            </a:fld>
            <a:endParaRPr lang="en-US"/>
          </a:p>
        </p:txBody>
      </p:sp>
    </p:spTree>
    <p:extLst>
      <p:ext uri="{BB962C8B-B14F-4D97-AF65-F5344CB8AC3E}">
        <p14:creationId xmlns:p14="http://schemas.microsoft.com/office/powerpoint/2010/main" val="2844734741"/>
      </p:ext>
    </p:extLst>
  </p:cSld>
  <p:clrMapOvr>
    <a:masterClrMapping/>
  </p:clrMapOvr>
  <p:hf hdr="0" ftr="0" dt="0"/>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F92DBD-D225-4FE1-8E19-42F7888E5949}" type="datetimeFigureOut">
              <a:rPr lang="en-US" smtClean="0"/>
              <a:t>10/4/2025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34A6E5-58E2-45D5-83EB-C1046F8FA394}" type="slidenum">
              <a:rPr lang="en-US" smtClean="0"/>
              <a:t>‹#›</a:t>
            </a:fld>
            <a:endParaRPr lang="en-US"/>
          </a:p>
        </p:txBody>
      </p:sp>
    </p:spTree>
    <p:extLst>
      <p:ext uri="{BB962C8B-B14F-4D97-AF65-F5344CB8AC3E}">
        <p14:creationId xmlns:p14="http://schemas.microsoft.com/office/powerpoint/2010/main" val="2276337491"/>
      </p:ext>
    </p:extLst>
  </p:cSld>
  <p:clrMapOvr>
    <a:masterClrMapping/>
  </p:clrMapOvr>
  <p:hf hdr="0" ftr="0" dt="0"/>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CF92DBD-D225-4FE1-8E19-42F7888E5949}" type="datetimeFigureOut">
              <a:rPr lang="en-US" smtClean="0"/>
              <a:t>10/4/2025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34A6E5-58E2-45D5-83EB-C1046F8FA394}" type="slidenum">
              <a:rPr lang="en-US" smtClean="0"/>
              <a:t>‹#›</a:t>
            </a:fld>
            <a:endParaRPr lang="en-US"/>
          </a:p>
        </p:txBody>
      </p:sp>
    </p:spTree>
    <p:extLst>
      <p:ext uri="{BB962C8B-B14F-4D97-AF65-F5344CB8AC3E}">
        <p14:creationId xmlns:p14="http://schemas.microsoft.com/office/powerpoint/2010/main" val="2181870997"/>
      </p:ext>
    </p:extLst>
  </p:cSld>
  <p:clrMapOvr>
    <a:masterClrMapping/>
  </p:clrMapOvr>
  <p:hf hdr="0" ftr="0" dt="0"/>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CF92DBD-D225-4FE1-8E19-42F7888E5949}" type="datetimeFigureOut">
              <a:rPr lang="en-US" smtClean="0"/>
              <a:t>10/4/2025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34A6E5-58E2-45D5-83EB-C1046F8FA394}" type="slidenum">
              <a:rPr lang="en-US" smtClean="0"/>
              <a:t>‹#›</a:t>
            </a:fld>
            <a:endParaRPr lang="en-US"/>
          </a:p>
        </p:txBody>
      </p:sp>
    </p:spTree>
    <p:extLst>
      <p:ext uri="{BB962C8B-B14F-4D97-AF65-F5344CB8AC3E}">
        <p14:creationId xmlns:p14="http://schemas.microsoft.com/office/powerpoint/2010/main" val="3051064981"/>
      </p:ext>
    </p:extLst>
  </p:cSld>
  <p:clrMapOvr>
    <a:masterClrMapping/>
  </p:clrMapOvr>
  <p:hf hdr="0" ftr="0" dt="0"/>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CF92DBD-D225-4FE1-8E19-42F7888E5949}" type="datetimeFigureOut">
              <a:rPr lang="en-US" smtClean="0"/>
              <a:t>10/4/2025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134A6E5-58E2-45D5-83EB-C1046F8FA394}" type="slidenum">
              <a:rPr lang="en-US" smtClean="0"/>
              <a:t>‹#›</a:t>
            </a:fld>
            <a:endParaRPr lang="en-US"/>
          </a:p>
        </p:txBody>
      </p:sp>
    </p:spTree>
    <p:extLst>
      <p:ext uri="{BB962C8B-B14F-4D97-AF65-F5344CB8AC3E}">
        <p14:creationId xmlns:p14="http://schemas.microsoft.com/office/powerpoint/2010/main" val="132165933"/>
      </p:ext>
    </p:extLst>
  </p:cSld>
  <p:clrMapOvr>
    <a:masterClrMapping/>
  </p:clrMapOvr>
  <p:hf hdr="0" ftr="0" dt="0"/>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CF92DBD-D225-4FE1-8E19-42F7888E5949}" type="datetimeFigureOut">
              <a:rPr lang="en-US" smtClean="0"/>
              <a:t>10/4/2025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134A6E5-58E2-45D5-83EB-C1046F8FA394}" type="slidenum">
              <a:rPr lang="en-US" smtClean="0"/>
              <a:t>‹#›</a:t>
            </a:fld>
            <a:endParaRPr lang="en-US"/>
          </a:p>
        </p:txBody>
      </p:sp>
    </p:spTree>
    <p:extLst>
      <p:ext uri="{BB962C8B-B14F-4D97-AF65-F5344CB8AC3E}">
        <p14:creationId xmlns:p14="http://schemas.microsoft.com/office/powerpoint/2010/main" val="1371257069"/>
      </p:ext>
    </p:extLst>
  </p:cSld>
  <p:clrMapOvr>
    <a:masterClrMapping/>
  </p:clrMapOvr>
  <p:hf hdr="0" ftr="0" dt="0"/>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F92DBD-D225-4FE1-8E19-42F7888E5949}" type="datetimeFigureOut">
              <a:rPr lang="en-US" smtClean="0"/>
              <a:t>10/4/2025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134A6E5-58E2-45D5-83EB-C1046F8FA394}" type="slidenum">
              <a:rPr lang="en-US" smtClean="0"/>
              <a:t>‹#›</a:t>
            </a:fld>
            <a:endParaRPr lang="en-US"/>
          </a:p>
        </p:txBody>
      </p:sp>
    </p:spTree>
    <p:extLst>
      <p:ext uri="{BB962C8B-B14F-4D97-AF65-F5344CB8AC3E}">
        <p14:creationId xmlns:p14="http://schemas.microsoft.com/office/powerpoint/2010/main" val="212006496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CF92DBD-D225-4FE1-8E19-42F7888E5949}" type="datetimeFigureOut">
              <a:rPr lang="en-US" smtClean="0"/>
              <a:t>10/4/2025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34A6E5-58E2-45D5-83EB-C1046F8FA394}" type="slidenum">
              <a:rPr lang="en-US" smtClean="0"/>
              <a:t>‹#›</a:t>
            </a:fld>
            <a:endParaRPr lang="en-US"/>
          </a:p>
        </p:txBody>
      </p:sp>
    </p:spTree>
    <p:extLst>
      <p:ext uri="{BB962C8B-B14F-4D97-AF65-F5344CB8AC3E}">
        <p14:creationId xmlns:p14="http://schemas.microsoft.com/office/powerpoint/2010/main" val="3864733136"/>
      </p:ext>
    </p:extLst>
  </p:cSld>
  <p:clrMapOvr>
    <a:masterClrMapping/>
  </p:clrMapOvr>
  <p:hf hdr="0" ftr="0" dt="0"/>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CF92DBD-D225-4FE1-8E19-42F7888E5949}" type="datetimeFigureOut">
              <a:rPr lang="en-US" smtClean="0"/>
              <a:t>10/4/2025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34A6E5-58E2-45D5-83EB-C1046F8FA394}" type="slidenum">
              <a:rPr lang="en-US" smtClean="0"/>
              <a:t>‹#›</a:t>
            </a:fld>
            <a:endParaRPr lang="en-US"/>
          </a:p>
        </p:txBody>
      </p:sp>
    </p:spTree>
    <p:extLst>
      <p:ext uri="{BB962C8B-B14F-4D97-AF65-F5344CB8AC3E}">
        <p14:creationId xmlns:p14="http://schemas.microsoft.com/office/powerpoint/2010/main" val="1137849890"/>
      </p:ext>
    </p:extLst>
  </p:cSld>
  <p:clrMapOvr>
    <a:masterClrMapping/>
  </p:clrMapOvr>
  <p:hf hdr="0" ftr="0" dt="0"/>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F92DBD-D225-4FE1-8E19-42F7888E5949}" type="datetimeFigureOut">
              <a:rPr lang="en-US" smtClean="0"/>
              <a:t>10/4/2025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34A6E5-58E2-45D5-83EB-C1046F8FA394}" type="slidenum">
              <a:rPr lang="en-US" smtClean="0"/>
              <a:t>‹#›</a:t>
            </a:fld>
            <a:endParaRPr lang="en-US"/>
          </a:p>
        </p:txBody>
      </p:sp>
    </p:spTree>
    <p:extLst>
      <p:ext uri="{BB962C8B-B14F-4D97-AF65-F5344CB8AC3E}">
        <p14:creationId xmlns:p14="http://schemas.microsoft.com/office/powerpoint/2010/main" val="2159029473"/>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5F0132F-27AD-4901-812E-8330D5487512}" type="datetimeFigureOut">
              <a:rPr lang="en-US" smtClean="0"/>
              <a:t>10/4/2025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235168189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F92DBD-D225-4FE1-8E19-42F7888E5949}" type="datetimeFigureOut">
              <a:rPr lang="en-US" smtClean="0"/>
              <a:t>10/4/2025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34A6E5-58E2-45D5-83EB-C1046F8FA394}" type="slidenum">
              <a:rPr lang="en-US" smtClean="0"/>
              <a:t>‹#›</a:t>
            </a:fld>
            <a:endParaRPr lang="en-US"/>
          </a:p>
        </p:txBody>
      </p:sp>
    </p:spTree>
    <p:extLst>
      <p:ext uri="{BB962C8B-B14F-4D97-AF65-F5344CB8AC3E}">
        <p14:creationId xmlns:p14="http://schemas.microsoft.com/office/powerpoint/2010/main" val="1756089649"/>
      </p:ext>
    </p:extLst>
  </p:cSld>
  <p:clrMapOvr>
    <a:masterClrMapping/>
  </p:clrMapOvr>
  <p:hf hdr="0" ftr="0" dt="0"/>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218649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218498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343030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660133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91585722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924042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064881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2548732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25410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37.xml"/><Relationship Id="rId21" Type="http://schemas.openxmlformats.org/officeDocument/2006/relationships/slideLayout" Target="../slideLayouts/slideLayout32.xml"/><Relationship Id="rId42" Type="http://schemas.openxmlformats.org/officeDocument/2006/relationships/slideLayout" Target="../slideLayouts/slideLayout53.xml"/><Relationship Id="rId47" Type="http://schemas.openxmlformats.org/officeDocument/2006/relationships/slideLayout" Target="../slideLayouts/slideLayout58.xml"/><Relationship Id="rId63" Type="http://schemas.openxmlformats.org/officeDocument/2006/relationships/slideLayout" Target="../slideLayouts/slideLayout74.xml"/><Relationship Id="rId68" Type="http://schemas.openxmlformats.org/officeDocument/2006/relationships/slideLayout" Target="../slideLayouts/slideLayout79.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9" Type="http://schemas.openxmlformats.org/officeDocument/2006/relationships/slideLayout" Target="../slideLayouts/slideLayout40.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40" Type="http://schemas.openxmlformats.org/officeDocument/2006/relationships/slideLayout" Target="../slideLayouts/slideLayout51.xml"/><Relationship Id="rId45" Type="http://schemas.openxmlformats.org/officeDocument/2006/relationships/slideLayout" Target="../slideLayouts/slideLayout56.xml"/><Relationship Id="rId53" Type="http://schemas.openxmlformats.org/officeDocument/2006/relationships/slideLayout" Target="../slideLayouts/slideLayout64.xml"/><Relationship Id="rId58" Type="http://schemas.openxmlformats.org/officeDocument/2006/relationships/slideLayout" Target="../slideLayouts/slideLayout69.xml"/><Relationship Id="rId66" Type="http://schemas.openxmlformats.org/officeDocument/2006/relationships/slideLayout" Target="../slideLayouts/slideLayout77.xml"/><Relationship Id="rId5" Type="http://schemas.openxmlformats.org/officeDocument/2006/relationships/slideLayout" Target="../slideLayouts/slideLayout16.xml"/><Relationship Id="rId61" Type="http://schemas.openxmlformats.org/officeDocument/2006/relationships/slideLayout" Target="../slideLayouts/slideLayout72.xml"/><Relationship Id="rId19" Type="http://schemas.openxmlformats.org/officeDocument/2006/relationships/slideLayout" Target="../slideLayouts/slideLayout3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43" Type="http://schemas.openxmlformats.org/officeDocument/2006/relationships/slideLayout" Target="../slideLayouts/slideLayout54.xml"/><Relationship Id="rId48" Type="http://schemas.openxmlformats.org/officeDocument/2006/relationships/slideLayout" Target="../slideLayouts/slideLayout59.xml"/><Relationship Id="rId56" Type="http://schemas.openxmlformats.org/officeDocument/2006/relationships/slideLayout" Target="../slideLayouts/slideLayout67.xml"/><Relationship Id="rId64" Type="http://schemas.openxmlformats.org/officeDocument/2006/relationships/slideLayout" Target="../slideLayouts/slideLayout75.xml"/><Relationship Id="rId69" Type="http://schemas.openxmlformats.org/officeDocument/2006/relationships/theme" Target="../theme/theme2.xml"/><Relationship Id="rId8" Type="http://schemas.openxmlformats.org/officeDocument/2006/relationships/slideLayout" Target="../slideLayouts/slideLayout19.xml"/><Relationship Id="rId51" Type="http://schemas.openxmlformats.org/officeDocument/2006/relationships/slideLayout" Target="../slideLayouts/slideLayout62.xml"/><Relationship Id="rId3" Type="http://schemas.openxmlformats.org/officeDocument/2006/relationships/slideLayout" Target="../slideLayouts/slideLayout14.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openxmlformats.org/officeDocument/2006/relationships/slideLayout" Target="../slideLayouts/slideLayout49.xml"/><Relationship Id="rId46" Type="http://schemas.openxmlformats.org/officeDocument/2006/relationships/slideLayout" Target="../slideLayouts/slideLayout57.xml"/><Relationship Id="rId59" Type="http://schemas.openxmlformats.org/officeDocument/2006/relationships/slideLayout" Target="../slideLayouts/slideLayout70.xml"/><Relationship Id="rId67" Type="http://schemas.openxmlformats.org/officeDocument/2006/relationships/slideLayout" Target="../slideLayouts/slideLayout78.xml"/><Relationship Id="rId20" Type="http://schemas.openxmlformats.org/officeDocument/2006/relationships/slideLayout" Target="../slideLayouts/slideLayout31.xml"/><Relationship Id="rId41" Type="http://schemas.openxmlformats.org/officeDocument/2006/relationships/slideLayout" Target="../slideLayouts/slideLayout52.xml"/><Relationship Id="rId54" Type="http://schemas.openxmlformats.org/officeDocument/2006/relationships/slideLayout" Target="../slideLayouts/slideLayout65.xml"/><Relationship Id="rId62" Type="http://schemas.openxmlformats.org/officeDocument/2006/relationships/slideLayout" Target="../slideLayouts/slideLayout7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49" Type="http://schemas.openxmlformats.org/officeDocument/2006/relationships/slideLayout" Target="../slideLayouts/slideLayout60.xml"/><Relationship Id="rId57" Type="http://schemas.openxmlformats.org/officeDocument/2006/relationships/slideLayout" Target="../slideLayouts/slideLayout68.xml"/><Relationship Id="rId10" Type="http://schemas.openxmlformats.org/officeDocument/2006/relationships/slideLayout" Target="../slideLayouts/slideLayout21.xml"/><Relationship Id="rId31" Type="http://schemas.openxmlformats.org/officeDocument/2006/relationships/slideLayout" Target="../slideLayouts/slideLayout42.xml"/><Relationship Id="rId44" Type="http://schemas.openxmlformats.org/officeDocument/2006/relationships/slideLayout" Target="../slideLayouts/slideLayout55.xml"/><Relationship Id="rId52" Type="http://schemas.openxmlformats.org/officeDocument/2006/relationships/slideLayout" Target="../slideLayouts/slideLayout63.xml"/><Relationship Id="rId60" Type="http://schemas.openxmlformats.org/officeDocument/2006/relationships/slideLayout" Target="../slideLayouts/slideLayout71.xml"/><Relationship Id="rId65" Type="http://schemas.openxmlformats.org/officeDocument/2006/relationships/slideLayout" Target="../slideLayouts/slideLayout76.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9" Type="http://schemas.openxmlformats.org/officeDocument/2006/relationships/slideLayout" Target="../slideLayouts/slideLayout50.xml"/><Relationship Id="rId34" Type="http://schemas.openxmlformats.org/officeDocument/2006/relationships/slideLayout" Target="../slideLayouts/slideLayout45.xml"/><Relationship Id="rId50" Type="http://schemas.openxmlformats.org/officeDocument/2006/relationships/slideLayout" Target="../slideLayouts/slideLayout61.xml"/><Relationship Id="rId55" Type="http://schemas.openxmlformats.org/officeDocument/2006/relationships/slideLayout" Target="../slideLayouts/slideLayout66.xml"/></Relationships>
</file>

<file path=ppt/slideMasters/_rels/slideMaster3.xml.rels><?xml version="1.0" encoding="UTF-8" standalone="yes"?>
<Relationships xmlns="http://schemas.openxmlformats.org/package/2006/relationships"><Relationship Id="rId26" Type="http://schemas.openxmlformats.org/officeDocument/2006/relationships/slideLayout" Target="../slideLayouts/slideLayout105.xml"/><Relationship Id="rId21" Type="http://schemas.openxmlformats.org/officeDocument/2006/relationships/slideLayout" Target="../slideLayouts/slideLayout100.xml"/><Relationship Id="rId42" Type="http://schemas.openxmlformats.org/officeDocument/2006/relationships/slideLayout" Target="../slideLayouts/slideLayout121.xml"/><Relationship Id="rId47" Type="http://schemas.openxmlformats.org/officeDocument/2006/relationships/slideLayout" Target="../slideLayouts/slideLayout126.xml"/><Relationship Id="rId63" Type="http://schemas.openxmlformats.org/officeDocument/2006/relationships/slideLayout" Target="../slideLayouts/slideLayout142.xml"/><Relationship Id="rId68" Type="http://schemas.openxmlformats.org/officeDocument/2006/relationships/slideLayout" Target="../slideLayouts/slideLayout147.xml"/><Relationship Id="rId84" Type="http://schemas.openxmlformats.org/officeDocument/2006/relationships/slideLayout" Target="../slideLayouts/slideLayout163.xml"/><Relationship Id="rId89" Type="http://schemas.openxmlformats.org/officeDocument/2006/relationships/image" Target="../media/image11.emf"/><Relationship Id="rId16" Type="http://schemas.openxmlformats.org/officeDocument/2006/relationships/slideLayout" Target="../slideLayouts/slideLayout95.xml"/><Relationship Id="rId11" Type="http://schemas.openxmlformats.org/officeDocument/2006/relationships/slideLayout" Target="../slideLayouts/slideLayout90.xml"/><Relationship Id="rId32" Type="http://schemas.openxmlformats.org/officeDocument/2006/relationships/slideLayout" Target="../slideLayouts/slideLayout111.xml"/><Relationship Id="rId37" Type="http://schemas.openxmlformats.org/officeDocument/2006/relationships/slideLayout" Target="../slideLayouts/slideLayout116.xml"/><Relationship Id="rId53" Type="http://schemas.openxmlformats.org/officeDocument/2006/relationships/slideLayout" Target="../slideLayouts/slideLayout132.xml"/><Relationship Id="rId58" Type="http://schemas.openxmlformats.org/officeDocument/2006/relationships/slideLayout" Target="../slideLayouts/slideLayout137.xml"/><Relationship Id="rId74" Type="http://schemas.openxmlformats.org/officeDocument/2006/relationships/slideLayout" Target="../slideLayouts/slideLayout153.xml"/><Relationship Id="rId79" Type="http://schemas.openxmlformats.org/officeDocument/2006/relationships/slideLayout" Target="../slideLayouts/slideLayout158.xml"/><Relationship Id="rId5" Type="http://schemas.openxmlformats.org/officeDocument/2006/relationships/slideLayout" Target="../slideLayouts/slideLayout84.xml"/><Relationship Id="rId90" Type="http://schemas.openxmlformats.org/officeDocument/2006/relationships/image" Target="../media/image12.png"/><Relationship Id="rId22" Type="http://schemas.openxmlformats.org/officeDocument/2006/relationships/slideLayout" Target="../slideLayouts/slideLayout101.xml"/><Relationship Id="rId27" Type="http://schemas.openxmlformats.org/officeDocument/2006/relationships/slideLayout" Target="../slideLayouts/slideLayout106.xml"/><Relationship Id="rId43" Type="http://schemas.openxmlformats.org/officeDocument/2006/relationships/slideLayout" Target="../slideLayouts/slideLayout122.xml"/><Relationship Id="rId48" Type="http://schemas.openxmlformats.org/officeDocument/2006/relationships/slideLayout" Target="../slideLayouts/slideLayout127.xml"/><Relationship Id="rId64" Type="http://schemas.openxmlformats.org/officeDocument/2006/relationships/slideLayout" Target="../slideLayouts/slideLayout143.xml"/><Relationship Id="rId69" Type="http://schemas.openxmlformats.org/officeDocument/2006/relationships/slideLayout" Target="../slideLayouts/slideLayout148.xml"/><Relationship Id="rId8" Type="http://schemas.openxmlformats.org/officeDocument/2006/relationships/slideLayout" Target="../slideLayouts/slideLayout87.xml"/><Relationship Id="rId51" Type="http://schemas.openxmlformats.org/officeDocument/2006/relationships/slideLayout" Target="../slideLayouts/slideLayout130.xml"/><Relationship Id="rId72" Type="http://schemas.openxmlformats.org/officeDocument/2006/relationships/slideLayout" Target="../slideLayouts/slideLayout151.xml"/><Relationship Id="rId80" Type="http://schemas.openxmlformats.org/officeDocument/2006/relationships/slideLayout" Target="../slideLayouts/slideLayout159.xml"/><Relationship Id="rId85" Type="http://schemas.openxmlformats.org/officeDocument/2006/relationships/slideLayout" Target="../slideLayouts/slideLayout164.xml"/><Relationship Id="rId93" Type="http://schemas.openxmlformats.org/officeDocument/2006/relationships/image" Target="../media/image15.emf"/><Relationship Id="rId3" Type="http://schemas.openxmlformats.org/officeDocument/2006/relationships/slideLayout" Target="../slideLayouts/slideLayout82.xml"/><Relationship Id="rId12" Type="http://schemas.openxmlformats.org/officeDocument/2006/relationships/slideLayout" Target="../slideLayouts/slideLayout91.xml"/><Relationship Id="rId17" Type="http://schemas.openxmlformats.org/officeDocument/2006/relationships/slideLayout" Target="../slideLayouts/slideLayout96.xml"/><Relationship Id="rId25" Type="http://schemas.openxmlformats.org/officeDocument/2006/relationships/slideLayout" Target="../slideLayouts/slideLayout104.xml"/><Relationship Id="rId33" Type="http://schemas.openxmlformats.org/officeDocument/2006/relationships/slideLayout" Target="../slideLayouts/slideLayout112.xml"/><Relationship Id="rId38" Type="http://schemas.openxmlformats.org/officeDocument/2006/relationships/slideLayout" Target="../slideLayouts/slideLayout117.xml"/><Relationship Id="rId46" Type="http://schemas.openxmlformats.org/officeDocument/2006/relationships/slideLayout" Target="../slideLayouts/slideLayout125.xml"/><Relationship Id="rId59" Type="http://schemas.openxmlformats.org/officeDocument/2006/relationships/slideLayout" Target="../slideLayouts/slideLayout138.xml"/><Relationship Id="rId67" Type="http://schemas.openxmlformats.org/officeDocument/2006/relationships/slideLayout" Target="../slideLayouts/slideLayout146.xml"/><Relationship Id="rId20" Type="http://schemas.openxmlformats.org/officeDocument/2006/relationships/slideLayout" Target="../slideLayouts/slideLayout99.xml"/><Relationship Id="rId41" Type="http://schemas.openxmlformats.org/officeDocument/2006/relationships/slideLayout" Target="../slideLayouts/slideLayout120.xml"/><Relationship Id="rId54" Type="http://schemas.openxmlformats.org/officeDocument/2006/relationships/slideLayout" Target="../slideLayouts/slideLayout133.xml"/><Relationship Id="rId62" Type="http://schemas.openxmlformats.org/officeDocument/2006/relationships/slideLayout" Target="../slideLayouts/slideLayout141.xml"/><Relationship Id="rId70" Type="http://schemas.openxmlformats.org/officeDocument/2006/relationships/slideLayout" Target="../slideLayouts/slideLayout149.xml"/><Relationship Id="rId75" Type="http://schemas.openxmlformats.org/officeDocument/2006/relationships/slideLayout" Target="../slideLayouts/slideLayout154.xml"/><Relationship Id="rId83" Type="http://schemas.openxmlformats.org/officeDocument/2006/relationships/slideLayout" Target="../slideLayouts/slideLayout162.xml"/><Relationship Id="rId88" Type="http://schemas.openxmlformats.org/officeDocument/2006/relationships/image" Target="../media/image10.emf"/><Relationship Id="rId91" Type="http://schemas.openxmlformats.org/officeDocument/2006/relationships/image" Target="../media/image13.emf"/><Relationship Id="rId1" Type="http://schemas.openxmlformats.org/officeDocument/2006/relationships/slideLayout" Target="../slideLayouts/slideLayout80.xml"/><Relationship Id="rId6" Type="http://schemas.openxmlformats.org/officeDocument/2006/relationships/slideLayout" Target="../slideLayouts/slideLayout85.xml"/><Relationship Id="rId15" Type="http://schemas.openxmlformats.org/officeDocument/2006/relationships/slideLayout" Target="../slideLayouts/slideLayout94.xml"/><Relationship Id="rId23" Type="http://schemas.openxmlformats.org/officeDocument/2006/relationships/slideLayout" Target="../slideLayouts/slideLayout102.xml"/><Relationship Id="rId28" Type="http://schemas.openxmlformats.org/officeDocument/2006/relationships/slideLayout" Target="../slideLayouts/slideLayout107.xml"/><Relationship Id="rId36" Type="http://schemas.openxmlformats.org/officeDocument/2006/relationships/slideLayout" Target="../slideLayouts/slideLayout115.xml"/><Relationship Id="rId49" Type="http://schemas.openxmlformats.org/officeDocument/2006/relationships/slideLayout" Target="../slideLayouts/slideLayout128.xml"/><Relationship Id="rId57" Type="http://schemas.openxmlformats.org/officeDocument/2006/relationships/slideLayout" Target="../slideLayouts/slideLayout136.xml"/><Relationship Id="rId10" Type="http://schemas.openxmlformats.org/officeDocument/2006/relationships/slideLayout" Target="../slideLayouts/slideLayout89.xml"/><Relationship Id="rId31" Type="http://schemas.openxmlformats.org/officeDocument/2006/relationships/slideLayout" Target="../slideLayouts/slideLayout110.xml"/><Relationship Id="rId44" Type="http://schemas.openxmlformats.org/officeDocument/2006/relationships/slideLayout" Target="../slideLayouts/slideLayout123.xml"/><Relationship Id="rId52" Type="http://schemas.openxmlformats.org/officeDocument/2006/relationships/slideLayout" Target="../slideLayouts/slideLayout131.xml"/><Relationship Id="rId60" Type="http://schemas.openxmlformats.org/officeDocument/2006/relationships/slideLayout" Target="../slideLayouts/slideLayout139.xml"/><Relationship Id="rId65" Type="http://schemas.openxmlformats.org/officeDocument/2006/relationships/slideLayout" Target="../slideLayouts/slideLayout144.xml"/><Relationship Id="rId73" Type="http://schemas.openxmlformats.org/officeDocument/2006/relationships/slideLayout" Target="../slideLayouts/slideLayout152.xml"/><Relationship Id="rId78" Type="http://schemas.openxmlformats.org/officeDocument/2006/relationships/slideLayout" Target="../slideLayouts/slideLayout157.xml"/><Relationship Id="rId81" Type="http://schemas.openxmlformats.org/officeDocument/2006/relationships/slideLayout" Target="../slideLayouts/slideLayout160.xml"/><Relationship Id="rId86" Type="http://schemas.openxmlformats.org/officeDocument/2006/relationships/slideLayout" Target="../slideLayouts/slideLayout165.xml"/><Relationship Id="rId94" Type="http://schemas.openxmlformats.org/officeDocument/2006/relationships/image" Target="../media/image16.emf"/><Relationship Id="rId4" Type="http://schemas.openxmlformats.org/officeDocument/2006/relationships/slideLayout" Target="../slideLayouts/slideLayout83.xml"/><Relationship Id="rId9" Type="http://schemas.openxmlformats.org/officeDocument/2006/relationships/slideLayout" Target="../slideLayouts/slideLayout88.xml"/><Relationship Id="rId13" Type="http://schemas.openxmlformats.org/officeDocument/2006/relationships/slideLayout" Target="../slideLayouts/slideLayout92.xml"/><Relationship Id="rId18" Type="http://schemas.openxmlformats.org/officeDocument/2006/relationships/slideLayout" Target="../slideLayouts/slideLayout97.xml"/><Relationship Id="rId39" Type="http://schemas.openxmlformats.org/officeDocument/2006/relationships/slideLayout" Target="../slideLayouts/slideLayout118.xml"/><Relationship Id="rId34" Type="http://schemas.openxmlformats.org/officeDocument/2006/relationships/slideLayout" Target="../slideLayouts/slideLayout113.xml"/><Relationship Id="rId50" Type="http://schemas.openxmlformats.org/officeDocument/2006/relationships/slideLayout" Target="../slideLayouts/slideLayout129.xml"/><Relationship Id="rId55" Type="http://schemas.openxmlformats.org/officeDocument/2006/relationships/slideLayout" Target="../slideLayouts/slideLayout134.xml"/><Relationship Id="rId76" Type="http://schemas.openxmlformats.org/officeDocument/2006/relationships/slideLayout" Target="../slideLayouts/slideLayout155.xml"/><Relationship Id="rId7" Type="http://schemas.openxmlformats.org/officeDocument/2006/relationships/slideLayout" Target="../slideLayouts/slideLayout86.xml"/><Relationship Id="rId71" Type="http://schemas.openxmlformats.org/officeDocument/2006/relationships/slideLayout" Target="../slideLayouts/slideLayout150.xml"/><Relationship Id="rId92" Type="http://schemas.openxmlformats.org/officeDocument/2006/relationships/image" Target="../media/image14.emf"/><Relationship Id="rId2" Type="http://schemas.openxmlformats.org/officeDocument/2006/relationships/slideLayout" Target="../slideLayouts/slideLayout81.xml"/><Relationship Id="rId29" Type="http://schemas.openxmlformats.org/officeDocument/2006/relationships/slideLayout" Target="../slideLayouts/slideLayout108.xml"/><Relationship Id="rId24" Type="http://schemas.openxmlformats.org/officeDocument/2006/relationships/slideLayout" Target="../slideLayouts/slideLayout103.xml"/><Relationship Id="rId40" Type="http://schemas.openxmlformats.org/officeDocument/2006/relationships/slideLayout" Target="../slideLayouts/slideLayout119.xml"/><Relationship Id="rId45" Type="http://schemas.openxmlformats.org/officeDocument/2006/relationships/slideLayout" Target="../slideLayouts/slideLayout124.xml"/><Relationship Id="rId66" Type="http://schemas.openxmlformats.org/officeDocument/2006/relationships/slideLayout" Target="../slideLayouts/slideLayout145.xml"/><Relationship Id="rId87" Type="http://schemas.openxmlformats.org/officeDocument/2006/relationships/theme" Target="../theme/theme3.xml"/><Relationship Id="rId61" Type="http://schemas.openxmlformats.org/officeDocument/2006/relationships/slideLayout" Target="../slideLayouts/slideLayout140.xml"/><Relationship Id="rId82" Type="http://schemas.openxmlformats.org/officeDocument/2006/relationships/slideLayout" Target="../slideLayouts/slideLayout161.xml"/><Relationship Id="rId19" Type="http://schemas.openxmlformats.org/officeDocument/2006/relationships/slideLayout" Target="../slideLayouts/slideLayout98.xml"/><Relationship Id="rId14" Type="http://schemas.openxmlformats.org/officeDocument/2006/relationships/slideLayout" Target="../slideLayouts/slideLayout93.xml"/><Relationship Id="rId30" Type="http://schemas.openxmlformats.org/officeDocument/2006/relationships/slideLayout" Target="../slideLayouts/slideLayout109.xml"/><Relationship Id="rId35" Type="http://schemas.openxmlformats.org/officeDocument/2006/relationships/slideLayout" Target="../slideLayouts/slideLayout114.xml"/><Relationship Id="rId56" Type="http://schemas.openxmlformats.org/officeDocument/2006/relationships/slideLayout" Target="../slideLayouts/slideLayout135.xml"/><Relationship Id="rId77" Type="http://schemas.openxmlformats.org/officeDocument/2006/relationships/slideLayout" Target="../slideLayouts/slideLayout15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F0132F-27AD-4901-812E-8330D5487512}" type="datetimeFigureOut">
              <a:rPr lang="en-US" smtClean="0"/>
              <a:t>10/4/2025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0DB45D-C96A-4B08-B991-7A5C42999066}" type="slidenum">
              <a:rPr lang="en-US" smtClean="0"/>
              <a:t>‹#›</a:t>
            </a:fld>
            <a:endParaRPr lang="en-US"/>
          </a:p>
        </p:txBody>
      </p:sp>
    </p:spTree>
    <p:extLst>
      <p:ext uri="{BB962C8B-B14F-4D97-AF65-F5344CB8AC3E}">
        <p14:creationId xmlns:p14="http://schemas.microsoft.com/office/powerpoint/2010/main" val="1645536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a:buClr>
                <a:srgbClr val="000000"/>
              </a:buClr>
              <a:buFont typeface="Arial"/>
              <a:buNone/>
            </a:pPr>
            <a:endParaRPr kern="0"/>
          </a:p>
        </p:txBody>
      </p:sp>
      <p:sp>
        <p:nvSpPr>
          <p:cNvPr id="9" name="Google Shape;9;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a:buClr>
                <a:srgbClr val="000000"/>
              </a:buClr>
              <a:buFont typeface="Arial"/>
              <a:buNone/>
            </a:pPr>
            <a:endParaRPr kern="0"/>
          </a:p>
        </p:txBody>
      </p:sp>
      <p:sp>
        <p:nvSpPr>
          <p:cNvPr id="10" name="Google Shape;10;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a:buClr>
                <a:srgbClr val="000000"/>
              </a:buClr>
              <a:buFont typeface="Arial"/>
              <a:buNone/>
            </a:pPr>
            <a:fld id="{00000000-1234-1234-1234-123412341234}" type="slidenum">
              <a:rPr lang="en-US" kern="0"/>
              <a:pPr>
                <a:buClr>
                  <a:srgbClr val="000000"/>
                </a:buClr>
                <a:buFont typeface="Arial"/>
                <a:buNone/>
              </a:pPr>
              <a:t>‹#›</a:t>
            </a:fld>
            <a:endParaRPr kern="0"/>
          </a:p>
        </p:txBody>
      </p:sp>
    </p:spTree>
    <p:extLst>
      <p:ext uri="{BB962C8B-B14F-4D97-AF65-F5344CB8AC3E}">
        <p14:creationId xmlns:p14="http://schemas.microsoft.com/office/powerpoint/2010/main" val="659210495"/>
      </p:ext>
    </p:extLst>
  </p:cSld>
  <p:clrMap bg1="lt1" tx1="dk1" bg2="dk2" tx2="lt2" accent1="accent1" accent2="accent2" accent3="accent3" accent4="accent4" accent5="accent5" accent6="accent6" hlink="hlink" folHlink="folHlink"/>
  <p:sldLayoutIdLst>
    <p:sldLayoutId id="2147488642" r:id="rId1"/>
    <p:sldLayoutId id="2147488643" r:id="rId2"/>
    <p:sldLayoutId id="2147488644" r:id="rId3"/>
    <p:sldLayoutId id="2147488645" r:id="rId4"/>
    <p:sldLayoutId id="2147488646" r:id="rId5"/>
    <p:sldLayoutId id="2147488647" r:id="rId6"/>
    <p:sldLayoutId id="2147488648" r:id="rId7"/>
    <p:sldLayoutId id="2147488649" r:id="rId8"/>
    <p:sldLayoutId id="2147488650" r:id="rId9"/>
    <p:sldLayoutId id="2147488651" r:id="rId10"/>
    <p:sldLayoutId id="2147488652" r:id="rId11"/>
    <p:sldLayoutId id="2147488653" r:id="rId12"/>
    <p:sldLayoutId id="2147484746" r:id="rId13"/>
    <p:sldLayoutId id="2147484747" r:id="rId14"/>
    <p:sldLayoutId id="2147484748" r:id="rId15"/>
    <p:sldLayoutId id="2147484749" r:id="rId16"/>
    <p:sldLayoutId id="2147484750" r:id="rId17"/>
    <p:sldLayoutId id="2147484751" r:id="rId18"/>
    <p:sldLayoutId id="2147484752" r:id="rId19"/>
    <p:sldLayoutId id="2147484753" r:id="rId20"/>
    <p:sldLayoutId id="2147484754" r:id="rId21"/>
    <p:sldLayoutId id="2147484755" r:id="rId22"/>
    <p:sldLayoutId id="2147484756" r:id="rId23"/>
    <p:sldLayoutId id="2147484757" r:id="rId24"/>
    <p:sldLayoutId id="2147484758" r:id="rId25"/>
    <p:sldLayoutId id="2147484759" r:id="rId26"/>
    <p:sldLayoutId id="2147484760" r:id="rId27"/>
    <p:sldLayoutId id="2147484761" r:id="rId28"/>
    <p:sldLayoutId id="2147484762" r:id="rId29"/>
    <p:sldLayoutId id="2147484763" r:id="rId30"/>
    <p:sldLayoutId id="2147484764" r:id="rId31"/>
    <p:sldLayoutId id="2147484765" r:id="rId32"/>
    <p:sldLayoutId id="2147484766" r:id="rId33"/>
    <p:sldLayoutId id="2147484767" r:id="rId34"/>
    <p:sldLayoutId id="2147484768" r:id="rId35"/>
    <p:sldLayoutId id="2147484769" r:id="rId36"/>
    <p:sldLayoutId id="2147484770" r:id="rId37"/>
    <p:sldLayoutId id="2147484771" r:id="rId38"/>
    <p:sldLayoutId id="2147484772" r:id="rId39"/>
    <p:sldLayoutId id="2147484773" r:id="rId40"/>
    <p:sldLayoutId id="2147484801" r:id="rId41"/>
    <p:sldLayoutId id="2147484802" r:id="rId42"/>
    <p:sldLayoutId id="2147484803" r:id="rId43"/>
    <p:sldLayoutId id="2147484804" r:id="rId44"/>
    <p:sldLayoutId id="2147484807" r:id="rId45"/>
    <p:sldLayoutId id="2147484815" r:id="rId46"/>
    <p:sldLayoutId id="2147484817" r:id="rId47"/>
    <p:sldLayoutId id="2147484818" r:id="rId48"/>
    <p:sldLayoutId id="2147484819" r:id="rId49"/>
    <p:sldLayoutId id="2147484883" r:id="rId50"/>
    <p:sldLayoutId id="2147484900" r:id="rId51"/>
    <p:sldLayoutId id="2147484928" r:id="rId52"/>
    <p:sldLayoutId id="2147484937" r:id="rId53"/>
    <p:sldLayoutId id="2147484955" r:id="rId54"/>
    <p:sldLayoutId id="2147484956" r:id="rId55"/>
    <p:sldLayoutId id="2147484957" r:id="rId56"/>
    <p:sldLayoutId id="2147484958" r:id="rId57"/>
    <p:sldLayoutId id="2147485057" r:id="rId58"/>
    <p:sldLayoutId id="2147485099" r:id="rId59"/>
    <p:sldLayoutId id="2147485167" r:id="rId60"/>
    <p:sldLayoutId id="2147485184" r:id="rId61"/>
    <p:sldLayoutId id="2147485227" r:id="rId62"/>
    <p:sldLayoutId id="2147485254" r:id="rId63"/>
    <p:sldLayoutId id="2147485255" r:id="rId64"/>
    <p:sldLayoutId id="2147485263" r:id="rId65"/>
    <p:sldLayoutId id="2147485267" r:id="rId66"/>
    <p:sldLayoutId id="2147485272" r:id="rId67"/>
    <p:sldLayoutId id="2147489223" r:id="rId6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F0132F-27AD-4901-812E-8330D5487512}" type="datetimeFigureOut">
              <a:rPr lang="en-US" smtClean="0"/>
              <a:t>10/4/2025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0DB45D-C96A-4B08-B991-7A5C42999066}" type="slidenum">
              <a:rPr lang="en-US" smtClean="0"/>
              <a:t>‹#›</a:t>
            </a:fld>
            <a:endParaRPr lang="en-US"/>
          </a:p>
        </p:txBody>
      </p:sp>
      <p:pic>
        <p:nvPicPr>
          <p:cNvPr id="7" name="图片 1"/>
          <p:cNvPicPr>
            <a:picLocks noChangeAspect="1"/>
          </p:cNvPicPr>
          <p:nvPr userDrawn="1"/>
        </p:nvPicPr>
        <p:blipFill>
          <a:blip r:embed="rId88">
            <a:extLst>
              <a:ext uri="{28A0092B-C50C-407E-A947-70E740481C1C}">
                <a14:useLocalDpi xmlns:a14="http://schemas.microsoft.com/office/drawing/2010/main" val="0"/>
              </a:ext>
            </a:extLst>
          </a:blip>
          <a:srcRect l="1070" t="2602" r="449" b="5138"/>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2"/>
          <p:cNvPicPr>
            <a:picLocks noChangeAspect="1"/>
          </p:cNvPicPr>
          <p:nvPr userDrawn="1"/>
        </p:nvPicPr>
        <p:blipFill>
          <a:blip r:embed="rId89">
            <a:extLst>
              <a:ext uri="{28A0092B-C50C-407E-A947-70E740481C1C}">
                <a14:useLocalDpi xmlns:a14="http://schemas.microsoft.com/office/drawing/2010/main" val="0"/>
              </a:ext>
            </a:extLst>
          </a:blip>
          <a:srcRect/>
          <a:stretch>
            <a:fillRect/>
          </a:stretch>
        </p:blipFill>
        <p:spPr bwMode="auto">
          <a:xfrm>
            <a:off x="8875713" y="468313"/>
            <a:ext cx="3524250" cy="148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郑柏林 - 小跳豆">
            <a:hlinkClick r:id="" action="ppaction://media"/>
          </p:cNvPr>
          <p:cNvPicPr>
            <a:picLocks noChangeAspect="1"/>
          </p:cNvPicPr>
          <p:nvPr userDrawn="1"/>
        </p:nvPicPr>
        <p:blipFill>
          <a:blip r:embed="rId90">
            <a:extLst>
              <a:ext uri="{28A0092B-C50C-407E-A947-70E740481C1C}">
                <a14:useLocalDpi xmlns:a14="http://schemas.microsoft.com/office/drawing/2010/main" val="0"/>
              </a:ext>
            </a:extLst>
          </a:blip>
          <a:srcRect/>
          <a:stretch>
            <a:fillRect/>
          </a:stretch>
        </p:blipFill>
        <p:spPr bwMode="auto">
          <a:xfrm>
            <a:off x="347663" y="5437188"/>
            <a:ext cx="623887"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4"/>
          <p:cNvPicPr>
            <a:picLocks noChangeAspect="1"/>
          </p:cNvPicPr>
          <p:nvPr userDrawn="1"/>
        </p:nvPicPr>
        <p:blipFill>
          <a:blip r:embed="rId91">
            <a:extLst>
              <a:ext uri="{28A0092B-C50C-407E-A947-70E740481C1C}">
                <a14:useLocalDpi xmlns:a14="http://schemas.microsoft.com/office/drawing/2010/main" val="0"/>
              </a:ext>
            </a:extLst>
          </a:blip>
          <a:srcRect/>
          <a:stretch>
            <a:fillRect/>
          </a:stretch>
        </p:blipFill>
        <p:spPr bwMode="auto">
          <a:xfrm>
            <a:off x="-831850" y="4227513"/>
            <a:ext cx="13279438" cy="199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5"/>
          <p:cNvPicPr>
            <a:picLocks noChangeAspect="1"/>
          </p:cNvPicPr>
          <p:nvPr userDrawn="1"/>
        </p:nvPicPr>
        <p:blipFill>
          <a:blip r:embed="rId92">
            <a:extLst>
              <a:ext uri="{28A0092B-C50C-407E-A947-70E740481C1C}">
                <a14:useLocalDpi xmlns:a14="http://schemas.microsoft.com/office/drawing/2010/main" val="0"/>
              </a:ext>
            </a:extLst>
          </a:blip>
          <a:srcRect/>
          <a:stretch>
            <a:fillRect/>
          </a:stretch>
        </p:blipFill>
        <p:spPr bwMode="auto">
          <a:xfrm>
            <a:off x="-581025" y="5124450"/>
            <a:ext cx="13106400" cy="185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图片 22"/>
          <p:cNvPicPr>
            <a:picLocks noChangeAspect="1"/>
          </p:cNvPicPr>
          <p:nvPr userDrawn="1"/>
        </p:nvPicPr>
        <p:blipFill>
          <a:blip r:embed="rId93">
            <a:extLst>
              <a:ext uri="{28A0092B-C50C-407E-A947-70E740481C1C}">
                <a14:useLocalDpi xmlns:a14="http://schemas.microsoft.com/office/drawing/2010/main" val="0"/>
              </a:ext>
            </a:extLst>
          </a:blip>
          <a:srcRect b="57274"/>
          <a:stretch>
            <a:fillRect/>
          </a:stretch>
        </p:blipFill>
        <p:spPr bwMode="auto">
          <a:xfrm>
            <a:off x="-119063" y="6061075"/>
            <a:ext cx="12566651" cy="79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图片 23"/>
          <p:cNvPicPr>
            <a:picLocks noChangeAspect="1"/>
          </p:cNvPicPr>
          <p:nvPr userDrawn="1"/>
        </p:nvPicPr>
        <p:blipFill>
          <a:blip r:embed="rId94">
            <a:extLst>
              <a:ext uri="{28A0092B-C50C-407E-A947-70E740481C1C}">
                <a14:useLocalDpi xmlns:a14="http://schemas.microsoft.com/office/drawing/2010/main" val="0"/>
              </a:ext>
            </a:extLst>
          </a:blip>
          <a:srcRect/>
          <a:stretch>
            <a:fillRect/>
          </a:stretch>
        </p:blipFill>
        <p:spPr bwMode="auto">
          <a:xfrm rot="-5400000">
            <a:off x="2601119" y="-2905919"/>
            <a:ext cx="7145338" cy="1270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4167314"/>
      </p:ext>
    </p:extLst>
  </p:cSld>
  <p:clrMap bg1="lt1" tx1="dk1" bg2="lt2" tx2="dk2" accent1="accent1" accent2="accent2" accent3="accent3" accent4="accent4" accent5="accent5" accent6="accent6" hlink="hlink" folHlink="folHlink"/>
  <p:sldLayoutIdLst>
    <p:sldLayoutId id="2147489247" r:id="rId1"/>
    <p:sldLayoutId id="2147489248" r:id="rId2"/>
    <p:sldLayoutId id="2147489249" r:id="rId3"/>
    <p:sldLayoutId id="2147489250" r:id="rId4"/>
    <p:sldLayoutId id="2147489251" r:id="rId5"/>
    <p:sldLayoutId id="2147489252" r:id="rId6"/>
    <p:sldLayoutId id="2147489253" r:id="rId7"/>
    <p:sldLayoutId id="2147489254" r:id="rId8"/>
    <p:sldLayoutId id="2147489255" r:id="rId9"/>
    <p:sldLayoutId id="2147489256" r:id="rId10"/>
    <p:sldLayoutId id="2147489257" r:id="rId11"/>
    <p:sldLayoutId id="2147485826" r:id="rId12"/>
    <p:sldLayoutId id="2147485827" r:id="rId13"/>
    <p:sldLayoutId id="2147485828" r:id="rId14"/>
    <p:sldLayoutId id="2147485829" r:id="rId15"/>
    <p:sldLayoutId id="2147485830" r:id="rId16"/>
    <p:sldLayoutId id="2147485831" r:id="rId17"/>
    <p:sldLayoutId id="2147485832" r:id="rId18"/>
    <p:sldLayoutId id="2147485833" r:id="rId19"/>
    <p:sldLayoutId id="2147485835" r:id="rId20"/>
    <p:sldLayoutId id="2147485836" r:id="rId21"/>
    <p:sldLayoutId id="2147485837" r:id="rId22"/>
    <p:sldLayoutId id="2147485838" r:id="rId23"/>
    <p:sldLayoutId id="2147485839" r:id="rId24"/>
    <p:sldLayoutId id="2147485840" r:id="rId25"/>
    <p:sldLayoutId id="2147485841" r:id="rId26"/>
    <p:sldLayoutId id="2147485842" r:id="rId27"/>
    <p:sldLayoutId id="2147485843" r:id="rId28"/>
    <p:sldLayoutId id="2147485844" r:id="rId29"/>
    <p:sldLayoutId id="2147485845" r:id="rId30"/>
    <p:sldLayoutId id="2147485846" r:id="rId31"/>
    <p:sldLayoutId id="2147485848" r:id="rId32"/>
    <p:sldLayoutId id="2147485849" r:id="rId33"/>
    <p:sldLayoutId id="2147485850" r:id="rId34"/>
    <p:sldLayoutId id="2147485851" r:id="rId35"/>
    <p:sldLayoutId id="2147485852" r:id="rId36"/>
    <p:sldLayoutId id="2147485853" r:id="rId37"/>
    <p:sldLayoutId id="2147485854" r:id="rId38"/>
    <p:sldLayoutId id="2147485855" r:id="rId39"/>
    <p:sldLayoutId id="2147485856" r:id="rId40"/>
    <p:sldLayoutId id="2147485882" r:id="rId41"/>
    <p:sldLayoutId id="2147485883" r:id="rId42"/>
    <p:sldLayoutId id="2147485884" r:id="rId43"/>
    <p:sldLayoutId id="2147485885" r:id="rId44"/>
    <p:sldLayoutId id="2147485886" r:id="rId45"/>
    <p:sldLayoutId id="2147485887" r:id="rId46"/>
    <p:sldLayoutId id="2147485889" r:id="rId47"/>
    <p:sldLayoutId id="2147485890" r:id="rId48"/>
    <p:sldLayoutId id="2147485898" r:id="rId49"/>
    <p:sldLayoutId id="2147485900" r:id="rId50"/>
    <p:sldLayoutId id="2147485901" r:id="rId51"/>
    <p:sldLayoutId id="2147485902" r:id="rId52"/>
    <p:sldLayoutId id="2147485966" r:id="rId53"/>
    <p:sldLayoutId id="2147485976" r:id="rId54"/>
    <p:sldLayoutId id="2147485980" r:id="rId55"/>
    <p:sldLayoutId id="2147485985" r:id="rId56"/>
    <p:sldLayoutId id="2147486033" r:id="rId57"/>
    <p:sldLayoutId id="2147486070" r:id="rId58"/>
    <p:sldLayoutId id="2147486097" r:id="rId59"/>
    <p:sldLayoutId id="2147486112" r:id="rId60"/>
    <p:sldLayoutId id="2147486180" r:id="rId61"/>
    <p:sldLayoutId id="2147486197" r:id="rId62"/>
    <p:sldLayoutId id="2147486225" r:id="rId63"/>
    <p:sldLayoutId id="2147486234" r:id="rId64"/>
    <p:sldLayoutId id="2147486252" r:id="rId65"/>
    <p:sldLayoutId id="2147486253" r:id="rId66"/>
    <p:sldLayoutId id="2147486254" r:id="rId67"/>
    <p:sldLayoutId id="2147486255" r:id="rId68"/>
    <p:sldLayoutId id="2147486481" r:id="rId69"/>
    <p:sldLayoutId id="2147486518" r:id="rId70"/>
    <p:sldLayoutId id="2147486519" r:id="rId71"/>
    <p:sldLayoutId id="2147486520" r:id="rId72"/>
    <p:sldLayoutId id="2147486521" r:id="rId73"/>
    <p:sldLayoutId id="2147486522" r:id="rId74"/>
    <p:sldLayoutId id="2147486523" r:id="rId75"/>
    <p:sldLayoutId id="2147486524" r:id="rId76"/>
    <p:sldLayoutId id="2147486551" r:id="rId77"/>
    <p:sldLayoutId id="2147486552" r:id="rId78"/>
    <p:sldLayoutId id="2147486567" r:id="rId79"/>
    <p:sldLayoutId id="2147486595" r:id="rId80"/>
    <p:sldLayoutId id="2147486599" r:id="rId81"/>
    <p:sldLayoutId id="2147486602" r:id="rId82"/>
    <p:sldLayoutId id="2147486604" r:id="rId83"/>
    <p:sldLayoutId id="2147486622" r:id="rId84"/>
    <p:sldLayoutId id="2147486624" r:id="rId85"/>
    <p:sldLayoutId id="2147486625" r:id="rId8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3.xml"/><Relationship Id="rId4" Type="http://schemas.openxmlformats.org/officeDocument/2006/relationships/image" Target="../media/image19.wm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21.png"/><Relationship Id="rId7" Type="http://schemas.openxmlformats.org/officeDocument/2006/relationships/image" Target="../media/image43.png"/><Relationship Id="rId2" Type="http://schemas.openxmlformats.org/officeDocument/2006/relationships/image" Target="../media/image20.png"/><Relationship Id="rId1" Type="http://schemas.openxmlformats.org/officeDocument/2006/relationships/slideLayout" Target="../slideLayouts/slideLayout13.xml"/><Relationship Id="rId6" Type="http://schemas.openxmlformats.org/officeDocument/2006/relationships/image" Target="../media/image38.png"/><Relationship Id="rId5" Type="http://schemas.openxmlformats.org/officeDocument/2006/relationships/image" Target="../media/image42.png"/><Relationship Id="rId4" Type="http://schemas.openxmlformats.org/officeDocument/2006/relationships/image" Target="../media/image41.png"/></Relationships>
</file>

<file path=ppt/slides/_rels/slide1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42.png"/><Relationship Id="rId2" Type="http://schemas.openxmlformats.org/officeDocument/2006/relationships/image" Target="../media/image33.png"/><Relationship Id="rId1" Type="http://schemas.openxmlformats.org/officeDocument/2006/relationships/slideLayout" Target="../slideLayouts/slideLayout13.xml"/><Relationship Id="rId6" Type="http://schemas.openxmlformats.org/officeDocument/2006/relationships/image" Target="../media/image43.png"/><Relationship Id="rId5" Type="http://schemas.openxmlformats.org/officeDocument/2006/relationships/image" Target="../media/image36.jpeg"/><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7.png"/><Relationship Id="rId1" Type="http://schemas.openxmlformats.org/officeDocument/2006/relationships/slideLayout" Target="../slideLayouts/slideLayout13.xml"/><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39.emf"/><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47.png"/></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3.png"/><Relationship Id="rId1" Type="http://schemas.openxmlformats.org/officeDocument/2006/relationships/slideLayout" Target="../slideLayouts/slideLayout13.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18.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26.png"/><Relationship Id="rId7" Type="http://schemas.openxmlformats.org/officeDocument/2006/relationships/image" Target="../media/image55.png"/><Relationship Id="rId2" Type="http://schemas.openxmlformats.org/officeDocument/2006/relationships/image" Target="../media/image43.png"/><Relationship Id="rId1" Type="http://schemas.openxmlformats.org/officeDocument/2006/relationships/slideLayout" Target="../slideLayouts/slideLayout13.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 Id="rId9" Type="http://schemas.openxmlformats.org/officeDocument/2006/relationships/image" Target="../media/image57.wmf"/></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3.xml"/><Relationship Id="rId6" Type="http://schemas.openxmlformats.org/officeDocument/2006/relationships/image" Target="../media/image38.png"/><Relationship Id="rId5" Type="http://schemas.openxmlformats.org/officeDocument/2006/relationships/image" Target="../media/image42.png"/><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notesSlide" Target="../notesSlides/notesSlide1.xml"/><Relationship Id="rId7" Type="http://schemas.openxmlformats.org/officeDocument/2006/relationships/image" Target="../media/image23.png"/><Relationship Id="rId2" Type="http://schemas.openxmlformats.org/officeDocument/2006/relationships/slideLayout" Target="../slideLayouts/slideLayout13.xml"/><Relationship Id="rId1" Type="http://schemas.openxmlformats.org/officeDocument/2006/relationships/tags" Target="../tags/tag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7.png"/><Relationship Id="rId1" Type="http://schemas.openxmlformats.org/officeDocument/2006/relationships/slideLayout" Target="../slideLayouts/slideLayout13.xml"/><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8" Type="http://schemas.openxmlformats.org/officeDocument/2006/relationships/image" Target="../media/image39.emf"/><Relationship Id="rId3" Type="http://schemas.openxmlformats.org/officeDocument/2006/relationships/image" Target="../media/image25.png"/><Relationship Id="rId7"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4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3.xml"/><Relationship Id="rId6" Type="http://schemas.openxmlformats.org/officeDocument/2006/relationships/image" Target="../media/image38.png"/><Relationship Id="rId5" Type="http://schemas.openxmlformats.org/officeDocument/2006/relationships/image" Target="../media/image42.png"/><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3.png"/><Relationship Id="rId2" Type="http://schemas.openxmlformats.org/officeDocument/2006/relationships/image" Target="../media/image26.png"/><Relationship Id="rId1" Type="http://schemas.openxmlformats.org/officeDocument/2006/relationships/slideLayout" Target="../slideLayouts/slideLayout86.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25.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69.png"/><Relationship Id="rId18" Type="http://schemas.openxmlformats.org/officeDocument/2006/relationships/image" Target="../media/image74.png"/><Relationship Id="rId3" Type="http://schemas.openxmlformats.org/officeDocument/2006/relationships/image" Target="../media/image43.png"/><Relationship Id="rId21" Type="http://schemas.openxmlformats.org/officeDocument/2006/relationships/image" Target="../media/image77.png"/><Relationship Id="rId7" Type="http://schemas.openxmlformats.org/officeDocument/2006/relationships/image" Target="../media/image63.png"/><Relationship Id="rId12" Type="http://schemas.openxmlformats.org/officeDocument/2006/relationships/image" Target="../media/image68.png"/><Relationship Id="rId17" Type="http://schemas.openxmlformats.org/officeDocument/2006/relationships/image" Target="../media/image73.png"/><Relationship Id="rId2" Type="http://schemas.openxmlformats.org/officeDocument/2006/relationships/image" Target="../media/image61.png"/><Relationship Id="rId16" Type="http://schemas.openxmlformats.org/officeDocument/2006/relationships/image" Target="../media/image72.png"/><Relationship Id="rId20" Type="http://schemas.openxmlformats.org/officeDocument/2006/relationships/image" Target="../media/image76.png"/><Relationship Id="rId1" Type="http://schemas.openxmlformats.org/officeDocument/2006/relationships/slideLayout" Target="../slideLayouts/slideLayout13.xml"/><Relationship Id="rId6" Type="http://schemas.openxmlformats.org/officeDocument/2006/relationships/image" Target="../media/image62.png"/><Relationship Id="rId11" Type="http://schemas.openxmlformats.org/officeDocument/2006/relationships/image" Target="../media/image67.png"/><Relationship Id="rId5" Type="http://schemas.openxmlformats.org/officeDocument/2006/relationships/image" Target="../media/image42.png"/><Relationship Id="rId15" Type="http://schemas.openxmlformats.org/officeDocument/2006/relationships/image" Target="../media/image71.png"/><Relationship Id="rId10" Type="http://schemas.openxmlformats.org/officeDocument/2006/relationships/image" Target="../media/image66.png"/><Relationship Id="rId19" Type="http://schemas.openxmlformats.org/officeDocument/2006/relationships/image" Target="../media/image75.png"/><Relationship Id="rId4" Type="http://schemas.openxmlformats.org/officeDocument/2006/relationships/image" Target="../media/image24.png"/><Relationship Id="rId9" Type="http://schemas.openxmlformats.org/officeDocument/2006/relationships/image" Target="../media/image65.png"/><Relationship Id="rId14" Type="http://schemas.openxmlformats.org/officeDocument/2006/relationships/image" Target="../media/image70.png"/></Relationships>
</file>

<file path=ppt/slides/_rels/slide2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notesSlide" Target="../notesSlides/notesSlide5.xml"/><Relationship Id="rId7" Type="http://schemas.openxmlformats.org/officeDocument/2006/relationships/image" Target="../media/image23.png"/><Relationship Id="rId2" Type="http://schemas.openxmlformats.org/officeDocument/2006/relationships/slideLayout" Target="../slideLayouts/slideLayout13.xml"/><Relationship Id="rId1" Type="http://schemas.openxmlformats.org/officeDocument/2006/relationships/tags" Target="../tags/tag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2.jpeg"/><Relationship Id="rId1" Type="http://schemas.openxmlformats.org/officeDocument/2006/relationships/slideLayout" Target="../slideLayouts/slideLayout13.xml"/><Relationship Id="rId6" Type="http://schemas.openxmlformats.org/officeDocument/2006/relationships/image" Target="../media/image38.png"/><Relationship Id="rId5" Type="http://schemas.openxmlformats.org/officeDocument/2006/relationships/image" Target="../media/image42.png"/><Relationship Id="rId4" Type="http://schemas.openxmlformats.org/officeDocument/2006/relationships/image" Target="../media/image21.png"/></Relationships>
</file>

<file path=ppt/slides/_rels/slide2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42.png"/><Relationship Id="rId1" Type="http://schemas.openxmlformats.org/officeDocument/2006/relationships/slideLayout" Target="../slideLayouts/slideLayout13.xml"/><Relationship Id="rId4" Type="http://schemas.openxmlformats.org/officeDocument/2006/relationships/image" Target="../media/image79.png"/></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2.png"/><Relationship Id="rId1" Type="http://schemas.openxmlformats.org/officeDocument/2006/relationships/slideLayout" Target="../slideLayouts/slideLayout13.xml"/><Relationship Id="rId4" Type="http://schemas.openxmlformats.org/officeDocument/2006/relationships/image" Target="../media/image80.jpeg"/></Relationships>
</file>

<file path=ppt/slides/_rels/slide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8.xml"/><Relationship Id="rId5" Type="http://schemas.openxmlformats.org/officeDocument/2006/relationships/image" Target="../media/image28.png"/><Relationship Id="rId4" Type="http://schemas.openxmlformats.org/officeDocument/2006/relationships/image" Target="../media/image27.png"/></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3.xml"/><Relationship Id="rId4" Type="http://schemas.openxmlformats.org/officeDocument/2006/relationships/image" Target="../media/image43.png"/></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3.xml"/><Relationship Id="rId4" Type="http://schemas.openxmlformats.org/officeDocument/2006/relationships/image" Target="../media/image43.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23.png"/><Relationship Id="rId2" Type="http://schemas.openxmlformats.org/officeDocument/2006/relationships/slideLayout" Target="../slideLayouts/slideLayout13.xml"/><Relationship Id="rId1" Type="http://schemas.openxmlformats.org/officeDocument/2006/relationships/tags" Target="../tags/tag4.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3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4.png"/><Relationship Id="rId1" Type="http://schemas.openxmlformats.org/officeDocument/2006/relationships/slideLayout" Target="../slideLayouts/slideLayout13.xml"/><Relationship Id="rId6" Type="http://schemas.openxmlformats.org/officeDocument/2006/relationships/image" Target="../media/image38.png"/><Relationship Id="rId5" Type="http://schemas.openxmlformats.org/officeDocument/2006/relationships/image" Target="../media/image42.png"/><Relationship Id="rId4" Type="http://schemas.openxmlformats.org/officeDocument/2006/relationships/image" Target="../media/image21.png"/></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4.png"/><Relationship Id="rId1" Type="http://schemas.openxmlformats.org/officeDocument/2006/relationships/slideLayout" Target="../slideLayouts/slideLayout13.xml"/><Relationship Id="rId6" Type="http://schemas.openxmlformats.org/officeDocument/2006/relationships/image" Target="../media/image42.png"/><Relationship Id="rId5" Type="http://schemas.openxmlformats.org/officeDocument/2006/relationships/image" Target="../media/image81.png"/><Relationship Id="rId4" Type="http://schemas.openxmlformats.org/officeDocument/2006/relationships/oleObject" Target="../embeddings/oleObject1.bin"/></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2.png"/><Relationship Id="rId1" Type="http://schemas.openxmlformats.org/officeDocument/2006/relationships/slideLayout" Target="../slideLayouts/slideLayout13.xml"/><Relationship Id="rId5" Type="http://schemas.openxmlformats.org/officeDocument/2006/relationships/image" Target="../media/image82.png"/><Relationship Id="rId4" Type="http://schemas.openxmlformats.org/officeDocument/2006/relationships/oleObject" Target="../embeddings/oleObject2.bin"/></Relationships>
</file>

<file path=ppt/slides/_rels/slide36.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38.png"/><Relationship Id="rId1" Type="http://schemas.openxmlformats.org/officeDocument/2006/relationships/slideLayout" Target="../slideLayouts/slideLayout13.xml"/><Relationship Id="rId4" Type="http://schemas.openxmlformats.org/officeDocument/2006/relationships/image" Target="../media/image84.jpeg"/></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85.png"/><Relationship Id="rId1" Type="http://schemas.openxmlformats.org/officeDocument/2006/relationships/slideLayout" Target="../slideLayouts/slideLayout13.xml"/><Relationship Id="rId4" Type="http://schemas.openxmlformats.org/officeDocument/2006/relationships/image" Target="../media/image79.png"/></Relationships>
</file>

<file path=ppt/slides/_rels/slide3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3.xml"/><Relationship Id="rId5" Type="http://schemas.openxmlformats.org/officeDocument/2006/relationships/image" Target="../media/image38.png"/><Relationship Id="rId4" Type="http://schemas.openxmlformats.org/officeDocument/2006/relationships/image" Target="../media/image4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9.png"/><Relationship Id="rId5" Type="http://schemas.openxmlformats.org/officeDocument/2006/relationships/image" Target="../media/image27.png"/><Relationship Id="rId4" Type="http://schemas.openxmlformats.org/officeDocument/2006/relationships/image" Target="../media/image25.png"/></Relationships>
</file>

<file path=ppt/slides/_rels/slide5.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1.jpeg"/><Relationship Id="rId7" Type="http://schemas.openxmlformats.org/officeDocument/2006/relationships/image" Target="../media/image35.png"/><Relationship Id="rId2" Type="http://schemas.openxmlformats.org/officeDocument/2006/relationships/image" Target="../media/image30.jpeg"/><Relationship Id="rId1" Type="http://schemas.openxmlformats.org/officeDocument/2006/relationships/slideLayout" Target="../slideLayouts/slideLayout18.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jpeg"/></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notesSlide" Target="../notesSlides/notesSlide2.xml"/><Relationship Id="rId7" Type="http://schemas.openxmlformats.org/officeDocument/2006/relationships/image" Target="../media/image23.png"/><Relationship Id="rId2" Type="http://schemas.openxmlformats.org/officeDocument/2006/relationships/slideLayout" Target="../slideLayouts/slideLayout13.xml"/><Relationship Id="rId1" Type="http://schemas.openxmlformats.org/officeDocument/2006/relationships/tags" Target="../tags/tag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7.png"/><Relationship Id="rId1" Type="http://schemas.openxmlformats.org/officeDocument/2006/relationships/slideLayout" Target="../slideLayouts/slideLayout13.xml"/><Relationship Id="rId5" Type="http://schemas.openxmlformats.org/officeDocument/2006/relationships/image" Target="../media/image38.pn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9.emf"/><Relationship Id="rId1" Type="http://schemas.openxmlformats.org/officeDocument/2006/relationships/slideLayout" Target="../slideLayouts/slideLayout13.xml"/><Relationship Id="rId5" Type="http://schemas.openxmlformats.org/officeDocument/2006/relationships/image" Target="../media/image30.jpeg"/><Relationship Id="rId4" Type="http://schemas.openxmlformats.org/officeDocument/2006/relationships/image" Target="../media/image40.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2702334" y="339640"/>
            <a:ext cx="7612951" cy="830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b="1">
                <a:solidFill>
                  <a:srgbClr val="0000FF"/>
                </a:solidFill>
                <a:latin typeface=".VnCentury Schoolbook" panose="020B7200000000000000" pitchFamily="34" charset="0"/>
                <a:cs typeface="Arial" panose="020B0604020202020204" pitchFamily="34" charset="0"/>
              </a:defRPr>
            </a:lvl1pPr>
            <a:lvl2pPr marL="742950" indent="-285750" eaLnBrk="0" hangingPunct="0">
              <a:defRPr sz="2200" b="1">
                <a:solidFill>
                  <a:srgbClr val="0000FF"/>
                </a:solidFill>
                <a:latin typeface=".VnCentury Schoolbook" panose="020B7200000000000000" pitchFamily="34" charset="0"/>
                <a:cs typeface="Arial" panose="020B0604020202020204" pitchFamily="34" charset="0"/>
              </a:defRPr>
            </a:lvl2pPr>
            <a:lvl3pPr marL="1143000" indent="-228600" eaLnBrk="0" hangingPunct="0">
              <a:defRPr sz="2200" b="1">
                <a:solidFill>
                  <a:srgbClr val="0000FF"/>
                </a:solidFill>
                <a:latin typeface=".VnCentury Schoolbook" panose="020B7200000000000000" pitchFamily="34" charset="0"/>
                <a:cs typeface="Arial" panose="020B0604020202020204" pitchFamily="34" charset="0"/>
              </a:defRPr>
            </a:lvl3pPr>
            <a:lvl4pPr marL="1600200" indent="-228600" eaLnBrk="0" hangingPunct="0">
              <a:defRPr sz="2200" b="1">
                <a:solidFill>
                  <a:srgbClr val="0000FF"/>
                </a:solidFill>
                <a:latin typeface=".VnCentury Schoolbook" panose="020B7200000000000000" pitchFamily="34" charset="0"/>
                <a:cs typeface="Arial" panose="020B0604020202020204" pitchFamily="34" charset="0"/>
              </a:defRPr>
            </a:lvl4pPr>
            <a:lvl5pPr marL="2057400" indent="-228600" eaLnBrk="0" hangingPunct="0">
              <a:defRPr sz="2200" b="1">
                <a:solidFill>
                  <a:srgbClr val="0000FF"/>
                </a:solidFill>
                <a:latin typeface=".VnCentury Schoolbook" panose="020B7200000000000000" pitchFamily="34" charset="0"/>
                <a:cs typeface="Arial" panose="020B0604020202020204" pitchFamily="34" charset="0"/>
              </a:defRPr>
            </a:lvl5pPr>
            <a:lvl6pPr marL="25146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6pPr>
            <a:lvl7pPr marL="29718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7pPr>
            <a:lvl8pPr marL="34290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8pPr>
            <a:lvl9pPr marL="38862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9pPr>
          </a:lstStyle>
          <a:p>
            <a:pPr algn="ctr" eaLnBrk="1" fontAlgn="base" hangingPunct="1">
              <a:spcBef>
                <a:spcPct val="0"/>
              </a:spcBef>
              <a:spcAft>
                <a:spcPct val="0"/>
              </a:spcAft>
            </a:pPr>
            <a:r>
              <a:rPr lang="en-US" altLang="vi-VN" sz="2398" b="0" dirty="0">
                <a:latin typeface="Times New Roman" panose="02020603050405020304" pitchFamily="18" charset="0"/>
                <a:ea typeface="宋体" panose="02010600030101010101" pitchFamily="2" charset="-122"/>
                <a:cs typeface="Times New Roman" panose="02020603050405020304" pitchFamily="18" charset="0"/>
              </a:rPr>
              <a:t>TRƯỜNG TRUNG HỌC CƠ SỞ HOÀI MỸ </a:t>
            </a:r>
          </a:p>
          <a:p>
            <a:pPr algn="ctr" eaLnBrk="1" fontAlgn="base" hangingPunct="1">
              <a:spcBef>
                <a:spcPct val="0"/>
              </a:spcBef>
              <a:spcAft>
                <a:spcPct val="0"/>
              </a:spcAft>
            </a:pPr>
            <a:endParaRPr lang="en-US" altLang="vi-VN" sz="2398" dirty="0">
              <a:latin typeface="Times New Roman" panose="02020603050405020304" pitchFamily="18" charset="0"/>
              <a:ea typeface="宋体" panose="02010600030101010101" pitchFamily="2" charset="-122"/>
              <a:cs typeface="Times New Roman" panose="02020603050405020304" pitchFamily="18" charset="0"/>
            </a:endParaRPr>
          </a:p>
        </p:txBody>
      </p:sp>
      <p:grpSp>
        <p:nvGrpSpPr>
          <p:cNvPr id="4" name="Group 2"/>
          <p:cNvGrpSpPr>
            <a:grpSpLocks noChangeAspect="1"/>
          </p:cNvGrpSpPr>
          <p:nvPr/>
        </p:nvGrpSpPr>
        <p:grpSpPr bwMode="auto">
          <a:xfrm>
            <a:off x="3292795" y="3248918"/>
            <a:ext cx="5642394" cy="3371903"/>
            <a:chOff x="0" y="0"/>
            <a:chExt cx="5460" cy="3810"/>
          </a:xfrm>
        </p:grpSpPr>
        <p:sp>
          <p:nvSpPr>
            <p:cNvPr id="5" name="AutoShape 3"/>
            <p:cNvSpPr>
              <a:spLocks noChangeAspect="1" noChangeArrowheads="1"/>
            </p:cNvSpPr>
            <p:nvPr/>
          </p:nvSpPr>
          <p:spPr bwMode="auto">
            <a:xfrm>
              <a:off x="0" y="0"/>
              <a:ext cx="5460" cy="3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Font typeface="Wingdings 3" panose="05040102010807070707" pitchFamily="18" charset="2"/>
                <a:buNone/>
              </a:pPr>
              <a:endParaRPr lang="en-US" altLang="en-US" sz="1798">
                <a:solidFill>
                  <a:prstClr val="black"/>
                </a:solidFill>
                <a:latin typeface="Arial" panose="020B0604020202020204" pitchFamily="34" charset="0"/>
                <a:ea typeface="宋体" panose="02010600030101010101" pitchFamily="2" charset="-122"/>
                <a:cs typeface="Arial" panose="020B0604020202020204" pitchFamily="34" charset="0"/>
              </a:endParaRPr>
            </a:p>
          </p:txBody>
        </p:sp>
        <p:sp>
          <p:nvSpPr>
            <p:cNvPr id="6" name="Freeform 4"/>
            <p:cNvSpPr>
              <a:spLocks/>
            </p:cNvSpPr>
            <p:nvPr/>
          </p:nvSpPr>
          <p:spPr bwMode="auto">
            <a:xfrm>
              <a:off x="1120" y="906"/>
              <a:ext cx="3220" cy="1998"/>
            </a:xfrm>
            <a:custGeom>
              <a:avLst/>
              <a:gdLst>
                <a:gd name="T0" fmla="*/ 648 w 3220"/>
                <a:gd name="T1" fmla="*/ 48 h 1998"/>
                <a:gd name="T2" fmla="*/ 807 w 3220"/>
                <a:gd name="T3" fmla="*/ 100 h 1998"/>
                <a:gd name="T4" fmla="*/ 952 w 3220"/>
                <a:gd name="T5" fmla="*/ 104 h 1998"/>
                <a:gd name="T6" fmla="*/ 1091 w 3220"/>
                <a:gd name="T7" fmla="*/ 88 h 1998"/>
                <a:gd name="T8" fmla="*/ 1219 w 3220"/>
                <a:gd name="T9" fmla="*/ 68 h 1998"/>
                <a:gd name="T10" fmla="*/ 1339 w 3220"/>
                <a:gd name="T11" fmla="*/ 64 h 1998"/>
                <a:gd name="T12" fmla="*/ 1452 w 3220"/>
                <a:gd name="T13" fmla="*/ 96 h 1998"/>
                <a:gd name="T14" fmla="*/ 1560 w 3220"/>
                <a:gd name="T15" fmla="*/ 187 h 1998"/>
                <a:gd name="T16" fmla="*/ 1665 w 3220"/>
                <a:gd name="T17" fmla="*/ 195 h 1998"/>
                <a:gd name="T18" fmla="*/ 1759 w 3220"/>
                <a:gd name="T19" fmla="*/ 100 h 1998"/>
                <a:gd name="T20" fmla="*/ 1842 w 3220"/>
                <a:gd name="T21" fmla="*/ 44 h 1998"/>
                <a:gd name="T22" fmla="*/ 1918 w 3220"/>
                <a:gd name="T23" fmla="*/ 20 h 1998"/>
                <a:gd name="T24" fmla="*/ 1984 w 3220"/>
                <a:gd name="T25" fmla="*/ 16 h 1998"/>
                <a:gd name="T26" fmla="*/ 2049 w 3220"/>
                <a:gd name="T27" fmla="*/ 32 h 1998"/>
                <a:gd name="T28" fmla="*/ 2114 w 3220"/>
                <a:gd name="T29" fmla="*/ 52 h 1998"/>
                <a:gd name="T30" fmla="*/ 2188 w 3220"/>
                <a:gd name="T31" fmla="*/ 72 h 1998"/>
                <a:gd name="T32" fmla="*/ 2271 w 3220"/>
                <a:gd name="T33" fmla="*/ 92 h 1998"/>
                <a:gd name="T34" fmla="*/ 2365 w 3220"/>
                <a:gd name="T35" fmla="*/ 96 h 1998"/>
                <a:gd name="T36" fmla="*/ 2475 w 3220"/>
                <a:gd name="T37" fmla="*/ 88 h 1998"/>
                <a:gd name="T38" fmla="*/ 2600 w 3220"/>
                <a:gd name="T39" fmla="*/ 56 h 1998"/>
                <a:gd name="T40" fmla="*/ 2680 w 3220"/>
                <a:gd name="T41" fmla="*/ 68 h 1998"/>
                <a:gd name="T42" fmla="*/ 2714 w 3220"/>
                <a:gd name="T43" fmla="*/ 159 h 1998"/>
                <a:gd name="T44" fmla="*/ 2762 w 3220"/>
                <a:gd name="T45" fmla="*/ 251 h 1998"/>
                <a:gd name="T46" fmla="*/ 2811 w 3220"/>
                <a:gd name="T47" fmla="*/ 315 h 1998"/>
                <a:gd name="T48" fmla="*/ 3220 w 3220"/>
                <a:gd name="T49" fmla="*/ 1903 h 1998"/>
                <a:gd name="T50" fmla="*/ 1819 w 3220"/>
                <a:gd name="T51" fmla="*/ 1907 h 1998"/>
                <a:gd name="T52" fmla="*/ 1842 w 3220"/>
                <a:gd name="T53" fmla="*/ 1934 h 1998"/>
                <a:gd name="T54" fmla="*/ 1862 w 3220"/>
                <a:gd name="T55" fmla="*/ 1966 h 1998"/>
                <a:gd name="T56" fmla="*/ 1850 w 3220"/>
                <a:gd name="T57" fmla="*/ 1994 h 1998"/>
                <a:gd name="T58" fmla="*/ 1776 w 3220"/>
                <a:gd name="T59" fmla="*/ 1998 h 1998"/>
                <a:gd name="T60" fmla="*/ 1643 w 3220"/>
                <a:gd name="T61" fmla="*/ 1998 h 1998"/>
                <a:gd name="T62" fmla="*/ 1501 w 3220"/>
                <a:gd name="T63" fmla="*/ 1998 h 1998"/>
                <a:gd name="T64" fmla="*/ 1404 w 3220"/>
                <a:gd name="T65" fmla="*/ 1998 h 1998"/>
                <a:gd name="T66" fmla="*/ 1356 w 3220"/>
                <a:gd name="T67" fmla="*/ 1994 h 1998"/>
                <a:gd name="T68" fmla="*/ 1336 w 3220"/>
                <a:gd name="T69" fmla="*/ 1966 h 1998"/>
                <a:gd name="T70" fmla="*/ 1353 w 3220"/>
                <a:gd name="T71" fmla="*/ 1934 h 1998"/>
                <a:gd name="T72" fmla="*/ 1376 w 3220"/>
                <a:gd name="T73" fmla="*/ 1907 h 1998"/>
                <a:gd name="T74" fmla="*/ 0 w 3220"/>
                <a:gd name="T75" fmla="*/ 1903 h 1998"/>
                <a:gd name="T76" fmla="*/ 375 w 3220"/>
                <a:gd name="T77" fmla="*/ 299 h 1998"/>
                <a:gd name="T78" fmla="*/ 421 w 3220"/>
                <a:gd name="T79" fmla="*/ 255 h 1998"/>
                <a:gd name="T80" fmla="*/ 463 w 3220"/>
                <a:gd name="T81" fmla="*/ 191 h 1998"/>
                <a:gd name="T82" fmla="*/ 495 w 3220"/>
                <a:gd name="T83" fmla="*/ 116 h 1998"/>
                <a:gd name="T84" fmla="*/ 549 w 3220"/>
                <a:gd name="T85" fmla="*/ 84 h 199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220"/>
                <a:gd name="T130" fmla="*/ 0 h 1998"/>
                <a:gd name="T131" fmla="*/ 3220 w 3220"/>
                <a:gd name="T132" fmla="*/ 1998 h 199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220" h="1998">
                  <a:moveTo>
                    <a:pt x="563" y="0"/>
                  </a:moveTo>
                  <a:lnTo>
                    <a:pt x="648" y="48"/>
                  </a:lnTo>
                  <a:lnTo>
                    <a:pt x="728" y="80"/>
                  </a:lnTo>
                  <a:lnTo>
                    <a:pt x="807" y="100"/>
                  </a:lnTo>
                  <a:lnTo>
                    <a:pt x="881" y="108"/>
                  </a:lnTo>
                  <a:lnTo>
                    <a:pt x="952" y="104"/>
                  </a:lnTo>
                  <a:lnTo>
                    <a:pt x="1023" y="100"/>
                  </a:lnTo>
                  <a:lnTo>
                    <a:pt x="1091" y="88"/>
                  </a:lnTo>
                  <a:lnTo>
                    <a:pt x="1157" y="76"/>
                  </a:lnTo>
                  <a:lnTo>
                    <a:pt x="1219" y="68"/>
                  </a:lnTo>
                  <a:lnTo>
                    <a:pt x="1279" y="64"/>
                  </a:lnTo>
                  <a:lnTo>
                    <a:pt x="1339" y="64"/>
                  </a:lnTo>
                  <a:lnTo>
                    <a:pt x="1395" y="76"/>
                  </a:lnTo>
                  <a:lnTo>
                    <a:pt x="1452" y="96"/>
                  </a:lnTo>
                  <a:lnTo>
                    <a:pt x="1506" y="131"/>
                  </a:lnTo>
                  <a:lnTo>
                    <a:pt x="1560" y="187"/>
                  </a:lnTo>
                  <a:lnTo>
                    <a:pt x="1611" y="259"/>
                  </a:lnTo>
                  <a:lnTo>
                    <a:pt x="1665" y="195"/>
                  </a:lnTo>
                  <a:lnTo>
                    <a:pt x="1714" y="139"/>
                  </a:lnTo>
                  <a:lnTo>
                    <a:pt x="1759" y="100"/>
                  </a:lnTo>
                  <a:lnTo>
                    <a:pt x="1802" y="64"/>
                  </a:lnTo>
                  <a:lnTo>
                    <a:pt x="1842" y="44"/>
                  </a:lnTo>
                  <a:lnTo>
                    <a:pt x="1881" y="28"/>
                  </a:lnTo>
                  <a:lnTo>
                    <a:pt x="1918" y="20"/>
                  </a:lnTo>
                  <a:lnTo>
                    <a:pt x="1952" y="16"/>
                  </a:lnTo>
                  <a:lnTo>
                    <a:pt x="1984" y="16"/>
                  </a:lnTo>
                  <a:lnTo>
                    <a:pt x="2015" y="24"/>
                  </a:lnTo>
                  <a:lnTo>
                    <a:pt x="2049" y="32"/>
                  </a:lnTo>
                  <a:lnTo>
                    <a:pt x="2080" y="40"/>
                  </a:lnTo>
                  <a:lnTo>
                    <a:pt x="2114" y="52"/>
                  </a:lnTo>
                  <a:lnTo>
                    <a:pt x="2151" y="64"/>
                  </a:lnTo>
                  <a:lnTo>
                    <a:pt x="2188" y="72"/>
                  </a:lnTo>
                  <a:lnTo>
                    <a:pt x="2228" y="84"/>
                  </a:lnTo>
                  <a:lnTo>
                    <a:pt x="2271" y="92"/>
                  </a:lnTo>
                  <a:lnTo>
                    <a:pt x="2316" y="96"/>
                  </a:lnTo>
                  <a:lnTo>
                    <a:pt x="2365" y="96"/>
                  </a:lnTo>
                  <a:lnTo>
                    <a:pt x="2419" y="96"/>
                  </a:lnTo>
                  <a:lnTo>
                    <a:pt x="2475" y="88"/>
                  </a:lnTo>
                  <a:lnTo>
                    <a:pt x="2535" y="76"/>
                  </a:lnTo>
                  <a:lnTo>
                    <a:pt x="2600" y="56"/>
                  </a:lnTo>
                  <a:lnTo>
                    <a:pt x="2671" y="32"/>
                  </a:lnTo>
                  <a:lnTo>
                    <a:pt x="2680" y="68"/>
                  </a:lnTo>
                  <a:lnTo>
                    <a:pt x="2697" y="112"/>
                  </a:lnTo>
                  <a:lnTo>
                    <a:pt x="2714" y="159"/>
                  </a:lnTo>
                  <a:lnTo>
                    <a:pt x="2737" y="207"/>
                  </a:lnTo>
                  <a:lnTo>
                    <a:pt x="2762" y="251"/>
                  </a:lnTo>
                  <a:lnTo>
                    <a:pt x="2788" y="291"/>
                  </a:lnTo>
                  <a:lnTo>
                    <a:pt x="2811" y="315"/>
                  </a:lnTo>
                  <a:lnTo>
                    <a:pt x="2836" y="326"/>
                  </a:lnTo>
                  <a:lnTo>
                    <a:pt x="3220" y="1903"/>
                  </a:lnTo>
                  <a:lnTo>
                    <a:pt x="1813" y="1903"/>
                  </a:lnTo>
                  <a:lnTo>
                    <a:pt x="1819" y="1907"/>
                  </a:lnTo>
                  <a:lnTo>
                    <a:pt x="1827" y="1918"/>
                  </a:lnTo>
                  <a:lnTo>
                    <a:pt x="1842" y="1934"/>
                  </a:lnTo>
                  <a:lnTo>
                    <a:pt x="1853" y="1950"/>
                  </a:lnTo>
                  <a:lnTo>
                    <a:pt x="1862" y="1966"/>
                  </a:lnTo>
                  <a:lnTo>
                    <a:pt x="1862" y="1982"/>
                  </a:lnTo>
                  <a:lnTo>
                    <a:pt x="1850" y="1994"/>
                  </a:lnTo>
                  <a:lnTo>
                    <a:pt x="1822" y="1998"/>
                  </a:lnTo>
                  <a:lnTo>
                    <a:pt x="1776" y="1998"/>
                  </a:lnTo>
                  <a:lnTo>
                    <a:pt x="1714" y="1998"/>
                  </a:lnTo>
                  <a:lnTo>
                    <a:pt x="1643" y="1998"/>
                  </a:lnTo>
                  <a:lnTo>
                    <a:pt x="1569" y="1998"/>
                  </a:lnTo>
                  <a:lnTo>
                    <a:pt x="1501" y="1998"/>
                  </a:lnTo>
                  <a:lnTo>
                    <a:pt x="1444" y="1998"/>
                  </a:lnTo>
                  <a:lnTo>
                    <a:pt x="1404" y="1998"/>
                  </a:lnTo>
                  <a:lnTo>
                    <a:pt x="1390" y="1998"/>
                  </a:lnTo>
                  <a:lnTo>
                    <a:pt x="1356" y="1994"/>
                  </a:lnTo>
                  <a:lnTo>
                    <a:pt x="1339" y="1982"/>
                  </a:lnTo>
                  <a:lnTo>
                    <a:pt x="1336" y="1966"/>
                  </a:lnTo>
                  <a:lnTo>
                    <a:pt x="1341" y="1950"/>
                  </a:lnTo>
                  <a:lnTo>
                    <a:pt x="1353" y="1934"/>
                  </a:lnTo>
                  <a:lnTo>
                    <a:pt x="1367" y="1918"/>
                  </a:lnTo>
                  <a:lnTo>
                    <a:pt x="1376" y="1907"/>
                  </a:lnTo>
                  <a:lnTo>
                    <a:pt x="1381" y="1903"/>
                  </a:lnTo>
                  <a:lnTo>
                    <a:pt x="0" y="1903"/>
                  </a:lnTo>
                  <a:lnTo>
                    <a:pt x="355" y="307"/>
                  </a:lnTo>
                  <a:lnTo>
                    <a:pt x="375" y="299"/>
                  </a:lnTo>
                  <a:lnTo>
                    <a:pt x="398" y="283"/>
                  </a:lnTo>
                  <a:lnTo>
                    <a:pt x="421" y="255"/>
                  </a:lnTo>
                  <a:lnTo>
                    <a:pt x="443" y="227"/>
                  </a:lnTo>
                  <a:lnTo>
                    <a:pt x="463" y="191"/>
                  </a:lnTo>
                  <a:lnTo>
                    <a:pt x="480" y="155"/>
                  </a:lnTo>
                  <a:lnTo>
                    <a:pt x="495" y="116"/>
                  </a:lnTo>
                  <a:lnTo>
                    <a:pt x="506" y="80"/>
                  </a:lnTo>
                  <a:lnTo>
                    <a:pt x="549" y="84"/>
                  </a:lnTo>
                  <a:lnTo>
                    <a:pt x="56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7" name="Freeform 5"/>
            <p:cNvSpPr>
              <a:spLocks/>
            </p:cNvSpPr>
            <p:nvPr/>
          </p:nvSpPr>
          <p:spPr bwMode="auto">
            <a:xfrm>
              <a:off x="1190" y="1121"/>
              <a:ext cx="401" cy="1512"/>
            </a:xfrm>
            <a:custGeom>
              <a:avLst/>
              <a:gdLst>
                <a:gd name="T0" fmla="*/ 315 w 401"/>
                <a:gd name="T1" fmla="*/ 111 h 1512"/>
                <a:gd name="T2" fmla="*/ 0 w 401"/>
                <a:gd name="T3" fmla="*/ 1512 h 1512"/>
                <a:gd name="T4" fmla="*/ 20 w 401"/>
                <a:gd name="T5" fmla="*/ 1496 h 1512"/>
                <a:gd name="T6" fmla="*/ 43 w 401"/>
                <a:gd name="T7" fmla="*/ 1473 h 1512"/>
                <a:gd name="T8" fmla="*/ 65 w 401"/>
                <a:gd name="T9" fmla="*/ 1441 h 1512"/>
                <a:gd name="T10" fmla="*/ 91 w 401"/>
                <a:gd name="T11" fmla="*/ 1409 h 1512"/>
                <a:gd name="T12" fmla="*/ 114 w 401"/>
                <a:gd name="T13" fmla="*/ 1373 h 1512"/>
                <a:gd name="T14" fmla="*/ 136 w 401"/>
                <a:gd name="T15" fmla="*/ 1341 h 1512"/>
                <a:gd name="T16" fmla="*/ 156 w 401"/>
                <a:gd name="T17" fmla="*/ 1305 h 1512"/>
                <a:gd name="T18" fmla="*/ 170 w 401"/>
                <a:gd name="T19" fmla="*/ 1274 h 1512"/>
                <a:gd name="T20" fmla="*/ 401 w 401"/>
                <a:gd name="T21" fmla="*/ 0 h 1512"/>
                <a:gd name="T22" fmla="*/ 395 w 401"/>
                <a:gd name="T23" fmla="*/ 12 h 1512"/>
                <a:gd name="T24" fmla="*/ 386 w 401"/>
                <a:gd name="T25" fmla="*/ 28 h 1512"/>
                <a:gd name="T26" fmla="*/ 375 w 401"/>
                <a:gd name="T27" fmla="*/ 44 h 1512"/>
                <a:gd name="T28" fmla="*/ 367 w 401"/>
                <a:gd name="T29" fmla="*/ 60 h 1512"/>
                <a:gd name="T30" fmla="*/ 352 w 401"/>
                <a:gd name="T31" fmla="*/ 76 h 1512"/>
                <a:gd name="T32" fmla="*/ 341 w 401"/>
                <a:gd name="T33" fmla="*/ 87 h 1512"/>
                <a:gd name="T34" fmla="*/ 330 w 401"/>
                <a:gd name="T35" fmla="*/ 99 h 1512"/>
                <a:gd name="T36" fmla="*/ 315 w 401"/>
                <a:gd name="T37" fmla="*/ 111 h 15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01"/>
                <a:gd name="T58" fmla="*/ 0 h 1512"/>
                <a:gd name="T59" fmla="*/ 401 w 401"/>
                <a:gd name="T60" fmla="*/ 1512 h 151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01" h="1512">
                  <a:moveTo>
                    <a:pt x="315" y="111"/>
                  </a:moveTo>
                  <a:lnTo>
                    <a:pt x="0" y="1512"/>
                  </a:lnTo>
                  <a:lnTo>
                    <a:pt x="20" y="1496"/>
                  </a:lnTo>
                  <a:lnTo>
                    <a:pt x="43" y="1473"/>
                  </a:lnTo>
                  <a:lnTo>
                    <a:pt x="65" y="1441"/>
                  </a:lnTo>
                  <a:lnTo>
                    <a:pt x="91" y="1409"/>
                  </a:lnTo>
                  <a:lnTo>
                    <a:pt x="114" y="1373"/>
                  </a:lnTo>
                  <a:lnTo>
                    <a:pt x="136" y="1341"/>
                  </a:lnTo>
                  <a:lnTo>
                    <a:pt x="156" y="1305"/>
                  </a:lnTo>
                  <a:lnTo>
                    <a:pt x="170" y="1274"/>
                  </a:lnTo>
                  <a:lnTo>
                    <a:pt x="401" y="0"/>
                  </a:lnTo>
                  <a:lnTo>
                    <a:pt x="395" y="12"/>
                  </a:lnTo>
                  <a:lnTo>
                    <a:pt x="386" y="28"/>
                  </a:lnTo>
                  <a:lnTo>
                    <a:pt x="375" y="44"/>
                  </a:lnTo>
                  <a:lnTo>
                    <a:pt x="367" y="60"/>
                  </a:lnTo>
                  <a:lnTo>
                    <a:pt x="352" y="76"/>
                  </a:lnTo>
                  <a:lnTo>
                    <a:pt x="341" y="87"/>
                  </a:lnTo>
                  <a:lnTo>
                    <a:pt x="330" y="99"/>
                  </a:lnTo>
                  <a:lnTo>
                    <a:pt x="315" y="111"/>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8" name="Freeform 6"/>
            <p:cNvSpPr>
              <a:spLocks/>
            </p:cNvSpPr>
            <p:nvPr/>
          </p:nvSpPr>
          <p:spPr bwMode="auto">
            <a:xfrm>
              <a:off x="1176" y="2527"/>
              <a:ext cx="1481" cy="199"/>
            </a:xfrm>
            <a:custGeom>
              <a:avLst/>
              <a:gdLst>
                <a:gd name="T0" fmla="*/ 11 w 1481"/>
                <a:gd name="T1" fmla="*/ 147 h 199"/>
                <a:gd name="T2" fmla="*/ 43 w 1481"/>
                <a:gd name="T3" fmla="*/ 115 h 199"/>
                <a:gd name="T4" fmla="*/ 77 w 1481"/>
                <a:gd name="T5" fmla="*/ 75 h 199"/>
                <a:gd name="T6" fmla="*/ 108 w 1481"/>
                <a:gd name="T7" fmla="*/ 40 h 199"/>
                <a:gd name="T8" fmla="*/ 273 w 1481"/>
                <a:gd name="T9" fmla="*/ 75 h 199"/>
                <a:gd name="T10" fmla="*/ 529 w 1481"/>
                <a:gd name="T11" fmla="*/ 123 h 199"/>
                <a:gd name="T12" fmla="*/ 728 w 1481"/>
                <a:gd name="T13" fmla="*/ 115 h 199"/>
                <a:gd name="T14" fmla="*/ 881 w 1481"/>
                <a:gd name="T15" fmla="*/ 79 h 199"/>
                <a:gd name="T16" fmla="*/ 1009 w 1481"/>
                <a:gd name="T17" fmla="*/ 36 h 199"/>
                <a:gd name="T18" fmla="*/ 1125 w 1481"/>
                <a:gd name="T19" fmla="*/ 4 h 199"/>
                <a:gd name="T20" fmla="*/ 1250 w 1481"/>
                <a:gd name="T21" fmla="*/ 8 h 199"/>
                <a:gd name="T22" fmla="*/ 1395 w 1481"/>
                <a:gd name="T23" fmla="*/ 67 h 199"/>
                <a:gd name="T24" fmla="*/ 1469 w 1481"/>
                <a:gd name="T25" fmla="*/ 131 h 199"/>
                <a:gd name="T26" fmla="*/ 1441 w 1481"/>
                <a:gd name="T27" fmla="*/ 151 h 199"/>
                <a:gd name="T28" fmla="*/ 1415 w 1481"/>
                <a:gd name="T29" fmla="*/ 175 h 199"/>
                <a:gd name="T30" fmla="*/ 1393 w 1481"/>
                <a:gd name="T31" fmla="*/ 191 h 199"/>
                <a:gd name="T32" fmla="*/ 1367 w 1481"/>
                <a:gd name="T33" fmla="*/ 175 h 199"/>
                <a:gd name="T34" fmla="*/ 1319 w 1481"/>
                <a:gd name="T35" fmla="*/ 139 h 199"/>
                <a:gd name="T36" fmla="*/ 1265 w 1481"/>
                <a:gd name="T37" fmla="*/ 115 h 199"/>
                <a:gd name="T38" fmla="*/ 1208 w 1481"/>
                <a:gd name="T39" fmla="*/ 103 h 199"/>
                <a:gd name="T40" fmla="*/ 1145 w 1481"/>
                <a:gd name="T41" fmla="*/ 99 h 199"/>
                <a:gd name="T42" fmla="*/ 1080 w 1481"/>
                <a:gd name="T43" fmla="*/ 103 h 199"/>
                <a:gd name="T44" fmla="*/ 1017 w 1481"/>
                <a:gd name="T45" fmla="*/ 123 h 199"/>
                <a:gd name="T46" fmla="*/ 955 w 1481"/>
                <a:gd name="T47" fmla="*/ 147 h 199"/>
                <a:gd name="T48" fmla="*/ 890 w 1481"/>
                <a:gd name="T49" fmla="*/ 163 h 199"/>
                <a:gd name="T50" fmla="*/ 782 w 1481"/>
                <a:gd name="T51" fmla="*/ 163 h 199"/>
                <a:gd name="T52" fmla="*/ 645 w 1481"/>
                <a:gd name="T53" fmla="*/ 163 h 199"/>
                <a:gd name="T54" fmla="*/ 495 w 1481"/>
                <a:gd name="T55" fmla="*/ 163 h 199"/>
                <a:gd name="T56" fmla="*/ 341 w 1481"/>
                <a:gd name="T57" fmla="*/ 159 h 199"/>
                <a:gd name="T58" fmla="*/ 202 w 1481"/>
                <a:gd name="T59" fmla="*/ 159 h 199"/>
                <a:gd name="T60" fmla="*/ 88 w 1481"/>
                <a:gd name="T61" fmla="*/ 159 h 199"/>
                <a:gd name="T62" fmla="*/ 17 w 1481"/>
                <a:gd name="T63" fmla="*/ 159 h 19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81"/>
                <a:gd name="T97" fmla="*/ 0 h 199"/>
                <a:gd name="T98" fmla="*/ 1481 w 1481"/>
                <a:gd name="T99" fmla="*/ 199 h 19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81" h="199">
                  <a:moveTo>
                    <a:pt x="0" y="159"/>
                  </a:moveTo>
                  <a:lnTo>
                    <a:pt x="11" y="147"/>
                  </a:lnTo>
                  <a:lnTo>
                    <a:pt x="26" y="135"/>
                  </a:lnTo>
                  <a:lnTo>
                    <a:pt x="43" y="115"/>
                  </a:lnTo>
                  <a:lnTo>
                    <a:pt x="60" y="95"/>
                  </a:lnTo>
                  <a:lnTo>
                    <a:pt x="77" y="75"/>
                  </a:lnTo>
                  <a:lnTo>
                    <a:pt x="94" y="55"/>
                  </a:lnTo>
                  <a:lnTo>
                    <a:pt x="108" y="40"/>
                  </a:lnTo>
                  <a:lnTo>
                    <a:pt x="117" y="28"/>
                  </a:lnTo>
                  <a:lnTo>
                    <a:pt x="273" y="75"/>
                  </a:lnTo>
                  <a:lnTo>
                    <a:pt x="409" y="107"/>
                  </a:lnTo>
                  <a:lnTo>
                    <a:pt x="529" y="123"/>
                  </a:lnTo>
                  <a:lnTo>
                    <a:pt x="634" y="123"/>
                  </a:lnTo>
                  <a:lnTo>
                    <a:pt x="728" y="115"/>
                  </a:lnTo>
                  <a:lnTo>
                    <a:pt x="810" y="99"/>
                  </a:lnTo>
                  <a:lnTo>
                    <a:pt x="881" y="79"/>
                  </a:lnTo>
                  <a:lnTo>
                    <a:pt x="949" y="55"/>
                  </a:lnTo>
                  <a:lnTo>
                    <a:pt x="1009" y="36"/>
                  </a:lnTo>
                  <a:lnTo>
                    <a:pt x="1069" y="16"/>
                  </a:lnTo>
                  <a:lnTo>
                    <a:pt x="1125" y="4"/>
                  </a:lnTo>
                  <a:lnTo>
                    <a:pt x="1185" y="0"/>
                  </a:lnTo>
                  <a:lnTo>
                    <a:pt x="1250" y="8"/>
                  </a:lnTo>
                  <a:lnTo>
                    <a:pt x="1319" y="28"/>
                  </a:lnTo>
                  <a:lnTo>
                    <a:pt x="1395" y="67"/>
                  </a:lnTo>
                  <a:lnTo>
                    <a:pt x="1481" y="123"/>
                  </a:lnTo>
                  <a:lnTo>
                    <a:pt x="1469" y="131"/>
                  </a:lnTo>
                  <a:lnTo>
                    <a:pt x="1455" y="143"/>
                  </a:lnTo>
                  <a:lnTo>
                    <a:pt x="1441" y="151"/>
                  </a:lnTo>
                  <a:lnTo>
                    <a:pt x="1427" y="163"/>
                  </a:lnTo>
                  <a:lnTo>
                    <a:pt x="1415" y="175"/>
                  </a:lnTo>
                  <a:lnTo>
                    <a:pt x="1404" y="183"/>
                  </a:lnTo>
                  <a:lnTo>
                    <a:pt x="1393" y="191"/>
                  </a:lnTo>
                  <a:lnTo>
                    <a:pt x="1387" y="199"/>
                  </a:lnTo>
                  <a:lnTo>
                    <a:pt x="1367" y="175"/>
                  </a:lnTo>
                  <a:lnTo>
                    <a:pt x="1344" y="155"/>
                  </a:lnTo>
                  <a:lnTo>
                    <a:pt x="1319" y="139"/>
                  </a:lnTo>
                  <a:lnTo>
                    <a:pt x="1293" y="127"/>
                  </a:lnTo>
                  <a:lnTo>
                    <a:pt x="1265" y="115"/>
                  </a:lnTo>
                  <a:lnTo>
                    <a:pt x="1236" y="107"/>
                  </a:lnTo>
                  <a:lnTo>
                    <a:pt x="1208" y="103"/>
                  </a:lnTo>
                  <a:lnTo>
                    <a:pt x="1177" y="99"/>
                  </a:lnTo>
                  <a:lnTo>
                    <a:pt x="1145" y="99"/>
                  </a:lnTo>
                  <a:lnTo>
                    <a:pt x="1114" y="99"/>
                  </a:lnTo>
                  <a:lnTo>
                    <a:pt x="1080" y="103"/>
                  </a:lnTo>
                  <a:lnTo>
                    <a:pt x="1049" y="111"/>
                  </a:lnTo>
                  <a:lnTo>
                    <a:pt x="1017" y="123"/>
                  </a:lnTo>
                  <a:lnTo>
                    <a:pt x="986" y="131"/>
                  </a:lnTo>
                  <a:lnTo>
                    <a:pt x="955" y="147"/>
                  </a:lnTo>
                  <a:lnTo>
                    <a:pt x="926" y="163"/>
                  </a:lnTo>
                  <a:lnTo>
                    <a:pt x="890" y="163"/>
                  </a:lnTo>
                  <a:lnTo>
                    <a:pt x="838" y="163"/>
                  </a:lnTo>
                  <a:lnTo>
                    <a:pt x="782" y="163"/>
                  </a:lnTo>
                  <a:lnTo>
                    <a:pt x="716" y="163"/>
                  </a:lnTo>
                  <a:lnTo>
                    <a:pt x="645" y="163"/>
                  </a:lnTo>
                  <a:lnTo>
                    <a:pt x="571" y="163"/>
                  </a:lnTo>
                  <a:lnTo>
                    <a:pt x="495" y="163"/>
                  </a:lnTo>
                  <a:lnTo>
                    <a:pt x="418" y="159"/>
                  </a:lnTo>
                  <a:lnTo>
                    <a:pt x="341" y="159"/>
                  </a:lnTo>
                  <a:lnTo>
                    <a:pt x="267" y="159"/>
                  </a:lnTo>
                  <a:lnTo>
                    <a:pt x="202" y="159"/>
                  </a:lnTo>
                  <a:lnTo>
                    <a:pt x="139" y="159"/>
                  </a:lnTo>
                  <a:lnTo>
                    <a:pt x="88" y="159"/>
                  </a:lnTo>
                  <a:lnTo>
                    <a:pt x="45" y="159"/>
                  </a:lnTo>
                  <a:lnTo>
                    <a:pt x="17" y="159"/>
                  </a:lnTo>
                  <a:lnTo>
                    <a:pt x="0" y="159"/>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9" name="Freeform 7"/>
            <p:cNvSpPr>
              <a:spLocks/>
            </p:cNvSpPr>
            <p:nvPr/>
          </p:nvSpPr>
          <p:spPr bwMode="auto">
            <a:xfrm>
              <a:off x="2739" y="2416"/>
              <a:ext cx="1475" cy="307"/>
            </a:xfrm>
            <a:custGeom>
              <a:avLst/>
              <a:gdLst>
                <a:gd name="T0" fmla="*/ 0 w 1475"/>
                <a:gd name="T1" fmla="*/ 227 h 307"/>
                <a:gd name="T2" fmla="*/ 96 w 1475"/>
                <a:gd name="T3" fmla="*/ 140 h 307"/>
                <a:gd name="T4" fmla="*/ 190 w 1475"/>
                <a:gd name="T5" fmla="*/ 76 h 307"/>
                <a:gd name="T6" fmla="*/ 284 w 1475"/>
                <a:gd name="T7" fmla="*/ 32 h 307"/>
                <a:gd name="T8" fmla="*/ 375 w 1475"/>
                <a:gd name="T9" fmla="*/ 8 h 307"/>
                <a:gd name="T10" fmla="*/ 466 w 1475"/>
                <a:gd name="T11" fmla="*/ 0 h 307"/>
                <a:gd name="T12" fmla="*/ 554 w 1475"/>
                <a:gd name="T13" fmla="*/ 4 h 307"/>
                <a:gd name="T14" fmla="*/ 642 w 1475"/>
                <a:gd name="T15" fmla="*/ 16 h 307"/>
                <a:gd name="T16" fmla="*/ 727 w 1475"/>
                <a:gd name="T17" fmla="*/ 36 h 307"/>
                <a:gd name="T18" fmla="*/ 809 w 1475"/>
                <a:gd name="T19" fmla="*/ 60 h 307"/>
                <a:gd name="T20" fmla="*/ 889 w 1475"/>
                <a:gd name="T21" fmla="*/ 84 h 307"/>
                <a:gd name="T22" fmla="*/ 969 w 1475"/>
                <a:gd name="T23" fmla="*/ 108 h 307"/>
                <a:gd name="T24" fmla="*/ 1043 w 1475"/>
                <a:gd name="T25" fmla="*/ 128 h 307"/>
                <a:gd name="T26" fmla="*/ 1116 w 1475"/>
                <a:gd name="T27" fmla="*/ 140 h 307"/>
                <a:gd name="T28" fmla="*/ 1185 w 1475"/>
                <a:gd name="T29" fmla="*/ 140 h 307"/>
                <a:gd name="T30" fmla="*/ 1253 w 1475"/>
                <a:gd name="T31" fmla="*/ 124 h 307"/>
                <a:gd name="T32" fmla="*/ 1315 w 1475"/>
                <a:gd name="T33" fmla="*/ 96 h 307"/>
                <a:gd name="T34" fmla="*/ 1330 w 1475"/>
                <a:gd name="T35" fmla="*/ 112 h 307"/>
                <a:gd name="T36" fmla="*/ 1344 w 1475"/>
                <a:gd name="T37" fmla="*/ 132 h 307"/>
                <a:gd name="T38" fmla="*/ 1361 w 1475"/>
                <a:gd name="T39" fmla="*/ 155 h 307"/>
                <a:gd name="T40" fmla="*/ 1384 w 1475"/>
                <a:gd name="T41" fmla="*/ 183 h 307"/>
                <a:gd name="T42" fmla="*/ 1403 w 1475"/>
                <a:gd name="T43" fmla="*/ 211 h 307"/>
                <a:gd name="T44" fmla="*/ 1426 w 1475"/>
                <a:gd name="T45" fmla="*/ 235 h 307"/>
                <a:gd name="T46" fmla="*/ 1449 w 1475"/>
                <a:gd name="T47" fmla="*/ 259 h 307"/>
                <a:gd name="T48" fmla="*/ 1475 w 1475"/>
                <a:gd name="T49" fmla="*/ 275 h 307"/>
                <a:gd name="T50" fmla="*/ 702 w 1475"/>
                <a:gd name="T51" fmla="*/ 275 h 307"/>
                <a:gd name="T52" fmla="*/ 684 w 1475"/>
                <a:gd name="T53" fmla="*/ 255 h 307"/>
                <a:gd name="T54" fmla="*/ 662 w 1475"/>
                <a:gd name="T55" fmla="*/ 235 h 307"/>
                <a:gd name="T56" fmla="*/ 630 w 1475"/>
                <a:gd name="T57" fmla="*/ 215 h 307"/>
                <a:gd name="T58" fmla="*/ 599 w 1475"/>
                <a:gd name="T59" fmla="*/ 203 h 307"/>
                <a:gd name="T60" fmla="*/ 559 w 1475"/>
                <a:gd name="T61" fmla="*/ 187 h 307"/>
                <a:gd name="T62" fmla="*/ 520 w 1475"/>
                <a:gd name="T63" fmla="*/ 179 h 307"/>
                <a:gd name="T64" fmla="*/ 474 w 1475"/>
                <a:gd name="T65" fmla="*/ 175 h 307"/>
                <a:gd name="T66" fmla="*/ 432 w 1475"/>
                <a:gd name="T67" fmla="*/ 171 h 307"/>
                <a:gd name="T68" fmla="*/ 383 w 1475"/>
                <a:gd name="T69" fmla="*/ 171 h 307"/>
                <a:gd name="T70" fmla="*/ 338 w 1475"/>
                <a:gd name="T71" fmla="*/ 179 h 307"/>
                <a:gd name="T72" fmla="*/ 292 w 1475"/>
                <a:gd name="T73" fmla="*/ 187 h 307"/>
                <a:gd name="T74" fmla="*/ 250 w 1475"/>
                <a:gd name="T75" fmla="*/ 199 h 307"/>
                <a:gd name="T76" fmla="*/ 207 w 1475"/>
                <a:gd name="T77" fmla="*/ 219 h 307"/>
                <a:gd name="T78" fmla="*/ 167 w 1475"/>
                <a:gd name="T79" fmla="*/ 243 h 307"/>
                <a:gd name="T80" fmla="*/ 133 w 1475"/>
                <a:gd name="T81" fmla="*/ 271 h 307"/>
                <a:gd name="T82" fmla="*/ 102 w 1475"/>
                <a:gd name="T83" fmla="*/ 307 h 307"/>
                <a:gd name="T84" fmla="*/ 93 w 1475"/>
                <a:gd name="T85" fmla="*/ 295 h 307"/>
                <a:gd name="T86" fmla="*/ 82 w 1475"/>
                <a:gd name="T87" fmla="*/ 283 h 307"/>
                <a:gd name="T88" fmla="*/ 71 w 1475"/>
                <a:gd name="T89" fmla="*/ 275 h 307"/>
                <a:gd name="T90" fmla="*/ 59 w 1475"/>
                <a:gd name="T91" fmla="*/ 263 h 307"/>
                <a:gd name="T92" fmla="*/ 45 w 1475"/>
                <a:gd name="T93" fmla="*/ 251 h 307"/>
                <a:gd name="T94" fmla="*/ 34 w 1475"/>
                <a:gd name="T95" fmla="*/ 243 h 307"/>
                <a:gd name="T96" fmla="*/ 17 w 1475"/>
                <a:gd name="T97" fmla="*/ 235 h 307"/>
                <a:gd name="T98" fmla="*/ 0 w 1475"/>
                <a:gd name="T99" fmla="*/ 227 h 30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475"/>
                <a:gd name="T151" fmla="*/ 0 h 307"/>
                <a:gd name="T152" fmla="*/ 1475 w 1475"/>
                <a:gd name="T153" fmla="*/ 307 h 307"/>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475" h="307">
                  <a:moveTo>
                    <a:pt x="0" y="227"/>
                  </a:moveTo>
                  <a:lnTo>
                    <a:pt x="96" y="140"/>
                  </a:lnTo>
                  <a:lnTo>
                    <a:pt x="190" y="76"/>
                  </a:lnTo>
                  <a:lnTo>
                    <a:pt x="284" y="32"/>
                  </a:lnTo>
                  <a:lnTo>
                    <a:pt x="375" y="8"/>
                  </a:lnTo>
                  <a:lnTo>
                    <a:pt x="466" y="0"/>
                  </a:lnTo>
                  <a:lnTo>
                    <a:pt x="554" y="4"/>
                  </a:lnTo>
                  <a:lnTo>
                    <a:pt x="642" y="16"/>
                  </a:lnTo>
                  <a:lnTo>
                    <a:pt x="727" y="36"/>
                  </a:lnTo>
                  <a:lnTo>
                    <a:pt x="809" y="60"/>
                  </a:lnTo>
                  <a:lnTo>
                    <a:pt x="889" y="84"/>
                  </a:lnTo>
                  <a:lnTo>
                    <a:pt x="969" y="108"/>
                  </a:lnTo>
                  <a:lnTo>
                    <a:pt x="1043" y="128"/>
                  </a:lnTo>
                  <a:lnTo>
                    <a:pt x="1116" y="140"/>
                  </a:lnTo>
                  <a:lnTo>
                    <a:pt x="1185" y="140"/>
                  </a:lnTo>
                  <a:lnTo>
                    <a:pt x="1253" y="124"/>
                  </a:lnTo>
                  <a:lnTo>
                    <a:pt x="1315" y="96"/>
                  </a:lnTo>
                  <a:lnTo>
                    <a:pt x="1330" y="112"/>
                  </a:lnTo>
                  <a:lnTo>
                    <a:pt x="1344" y="132"/>
                  </a:lnTo>
                  <a:lnTo>
                    <a:pt x="1361" y="155"/>
                  </a:lnTo>
                  <a:lnTo>
                    <a:pt x="1384" y="183"/>
                  </a:lnTo>
                  <a:lnTo>
                    <a:pt x="1403" y="211"/>
                  </a:lnTo>
                  <a:lnTo>
                    <a:pt x="1426" y="235"/>
                  </a:lnTo>
                  <a:lnTo>
                    <a:pt x="1449" y="259"/>
                  </a:lnTo>
                  <a:lnTo>
                    <a:pt x="1475" y="275"/>
                  </a:lnTo>
                  <a:lnTo>
                    <a:pt x="702" y="275"/>
                  </a:lnTo>
                  <a:lnTo>
                    <a:pt x="684" y="255"/>
                  </a:lnTo>
                  <a:lnTo>
                    <a:pt x="662" y="235"/>
                  </a:lnTo>
                  <a:lnTo>
                    <a:pt x="630" y="215"/>
                  </a:lnTo>
                  <a:lnTo>
                    <a:pt x="599" y="203"/>
                  </a:lnTo>
                  <a:lnTo>
                    <a:pt x="559" y="187"/>
                  </a:lnTo>
                  <a:lnTo>
                    <a:pt x="520" y="179"/>
                  </a:lnTo>
                  <a:lnTo>
                    <a:pt x="474" y="175"/>
                  </a:lnTo>
                  <a:lnTo>
                    <a:pt x="432" y="171"/>
                  </a:lnTo>
                  <a:lnTo>
                    <a:pt x="383" y="171"/>
                  </a:lnTo>
                  <a:lnTo>
                    <a:pt x="338" y="179"/>
                  </a:lnTo>
                  <a:lnTo>
                    <a:pt x="292" y="187"/>
                  </a:lnTo>
                  <a:lnTo>
                    <a:pt x="250" y="199"/>
                  </a:lnTo>
                  <a:lnTo>
                    <a:pt x="207" y="219"/>
                  </a:lnTo>
                  <a:lnTo>
                    <a:pt x="167" y="243"/>
                  </a:lnTo>
                  <a:lnTo>
                    <a:pt x="133" y="271"/>
                  </a:lnTo>
                  <a:lnTo>
                    <a:pt x="102" y="307"/>
                  </a:lnTo>
                  <a:lnTo>
                    <a:pt x="93" y="295"/>
                  </a:lnTo>
                  <a:lnTo>
                    <a:pt x="82" y="283"/>
                  </a:lnTo>
                  <a:lnTo>
                    <a:pt x="71" y="275"/>
                  </a:lnTo>
                  <a:lnTo>
                    <a:pt x="59" y="263"/>
                  </a:lnTo>
                  <a:lnTo>
                    <a:pt x="45" y="251"/>
                  </a:lnTo>
                  <a:lnTo>
                    <a:pt x="34" y="243"/>
                  </a:lnTo>
                  <a:lnTo>
                    <a:pt x="17" y="235"/>
                  </a:lnTo>
                  <a:lnTo>
                    <a:pt x="0" y="227"/>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0" name="Freeform 8"/>
            <p:cNvSpPr>
              <a:spLocks/>
            </p:cNvSpPr>
            <p:nvPr/>
          </p:nvSpPr>
          <p:spPr bwMode="auto">
            <a:xfrm>
              <a:off x="2730" y="2305"/>
              <a:ext cx="1324" cy="334"/>
            </a:xfrm>
            <a:custGeom>
              <a:avLst/>
              <a:gdLst>
                <a:gd name="T0" fmla="*/ 0 w 1324"/>
                <a:gd name="T1" fmla="*/ 235 h 334"/>
                <a:gd name="T2" fmla="*/ 74 w 1324"/>
                <a:gd name="T3" fmla="*/ 143 h 334"/>
                <a:gd name="T4" fmla="*/ 156 w 1324"/>
                <a:gd name="T5" fmla="*/ 76 h 334"/>
                <a:gd name="T6" fmla="*/ 241 w 1324"/>
                <a:gd name="T7" fmla="*/ 32 h 334"/>
                <a:gd name="T8" fmla="*/ 329 w 1324"/>
                <a:gd name="T9" fmla="*/ 8 h 334"/>
                <a:gd name="T10" fmla="*/ 423 w 1324"/>
                <a:gd name="T11" fmla="*/ 0 h 334"/>
                <a:gd name="T12" fmla="*/ 517 w 1324"/>
                <a:gd name="T13" fmla="*/ 4 h 334"/>
                <a:gd name="T14" fmla="*/ 611 w 1324"/>
                <a:gd name="T15" fmla="*/ 20 h 334"/>
                <a:gd name="T16" fmla="*/ 705 w 1324"/>
                <a:gd name="T17" fmla="*/ 40 h 334"/>
                <a:gd name="T18" fmla="*/ 796 w 1324"/>
                <a:gd name="T19" fmla="*/ 68 h 334"/>
                <a:gd name="T20" fmla="*/ 884 w 1324"/>
                <a:gd name="T21" fmla="*/ 99 h 334"/>
                <a:gd name="T22" fmla="*/ 969 w 1324"/>
                <a:gd name="T23" fmla="*/ 127 h 334"/>
                <a:gd name="T24" fmla="*/ 1048 w 1324"/>
                <a:gd name="T25" fmla="*/ 151 h 334"/>
                <a:gd name="T26" fmla="*/ 1122 w 1324"/>
                <a:gd name="T27" fmla="*/ 167 h 334"/>
                <a:gd name="T28" fmla="*/ 1191 w 1324"/>
                <a:gd name="T29" fmla="*/ 175 h 334"/>
                <a:gd name="T30" fmla="*/ 1250 w 1324"/>
                <a:gd name="T31" fmla="*/ 167 h 334"/>
                <a:gd name="T32" fmla="*/ 1299 w 1324"/>
                <a:gd name="T33" fmla="*/ 147 h 334"/>
                <a:gd name="T34" fmla="*/ 1324 w 1324"/>
                <a:gd name="T35" fmla="*/ 199 h 334"/>
                <a:gd name="T36" fmla="*/ 1264 w 1324"/>
                <a:gd name="T37" fmla="*/ 227 h 334"/>
                <a:gd name="T38" fmla="*/ 1202 w 1324"/>
                <a:gd name="T39" fmla="*/ 235 h 334"/>
                <a:gd name="T40" fmla="*/ 1134 w 1324"/>
                <a:gd name="T41" fmla="*/ 231 h 334"/>
                <a:gd name="T42" fmla="*/ 1063 w 1324"/>
                <a:gd name="T43" fmla="*/ 219 h 334"/>
                <a:gd name="T44" fmla="*/ 989 w 1324"/>
                <a:gd name="T45" fmla="*/ 199 h 334"/>
                <a:gd name="T46" fmla="*/ 912 w 1324"/>
                <a:gd name="T47" fmla="*/ 171 h 334"/>
                <a:gd name="T48" fmla="*/ 832 w 1324"/>
                <a:gd name="T49" fmla="*/ 147 h 334"/>
                <a:gd name="T50" fmla="*/ 747 w 1324"/>
                <a:gd name="T51" fmla="*/ 119 h 334"/>
                <a:gd name="T52" fmla="*/ 662 w 1324"/>
                <a:gd name="T53" fmla="*/ 99 h 334"/>
                <a:gd name="T54" fmla="*/ 574 w 1324"/>
                <a:gd name="T55" fmla="*/ 87 h 334"/>
                <a:gd name="T56" fmla="*/ 483 w 1324"/>
                <a:gd name="T57" fmla="*/ 83 h 334"/>
                <a:gd name="T58" fmla="*/ 389 w 1324"/>
                <a:gd name="T59" fmla="*/ 95 h 334"/>
                <a:gd name="T60" fmla="*/ 295 w 1324"/>
                <a:gd name="T61" fmla="*/ 123 h 334"/>
                <a:gd name="T62" fmla="*/ 199 w 1324"/>
                <a:gd name="T63" fmla="*/ 171 h 334"/>
                <a:gd name="T64" fmla="*/ 99 w 1324"/>
                <a:gd name="T65" fmla="*/ 239 h 334"/>
                <a:gd name="T66" fmla="*/ 0 w 1324"/>
                <a:gd name="T67" fmla="*/ 334 h 334"/>
                <a:gd name="T68" fmla="*/ 3 w 1324"/>
                <a:gd name="T69" fmla="*/ 314 h 334"/>
                <a:gd name="T70" fmla="*/ 3 w 1324"/>
                <a:gd name="T71" fmla="*/ 290 h 334"/>
                <a:gd name="T72" fmla="*/ 3 w 1324"/>
                <a:gd name="T73" fmla="*/ 263 h 334"/>
                <a:gd name="T74" fmla="*/ 0 w 1324"/>
                <a:gd name="T75" fmla="*/ 235 h 3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324"/>
                <a:gd name="T115" fmla="*/ 0 h 334"/>
                <a:gd name="T116" fmla="*/ 1324 w 1324"/>
                <a:gd name="T117" fmla="*/ 334 h 3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324" h="334">
                  <a:moveTo>
                    <a:pt x="0" y="235"/>
                  </a:moveTo>
                  <a:lnTo>
                    <a:pt x="74" y="143"/>
                  </a:lnTo>
                  <a:lnTo>
                    <a:pt x="156" y="76"/>
                  </a:lnTo>
                  <a:lnTo>
                    <a:pt x="241" y="32"/>
                  </a:lnTo>
                  <a:lnTo>
                    <a:pt x="329" y="8"/>
                  </a:lnTo>
                  <a:lnTo>
                    <a:pt x="423" y="0"/>
                  </a:lnTo>
                  <a:lnTo>
                    <a:pt x="517" y="4"/>
                  </a:lnTo>
                  <a:lnTo>
                    <a:pt x="611" y="20"/>
                  </a:lnTo>
                  <a:lnTo>
                    <a:pt x="705" y="40"/>
                  </a:lnTo>
                  <a:lnTo>
                    <a:pt x="796" y="68"/>
                  </a:lnTo>
                  <a:lnTo>
                    <a:pt x="884" y="99"/>
                  </a:lnTo>
                  <a:lnTo>
                    <a:pt x="969" y="127"/>
                  </a:lnTo>
                  <a:lnTo>
                    <a:pt x="1048" y="151"/>
                  </a:lnTo>
                  <a:lnTo>
                    <a:pt x="1122" y="167"/>
                  </a:lnTo>
                  <a:lnTo>
                    <a:pt x="1191" y="175"/>
                  </a:lnTo>
                  <a:lnTo>
                    <a:pt x="1250" y="167"/>
                  </a:lnTo>
                  <a:lnTo>
                    <a:pt x="1299" y="147"/>
                  </a:lnTo>
                  <a:lnTo>
                    <a:pt x="1324" y="199"/>
                  </a:lnTo>
                  <a:lnTo>
                    <a:pt x="1264" y="227"/>
                  </a:lnTo>
                  <a:lnTo>
                    <a:pt x="1202" y="235"/>
                  </a:lnTo>
                  <a:lnTo>
                    <a:pt x="1134" y="231"/>
                  </a:lnTo>
                  <a:lnTo>
                    <a:pt x="1063" y="219"/>
                  </a:lnTo>
                  <a:lnTo>
                    <a:pt x="989" y="199"/>
                  </a:lnTo>
                  <a:lnTo>
                    <a:pt x="912" y="171"/>
                  </a:lnTo>
                  <a:lnTo>
                    <a:pt x="832" y="147"/>
                  </a:lnTo>
                  <a:lnTo>
                    <a:pt x="747" y="119"/>
                  </a:lnTo>
                  <a:lnTo>
                    <a:pt x="662" y="99"/>
                  </a:lnTo>
                  <a:lnTo>
                    <a:pt x="574" y="87"/>
                  </a:lnTo>
                  <a:lnTo>
                    <a:pt x="483" y="83"/>
                  </a:lnTo>
                  <a:lnTo>
                    <a:pt x="389" y="95"/>
                  </a:lnTo>
                  <a:lnTo>
                    <a:pt x="295" y="123"/>
                  </a:lnTo>
                  <a:lnTo>
                    <a:pt x="199" y="171"/>
                  </a:lnTo>
                  <a:lnTo>
                    <a:pt x="99" y="239"/>
                  </a:lnTo>
                  <a:lnTo>
                    <a:pt x="0" y="334"/>
                  </a:lnTo>
                  <a:lnTo>
                    <a:pt x="3" y="314"/>
                  </a:lnTo>
                  <a:lnTo>
                    <a:pt x="3" y="290"/>
                  </a:lnTo>
                  <a:lnTo>
                    <a:pt x="3" y="263"/>
                  </a:lnTo>
                  <a:lnTo>
                    <a:pt x="0" y="235"/>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1" name="Freeform 9"/>
            <p:cNvSpPr>
              <a:spLocks/>
            </p:cNvSpPr>
            <p:nvPr/>
          </p:nvSpPr>
          <p:spPr bwMode="auto">
            <a:xfrm>
              <a:off x="2922" y="2627"/>
              <a:ext cx="466" cy="68"/>
            </a:xfrm>
            <a:custGeom>
              <a:avLst/>
              <a:gdLst>
                <a:gd name="T0" fmla="*/ 466 w 466"/>
                <a:gd name="T1" fmla="*/ 68 h 68"/>
                <a:gd name="T2" fmla="*/ 0 w 466"/>
                <a:gd name="T3" fmla="*/ 68 h 68"/>
                <a:gd name="T4" fmla="*/ 23 w 466"/>
                <a:gd name="T5" fmla="*/ 52 h 68"/>
                <a:gd name="T6" fmla="*/ 49 w 466"/>
                <a:gd name="T7" fmla="*/ 36 h 68"/>
                <a:gd name="T8" fmla="*/ 77 w 466"/>
                <a:gd name="T9" fmla="*/ 24 h 68"/>
                <a:gd name="T10" fmla="*/ 108 w 466"/>
                <a:gd name="T11" fmla="*/ 16 h 68"/>
                <a:gd name="T12" fmla="*/ 140 w 466"/>
                <a:gd name="T13" fmla="*/ 8 h 68"/>
                <a:gd name="T14" fmla="*/ 171 w 466"/>
                <a:gd name="T15" fmla="*/ 4 h 68"/>
                <a:gd name="T16" fmla="*/ 205 w 466"/>
                <a:gd name="T17" fmla="*/ 0 h 68"/>
                <a:gd name="T18" fmla="*/ 239 w 466"/>
                <a:gd name="T19" fmla="*/ 0 h 68"/>
                <a:gd name="T20" fmla="*/ 273 w 466"/>
                <a:gd name="T21" fmla="*/ 4 h 68"/>
                <a:gd name="T22" fmla="*/ 304 w 466"/>
                <a:gd name="T23" fmla="*/ 8 h 68"/>
                <a:gd name="T24" fmla="*/ 336 w 466"/>
                <a:gd name="T25" fmla="*/ 12 h 68"/>
                <a:gd name="T26" fmla="*/ 367 w 466"/>
                <a:gd name="T27" fmla="*/ 20 h 68"/>
                <a:gd name="T28" fmla="*/ 395 w 466"/>
                <a:gd name="T29" fmla="*/ 28 h 68"/>
                <a:gd name="T30" fmla="*/ 421 w 466"/>
                <a:gd name="T31" fmla="*/ 40 h 68"/>
                <a:gd name="T32" fmla="*/ 446 w 466"/>
                <a:gd name="T33" fmla="*/ 52 h 68"/>
                <a:gd name="T34" fmla="*/ 466 w 466"/>
                <a:gd name="T35" fmla="*/ 68 h 6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66"/>
                <a:gd name="T55" fmla="*/ 0 h 68"/>
                <a:gd name="T56" fmla="*/ 466 w 466"/>
                <a:gd name="T57" fmla="*/ 68 h 6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66" h="68">
                  <a:moveTo>
                    <a:pt x="466" y="68"/>
                  </a:moveTo>
                  <a:lnTo>
                    <a:pt x="0" y="68"/>
                  </a:lnTo>
                  <a:lnTo>
                    <a:pt x="23" y="52"/>
                  </a:lnTo>
                  <a:lnTo>
                    <a:pt x="49" y="36"/>
                  </a:lnTo>
                  <a:lnTo>
                    <a:pt x="77" y="24"/>
                  </a:lnTo>
                  <a:lnTo>
                    <a:pt x="108" y="16"/>
                  </a:lnTo>
                  <a:lnTo>
                    <a:pt x="140" y="8"/>
                  </a:lnTo>
                  <a:lnTo>
                    <a:pt x="171" y="4"/>
                  </a:lnTo>
                  <a:lnTo>
                    <a:pt x="205" y="0"/>
                  </a:lnTo>
                  <a:lnTo>
                    <a:pt x="239" y="0"/>
                  </a:lnTo>
                  <a:lnTo>
                    <a:pt x="273" y="4"/>
                  </a:lnTo>
                  <a:lnTo>
                    <a:pt x="304" y="8"/>
                  </a:lnTo>
                  <a:lnTo>
                    <a:pt x="336" y="12"/>
                  </a:lnTo>
                  <a:lnTo>
                    <a:pt x="367" y="20"/>
                  </a:lnTo>
                  <a:lnTo>
                    <a:pt x="395" y="28"/>
                  </a:lnTo>
                  <a:lnTo>
                    <a:pt x="421" y="40"/>
                  </a:lnTo>
                  <a:lnTo>
                    <a:pt x="446" y="52"/>
                  </a:lnTo>
                  <a:lnTo>
                    <a:pt x="466" y="68"/>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2" name="Freeform 10"/>
            <p:cNvSpPr>
              <a:spLocks/>
            </p:cNvSpPr>
            <p:nvPr/>
          </p:nvSpPr>
          <p:spPr bwMode="auto">
            <a:xfrm>
              <a:off x="2225" y="2656"/>
              <a:ext cx="253" cy="28"/>
            </a:xfrm>
            <a:custGeom>
              <a:avLst/>
              <a:gdLst>
                <a:gd name="T0" fmla="*/ 0 w 253"/>
                <a:gd name="T1" fmla="*/ 24 h 28"/>
                <a:gd name="T2" fmla="*/ 31 w 253"/>
                <a:gd name="T3" fmla="*/ 12 h 28"/>
                <a:gd name="T4" fmla="*/ 65 w 253"/>
                <a:gd name="T5" fmla="*/ 8 h 28"/>
                <a:gd name="T6" fmla="*/ 102 w 253"/>
                <a:gd name="T7" fmla="*/ 4 h 28"/>
                <a:gd name="T8" fmla="*/ 139 w 253"/>
                <a:gd name="T9" fmla="*/ 0 h 28"/>
                <a:gd name="T10" fmla="*/ 173 w 253"/>
                <a:gd name="T11" fmla="*/ 4 h 28"/>
                <a:gd name="T12" fmla="*/ 205 w 253"/>
                <a:gd name="T13" fmla="*/ 8 h 28"/>
                <a:gd name="T14" fmla="*/ 230 w 253"/>
                <a:gd name="T15" fmla="*/ 16 h 28"/>
                <a:gd name="T16" fmla="*/ 253 w 253"/>
                <a:gd name="T17" fmla="*/ 28 h 28"/>
                <a:gd name="T18" fmla="*/ 0 w 253"/>
                <a:gd name="T19" fmla="*/ 24 h 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53"/>
                <a:gd name="T31" fmla="*/ 0 h 28"/>
                <a:gd name="T32" fmla="*/ 253 w 253"/>
                <a:gd name="T33" fmla="*/ 28 h 2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53" h="28">
                  <a:moveTo>
                    <a:pt x="0" y="24"/>
                  </a:moveTo>
                  <a:lnTo>
                    <a:pt x="31" y="12"/>
                  </a:lnTo>
                  <a:lnTo>
                    <a:pt x="65" y="8"/>
                  </a:lnTo>
                  <a:lnTo>
                    <a:pt x="102" y="4"/>
                  </a:lnTo>
                  <a:lnTo>
                    <a:pt x="139" y="0"/>
                  </a:lnTo>
                  <a:lnTo>
                    <a:pt x="173" y="4"/>
                  </a:lnTo>
                  <a:lnTo>
                    <a:pt x="205" y="8"/>
                  </a:lnTo>
                  <a:lnTo>
                    <a:pt x="230" y="16"/>
                  </a:lnTo>
                  <a:lnTo>
                    <a:pt x="253" y="28"/>
                  </a:lnTo>
                  <a:lnTo>
                    <a:pt x="0" y="24"/>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3" name="Freeform 11"/>
            <p:cNvSpPr>
              <a:spLocks/>
            </p:cNvSpPr>
            <p:nvPr/>
          </p:nvSpPr>
          <p:spPr bwMode="auto">
            <a:xfrm>
              <a:off x="3829" y="1087"/>
              <a:ext cx="469" cy="1664"/>
            </a:xfrm>
            <a:custGeom>
              <a:avLst/>
              <a:gdLst>
                <a:gd name="T0" fmla="*/ 0 w 469"/>
                <a:gd name="T1" fmla="*/ 0 h 1664"/>
                <a:gd name="T2" fmla="*/ 242 w 469"/>
                <a:gd name="T3" fmla="*/ 1377 h 1664"/>
                <a:gd name="T4" fmla="*/ 253 w 469"/>
                <a:gd name="T5" fmla="*/ 1397 h 1664"/>
                <a:gd name="T6" fmla="*/ 273 w 469"/>
                <a:gd name="T7" fmla="*/ 1429 h 1664"/>
                <a:gd name="T8" fmla="*/ 299 w 469"/>
                <a:gd name="T9" fmla="*/ 1469 h 1664"/>
                <a:gd name="T10" fmla="*/ 327 w 469"/>
                <a:gd name="T11" fmla="*/ 1509 h 1664"/>
                <a:gd name="T12" fmla="*/ 358 w 469"/>
                <a:gd name="T13" fmla="*/ 1552 h 1664"/>
                <a:gd name="T14" fmla="*/ 395 w 469"/>
                <a:gd name="T15" fmla="*/ 1596 h 1664"/>
                <a:gd name="T16" fmla="*/ 432 w 469"/>
                <a:gd name="T17" fmla="*/ 1632 h 1664"/>
                <a:gd name="T18" fmla="*/ 469 w 469"/>
                <a:gd name="T19" fmla="*/ 1664 h 1664"/>
                <a:gd name="T20" fmla="*/ 111 w 469"/>
                <a:gd name="T21" fmla="*/ 191 h 1664"/>
                <a:gd name="T22" fmla="*/ 100 w 469"/>
                <a:gd name="T23" fmla="*/ 175 h 1664"/>
                <a:gd name="T24" fmla="*/ 85 w 469"/>
                <a:gd name="T25" fmla="*/ 151 h 1664"/>
                <a:gd name="T26" fmla="*/ 68 w 469"/>
                <a:gd name="T27" fmla="*/ 128 h 1664"/>
                <a:gd name="T28" fmla="*/ 51 w 469"/>
                <a:gd name="T29" fmla="*/ 100 h 1664"/>
                <a:gd name="T30" fmla="*/ 37 w 469"/>
                <a:gd name="T31" fmla="*/ 72 h 1664"/>
                <a:gd name="T32" fmla="*/ 23 w 469"/>
                <a:gd name="T33" fmla="*/ 48 h 1664"/>
                <a:gd name="T34" fmla="*/ 9 w 469"/>
                <a:gd name="T35" fmla="*/ 20 h 1664"/>
                <a:gd name="T36" fmla="*/ 0 w 469"/>
                <a:gd name="T37" fmla="*/ 0 h 166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69"/>
                <a:gd name="T58" fmla="*/ 0 h 1664"/>
                <a:gd name="T59" fmla="*/ 469 w 469"/>
                <a:gd name="T60" fmla="*/ 1664 h 166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69" h="1664">
                  <a:moveTo>
                    <a:pt x="0" y="0"/>
                  </a:moveTo>
                  <a:lnTo>
                    <a:pt x="242" y="1377"/>
                  </a:lnTo>
                  <a:lnTo>
                    <a:pt x="253" y="1397"/>
                  </a:lnTo>
                  <a:lnTo>
                    <a:pt x="273" y="1429"/>
                  </a:lnTo>
                  <a:lnTo>
                    <a:pt x="299" y="1469"/>
                  </a:lnTo>
                  <a:lnTo>
                    <a:pt x="327" y="1509"/>
                  </a:lnTo>
                  <a:lnTo>
                    <a:pt x="358" y="1552"/>
                  </a:lnTo>
                  <a:lnTo>
                    <a:pt x="395" y="1596"/>
                  </a:lnTo>
                  <a:lnTo>
                    <a:pt x="432" y="1632"/>
                  </a:lnTo>
                  <a:lnTo>
                    <a:pt x="469" y="1664"/>
                  </a:lnTo>
                  <a:lnTo>
                    <a:pt x="111" y="191"/>
                  </a:lnTo>
                  <a:lnTo>
                    <a:pt x="100" y="175"/>
                  </a:lnTo>
                  <a:lnTo>
                    <a:pt x="85" y="151"/>
                  </a:lnTo>
                  <a:lnTo>
                    <a:pt x="68" y="128"/>
                  </a:lnTo>
                  <a:lnTo>
                    <a:pt x="51" y="100"/>
                  </a:lnTo>
                  <a:lnTo>
                    <a:pt x="37" y="72"/>
                  </a:lnTo>
                  <a:lnTo>
                    <a:pt x="23" y="48"/>
                  </a:lnTo>
                  <a:lnTo>
                    <a:pt x="9" y="20"/>
                  </a:lnTo>
                  <a:lnTo>
                    <a:pt x="0"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4" name="Freeform 12"/>
            <p:cNvSpPr>
              <a:spLocks/>
            </p:cNvSpPr>
            <p:nvPr/>
          </p:nvSpPr>
          <p:spPr bwMode="auto">
            <a:xfrm>
              <a:off x="1400" y="987"/>
              <a:ext cx="974" cy="1472"/>
            </a:xfrm>
            <a:custGeom>
              <a:avLst/>
              <a:gdLst>
                <a:gd name="T0" fmla="*/ 244 w 974"/>
                <a:gd name="T1" fmla="*/ 0 h 1472"/>
                <a:gd name="T2" fmla="*/ 273 w 974"/>
                <a:gd name="T3" fmla="*/ 7 h 1472"/>
                <a:gd name="T4" fmla="*/ 68 w 974"/>
                <a:gd name="T5" fmla="*/ 1162 h 1472"/>
                <a:gd name="T6" fmla="*/ 91 w 974"/>
                <a:gd name="T7" fmla="*/ 1225 h 1472"/>
                <a:gd name="T8" fmla="*/ 122 w 974"/>
                <a:gd name="T9" fmla="*/ 1277 h 1472"/>
                <a:gd name="T10" fmla="*/ 156 w 974"/>
                <a:gd name="T11" fmla="*/ 1321 h 1472"/>
                <a:gd name="T12" fmla="*/ 199 w 974"/>
                <a:gd name="T13" fmla="*/ 1349 h 1472"/>
                <a:gd name="T14" fmla="*/ 244 w 974"/>
                <a:gd name="T15" fmla="*/ 1369 h 1472"/>
                <a:gd name="T16" fmla="*/ 292 w 974"/>
                <a:gd name="T17" fmla="*/ 1381 h 1472"/>
                <a:gd name="T18" fmla="*/ 344 w 974"/>
                <a:gd name="T19" fmla="*/ 1389 h 1472"/>
                <a:gd name="T20" fmla="*/ 398 w 974"/>
                <a:gd name="T21" fmla="*/ 1385 h 1472"/>
                <a:gd name="T22" fmla="*/ 452 w 974"/>
                <a:gd name="T23" fmla="*/ 1377 h 1472"/>
                <a:gd name="T24" fmla="*/ 508 w 974"/>
                <a:gd name="T25" fmla="*/ 1369 h 1472"/>
                <a:gd name="T26" fmla="*/ 562 w 974"/>
                <a:gd name="T27" fmla="*/ 1353 h 1472"/>
                <a:gd name="T28" fmla="*/ 616 w 974"/>
                <a:gd name="T29" fmla="*/ 1337 h 1472"/>
                <a:gd name="T30" fmla="*/ 670 w 974"/>
                <a:gd name="T31" fmla="*/ 1321 h 1472"/>
                <a:gd name="T32" fmla="*/ 719 w 974"/>
                <a:gd name="T33" fmla="*/ 1305 h 1472"/>
                <a:gd name="T34" fmla="*/ 767 w 974"/>
                <a:gd name="T35" fmla="*/ 1289 h 1472"/>
                <a:gd name="T36" fmla="*/ 810 w 974"/>
                <a:gd name="T37" fmla="*/ 1277 h 1472"/>
                <a:gd name="T38" fmla="*/ 830 w 974"/>
                <a:gd name="T39" fmla="*/ 1281 h 1472"/>
                <a:gd name="T40" fmla="*/ 849 w 974"/>
                <a:gd name="T41" fmla="*/ 1285 h 1472"/>
                <a:gd name="T42" fmla="*/ 869 w 974"/>
                <a:gd name="T43" fmla="*/ 1285 h 1472"/>
                <a:gd name="T44" fmla="*/ 889 w 974"/>
                <a:gd name="T45" fmla="*/ 1289 h 1472"/>
                <a:gd name="T46" fmla="*/ 906 w 974"/>
                <a:gd name="T47" fmla="*/ 1297 h 1472"/>
                <a:gd name="T48" fmla="*/ 926 w 974"/>
                <a:gd name="T49" fmla="*/ 1301 h 1472"/>
                <a:gd name="T50" fmla="*/ 949 w 974"/>
                <a:gd name="T51" fmla="*/ 1309 h 1472"/>
                <a:gd name="T52" fmla="*/ 974 w 974"/>
                <a:gd name="T53" fmla="*/ 1317 h 1472"/>
                <a:gd name="T54" fmla="*/ 898 w 974"/>
                <a:gd name="T55" fmla="*/ 1317 h 1472"/>
                <a:gd name="T56" fmla="*/ 824 w 974"/>
                <a:gd name="T57" fmla="*/ 1325 h 1472"/>
                <a:gd name="T58" fmla="*/ 758 w 974"/>
                <a:gd name="T59" fmla="*/ 1337 h 1472"/>
                <a:gd name="T60" fmla="*/ 699 w 974"/>
                <a:gd name="T61" fmla="*/ 1353 h 1472"/>
                <a:gd name="T62" fmla="*/ 642 w 974"/>
                <a:gd name="T63" fmla="*/ 1373 h 1472"/>
                <a:gd name="T64" fmla="*/ 588 w 974"/>
                <a:gd name="T65" fmla="*/ 1393 h 1472"/>
                <a:gd name="T66" fmla="*/ 534 w 974"/>
                <a:gd name="T67" fmla="*/ 1412 h 1472"/>
                <a:gd name="T68" fmla="*/ 483 w 974"/>
                <a:gd name="T69" fmla="*/ 1432 h 1472"/>
                <a:gd name="T70" fmla="*/ 432 w 974"/>
                <a:gd name="T71" fmla="*/ 1448 h 1472"/>
                <a:gd name="T72" fmla="*/ 381 w 974"/>
                <a:gd name="T73" fmla="*/ 1464 h 1472"/>
                <a:gd name="T74" fmla="*/ 327 w 974"/>
                <a:gd name="T75" fmla="*/ 1472 h 1472"/>
                <a:gd name="T76" fmla="*/ 270 w 974"/>
                <a:gd name="T77" fmla="*/ 1472 h 1472"/>
                <a:gd name="T78" fmla="*/ 210 w 974"/>
                <a:gd name="T79" fmla="*/ 1468 h 1472"/>
                <a:gd name="T80" fmla="*/ 145 w 974"/>
                <a:gd name="T81" fmla="*/ 1452 h 1472"/>
                <a:gd name="T82" fmla="*/ 76 w 974"/>
                <a:gd name="T83" fmla="*/ 1424 h 1472"/>
                <a:gd name="T84" fmla="*/ 0 w 974"/>
                <a:gd name="T85" fmla="*/ 1389 h 1472"/>
                <a:gd name="T86" fmla="*/ 244 w 974"/>
                <a:gd name="T87" fmla="*/ 0 h 147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974"/>
                <a:gd name="T133" fmla="*/ 0 h 1472"/>
                <a:gd name="T134" fmla="*/ 974 w 974"/>
                <a:gd name="T135" fmla="*/ 1472 h 147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974" h="1472">
                  <a:moveTo>
                    <a:pt x="244" y="0"/>
                  </a:moveTo>
                  <a:lnTo>
                    <a:pt x="273" y="7"/>
                  </a:lnTo>
                  <a:lnTo>
                    <a:pt x="68" y="1162"/>
                  </a:lnTo>
                  <a:lnTo>
                    <a:pt x="91" y="1225"/>
                  </a:lnTo>
                  <a:lnTo>
                    <a:pt x="122" y="1277"/>
                  </a:lnTo>
                  <a:lnTo>
                    <a:pt x="156" y="1321"/>
                  </a:lnTo>
                  <a:lnTo>
                    <a:pt x="199" y="1349"/>
                  </a:lnTo>
                  <a:lnTo>
                    <a:pt x="244" y="1369"/>
                  </a:lnTo>
                  <a:lnTo>
                    <a:pt x="292" y="1381"/>
                  </a:lnTo>
                  <a:lnTo>
                    <a:pt x="344" y="1389"/>
                  </a:lnTo>
                  <a:lnTo>
                    <a:pt x="398" y="1385"/>
                  </a:lnTo>
                  <a:lnTo>
                    <a:pt x="452" y="1377"/>
                  </a:lnTo>
                  <a:lnTo>
                    <a:pt x="508" y="1369"/>
                  </a:lnTo>
                  <a:lnTo>
                    <a:pt x="562" y="1353"/>
                  </a:lnTo>
                  <a:lnTo>
                    <a:pt x="616" y="1337"/>
                  </a:lnTo>
                  <a:lnTo>
                    <a:pt x="670" y="1321"/>
                  </a:lnTo>
                  <a:lnTo>
                    <a:pt x="719" y="1305"/>
                  </a:lnTo>
                  <a:lnTo>
                    <a:pt x="767" y="1289"/>
                  </a:lnTo>
                  <a:lnTo>
                    <a:pt x="810" y="1277"/>
                  </a:lnTo>
                  <a:lnTo>
                    <a:pt x="830" y="1281"/>
                  </a:lnTo>
                  <a:lnTo>
                    <a:pt x="849" y="1285"/>
                  </a:lnTo>
                  <a:lnTo>
                    <a:pt x="869" y="1285"/>
                  </a:lnTo>
                  <a:lnTo>
                    <a:pt x="889" y="1289"/>
                  </a:lnTo>
                  <a:lnTo>
                    <a:pt x="906" y="1297"/>
                  </a:lnTo>
                  <a:lnTo>
                    <a:pt x="926" y="1301"/>
                  </a:lnTo>
                  <a:lnTo>
                    <a:pt x="949" y="1309"/>
                  </a:lnTo>
                  <a:lnTo>
                    <a:pt x="974" y="1317"/>
                  </a:lnTo>
                  <a:lnTo>
                    <a:pt x="898" y="1317"/>
                  </a:lnTo>
                  <a:lnTo>
                    <a:pt x="824" y="1325"/>
                  </a:lnTo>
                  <a:lnTo>
                    <a:pt x="758" y="1337"/>
                  </a:lnTo>
                  <a:lnTo>
                    <a:pt x="699" y="1353"/>
                  </a:lnTo>
                  <a:lnTo>
                    <a:pt x="642" y="1373"/>
                  </a:lnTo>
                  <a:lnTo>
                    <a:pt x="588" y="1393"/>
                  </a:lnTo>
                  <a:lnTo>
                    <a:pt x="534" y="1412"/>
                  </a:lnTo>
                  <a:lnTo>
                    <a:pt x="483" y="1432"/>
                  </a:lnTo>
                  <a:lnTo>
                    <a:pt x="432" y="1448"/>
                  </a:lnTo>
                  <a:lnTo>
                    <a:pt x="381" y="1464"/>
                  </a:lnTo>
                  <a:lnTo>
                    <a:pt x="327" y="1472"/>
                  </a:lnTo>
                  <a:lnTo>
                    <a:pt x="270" y="1472"/>
                  </a:lnTo>
                  <a:lnTo>
                    <a:pt x="210" y="1468"/>
                  </a:lnTo>
                  <a:lnTo>
                    <a:pt x="145" y="1452"/>
                  </a:lnTo>
                  <a:lnTo>
                    <a:pt x="76" y="1424"/>
                  </a:lnTo>
                  <a:lnTo>
                    <a:pt x="0" y="1389"/>
                  </a:lnTo>
                  <a:lnTo>
                    <a:pt x="24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5" name="Freeform 13"/>
            <p:cNvSpPr>
              <a:spLocks/>
            </p:cNvSpPr>
            <p:nvPr/>
          </p:nvSpPr>
          <p:spPr bwMode="auto">
            <a:xfrm>
              <a:off x="1498" y="1413"/>
              <a:ext cx="682" cy="928"/>
            </a:xfrm>
            <a:custGeom>
              <a:avLst/>
              <a:gdLst>
                <a:gd name="T0" fmla="*/ 131 w 682"/>
                <a:gd name="T1" fmla="*/ 0 h 928"/>
                <a:gd name="T2" fmla="*/ 122 w 682"/>
                <a:gd name="T3" fmla="*/ 56 h 928"/>
                <a:gd name="T4" fmla="*/ 105 w 682"/>
                <a:gd name="T5" fmla="*/ 152 h 928"/>
                <a:gd name="T6" fmla="*/ 83 w 682"/>
                <a:gd name="T7" fmla="*/ 271 h 928"/>
                <a:gd name="T8" fmla="*/ 60 w 682"/>
                <a:gd name="T9" fmla="*/ 402 h 928"/>
                <a:gd name="T10" fmla="*/ 37 w 682"/>
                <a:gd name="T11" fmla="*/ 526 h 928"/>
                <a:gd name="T12" fmla="*/ 17 w 682"/>
                <a:gd name="T13" fmla="*/ 633 h 928"/>
                <a:gd name="T14" fmla="*/ 6 w 682"/>
                <a:gd name="T15" fmla="*/ 709 h 928"/>
                <a:gd name="T16" fmla="*/ 0 w 682"/>
                <a:gd name="T17" fmla="*/ 737 h 928"/>
                <a:gd name="T18" fmla="*/ 23 w 682"/>
                <a:gd name="T19" fmla="*/ 796 h 928"/>
                <a:gd name="T20" fmla="*/ 54 w 682"/>
                <a:gd name="T21" fmla="*/ 844 h 928"/>
                <a:gd name="T22" fmla="*/ 91 w 682"/>
                <a:gd name="T23" fmla="*/ 880 h 928"/>
                <a:gd name="T24" fmla="*/ 134 w 682"/>
                <a:gd name="T25" fmla="*/ 904 h 928"/>
                <a:gd name="T26" fmla="*/ 182 w 682"/>
                <a:gd name="T27" fmla="*/ 920 h 928"/>
                <a:gd name="T28" fmla="*/ 233 w 682"/>
                <a:gd name="T29" fmla="*/ 928 h 928"/>
                <a:gd name="T30" fmla="*/ 287 w 682"/>
                <a:gd name="T31" fmla="*/ 928 h 928"/>
                <a:gd name="T32" fmla="*/ 341 w 682"/>
                <a:gd name="T33" fmla="*/ 924 h 928"/>
                <a:gd name="T34" fmla="*/ 398 w 682"/>
                <a:gd name="T35" fmla="*/ 916 h 928"/>
                <a:gd name="T36" fmla="*/ 452 w 682"/>
                <a:gd name="T37" fmla="*/ 904 h 928"/>
                <a:gd name="T38" fmla="*/ 503 w 682"/>
                <a:gd name="T39" fmla="*/ 892 h 928"/>
                <a:gd name="T40" fmla="*/ 549 w 682"/>
                <a:gd name="T41" fmla="*/ 876 h 928"/>
                <a:gd name="T42" fmla="*/ 594 w 682"/>
                <a:gd name="T43" fmla="*/ 864 h 928"/>
                <a:gd name="T44" fmla="*/ 631 w 682"/>
                <a:gd name="T45" fmla="*/ 856 h 928"/>
                <a:gd name="T46" fmla="*/ 659 w 682"/>
                <a:gd name="T47" fmla="*/ 848 h 928"/>
                <a:gd name="T48" fmla="*/ 682 w 682"/>
                <a:gd name="T49" fmla="*/ 844 h 928"/>
                <a:gd name="T50" fmla="*/ 617 w 682"/>
                <a:gd name="T51" fmla="*/ 832 h 928"/>
                <a:gd name="T52" fmla="*/ 554 w 682"/>
                <a:gd name="T53" fmla="*/ 816 h 928"/>
                <a:gd name="T54" fmla="*/ 495 w 682"/>
                <a:gd name="T55" fmla="*/ 796 h 928"/>
                <a:gd name="T56" fmla="*/ 438 w 682"/>
                <a:gd name="T57" fmla="*/ 769 h 928"/>
                <a:gd name="T58" fmla="*/ 387 w 682"/>
                <a:gd name="T59" fmla="*/ 741 h 928"/>
                <a:gd name="T60" fmla="*/ 338 w 682"/>
                <a:gd name="T61" fmla="*/ 705 h 928"/>
                <a:gd name="T62" fmla="*/ 296 w 682"/>
                <a:gd name="T63" fmla="*/ 665 h 928"/>
                <a:gd name="T64" fmla="*/ 259 w 682"/>
                <a:gd name="T65" fmla="*/ 617 h 928"/>
                <a:gd name="T66" fmla="*/ 222 w 682"/>
                <a:gd name="T67" fmla="*/ 566 h 928"/>
                <a:gd name="T68" fmla="*/ 193 w 682"/>
                <a:gd name="T69" fmla="*/ 506 h 928"/>
                <a:gd name="T70" fmla="*/ 171 w 682"/>
                <a:gd name="T71" fmla="*/ 442 h 928"/>
                <a:gd name="T72" fmla="*/ 151 w 682"/>
                <a:gd name="T73" fmla="*/ 367 h 928"/>
                <a:gd name="T74" fmla="*/ 137 w 682"/>
                <a:gd name="T75" fmla="*/ 287 h 928"/>
                <a:gd name="T76" fmla="*/ 128 w 682"/>
                <a:gd name="T77" fmla="*/ 199 h 928"/>
                <a:gd name="T78" fmla="*/ 128 w 682"/>
                <a:gd name="T79" fmla="*/ 104 h 928"/>
                <a:gd name="T80" fmla="*/ 131 w 682"/>
                <a:gd name="T81" fmla="*/ 0 h 92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82"/>
                <a:gd name="T124" fmla="*/ 0 h 928"/>
                <a:gd name="T125" fmla="*/ 682 w 682"/>
                <a:gd name="T126" fmla="*/ 928 h 92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82" h="928">
                  <a:moveTo>
                    <a:pt x="131" y="0"/>
                  </a:moveTo>
                  <a:lnTo>
                    <a:pt x="122" y="56"/>
                  </a:lnTo>
                  <a:lnTo>
                    <a:pt x="105" y="152"/>
                  </a:lnTo>
                  <a:lnTo>
                    <a:pt x="83" y="271"/>
                  </a:lnTo>
                  <a:lnTo>
                    <a:pt x="60" y="402"/>
                  </a:lnTo>
                  <a:lnTo>
                    <a:pt x="37" y="526"/>
                  </a:lnTo>
                  <a:lnTo>
                    <a:pt x="17" y="633"/>
                  </a:lnTo>
                  <a:lnTo>
                    <a:pt x="6" y="709"/>
                  </a:lnTo>
                  <a:lnTo>
                    <a:pt x="0" y="737"/>
                  </a:lnTo>
                  <a:lnTo>
                    <a:pt x="23" y="796"/>
                  </a:lnTo>
                  <a:lnTo>
                    <a:pt x="54" y="844"/>
                  </a:lnTo>
                  <a:lnTo>
                    <a:pt x="91" y="880"/>
                  </a:lnTo>
                  <a:lnTo>
                    <a:pt x="134" y="904"/>
                  </a:lnTo>
                  <a:lnTo>
                    <a:pt x="182" y="920"/>
                  </a:lnTo>
                  <a:lnTo>
                    <a:pt x="233" y="928"/>
                  </a:lnTo>
                  <a:lnTo>
                    <a:pt x="287" y="928"/>
                  </a:lnTo>
                  <a:lnTo>
                    <a:pt x="341" y="924"/>
                  </a:lnTo>
                  <a:lnTo>
                    <a:pt x="398" y="916"/>
                  </a:lnTo>
                  <a:lnTo>
                    <a:pt x="452" y="904"/>
                  </a:lnTo>
                  <a:lnTo>
                    <a:pt x="503" y="892"/>
                  </a:lnTo>
                  <a:lnTo>
                    <a:pt x="549" y="876"/>
                  </a:lnTo>
                  <a:lnTo>
                    <a:pt x="594" y="864"/>
                  </a:lnTo>
                  <a:lnTo>
                    <a:pt x="631" y="856"/>
                  </a:lnTo>
                  <a:lnTo>
                    <a:pt x="659" y="848"/>
                  </a:lnTo>
                  <a:lnTo>
                    <a:pt x="682" y="844"/>
                  </a:lnTo>
                  <a:lnTo>
                    <a:pt x="617" y="832"/>
                  </a:lnTo>
                  <a:lnTo>
                    <a:pt x="554" y="816"/>
                  </a:lnTo>
                  <a:lnTo>
                    <a:pt x="495" y="796"/>
                  </a:lnTo>
                  <a:lnTo>
                    <a:pt x="438" y="769"/>
                  </a:lnTo>
                  <a:lnTo>
                    <a:pt x="387" y="741"/>
                  </a:lnTo>
                  <a:lnTo>
                    <a:pt x="338" y="705"/>
                  </a:lnTo>
                  <a:lnTo>
                    <a:pt x="296" y="665"/>
                  </a:lnTo>
                  <a:lnTo>
                    <a:pt x="259" y="617"/>
                  </a:lnTo>
                  <a:lnTo>
                    <a:pt x="222" y="566"/>
                  </a:lnTo>
                  <a:lnTo>
                    <a:pt x="193" y="506"/>
                  </a:lnTo>
                  <a:lnTo>
                    <a:pt x="171" y="442"/>
                  </a:lnTo>
                  <a:lnTo>
                    <a:pt x="151" y="367"/>
                  </a:lnTo>
                  <a:lnTo>
                    <a:pt x="137" y="287"/>
                  </a:lnTo>
                  <a:lnTo>
                    <a:pt x="128" y="199"/>
                  </a:lnTo>
                  <a:lnTo>
                    <a:pt x="128" y="104"/>
                  </a:lnTo>
                  <a:lnTo>
                    <a:pt x="13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6" name="Freeform 14"/>
            <p:cNvSpPr>
              <a:spLocks/>
            </p:cNvSpPr>
            <p:nvPr/>
          </p:nvSpPr>
          <p:spPr bwMode="auto">
            <a:xfrm>
              <a:off x="1652" y="957"/>
              <a:ext cx="1058" cy="1532"/>
            </a:xfrm>
            <a:custGeom>
              <a:avLst/>
              <a:gdLst>
                <a:gd name="T0" fmla="*/ 268 w 1058"/>
                <a:gd name="T1" fmla="*/ 923 h 1532"/>
                <a:gd name="T2" fmla="*/ 140 w 1058"/>
                <a:gd name="T3" fmla="*/ 871 h 1532"/>
                <a:gd name="T4" fmla="*/ 60 w 1058"/>
                <a:gd name="T5" fmla="*/ 780 h 1532"/>
                <a:gd name="T6" fmla="*/ 18 w 1058"/>
                <a:gd name="T7" fmla="*/ 656 h 1532"/>
                <a:gd name="T8" fmla="*/ 0 w 1058"/>
                <a:gd name="T9" fmla="*/ 517 h 1532"/>
                <a:gd name="T10" fmla="*/ 6 w 1058"/>
                <a:gd name="T11" fmla="*/ 370 h 1532"/>
                <a:gd name="T12" fmla="*/ 23 w 1058"/>
                <a:gd name="T13" fmla="*/ 231 h 1532"/>
                <a:gd name="T14" fmla="*/ 43 w 1058"/>
                <a:gd name="T15" fmla="*/ 103 h 1532"/>
                <a:gd name="T16" fmla="*/ 57 w 1058"/>
                <a:gd name="T17" fmla="*/ 0 h 1532"/>
                <a:gd name="T18" fmla="*/ 89 w 1058"/>
                <a:gd name="T19" fmla="*/ 20 h 1532"/>
                <a:gd name="T20" fmla="*/ 117 w 1058"/>
                <a:gd name="T21" fmla="*/ 36 h 1532"/>
                <a:gd name="T22" fmla="*/ 148 w 1058"/>
                <a:gd name="T23" fmla="*/ 52 h 1532"/>
                <a:gd name="T24" fmla="*/ 180 w 1058"/>
                <a:gd name="T25" fmla="*/ 59 h 1532"/>
                <a:gd name="T26" fmla="*/ 211 w 1058"/>
                <a:gd name="T27" fmla="*/ 71 h 1532"/>
                <a:gd name="T28" fmla="*/ 245 w 1058"/>
                <a:gd name="T29" fmla="*/ 79 h 1532"/>
                <a:gd name="T30" fmla="*/ 276 w 1058"/>
                <a:gd name="T31" fmla="*/ 83 h 1532"/>
                <a:gd name="T32" fmla="*/ 307 w 1058"/>
                <a:gd name="T33" fmla="*/ 87 h 1532"/>
                <a:gd name="T34" fmla="*/ 361 w 1058"/>
                <a:gd name="T35" fmla="*/ 87 h 1532"/>
                <a:gd name="T36" fmla="*/ 415 w 1058"/>
                <a:gd name="T37" fmla="*/ 87 h 1532"/>
                <a:gd name="T38" fmla="*/ 469 w 1058"/>
                <a:gd name="T39" fmla="*/ 83 h 1532"/>
                <a:gd name="T40" fmla="*/ 521 w 1058"/>
                <a:gd name="T41" fmla="*/ 75 h 1532"/>
                <a:gd name="T42" fmla="*/ 575 w 1058"/>
                <a:gd name="T43" fmla="*/ 67 h 1532"/>
                <a:gd name="T44" fmla="*/ 626 w 1058"/>
                <a:gd name="T45" fmla="*/ 59 h 1532"/>
                <a:gd name="T46" fmla="*/ 677 w 1058"/>
                <a:gd name="T47" fmla="*/ 55 h 1532"/>
                <a:gd name="T48" fmla="*/ 725 w 1058"/>
                <a:gd name="T49" fmla="*/ 52 h 1532"/>
                <a:gd name="T50" fmla="*/ 773 w 1058"/>
                <a:gd name="T51" fmla="*/ 52 h 1532"/>
                <a:gd name="T52" fmla="*/ 819 w 1058"/>
                <a:gd name="T53" fmla="*/ 59 h 1532"/>
                <a:gd name="T54" fmla="*/ 864 w 1058"/>
                <a:gd name="T55" fmla="*/ 67 h 1532"/>
                <a:gd name="T56" fmla="*/ 907 w 1058"/>
                <a:gd name="T57" fmla="*/ 83 h 1532"/>
                <a:gd name="T58" fmla="*/ 950 w 1058"/>
                <a:gd name="T59" fmla="*/ 111 h 1532"/>
                <a:gd name="T60" fmla="*/ 987 w 1058"/>
                <a:gd name="T61" fmla="*/ 143 h 1532"/>
                <a:gd name="T62" fmla="*/ 1024 w 1058"/>
                <a:gd name="T63" fmla="*/ 187 h 1532"/>
                <a:gd name="T64" fmla="*/ 1058 w 1058"/>
                <a:gd name="T65" fmla="*/ 239 h 1532"/>
                <a:gd name="T66" fmla="*/ 1058 w 1058"/>
                <a:gd name="T67" fmla="*/ 1532 h 1532"/>
                <a:gd name="T68" fmla="*/ 1001 w 1058"/>
                <a:gd name="T69" fmla="*/ 1472 h 1532"/>
                <a:gd name="T70" fmla="*/ 944 w 1058"/>
                <a:gd name="T71" fmla="*/ 1425 h 1532"/>
                <a:gd name="T72" fmla="*/ 887 w 1058"/>
                <a:gd name="T73" fmla="*/ 1389 h 1532"/>
                <a:gd name="T74" fmla="*/ 830 w 1058"/>
                <a:gd name="T75" fmla="*/ 1365 h 1532"/>
                <a:gd name="T76" fmla="*/ 776 w 1058"/>
                <a:gd name="T77" fmla="*/ 1345 h 1532"/>
                <a:gd name="T78" fmla="*/ 725 w 1058"/>
                <a:gd name="T79" fmla="*/ 1333 h 1532"/>
                <a:gd name="T80" fmla="*/ 674 w 1058"/>
                <a:gd name="T81" fmla="*/ 1321 h 1532"/>
                <a:gd name="T82" fmla="*/ 626 w 1058"/>
                <a:gd name="T83" fmla="*/ 1309 h 1532"/>
                <a:gd name="T84" fmla="*/ 583 w 1058"/>
                <a:gd name="T85" fmla="*/ 1293 h 1532"/>
                <a:gd name="T86" fmla="*/ 540 w 1058"/>
                <a:gd name="T87" fmla="*/ 1277 h 1532"/>
                <a:gd name="T88" fmla="*/ 501 w 1058"/>
                <a:gd name="T89" fmla="*/ 1250 h 1532"/>
                <a:gd name="T90" fmla="*/ 467 w 1058"/>
                <a:gd name="T91" fmla="*/ 1214 h 1532"/>
                <a:gd name="T92" fmla="*/ 435 w 1058"/>
                <a:gd name="T93" fmla="*/ 1166 h 1532"/>
                <a:gd name="T94" fmla="*/ 410 w 1058"/>
                <a:gd name="T95" fmla="*/ 1106 h 1532"/>
                <a:gd name="T96" fmla="*/ 390 w 1058"/>
                <a:gd name="T97" fmla="*/ 1027 h 1532"/>
                <a:gd name="T98" fmla="*/ 373 w 1058"/>
                <a:gd name="T99" fmla="*/ 927 h 1532"/>
                <a:gd name="T100" fmla="*/ 359 w 1058"/>
                <a:gd name="T101" fmla="*/ 927 h 1532"/>
                <a:gd name="T102" fmla="*/ 344 w 1058"/>
                <a:gd name="T103" fmla="*/ 927 h 1532"/>
                <a:gd name="T104" fmla="*/ 330 w 1058"/>
                <a:gd name="T105" fmla="*/ 927 h 1532"/>
                <a:gd name="T106" fmla="*/ 316 w 1058"/>
                <a:gd name="T107" fmla="*/ 927 h 1532"/>
                <a:gd name="T108" fmla="*/ 305 w 1058"/>
                <a:gd name="T109" fmla="*/ 927 h 1532"/>
                <a:gd name="T110" fmla="*/ 290 w 1058"/>
                <a:gd name="T111" fmla="*/ 927 h 1532"/>
                <a:gd name="T112" fmla="*/ 279 w 1058"/>
                <a:gd name="T113" fmla="*/ 923 h 1532"/>
                <a:gd name="T114" fmla="*/ 268 w 1058"/>
                <a:gd name="T115" fmla="*/ 923 h 153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058"/>
                <a:gd name="T175" fmla="*/ 0 h 1532"/>
                <a:gd name="T176" fmla="*/ 1058 w 1058"/>
                <a:gd name="T177" fmla="*/ 1532 h 153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058" h="1532">
                  <a:moveTo>
                    <a:pt x="268" y="923"/>
                  </a:moveTo>
                  <a:lnTo>
                    <a:pt x="140" y="871"/>
                  </a:lnTo>
                  <a:lnTo>
                    <a:pt x="60" y="780"/>
                  </a:lnTo>
                  <a:lnTo>
                    <a:pt x="18" y="656"/>
                  </a:lnTo>
                  <a:lnTo>
                    <a:pt x="0" y="517"/>
                  </a:lnTo>
                  <a:lnTo>
                    <a:pt x="6" y="370"/>
                  </a:lnTo>
                  <a:lnTo>
                    <a:pt x="23" y="231"/>
                  </a:lnTo>
                  <a:lnTo>
                    <a:pt x="43" y="103"/>
                  </a:lnTo>
                  <a:lnTo>
                    <a:pt x="57" y="0"/>
                  </a:lnTo>
                  <a:lnTo>
                    <a:pt x="89" y="20"/>
                  </a:lnTo>
                  <a:lnTo>
                    <a:pt x="117" y="36"/>
                  </a:lnTo>
                  <a:lnTo>
                    <a:pt x="148" y="52"/>
                  </a:lnTo>
                  <a:lnTo>
                    <a:pt x="180" y="59"/>
                  </a:lnTo>
                  <a:lnTo>
                    <a:pt x="211" y="71"/>
                  </a:lnTo>
                  <a:lnTo>
                    <a:pt x="245" y="79"/>
                  </a:lnTo>
                  <a:lnTo>
                    <a:pt x="276" y="83"/>
                  </a:lnTo>
                  <a:lnTo>
                    <a:pt x="307" y="87"/>
                  </a:lnTo>
                  <a:lnTo>
                    <a:pt x="361" y="87"/>
                  </a:lnTo>
                  <a:lnTo>
                    <a:pt x="415" y="87"/>
                  </a:lnTo>
                  <a:lnTo>
                    <a:pt x="469" y="83"/>
                  </a:lnTo>
                  <a:lnTo>
                    <a:pt x="521" y="75"/>
                  </a:lnTo>
                  <a:lnTo>
                    <a:pt x="575" y="67"/>
                  </a:lnTo>
                  <a:lnTo>
                    <a:pt x="626" y="59"/>
                  </a:lnTo>
                  <a:lnTo>
                    <a:pt x="677" y="55"/>
                  </a:lnTo>
                  <a:lnTo>
                    <a:pt x="725" y="52"/>
                  </a:lnTo>
                  <a:lnTo>
                    <a:pt x="773" y="52"/>
                  </a:lnTo>
                  <a:lnTo>
                    <a:pt x="819" y="59"/>
                  </a:lnTo>
                  <a:lnTo>
                    <a:pt x="864" y="67"/>
                  </a:lnTo>
                  <a:lnTo>
                    <a:pt x="907" y="83"/>
                  </a:lnTo>
                  <a:lnTo>
                    <a:pt x="950" y="111"/>
                  </a:lnTo>
                  <a:lnTo>
                    <a:pt x="987" y="143"/>
                  </a:lnTo>
                  <a:lnTo>
                    <a:pt x="1024" y="187"/>
                  </a:lnTo>
                  <a:lnTo>
                    <a:pt x="1058" y="239"/>
                  </a:lnTo>
                  <a:lnTo>
                    <a:pt x="1058" y="1532"/>
                  </a:lnTo>
                  <a:lnTo>
                    <a:pt x="1001" y="1472"/>
                  </a:lnTo>
                  <a:lnTo>
                    <a:pt x="944" y="1425"/>
                  </a:lnTo>
                  <a:lnTo>
                    <a:pt x="887" y="1389"/>
                  </a:lnTo>
                  <a:lnTo>
                    <a:pt x="830" y="1365"/>
                  </a:lnTo>
                  <a:lnTo>
                    <a:pt x="776" y="1345"/>
                  </a:lnTo>
                  <a:lnTo>
                    <a:pt x="725" y="1333"/>
                  </a:lnTo>
                  <a:lnTo>
                    <a:pt x="674" y="1321"/>
                  </a:lnTo>
                  <a:lnTo>
                    <a:pt x="626" y="1309"/>
                  </a:lnTo>
                  <a:lnTo>
                    <a:pt x="583" y="1293"/>
                  </a:lnTo>
                  <a:lnTo>
                    <a:pt x="540" y="1277"/>
                  </a:lnTo>
                  <a:lnTo>
                    <a:pt x="501" y="1250"/>
                  </a:lnTo>
                  <a:lnTo>
                    <a:pt x="467" y="1214"/>
                  </a:lnTo>
                  <a:lnTo>
                    <a:pt x="435" y="1166"/>
                  </a:lnTo>
                  <a:lnTo>
                    <a:pt x="410" y="1106"/>
                  </a:lnTo>
                  <a:lnTo>
                    <a:pt x="390" y="1027"/>
                  </a:lnTo>
                  <a:lnTo>
                    <a:pt x="373" y="927"/>
                  </a:lnTo>
                  <a:lnTo>
                    <a:pt x="359" y="927"/>
                  </a:lnTo>
                  <a:lnTo>
                    <a:pt x="344" y="927"/>
                  </a:lnTo>
                  <a:lnTo>
                    <a:pt x="330" y="927"/>
                  </a:lnTo>
                  <a:lnTo>
                    <a:pt x="316" y="927"/>
                  </a:lnTo>
                  <a:lnTo>
                    <a:pt x="305" y="927"/>
                  </a:lnTo>
                  <a:lnTo>
                    <a:pt x="290" y="927"/>
                  </a:lnTo>
                  <a:lnTo>
                    <a:pt x="279" y="923"/>
                  </a:lnTo>
                  <a:lnTo>
                    <a:pt x="268" y="9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dirty="0">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7" name="Freeform 15"/>
            <p:cNvSpPr>
              <a:spLocks/>
            </p:cNvSpPr>
            <p:nvPr/>
          </p:nvSpPr>
          <p:spPr bwMode="auto">
            <a:xfrm>
              <a:off x="1666" y="1710"/>
              <a:ext cx="457" cy="501"/>
            </a:xfrm>
            <a:custGeom>
              <a:avLst/>
              <a:gdLst>
                <a:gd name="T0" fmla="*/ 0 w 457"/>
                <a:gd name="T1" fmla="*/ 0 h 501"/>
                <a:gd name="T2" fmla="*/ 23 w 457"/>
                <a:gd name="T3" fmla="*/ 44 h 501"/>
                <a:gd name="T4" fmla="*/ 51 w 457"/>
                <a:gd name="T5" fmla="*/ 84 h 501"/>
                <a:gd name="T6" fmla="*/ 85 w 457"/>
                <a:gd name="T7" fmla="*/ 119 h 501"/>
                <a:gd name="T8" fmla="*/ 125 w 457"/>
                <a:gd name="T9" fmla="*/ 147 h 501"/>
                <a:gd name="T10" fmla="*/ 173 w 457"/>
                <a:gd name="T11" fmla="*/ 175 h 501"/>
                <a:gd name="T12" fmla="*/ 222 w 457"/>
                <a:gd name="T13" fmla="*/ 191 h 501"/>
                <a:gd name="T14" fmla="*/ 278 w 457"/>
                <a:gd name="T15" fmla="*/ 203 h 501"/>
                <a:gd name="T16" fmla="*/ 335 w 457"/>
                <a:gd name="T17" fmla="*/ 203 h 501"/>
                <a:gd name="T18" fmla="*/ 338 w 457"/>
                <a:gd name="T19" fmla="*/ 235 h 501"/>
                <a:gd name="T20" fmla="*/ 344 w 457"/>
                <a:gd name="T21" fmla="*/ 275 h 501"/>
                <a:gd name="T22" fmla="*/ 352 w 457"/>
                <a:gd name="T23" fmla="*/ 310 h 501"/>
                <a:gd name="T24" fmla="*/ 364 w 457"/>
                <a:gd name="T25" fmla="*/ 350 h 501"/>
                <a:gd name="T26" fmla="*/ 378 w 457"/>
                <a:gd name="T27" fmla="*/ 394 h 501"/>
                <a:gd name="T28" fmla="*/ 401 w 457"/>
                <a:gd name="T29" fmla="*/ 430 h 501"/>
                <a:gd name="T30" fmla="*/ 426 w 457"/>
                <a:gd name="T31" fmla="*/ 470 h 501"/>
                <a:gd name="T32" fmla="*/ 457 w 457"/>
                <a:gd name="T33" fmla="*/ 501 h 501"/>
                <a:gd name="T34" fmla="*/ 412 w 457"/>
                <a:gd name="T35" fmla="*/ 489 h 501"/>
                <a:gd name="T36" fmla="*/ 369 w 457"/>
                <a:gd name="T37" fmla="*/ 478 h 501"/>
                <a:gd name="T38" fmla="*/ 329 w 457"/>
                <a:gd name="T39" fmla="*/ 462 h 501"/>
                <a:gd name="T40" fmla="*/ 290 w 457"/>
                <a:gd name="T41" fmla="*/ 442 h 501"/>
                <a:gd name="T42" fmla="*/ 250 w 457"/>
                <a:gd name="T43" fmla="*/ 418 h 501"/>
                <a:gd name="T44" fmla="*/ 216 w 457"/>
                <a:gd name="T45" fmla="*/ 394 h 501"/>
                <a:gd name="T46" fmla="*/ 182 w 457"/>
                <a:gd name="T47" fmla="*/ 366 h 501"/>
                <a:gd name="T48" fmla="*/ 150 w 457"/>
                <a:gd name="T49" fmla="*/ 334 h 501"/>
                <a:gd name="T50" fmla="*/ 122 w 457"/>
                <a:gd name="T51" fmla="*/ 302 h 501"/>
                <a:gd name="T52" fmla="*/ 94 w 457"/>
                <a:gd name="T53" fmla="*/ 267 h 501"/>
                <a:gd name="T54" fmla="*/ 71 w 457"/>
                <a:gd name="T55" fmla="*/ 231 h 501"/>
                <a:gd name="T56" fmla="*/ 51 w 457"/>
                <a:gd name="T57" fmla="*/ 187 h 501"/>
                <a:gd name="T58" fmla="*/ 34 w 457"/>
                <a:gd name="T59" fmla="*/ 147 h 501"/>
                <a:gd name="T60" fmla="*/ 20 w 457"/>
                <a:gd name="T61" fmla="*/ 99 h 501"/>
                <a:gd name="T62" fmla="*/ 8 w 457"/>
                <a:gd name="T63" fmla="*/ 52 h 501"/>
                <a:gd name="T64" fmla="*/ 0 w 457"/>
                <a:gd name="T65" fmla="*/ 0 h 50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7"/>
                <a:gd name="T100" fmla="*/ 0 h 501"/>
                <a:gd name="T101" fmla="*/ 457 w 457"/>
                <a:gd name="T102" fmla="*/ 501 h 50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7" h="501">
                  <a:moveTo>
                    <a:pt x="0" y="0"/>
                  </a:moveTo>
                  <a:lnTo>
                    <a:pt x="23" y="44"/>
                  </a:lnTo>
                  <a:lnTo>
                    <a:pt x="51" y="84"/>
                  </a:lnTo>
                  <a:lnTo>
                    <a:pt x="85" y="119"/>
                  </a:lnTo>
                  <a:lnTo>
                    <a:pt x="125" y="147"/>
                  </a:lnTo>
                  <a:lnTo>
                    <a:pt x="173" y="175"/>
                  </a:lnTo>
                  <a:lnTo>
                    <a:pt x="222" y="191"/>
                  </a:lnTo>
                  <a:lnTo>
                    <a:pt x="278" y="203"/>
                  </a:lnTo>
                  <a:lnTo>
                    <a:pt x="335" y="203"/>
                  </a:lnTo>
                  <a:lnTo>
                    <a:pt x="338" y="235"/>
                  </a:lnTo>
                  <a:lnTo>
                    <a:pt x="344" y="275"/>
                  </a:lnTo>
                  <a:lnTo>
                    <a:pt x="352" y="310"/>
                  </a:lnTo>
                  <a:lnTo>
                    <a:pt x="364" y="350"/>
                  </a:lnTo>
                  <a:lnTo>
                    <a:pt x="378" y="394"/>
                  </a:lnTo>
                  <a:lnTo>
                    <a:pt x="401" y="430"/>
                  </a:lnTo>
                  <a:lnTo>
                    <a:pt x="426" y="470"/>
                  </a:lnTo>
                  <a:lnTo>
                    <a:pt x="457" y="501"/>
                  </a:lnTo>
                  <a:lnTo>
                    <a:pt x="412" y="489"/>
                  </a:lnTo>
                  <a:lnTo>
                    <a:pt x="369" y="478"/>
                  </a:lnTo>
                  <a:lnTo>
                    <a:pt x="329" y="462"/>
                  </a:lnTo>
                  <a:lnTo>
                    <a:pt x="290" y="442"/>
                  </a:lnTo>
                  <a:lnTo>
                    <a:pt x="250" y="418"/>
                  </a:lnTo>
                  <a:lnTo>
                    <a:pt x="216" y="394"/>
                  </a:lnTo>
                  <a:lnTo>
                    <a:pt x="182" y="366"/>
                  </a:lnTo>
                  <a:lnTo>
                    <a:pt x="150" y="334"/>
                  </a:lnTo>
                  <a:lnTo>
                    <a:pt x="122" y="302"/>
                  </a:lnTo>
                  <a:lnTo>
                    <a:pt x="94" y="267"/>
                  </a:lnTo>
                  <a:lnTo>
                    <a:pt x="71" y="231"/>
                  </a:lnTo>
                  <a:lnTo>
                    <a:pt x="51" y="187"/>
                  </a:lnTo>
                  <a:lnTo>
                    <a:pt x="34" y="147"/>
                  </a:lnTo>
                  <a:lnTo>
                    <a:pt x="20" y="99"/>
                  </a:lnTo>
                  <a:lnTo>
                    <a:pt x="8" y="52"/>
                  </a:lnTo>
                  <a:lnTo>
                    <a:pt x="0" y="0"/>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8" name="Freeform 16"/>
            <p:cNvSpPr>
              <a:spLocks/>
            </p:cNvSpPr>
            <p:nvPr/>
          </p:nvSpPr>
          <p:spPr bwMode="auto">
            <a:xfrm>
              <a:off x="1680" y="958"/>
              <a:ext cx="307" cy="923"/>
            </a:xfrm>
            <a:custGeom>
              <a:avLst/>
              <a:gdLst>
                <a:gd name="T0" fmla="*/ 307 w 307"/>
                <a:gd name="T1" fmla="*/ 87 h 923"/>
                <a:gd name="T2" fmla="*/ 276 w 307"/>
                <a:gd name="T3" fmla="*/ 83 h 923"/>
                <a:gd name="T4" fmla="*/ 245 w 307"/>
                <a:gd name="T5" fmla="*/ 79 h 923"/>
                <a:gd name="T6" fmla="*/ 211 w 307"/>
                <a:gd name="T7" fmla="*/ 71 h 923"/>
                <a:gd name="T8" fmla="*/ 180 w 307"/>
                <a:gd name="T9" fmla="*/ 59 h 923"/>
                <a:gd name="T10" fmla="*/ 148 w 307"/>
                <a:gd name="T11" fmla="*/ 52 h 923"/>
                <a:gd name="T12" fmla="*/ 117 w 307"/>
                <a:gd name="T13" fmla="*/ 36 h 923"/>
                <a:gd name="T14" fmla="*/ 89 w 307"/>
                <a:gd name="T15" fmla="*/ 20 h 923"/>
                <a:gd name="T16" fmla="*/ 57 w 307"/>
                <a:gd name="T17" fmla="*/ 0 h 923"/>
                <a:gd name="T18" fmla="*/ 43 w 307"/>
                <a:gd name="T19" fmla="*/ 103 h 923"/>
                <a:gd name="T20" fmla="*/ 23 w 307"/>
                <a:gd name="T21" fmla="*/ 231 h 923"/>
                <a:gd name="T22" fmla="*/ 6 w 307"/>
                <a:gd name="T23" fmla="*/ 370 h 923"/>
                <a:gd name="T24" fmla="*/ 0 w 307"/>
                <a:gd name="T25" fmla="*/ 517 h 923"/>
                <a:gd name="T26" fmla="*/ 18 w 307"/>
                <a:gd name="T27" fmla="*/ 656 h 923"/>
                <a:gd name="T28" fmla="*/ 60 w 307"/>
                <a:gd name="T29" fmla="*/ 780 h 923"/>
                <a:gd name="T30" fmla="*/ 140 w 307"/>
                <a:gd name="T31" fmla="*/ 871 h 923"/>
                <a:gd name="T32" fmla="*/ 268 w 307"/>
                <a:gd name="T33" fmla="*/ 923 h 923"/>
                <a:gd name="T34" fmla="*/ 307 w 307"/>
                <a:gd name="T35" fmla="*/ 87 h 9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7"/>
                <a:gd name="T55" fmla="*/ 0 h 923"/>
                <a:gd name="T56" fmla="*/ 307 w 307"/>
                <a:gd name="T57" fmla="*/ 923 h 92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7" h="923">
                  <a:moveTo>
                    <a:pt x="307" y="87"/>
                  </a:moveTo>
                  <a:lnTo>
                    <a:pt x="276" y="83"/>
                  </a:lnTo>
                  <a:lnTo>
                    <a:pt x="245" y="79"/>
                  </a:lnTo>
                  <a:lnTo>
                    <a:pt x="211" y="71"/>
                  </a:lnTo>
                  <a:lnTo>
                    <a:pt x="180" y="59"/>
                  </a:lnTo>
                  <a:lnTo>
                    <a:pt x="148" y="52"/>
                  </a:lnTo>
                  <a:lnTo>
                    <a:pt x="117" y="36"/>
                  </a:lnTo>
                  <a:lnTo>
                    <a:pt x="89" y="20"/>
                  </a:lnTo>
                  <a:lnTo>
                    <a:pt x="57" y="0"/>
                  </a:lnTo>
                  <a:lnTo>
                    <a:pt x="43" y="103"/>
                  </a:lnTo>
                  <a:lnTo>
                    <a:pt x="23" y="231"/>
                  </a:lnTo>
                  <a:lnTo>
                    <a:pt x="6" y="370"/>
                  </a:lnTo>
                  <a:lnTo>
                    <a:pt x="0" y="517"/>
                  </a:lnTo>
                  <a:lnTo>
                    <a:pt x="18" y="656"/>
                  </a:lnTo>
                  <a:lnTo>
                    <a:pt x="60" y="780"/>
                  </a:lnTo>
                  <a:lnTo>
                    <a:pt x="140" y="871"/>
                  </a:lnTo>
                  <a:lnTo>
                    <a:pt x="268" y="923"/>
                  </a:lnTo>
                  <a:lnTo>
                    <a:pt x="307" y="87"/>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9" name="Freeform 17"/>
            <p:cNvSpPr>
              <a:spLocks/>
            </p:cNvSpPr>
            <p:nvPr/>
          </p:nvSpPr>
          <p:spPr bwMode="auto">
            <a:xfrm>
              <a:off x="3082" y="945"/>
              <a:ext cx="964" cy="1500"/>
            </a:xfrm>
            <a:custGeom>
              <a:avLst/>
              <a:gdLst>
                <a:gd name="T0" fmla="*/ 0 w 964"/>
                <a:gd name="T1" fmla="*/ 0 h 1500"/>
                <a:gd name="T2" fmla="*/ 0 w 964"/>
                <a:gd name="T3" fmla="*/ 1333 h 1500"/>
                <a:gd name="T4" fmla="*/ 66 w 964"/>
                <a:gd name="T5" fmla="*/ 1325 h 1500"/>
                <a:gd name="T6" fmla="*/ 131 w 964"/>
                <a:gd name="T7" fmla="*/ 1321 h 1500"/>
                <a:gd name="T8" fmla="*/ 199 w 964"/>
                <a:gd name="T9" fmla="*/ 1329 h 1500"/>
                <a:gd name="T10" fmla="*/ 268 w 964"/>
                <a:gd name="T11" fmla="*/ 1341 h 1500"/>
                <a:gd name="T12" fmla="*/ 336 w 964"/>
                <a:gd name="T13" fmla="*/ 1357 h 1500"/>
                <a:gd name="T14" fmla="*/ 404 w 964"/>
                <a:gd name="T15" fmla="*/ 1377 h 1500"/>
                <a:gd name="T16" fmla="*/ 469 w 964"/>
                <a:gd name="T17" fmla="*/ 1397 h 1500"/>
                <a:gd name="T18" fmla="*/ 535 w 964"/>
                <a:gd name="T19" fmla="*/ 1417 h 1500"/>
                <a:gd name="T20" fmla="*/ 600 w 964"/>
                <a:gd name="T21" fmla="*/ 1441 h 1500"/>
                <a:gd name="T22" fmla="*/ 660 w 964"/>
                <a:gd name="T23" fmla="*/ 1460 h 1500"/>
                <a:gd name="T24" fmla="*/ 719 w 964"/>
                <a:gd name="T25" fmla="*/ 1476 h 1500"/>
                <a:gd name="T26" fmla="*/ 776 w 964"/>
                <a:gd name="T27" fmla="*/ 1492 h 1500"/>
                <a:gd name="T28" fmla="*/ 830 w 964"/>
                <a:gd name="T29" fmla="*/ 1500 h 1500"/>
                <a:gd name="T30" fmla="*/ 879 w 964"/>
                <a:gd name="T31" fmla="*/ 1500 h 1500"/>
                <a:gd name="T32" fmla="*/ 924 w 964"/>
                <a:gd name="T33" fmla="*/ 1496 h 1500"/>
                <a:gd name="T34" fmla="*/ 964 w 964"/>
                <a:gd name="T35" fmla="*/ 1480 h 1500"/>
                <a:gd name="T36" fmla="*/ 708 w 964"/>
                <a:gd name="T37" fmla="*/ 16 h 1500"/>
                <a:gd name="T38" fmla="*/ 651 w 964"/>
                <a:gd name="T39" fmla="*/ 40 h 1500"/>
                <a:gd name="T40" fmla="*/ 594 w 964"/>
                <a:gd name="T41" fmla="*/ 55 h 1500"/>
                <a:gd name="T42" fmla="*/ 540 w 964"/>
                <a:gd name="T43" fmla="*/ 67 h 1500"/>
                <a:gd name="T44" fmla="*/ 484 w 964"/>
                <a:gd name="T45" fmla="*/ 75 h 1500"/>
                <a:gd name="T46" fmla="*/ 432 w 964"/>
                <a:gd name="T47" fmla="*/ 75 h 1500"/>
                <a:gd name="T48" fmla="*/ 378 w 964"/>
                <a:gd name="T49" fmla="*/ 75 h 1500"/>
                <a:gd name="T50" fmla="*/ 330 w 964"/>
                <a:gd name="T51" fmla="*/ 71 h 1500"/>
                <a:gd name="T52" fmla="*/ 282 w 964"/>
                <a:gd name="T53" fmla="*/ 63 h 1500"/>
                <a:gd name="T54" fmla="*/ 236 w 964"/>
                <a:gd name="T55" fmla="*/ 55 h 1500"/>
                <a:gd name="T56" fmla="*/ 194 w 964"/>
                <a:gd name="T57" fmla="*/ 47 h 1500"/>
                <a:gd name="T58" fmla="*/ 151 w 964"/>
                <a:gd name="T59" fmla="*/ 36 h 1500"/>
                <a:gd name="T60" fmla="*/ 114 w 964"/>
                <a:gd name="T61" fmla="*/ 28 h 1500"/>
                <a:gd name="T62" fmla="*/ 80 w 964"/>
                <a:gd name="T63" fmla="*/ 16 h 1500"/>
                <a:gd name="T64" fmla="*/ 52 w 964"/>
                <a:gd name="T65" fmla="*/ 8 h 1500"/>
                <a:gd name="T66" fmla="*/ 23 w 964"/>
                <a:gd name="T67" fmla="*/ 4 h 1500"/>
                <a:gd name="T68" fmla="*/ 0 w 964"/>
                <a:gd name="T69" fmla="*/ 0 h 15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964"/>
                <a:gd name="T106" fmla="*/ 0 h 1500"/>
                <a:gd name="T107" fmla="*/ 964 w 964"/>
                <a:gd name="T108" fmla="*/ 1500 h 150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964" h="1500">
                  <a:moveTo>
                    <a:pt x="0" y="0"/>
                  </a:moveTo>
                  <a:lnTo>
                    <a:pt x="0" y="1333"/>
                  </a:lnTo>
                  <a:lnTo>
                    <a:pt x="66" y="1325"/>
                  </a:lnTo>
                  <a:lnTo>
                    <a:pt x="131" y="1321"/>
                  </a:lnTo>
                  <a:lnTo>
                    <a:pt x="199" y="1329"/>
                  </a:lnTo>
                  <a:lnTo>
                    <a:pt x="268" y="1341"/>
                  </a:lnTo>
                  <a:lnTo>
                    <a:pt x="336" y="1357"/>
                  </a:lnTo>
                  <a:lnTo>
                    <a:pt x="404" y="1377"/>
                  </a:lnTo>
                  <a:lnTo>
                    <a:pt x="469" y="1397"/>
                  </a:lnTo>
                  <a:lnTo>
                    <a:pt x="535" y="1417"/>
                  </a:lnTo>
                  <a:lnTo>
                    <a:pt x="600" y="1441"/>
                  </a:lnTo>
                  <a:lnTo>
                    <a:pt x="660" y="1460"/>
                  </a:lnTo>
                  <a:lnTo>
                    <a:pt x="719" y="1476"/>
                  </a:lnTo>
                  <a:lnTo>
                    <a:pt x="776" y="1492"/>
                  </a:lnTo>
                  <a:lnTo>
                    <a:pt x="830" y="1500"/>
                  </a:lnTo>
                  <a:lnTo>
                    <a:pt x="879" y="1500"/>
                  </a:lnTo>
                  <a:lnTo>
                    <a:pt x="924" y="1496"/>
                  </a:lnTo>
                  <a:lnTo>
                    <a:pt x="964" y="1480"/>
                  </a:lnTo>
                  <a:lnTo>
                    <a:pt x="708" y="16"/>
                  </a:lnTo>
                  <a:lnTo>
                    <a:pt x="651" y="40"/>
                  </a:lnTo>
                  <a:lnTo>
                    <a:pt x="594" y="55"/>
                  </a:lnTo>
                  <a:lnTo>
                    <a:pt x="540" y="67"/>
                  </a:lnTo>
                  <a:lnTo>
                    <a:pt x="484" y="75"/>
                  </a:lnTo>
                  <a:lnTo>
                    <a:pt x="432" y="75"/>
                  </a:lnTo>
                  <a:lnTo>
                    <a:pt x="378" y="75"/>
                  </a:lnTo>
                  <a:lnTo>
                    <a:pt x="330" y="71"/>
                  </a:lnTo>
                  <a:lnTo>
                    <a:pt x="282" y="63"/>
                  </a:lnTo>
                  <a:lnTo>
                    <a:pt x="236" y="55"/>
                  </a:lnTo>
                  <a:lnTo>
                    <a:pt x="194" y="47"/>
                  </a:lnTo>
                  <a:lnTo>
                    <a:pt x="151" y="36"/>
                  </a:lnTo>
                  <a:lnTo>
                    <a:pt x="114" y="28"/>
                  </a:lnTo>
                  <a:lnTo>
                    <a:pt x="80" y="16"/>
                  </a:lnTo>
                  <a:lnTo>
                    <a:pt x="52" y="8"/>
                  </a:lnTo>
                  <a:lnTo>
                    <a:pt x="23" y="4"/>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0" name="Freeform 18"/>
            <p:cNvSpPr>
              <a:spLocks/>
            </p:cNvSpPr>
            <p:nvPr/>
          </p:nvSpPr>
          <p:spPr bwMode="auto">
            <a:xfrm>
              <a:off x="2739" y="949"/>
              <a:ext cx="341" cy="1548"/>
            </a:xfrm>
            <a:custGeom>
              <a:avLst/>
              <a:gdLst>
                <a:gd name="T0" fmla="*/ 0 w 341"/>
                <a:gd name="T1" fmla="*/ 258 h 1548"/>
                <a:gd name="T2" fmla="*/ 54 w 341"/>
                <a:gd name="T3" fmla="*/ 191 h 1548"/>
                <a:gd name="T4" fmla="*/ 103 w 341"/>
                <a:gd name="T5" fmla="*/ 135 h 1548"/>
                <a:gd name="T6" fmla="*/ 148 w 341"/>
                <a:gd name="T7" fmla="*/ 91 h 1548"/>
                <a:gd name="T8" fmla="*/ 191 w 341"/>
                <a:gd name="T9" fmla="*/ 55 h 1548"/>
                <a:gd name="T10" fmla="*/ 231 w 341"/>
                <a:gd name="T11" fmla="*/ 32 h 1548"/>
                <a:gd name="T12" fmla="*/ 270 w 341"/>
                <a:gd name="T13" fmla="*/ 12 h 1548"/>
                <a:gd name="T14" fmla="*/ 307 w 341"/>
                <a:gd name="T15" fmla="*/ 4 h 1548"/>
                <a:gd name="T16" fmla="*/ 341 w 341"/>
                <a:gd name="T17" fmla="*/ 0 h 1548"/>
                <a:gd name="T18" fmla="*/ 341 w 341"/>
                <a:gd name="T19" fmla="*/ 1333 h 1548"/>
                <a:gd name="T20" fmla="*/ 302 w 341"/>
                <a:gd name="T21" fmla="*/ 1341 h 1548"/>
                <a:gd name="T22" fmla="*/ 262 w 341"/>
                <a:gd name="T23" fmla="*/ 1353 h 1548"/>
                <a:gd name="T24" fmla="*/ 219 w 341"/>
                <a:gd name="T25" fmla="*/ 1373 h 1548"/>
                <a:gd name="T26" fmla="*/ 177 w 341"/>
                <a:gd name="T27" fmla="*/ 1393 h 1548"/>
                <a:gd name="T28" fmla="*/ 134 w 341"/>
                <a:gd name="T29" fmla="*/ 1421 h 1548"/>
                <a:gd name="T30" fmla="*/ 89 w 341"/>
                <a:gd name="T31" fmla="*/ 1456 h 1548"/>
                <a:gd name="T32" fmla="*/ 46 w 341"/>
                <a:gd name="T33" fmla="*/ 1500 h 1548"/>
                <a:gd name="T34" fmla="*/ 0 w 341"/>
                <a:gd name="T35" fmla="*/ 1548 h 1548"/>
                <a:gd name="T36" fmla="*/ 0 w 341"/>
                <a:gd name="T37" fmla="*/ 258 h 154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41"/>
                <a:gd name="T58" fmla="*/ 0 h 1548"/>
                <a:gd name="T59" fmla="*/ 341 w 341"/>
                <a:gd name="T60" fmla="*/ 1548 h 154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41" h="1548">
                  <a:moveTo>
                    <a:pt x="0" y="258"/>
                  </a:moveTo>
                  <a:lnTo>
                    <a:pt x="54" y="191"/>
                  </a:lnTo>
                  <a:lnTo>
                    <a:pt x="103" y="135"/>
                  </a:lnTo>
                  <a:lnTo>
                    <a:pt x="148" y="91"/>
                  </a:lnTo>
                  <a:lnTo>
                    <a:pt x="191" y="55"/>
                  </a:lnTo>
                  <a:lnTo>
                    <a:pt x="231" y="32"/>
                  </a:lnTo>
                  <a:lnTo>
                    <a:pt x="270" y="12"/>
                  </a:lnTo>
                  <a:lnTo>
                    <a:pt x="307" y="4"/>
                  </a:lnTo>
                  <a:lnTo>
                    <a:pt x="341" y="0"/>
                  </a:lnTo>
                  <a:lnTo>
                    <a:pt x="341" y="1333"/>
                  </a:lnTo>
                  <a:lnTo>
                    <a:pt x="302" y="1341"/>
                  </a:lnTo>
                  <a:lnTo>
                    <a:pt x="262" y="1353"/>
                  </a:lnTo>
                  <a:lnTo>
                    <a:pt x="219" y="1373"/>
                  </a:lnTo>
                  <a:lnTo>
                    <a:pt x="177" y="1393"/>
                  </a:lnTo>
                  <a:lnTo>
                    <a:pt x="134" y="1421"/>
                  </a:lnTo>
                  <a:lnTo>
                    <a:pt x="89" y="1456"/>
                  </a:lnTo>
                  <a:lnTo>
                    <a:pt x="46" y="1500"/>
                  </a:lnTo>
                  <a:lnTo>
                    <a:pt x="0" y="1548"/>
                  </a:lnTo>
                  <a:lnTo>
                    <a:pt x="0" y="258"/>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1" name="Freeform 19"/>
            <p:cNvSpPr>
              <a:spLocks/>
            </p:cNvSpPr>
            <p:nvPr/>
          </p:nvSpPr>
          <p:spPr bwMode="auto">
            <a:xfrm>
              <a:off x="826" y="0"/>
              <a:ext cx="1694" cy="2082"/>
            </a:xfrm>
            <a:custGeom>
              <a:avLst/>
              <a:gdLst>
                <a:gd name="T0" fmla="*/ 2124 w 1513"/>
                <a:gd name="T1" fmla="*/ 0 h 2076"/>
                <a:gd name="T2" fmla="*/ 1710 w 1513"/>
                <a:gd name="T3" fmla="*/ 106 h 2076"/>
                <a:gd name="T4" fmla="*/ 1310 w 1513"/>
                <a:gd name="T5" fmla="*/ 290 h 2076"/>
                <a:gd name="T6" fmla="*/ 949 w 1513"/>
                <a:gd name="T7" fmla="*/ 537 h 2076"/>
                <a:gd name="T8" fmla="*/ 631 w 1513"/>
                <a:gd name="T9" fmla="*/ 816 h 2076"/>
                <a:gd name="T10" fmla="*/ 368 w 1513"/>
                <a:gd name="T11" fmla="*/ 1131 h 2076"/>
                <a:gd name="T12" fmla="*/ 168 w 1513"/>
                <a:gd name="T13" fmla="*/ 1462 h 2076"/>
                <a:gd name="T14" fmla="*/ 40 w 1513"/>
                <a:gd name="T15" fmla="*/ 1790 h 2076"/>
                <a:gd name="T16" fmla="*/ 0 w 1513"/>
                <a:gd name="T17" fmla="*/ 2094 h 2076"/>
                <a:gd name="T18" fmla="*/ 19 w 1513"/>
                <a:gd name="T19" fmla="*/ 2048 h 2076"/>
                <a:gd name="T20" fmla="*/ 40 w 1513"/>
                <a:gd name="T21" fmla="*/ 1964 h 2076"/>
                <a:gd name="T22" fmla="*/ 62 w 1513"/>
                <a:gd name="T23" fmla="*/ 1936 h 2076"/>
                <a:gd name="T24" fmla="*/ 49 w 1513"/>
                <a:gd name="T25" fmla="*/ 1836 h 2076"/>
                <a:gd name="T26" fmla="*/ 113 w 1513"/>
                <a:gd name="T27" fmla="*/ 1698 h 2076"/>
                <a:gd name="T28" fmla="*/ 301 w 1513"/>
                <a:gd name="T29" fmla="*/ 1595 h 2076"/>
                <a:gd name="T30" fmla="*/ 652 w 1513"/>
                <a:gd name="T31" fmla="*/ 1584 h 2076"/>
                <a:gd name="T32" fmla="*/ 702 w 1513"/>
                <a:gd name="T33" fmla="*/ 1519 h 2076"/>
                <a:gd name="T34" fmla="*/ 890 w 1513"/>
                <a:gd name="T35" fmla="*/ 1302 h 2076"/>
                <a:gd name="T36" fmla="*/ 1127 w 1513"/>
                <a:gd name="T37" fmla="*/ 1066 h 2076"/>
                <a:gd name="T38" fmla="*/ 1338 w 1513"/>
                <a:gd name="T39" fmla="*/ 930 h 2076"/>
                <a:gd name="T40" fmla="*/ 1400 w 1513"/>
                <a:gd name="T41" fmla="*/ 933 h 2076"/>
                <a:gd name="T42" fmla="*/ 1333 w 1513"/>
                <a:gd name="T43" fmla="*/ 892 h 2076"/>
                <a:gd name="T44" fmla="*/ 1246 w 1513"/>
                <a:gd name="T45" fmla="*/ 884 h 2076"/>
                <a:gd name="T46" fmla="*/ 1134 w 1513"/>
                <a:gd name="T47" fmla="*/ 900 h 2076"/>
                <a:gd name="T48" fmla="*/ 1020 w 1513"/>
                <a:gd name="T49" fmla="*/ 947 h 2076"/>
                <a:gd name="T50" fmla="*/ 1056 w 1513"/>
                <a:gd name="T51" fmla="*/ 917 h 2076"/>
                <a:gd name="T52" fmla="*/ 1142 w 1513"/>
                <a:gd name="T53" fmla="*/ 860 h 2076"/>
                <a:gd name="T54" fmla="*/ 1256 w 1513"/>
                <a:gd name="T55" fmla="*/ 811 h 2076"/>
                <a:gd name="T56" fmla="*/ 1375 w 1513"/>
                <a:gd name="T57" fmla="*/ 797 h 2076"/>
                <a:gd name="T58" fmla="*/ 1438 w 1513"/>
                <a:gd name="T59" fmla="*/ 800 h 2076"/>
                <a:gd name="T60" fmla="*/ 1444 w 1513"/>
                <a:gd name="T61" fmla="*/ 697 h 2076"/>
                <a:gd name="T62" fmla="*/ 1518 w 1513"/>
                <a:gd name="T63" fmla="*/ 534 h 2076"/>
                <a:gd name="T64" fmla="*/ 1729 w 1513"/>
                <a:gd name="T65" fmla="*/ 309 h 2076"/>
                <a:gd name="T66" fmla="*/ 2124 w 1513"/>
                <a:gd name="T67" fmla="*/ 0 h 207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513"/>
                <a:gd name="T103" fmla="*/ 0 h 2076"/>
                <a:gd name="T104" fmla="*/ 1513 w 1513"/>
                <a:gd name="T105" fmla="*/ 2076 h 207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513" h="2076">
                  <a:moveTo>
                    <a:pt x="1513" y="0"/>
                  </a:moveTo>
                  <a:lnTo>
                    <a:pt x="1513" y="0"/>
                  </a:lnTo>
                  <a:lnTo>
                    <a:pt x="1361" y="43"/>
                  </a:lnTo>
                  <a:lnTo>
                    <a:pt x="1218" y="106"/>
                  </a:lnTo>
                  <a:lnTo>
                    <a:pt x="1071" y="192"/>
                  </a:lnTo>
                  <a:lnTo>
                    <a:pt x="933" y="287"/>
                  </a:lnTo>
                  <a:lnTo>
                    <a:pt x="801" y="398"/>
                  </a:lnTo>
                  <a:lnTo>
                    <a:pt x="676" y="531"/>
                  </a:lnTo>
                  <a:lnTo>
                    <a:pt x="558" y="667"/>
                  </a:lnTo>
                  <a:lnTo>
                    <a:pt x="450" y="810"/>
                  </a:lnTo>
                  <a:lnTo>
                    <a:pt x="350" y="962"/>
                  </a:lnTo>
                  <a:lnTo>
                    <a:pt x="263" y="1122"/>
                  </a:lnTo>
                  <a:lnTo>
                    <a:pt x="183" y="1284"/>
                  </a:lnTo>
                  <a:lnTo>
                    <a:pt x="120" y="1450"/>
                  </a:lnTo>
                  <a:lnTo>
                    <a:pt x="67" y="1610"/>
                  </a:lnTo>
                  <a:lnTo>
                    <a:pt x="29" y="1775"/>
                  </a:lnTo>
                  <a:lnTo>
                    <a:pt x="6" y="1927"/>
                  </a:lnTo>
                  <a:lnTo>
                    <a:pt x="0" y="2076"/>
                  </a:lnTo>
                  <a:lnTo>
                    <a:pt x="13" y="2030"/>
                  </a:lnTo>
                  <a:lnTo>
                    <a:pt x="22" y="1981"/>
                  </a:lnTo>
                  <a:lnTo>
                    <a:pt x="29" y="1946"/>
                  </a:lnTo>
                  <a:lnTo>
                    <a:pt x="44" y="1918"/>
                  </a:lnTo>
                  <a:lnTo>
                    <a:pt x="35" y="1878"/>
                  </a:lnTo>
                  <a:lnTo>
                    <a:pt x="35" y="1821"/>
                  </a:lnTo>
                  <a:lnTo>
                    <a:pt x="49" y="1756"/>
                  </a:lnTo>
                  <a:lnTo>
                    <a:pt x="80" y="1683"/>
                  </a:lnTo>
                  <a:lnTo>
                    <a:pt x="133" y="1626"/>
                  </a:lnTo>
                  <a:lnTo>
                    <a:pt x="214" y="1580"/>
                  </a:lnTo>
                  <a:lnTo>
                    <a:pt x="323" y="1555"/>
                  </a:lnTo>
                  <a:lnTo>
                    <a:pt x="464" y="1569"/>
                  </a:lnTo>
                  <a:lnTo>
                    <a:pt x="500" y="1507"/>
                  </a:lnTo>
                  <a:lnTo>
                    <a:pt x="558" y="1409"/>
                  </a:lnTo>
                  <a:lnTo>
                    <a:pt x="634" y="1290"/>
                  </a:lnTo>
                  <a:lnTo>
                    <a:pt x="718" y="1165"/>
                  </a:lnTo>
                  <a:lnTo>
                    <a:pt x="803" y="1057"/>
                  </a:lnTo>
                  <a:lnTo>
                    <a:pt x="888" y="965"/>
                  </a:lnTo>
                  <a:lnTo>
                    <a:pt x="953" y="921"/>
                  </a:lnTo>
                  <a:lnTo>
                    <a:pt x="997" y="924"/>
                  </a:lnTo>
                  <a:lnTo>
                    <a:pt x="977" y="900"/>
                  </a:lnTo>
                  <a:lnTo>
                    <a:pt x="950" y="883"/>
                  </a:lnTo>
                  <a:lnTo>
                    <a:pt x="919" y="875"/>
                  </a:lnTo>
                  <a:lnTo>
                    <a:pt x="888" y="875"/>
                  </a:lnTo>
                  <a:lnTo>
                    <a:pt x="850" y="878"/>
                  </a:lnTo>
                  <a:lnTo>
                    <a:pt x="808" y="891"/>
                  </a:lnTo>
                  <a:lnTo>
                    <a:pt x="767" y="913"/>
                  </a:lnTo>
                  <a:lnTo>
                    <a:pt x="727" y="938"/>
                  </a:lnTo>
                  <a:lnTo>
                    <a:pt x="752" y="908"/>
                  </a:lnTo>
                  <a:lnTo>
                    <a:pt x="779" y="878"/>
                  </a:lnTo>
                  <a:lnTo>
                    <a:pt x="814" y="854"/>
                  </a:lnTo>
                  <a:lnTo>
                    <a:pt x="852" y="826"/>
                  </a:lnTo>
                  <a:lnTo>
                    <a:pt x="895" y="805"/>
                  </a:lnTo>
                  <a:lnTo>
                    <a:pt x="937" y="794"/>
                  </a:lnTo>
                  <a:lnTo>
                    <a:pt x="980" y="791"/>
                  </a:lnTo>
                  <a:lnTo>
                    <a:pt x="1024" y="794"/>
                  </a:lnTo>
                  <a:lnTo>
                    <a:pt x="1022" y="748"/>
                  </a:lnTo>
                  <a:lnTo>
                    <a:pt x="1029" y="691"/>
                  </a:lnTo>
                  <a:lnTo>
                    <a:pt x="1049" y="612"/>
                  </a:lnTo>
                  <a:lnTo>
                    <a:pt x="1082" y="528"/>
                  </a:lnTo>
                  <a:lnTo>
                    <a:pt x="1142" y="425"/>
                  </a:lnTo>
                  <a:lnTo>
                    <a:pt x="1232" y="306"/>
                  </a:lnTo>
                  <a:lnTo>
                    <a:pt x="1350" y="163"/>
                  </a:lnTo>
                  <a:lnTo>
                    <a:pt x="1513" y="0"/>
                  </a:lnTo>
                </a:path>
              </a:pathLst>
            </a:custGeom>
            <a:noFill/>
            <a:ln w="19050">
              <a:solidFill>
                <a:srgbClr val="00008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2" name="Freeform 20"/>
            <p:cNvSpPr>
              <a:spLocks/>
            </p:cNvSpPr>
            <p:nvPr/>
          </p:nvSpPr>
          <p:spPr bwMode="auto">
            <a:xfrm>
              <a:off x="840" y="0"/>
              <a:ext cx="1680" cy="2076"/>
            </a:xfrm>
            <a:custGeom>
              <a:avLst/>
              <a:gdLst>
                <a:gd name="T0" fmla="*/ 2071 w 1513"/>
                <a:gd name="T1" fmla="*/ 0 h 2076"/>
                <a:gd name="T2" fmla="*/ 1863 w 1513"/>
                <a:gd name="T3" fmla="*/ 43 h 2076"/>
                <a:gd name="T4" fmla="*/ 1667 w 1513"/>
                <a:gd name="T5" fmla="*/ 106 h 2076"/>
                <a:gd name="T6" fmla="*/ 1466 w 1513"/>
                <a:gd name="T7" fmla="*/ 192 h 2076"/>
                <a:gd name="T8" fmla="*/ 1277 w 1513"/>
                <a:gd name="T9" fmla="*/ 287 h 2076"/>
                <a:gd name="T10" fmla="*/ 1096 w 1513"/>
                <a:gd name="T11" fmla="*/ 398 h 2076"/>
                <a:gd name="T12" fmla="*/ 926 w 1513"/>
                <a:gd name="T13" fmla="*/ 531 h 2076"/>
                <a:gd name="T14" fmla="*/ 764 w 1513"/>
                <a:gd name="T15" fmla="*/ 667 h 2076"/>
                <a:gd name="T16" fmla="*/ 616 w 1513"/>
                <a:gd name="T17" fmla="*/ 810 h 2076"/>
                <a:gd name="T18" fmla="*/ 480 w 1513"/>
                <a:gd name="T19" fmla="*/ 962 h 2076"/>
                <a:gd name="T20" fmla="*/ 360 w 1513"/>
                <a:gd name="T21" fmla="*/ 1122 h 2076"/>
                <a:gd name="T22" fmla="*/ 250 w 1513"/>
                <a:gd name="T23" fmla="*/ 1284 h 2076"/>
                <a:gd name="T24" fmla="*/ 164 w 1513"/>
                <a:gd name="T25" fmla="*/ 1450 h 2076"/>
                <a:gd name="T26" fmla="*/ 91 w 1513"/>
                <a:gd name="T27" fmla="*/ 1610 h 2076"/>
                <a:gd name="T28" fmla="*/ 40 w 1513"/>
                <a:gd name="T29" fmla="*/ 1775 h 2076"/>
                <a:gd name="T30" fmla="*/ 9 w 1513"/>
                <a:gd name="T31" fmla="*/ 1927 h 2076"/>
                <a:gd name="T32" fmla="*/ 0 w 1513"/>
                <a:gd name="T33" fmla="*/ 2076 h 2076"/>
                <a:gd name="T34" fmla="*/ 18 w 1513"/>
                <a:gd name="T35" fmla="*/ 2030 h 2076"/>
                <a:gd name="T36" fmla="*/ 30 w 1513"/>
                <a:gd name="T37" fmla="*/ 1981 h 2076"/>
                <a:gd name="T38" fmla="*/ 40 w 1513"/>
                <a:gd name="T39" fmla="*/ 1946 h 2076"/>
                <a:gd name="T40" fmla="*/ 60 w 1513"/>
                <a:gd name="T41" fmla="*/ 1918 h 2076"/>
                <a:gd name="T42" fmla="*/ 48 w 1513"/>
                <a:gd name="T43" fmla="*/ 1878 h 2076"/>
                <a:gd name="T44" fmla="*/ 48 w 1513"/>
                <a:gd name="T45" fmla="*/ 1821 h 2076"/>
                <a:gd name="T46" fmla="*/ 67 w 1513"/>
                <a:gd name="T47" fmla="*/ 1756 h 2076"/>
                <a:gd name="T48" fmla="*/ 110 w 1513"/>
                <a:gd name="T49" fmla="*/ 1683 h 2076"/>
                <a:gd name="T50" fmla="*/ 182 w 1513"/>
                <a:gd name="T51" fmla="*/ 1626 h 2076"/>
                <a:gd name="T52" fmla="*/ 293 w 1513"/>
                <a:gd name="T53" fmla="*/ 1580 h 2076"/>
                <a:gd name="T54" fmla="*/ 443 w 1513"/>
                <a:gd name="T55" fmla="*/ 1555 h 2076"/>
                <a:gd name="T56" fmla="*/ 635 w 1513"/>
                <a:gd name="T57" fmla="*/ 1569 h 2076"/>
                <a:gd name="T58" fmla="*/ 684 w 1513"/>
                <a:gd name="T59" fmla="*/ 1507 h 2076"/>
                <a:gd name="T60" fmla="*/ 764 w 1513"/>
                <a:gd name="T61" fmla="*/ 1409 h 2076"/>
                <a:gd name="T62" fmla="*/ 868 w 1513"/>
                <a:gd name="T63" fmla="*/ 1290 h 2076"/>
                <a:gd name="T64" fmla="*/ 983 w 1513"/>
                <a:gd name="T65" fmla="*/ 1165 h 2076"/>
                <a:gd name="T66" fmla="*/ 1099 w 1513"/>
                <a:gd name="T67" fmla="*/ 1057 h 2076"/>
                <a:gd name="T68" fmla="*/ 1216 w 1513"/>
                <a:gd name="T69" fmla="*/ 965 h 2076"/>
                <a:gd name="T70" fmla="*/ 1305 w 1513"/>
                <a:gd name="T71" fmla="*/ 921 h 2076"/>
                <a:gd name="T72" fmla="*/ 1365 w 1513"/>
                <a:gd name="T73" fmla="*/ 924 h 2076"/>
                <a:gd name="T74" fmla="*/ 1338 w 1513"/>
                <a:gd name="T75" fmla="*/ 900 h 2076"/>
                <a:gd name="T76" fmla="*/ 1300 w 1513"/>
                <a:gd name="T77" fmla="*/ 883 h 2076"/>
                <a:gd name="T78" fmla="*/ 1258 w 1513"/>
                <a:gd name="T79" fmla="*/ 875 h 2076"/>
                <a:gd name="T80" fmla="*/ 1216 w 1513"/>
                <a:gd name="T81" fmla="*/ 875 h 2076"/>
                <a:gd name="T82" fmla="*/ 1164 w 1513"/>
                <a:gd name="T83" fmla="*/ 878 h 2076"/>
                <a:gd name="T84" fmla="*/ 1106 w 1513"/>
                <a:gd name="T85" fmla="*/ 891 h 2076"/>
                <a:gd name="T86" fmla="*/ 1050 w 1513"/>
                <a:gd name="T87" fmla="*/ 913 h 2076"/>
                <a:gd name="T88" fmla="*/ 995 w 1513"/>
                <a:gd name="T89" fmla="*/ 938 h 2076"/>
                <a:gd name="T90" fmla="*/ 1029 w 1513"/>
                <a:gd name="T91" fmla="*/ 908 h 2076"/>
                <a:gd name="T92" fmla="*/ 1066 w 1513"/>
                <a:gd name="T93" fmla="*/ 878 h 2076"/>
                <a:gd name="T94" fmla="*/ 1115 w 1513"/>
                <a:gd name="T95" fmla="*/ 854 h 2076"/>
                <a:gd name="T96" fmla="*/ 1166 w 1513"/>
                <a:gd name="T97" fmla="*/ 826 h 2076"/>
                <a:gd name="T98" fmla="*/ 1226 w 1513"/>
                <a:gd name="T99" fmla="*/ 805 h 2076"/>
                <a:gd name="T100" fmla="*/ 1282 w 1513"/>
                <a:gd name="T101" fmla="*/ 794 h 2076"/>
                <a:gd name="T102" fmla="*/ 1341 w 1513"/>
                <a:gd name="T103" fmla="*/ 791 h 2076"/>
                <a:gd name="T104" fmla="*/ 1401 w 1513"/>
                <a:gd name="T105" fmla="*/ 794 h 2076"/>
                <a:gd name="T106" fmla="*/ 1399 w 1513"/>
                <a:gd name="T107" fmla="*/ 748 h 2076"/>
                <a:gd name="T108" fmla="*/ 1409 w 1513"/>
                <a:gd name="T109" fmla="*/ 691 h 2076"/>
                <a:gd name="T110" fmla="*/ 1437 w 1513"/>
                <a:gd name="T111" fmla="*/ 612 h 2076"/>
                <a:gd name="T112" fmla="*/ 1481 w 1513"/>
                <a:gd name="T113" fmla="*/ 528 h 2076"/>
                <a:gd name="T114" fmla="*/ 1563 w 1513"/>
                <a:gd name="T115" fmla="*/ 425 h 2076"/>
                <a:gd name="T116" fmla="*/ 1687 w 1513"/>
                <a:gd name="T117" fmla="*/ 306 h 2076"/>
                <a:gd name="T118" fmla="*/ 1848 w 1513"/>
                <a:gd name="T119" fmla="*/ 163 h 2076"/>
                <a:gd name="T120" fmla="*/ 2071 w 1513"/>
                <a:gd name="T121" fmla="*/ 0 h 207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513"/>
                <a:gd name="T184" fmla="*/ 0 h 2076"/>
                <a:gd name="T185" fmla="*/ 1513 w 1513"/>
                <a:gd name="T186" fmla="*/ 2076 h 207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513" h="2076">
                  <a:moveTo>
                    <a:pt x="1513" y="0"/>
                  </a:moveTo>
                  <a:lnTo>
                    <a:pt x="1361" y="43"/>
                  </a:lnTo>
                  <a:lnTo>
                    <a:pt x="1218" y="106"/>
                  </a:lnTo>
                  <a:lnTo>
                    <a:pt x="1071" y="192"/>
                  </a:lnTo>
                  <a:lnTo>
                    <a:pt x="933" y="287"/>
                  </a:lnTo>
                  <a:lnTo>
                    <a:pt x="801" y="398"/>
                  </a:lnTo>
                  <a:lnTo>
                    <a:pt x="676" y="531"/>
                  </a:lnTo>
                  <a:lnTo>
                    <a:pt x="558" y="667"/>
                  </a:lnTo>
                  <a:lnTo>
                    <a:pt x="450" y="810"/>
                  </a:lnTo>
                  <a:lnTo>
                    <a:pt x="350" y="962"/>
                  </a:lnTo>
                  <a:lnTo>
                    <a:pt x="263" y="1122"/>
                  </a:lnTo>
                  <a:lnTo>
                    <a:pt x="183" y="1284"/>
                  </a:lnTo>
                  <a:lnTo>
                    <a:pt x="120" y="1450"/>
                  </a:lnTo>
                  <a:lnTo>
                    <a:pt x="67" y="1610"/>
                  </a:lnTo>
                  <a:lnTo>
                    <a:pt x="29" y="1775"/>
                  </a:lnTo>
                  <a:lnTo>
                    <a:pt x="6" y="1927"/>
                  </a:lnTo>
                  <a:lnTo>
                    <a:pt x="0" y="2076"/>
                  </a:lnTo>
                  <a:lnTo>
                    <a:pt x="13" y="2030"/>
                  </a:lnTo>
                  <a:lnTo>
                    <a:pt x="22" y="1981"/>
                  </a:lnTo>
                  <a:lnTo>
                    <a:pt x="29" y="1946"/>
                  </a:lnTo>
                  <a:lnTo>
                    <a:pt x="44" y="1918"/>
                  </a:lnTo>
                  <a:lnTo>
                    <a:pt x="35" y="1878"/>
                  </a:lnTo>
                  <a:lnTo>
                    <a:pt x="35" y="1821"/>
                  </a:lnTo>
                  <a:lnTo>
                    <a:pt x="49" y="1756"/>
                  </a:lnTo>
                  <a:lnTo>
                    <a:pt x="80" y="1683"/>
                  </a:lnTo>
                  <a:lnTo>
                    <a:pt x="133" y="1626"/>
                  </a:lnTo>
                  <a:lnTo>
                    <a:pt x="214" y="1580"/>
                  </a:lnTo>
                  <a:lnTo>
                    <a:pt x="323" y="1555"/>
                  </a:lnTo>
                  <a:lnTo>
                    <a:pt x="464" y="1569"/>
                  </a:lnTo>
                  <a:lnTo>
                    <a:pt x="500" y="1507"/>
                  </a:lnTo>
                  <a:lnTo>
                    <a:pt x="558" y="1409"/>
                  </a:lnTo>
                  <a:lnTo>
                    <a:pt x="634" y="1290"/>
                  </a:lnTo>
                  <a:lnTo>
                    <a:pt x="718" y="1165"/>
                  </a:lnTo>
                  <a:lnTo>
                    <a:pt x="803" y="1057"/>
                  </a:lnTo>
                  <a:lnTo>
                    <a:pt x="888" y="965"/>
                  </a:lnTo>
                  <a:lnTo>
                    <a:pt x="953" y="921"/>
                  </a:lnTo>
                  <a:lnTo>
                    <a:pt x="997" y="924"/>
                  </a:lnTo>
                  <a:lnTo>
                    <a:pt x="977" y="900"/>
                  </a:lnTo>
                  <a:lnTo>
                    <a:pt x="950" y="883"/>
                  </a:lnTo>
                  <a:lnTo>
                    <a:pt x="919" y="875"/>
                  </a:lnTo>
                  <a:lnTo>
                    <a:pt x="888" y="875"/>
                  </a:lnTo>
                  <a:lnTo>
                    <a:pt x="850" y="878"/>
                  </a:lnTo>
                  <a:lnTo>
                    <a:pt x="808" y="891"/>
                  </a:lnTo>
                  <a:lnTo>
                    <a:pt x="767" y="913"/>
                  </a:lnTo>
                  <a:lnTo>
                    <a:pt x="727" y="938"/>
                  </a:lnTo>
                  <a:lnTo>
                    <a:pt x="752" y="908"/>
                  </a:lnTo>
                  <a:lnTo>
                    <a:pt x="779" y="878"/>
                  </a:lnTo>
                  <a:lnTo>
                    <a:pt x="814" y="854"/>
                  </a:lnTo>
                  <a:lnTo>
                    <a:pt x="852" y="826"/>
                  </a:lnTo>
                  <a:lnTo>
                    <a:pt x="895" y="805"/>
                  </a:lnTo>
                  <a:lnTo>
                    <a:pt x="937" y="794"/>
                  </a:lnTo>
                  <a:lnTo>
                    <a:pt x="980" y="791"/>
                  </a:lnTo>
                  <a:lnTo>
                    <a:pt x="1024" y="794"/>
                  </a:lnTo>
                  <a:lnTo>
                    <a:pt x="1022" y="748"/>
                  </a:lnTo>
                  <a:lnTo>
                    <a:pt x="1029" y="691"/>
                  </a:lnTo>
                  <a:lnTo>
                    <a:pt x="1049" y="612"/>
                  </a:lnTo>
                  <a:lnTo>
                    <a:pt x="1082" y="528"/>
                  </a:lnTo>
                  <a:lnTo>
                    <a:pt x="1142" y="425"/>
                  </a:lnTo>
                  <a:lnTo>
                    <a:pt x="1232" y="306"/>
                  </a:lnTo>
                  <a:lnTo>
                    <a:pt x="1350" y="163"/>
                  </a:lnTo>
                  <a:lnTo>
                    <a:pt x="1513" y="0"/>
                  </a:lnTo>
                  <a:close/>
                </a:path>
              </a:pathLst>
            </a:custGeom>
            <a:gradFill rotWithShape="1">
              <a:gsLst>
                <a:gs pos="0">
                  <a:srgbClr val="767676"/>
                </a:gs>
                <a:gs pos="50000">
                  <a:srgbClr val="FFFFFF"/>
                </a:gs>
                <a:gs pos="100000">
                  <a:srgbClr val="767676"/>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3" name="Freeform 21"/>
            <p:cNvSpPr>
              <a:spLocks/>
            </p:cNvSpPr>
            <p:nvPr/>
          </p:nvSpPr>
          <p:spPr bwMode="auto">
            <a:xfrm>
              <a:off x="616" y="1846"/>
              <a:ext cx="476" cy="569"/>
            </a:xfrm>
            <a:custGeom>
              <a:avLst/>
              <a:gdLst>
                <a:gd name="T0" fmla="*/ 622 w 395"/>
                <a:gd name="T1" fmla="*/ 569 h 569"/>
                <a:gd name="T2" fmla="*/ 657 w 395"/>
                <a:gd name="T3" fmla="*/ 566 h 569"/>
                <a:gd name="T4" fmla="*/ 688 w 395"/>
                <a:gd name="T5" fmla="*/ 547 h 569"/>
                <a:gd name="T6" fmla="*/ 692 w 395"/>
                <a:gd name="T7" fmla="*/ 512 h 569"/>
                <a:gd name="T8" fmla="*/ 692 w 395"/>
                <a:gd name="T9" fmla="*/ 466 h 569"/>
                <a:gd name="T10" fmla="*/ 664 w 395"/>
                <a:gd name="T11" fmla="*/ 368 h 569"/>
                <a:gd name="T12" fmla="*/ 640 w 395"/>
                <a:gd name="T13" fmla="*/ 295 h 569"/>
                <a:gd name="T14" fmla="*/ 609 w 395"/>
                <a:gd name="T15" fmla="*/ 241 h 569"/>
                <a:gd name="T16" fmla="*/ 587 w 395"/>
                <a:gd name="T17" fmla="*/ 208 h 569"/>
                <a:gd name="T18" fmla="*/ 558 w 395"/>
                <a:gd name="T19" fmla="*/ 189 h 569"/>
                <a:gd name="T20" fmla="*/ 527 w 395"/>
                <a:gd name="T21" fmla="*/ 179 h 569"/>
                <a:gd name="T22" fmla="*/ 495 w 395"/>
                <a:gd name="T23" fmla="*/ 170 h 569"/>
                <a:gd name="T24" fmla="*/ 469 w 395"/>
                <a:gd name="T25" fmla="*/ 170 h 569"/>
                <a:gd name="T26" fmla="*/ 469 w 395"/>
                <a:gd name="T27" fmla="*/ 168 h 569"/>
                <a:gd name="T28" fmla="*/ 469 w 395"/>
                <a:gd name="T29" fmla="*/ 154 h 569"/>
                <a:gd name="T30" fmla="*/ 469 w 395"/>
                <a:gd name="T31" fmla="*/ 141 h 569"/>
                <a:gd name="T32" fmla="*/ 469 w 395"/>
                <a:gd name="T33" fmla="*/ 119 h 569"/>
                <a:gd name="T34" fmla="*/ 507 w 395"/>
                <a:gd name="T35" fmla="*/ 114 h 569"/>
                <a:gd name="T36" fmla="*/ 539 w 395"/>
                <a:gd name="T37" fmla="*/ 97 h 569"/>
                <a:gd name="T38" fmla="*/ 566 w 395"/>
                <a:gd name="T39" fmla="*/ 73 h 569"/>
                <a:gd name="T40" fmla="*/ 571 w 395"/>
                <a:gd name="T41" fmla="*/ 49 h 569"/>
                <a:gd name="T42" fmla="*/ 566 w 395"/>
                <a:gd name="T43" fmla="*/ 27 h 569"/>
                <a:gd name="T44" fmla="*/ 539 w 395"/>
                <a:gd name="T45" fmla="*/ 8 h 569"/>
                <a:gd name="T46" fmla="*/ 507 w 395"/>
                <a:gd name="T47" fmla="*/ 0 h 569"/>
                <a:gd name="T48" fmla="*/ 469 w 395"/>
                <a:gd name="T49" fmla="*/ 0 h 569"/>
                <a:gd name="T50" fmla="*/ 225 w 395"/>
                <a:gd name="T51" fmla="*/ 0 h 569"/>
                <a:gd name="T52" fmla="*/ 184 w 395"/>
                <a:gd name="T53" fmla="*/ 0 h 569"/>
                <a:gd name="T54" fmla="*/ 155 w 395"/>
                <a:gd name="T55" fmla="*/ 8 h 569"/>
                <a:gd name="T56" fmla="*/ 134 w 395"/>
                <a:gd name="T57" fmla="*/ 27 h 569"/>
                <a:gd name="T58" fmla="*/ 125 w 395"/>
                <a:gd name="T59" fmla="*/ 49 h 569"/>
                <a:gd name="T60" fmla="*/ 134 w 395"/>
                <a:gd name="T61" fmla="*/ 73 h 569"/>
                <a:gd name="T62" fmla="*/ 155 w 395"/>
                <a:gd name="T63" fmla="*/ 97 h 569"/>
                <a:gd name="T64" fmla="*/ 184 w 395"/>
                <a:gd name="T65" fmla="*/ 114 h 569"/>
                <a:gd name="T66" fmla="*/ 225 w 395"/>
                <a:gd name="T67" fmla="*/ 119 h 569"/>
                <a:gd name="T68" fmla="*/ 225 w 395"/>
                <a:gd name="T69" fmla="*/ 141 h 569"/>
                <a:gd name="T70" fmla="*/ 225 w 395"/>
                <a:gd name="T71" fmla="*/ 154 h 569"/>
                <a:gd name="T72" fmla="*/ 225 w 395"/>
                <a:gd name="T73" fmla="*/ 168 h 569"/>
                <a:gd name="T74" fmla="*/ 225 w 395"/>
                <a:gd name="T75" fmla="*/ 170 h 569"/>
                <a:gd name="T76" fmla="*/ 194 w 395"/>
                <a:gd name="T77" fmla="*/ 170 h 569"/>
                <a:gd name="T78" fmla="*/ 169 w 395"/>
                <a:gd name="T79" fmla="*/ 179 h 569"/>
                <a:gd name="T80" fmla="*/ 136 w 395"/>
                <a:gd name="T81" fmla="*/ 189 h 569"/>
                <a:gd name="T82" fmla="*/ 108 w 395"/>
                <a:gd name="T83" fmla="*/ 208 h 569"/>
                <a:gd name="T84" fmla="*/ 86 w 395"/>
                <a:gd name="T85" fmla="*/ 241 h 569"/>
                <a:gd name="T86" fmla="*/ 54 w 395"/>
                <a:gd name="T87" fmla="*/ 295 h 569"/>
                <a:gd name="T88" fmla="*/ 33 w 395"/>
                <a:gd name="T89" fmla="*/ 368 h 569"/>
                <a:gd name="T90" fmla="*/ 0 w 395"/>
                <a:gd name="T91" fmla="*/ 466 h 569"/>
                <a:gd name="T92" fmla="*/ 0 w 395"/>
                <a:gd name="T93" fmla="*/ 512 h 569"/>
                <a:gd name="T94" fmla="*/ 16 w 395"/>
                <a:gd name="T95" fmla="*/ 547 h 569"/>
                <a:gd name="T96" fmla="*/ 35 w 395"/>
                <a:gd name="T97" fmla="*/ 566 h 569"/>
                <a:gd name="T98" fmla="*/ 74 w 395"/>
                <a:gd name="T99" fmla="*/ 569 h 569"/>
                <a:gd name="T100" fmla="*/ 622 w 395"/>
                <a:gd name="T101" fmla="*/ 569 h 56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95"/>
                <a:gd name="T154" fmla="*/ 0 h 569"/>
                <a:gd name="T155" fmla="*/ 395 w 395"/>
                <a:gd name="T156" fmla="*/ 569 h 56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95" h="569">
                  <a:moveTo>
                    <a:pt x="355" y="569"/>
                  </a:moveTo>
                  <a:lnTo>
                    <a:pt x="375" y="566"/>
                  </a:lnTo>
                  <a:lnTo>
                    <a:pt x="393" y="547"/>
                  </a:lnTo>
                  <a:lnTo>
                    <a:pt x="395" y="512"/>
                  </a:lnTo>
                  <a:lnTo>
                    <a:pt x="395" y="466"/>
                  </a:lnTo>
                  <a:lnTo>
                    <a:pt x="379" y="368"/>
                  </a:lnTo>
                  <a:lnTo>
                    <a:pt x="366" y="295"/>
                  </a:lnTo>
                  <a:lnTo>
                    <a:pt x="348" y="241"/>
                  </a:lnTo>
                  <a:lnTo>
                    <a:pt x="335" y="208"/>
                  </a:lnTo>
                  <a:lnTo>
                    <a:pt x="319" y="189"/>
                  </a:lnTo>
                  <a:lnTo>
                    <a:pt x="301" y="179"/>
                  </a:lnTo>
                  <a:lnTo>
                    <a:pt x="283" y="170"/>
                  </a:lnTo>
                  <a:lnTo>
                    <a:pt x="268" y="170"/>
                  </a:lnTo>
                  <a:lnTo>
                    <a:pt x="268" y="168"/>
                  </a:lnTo>
                  <a:lnTo>
                    <a:pt x="268" y="154"/>
                  </a:lnTo>
                  <a:lnTo>
                    <a:pt x="268" y="141"/>
                  </a:lnTo>
                  <a:lnTo>
                    <a:pt x="268" y="119"/>
                  </a:lnTo>
                  <a:lnTo>
                    <a:pt x="290" y="114"/>
                  </a:lnTo>
                  <a:lnTo>
                    <a:pt x="308" y="97"/>
                  </a:lnTo>
                  <a:lnTo>
                    <a:pt x="324" y="73"/>
                  </a:lnTo>
                  <a:lnTo>
                    <a:pt x="326" y="49"/>
                  </a:lnTo>
                  <a:lnTo>
                    <a:pt x="324" y="27"/>
                  </a:lnTo>
                  <a:lnTo>
                    <a:pt x="308" y="8"/>
                  </a:lnTo>
                  <a:lnTo>
                    <a:pt x="290" y="0"/>
                  </a:lnTo>
                  <a:lnTo>
                    <a:pt x="268" y="0"/>
                  </a:lnTo>
                  <a:lnTo>
                    <a:pt x="129" y="0"/>
                  </a:lnTo>
                  <a:lnTo>
                    <a:pt x="105" y="0"/>
                  </a:lnTo>
                  <a:lnTo>
                    <a:pt x="89" y="8"/>
                  </a:lnTo>
                  <a:lnTo>
                    <a:pt x="76" y="27"/>
                  </a:lnTo>
                  <a:lnTo>
                    <a:pt x="71" y="49"/>
                  </a:lnTo>
                  <a:lnTo>
                    <a:pt x="76" y="73"/>
                  </a:lnTo>
                  <a:lnTo>
                    <a:pt x="89" y="97"/>
                  </a:lnTo>
                  <a:lnTo>
                    <a:pt x="105" y="114"/>
                  </a:lnTo>
                  <a:lnTo>
                    <a:pt x="129" y="119"/>
                  </a:lnTo>
                  <a:lnTo>
                    <a:pt x="129" y="141"/>
                  </a:lnTo>
                  <a:lnTo>
                    <a:pt x="129" y="154"/>
                  </a:lnTo>
                  <a:lnTo>
                    <a:pt x="129" y="168"/>
                  </a:lnTo>
                  <a:lnTo>
                    <a:pt x="129" y="170"/>
                  </a:lnTo>
                  <a:lnTo>
                    <a:pt x="111" y="170"/>
                  </a:lnTo>
                  <a:lnTo>
                    <a:pt x="96" y="179"/>
                  </a:lnTo>
                  <a:lnTo>
                    <a:pt x="78" y="189"/>
                  </a:lnTo>
                  <a:lnTo>
                    <a:pt x="62" y="208"/>
                  </a:lnTo>
                  <a:lnTo>
                    <a:pt x="49" y="241"/>
                  </a:lnTo>
                  <a:lnTo>
                    <a:pt x="31" y="295"/>
                  </a:lnTo>
                  <a:lnTo>
                    <a:pt x="18" y="368"/>
                  </a:lnTo>
                  <a:lnTo>
                    <a:pt x="0" y="466"/>
                  </a:lnTo>
                  <a:lnTo>
                    <a:pt x="0" y="512"/>
                  </a:lnTo>
                  <a:lnTo>
                    <a:pt x="9" y="547"/>
                  </a:lnTo>
                  <a:lnTo>
                    <a:pt x="20" y="566"/>
                  </a:lnTo>
                  <a:lnTo>
                    <a:pt x="42" y="569"/>
                  </a:lnTo>
                  <a:lnTo>
                    <a:pt x="355" y="56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4" name="Freeform 22"/>
            <p:cNvSpPr>
              <a:spLocks/>
            </p:cNvSpPr>
            <p:nvPr/>
          </p:nvSpPr>
          <p:spPr bwMode="auto">
            <a:xfrm>
              <a:off x="1302" y="2335"/>
              <a:ext cx="1404" cy="318"/>
            </a:xfrm>
            <a:custGeom>
              <a:avLst/>
              <a:gdLst>
                <a:gd name="T0" fmla="*/ 120 w 1404"/>
                <a:gd name="T1" fmla="*/ 99 h 318"/>
                <a:gd name="T2" fmla="*/ 205 w 1404"/>
                <a:gd name="T3" fmla="*/ 131 h 318"/>
                <a:gd name="T4" fmla="*/ 282 w 1404"/>
                <a:gd name="T5" fmla="*/ 151 h 318"/>
                <a:gd name="T6" fmla="*/ 350 w 1404"/>
                <a:gd name="T7" fmla="*/ 163 h 318"/>
                <a:gd name="T8" fmla="*/ 415 w 1404"/>
                <a:gd name="T9" fmla="*/ 163 h 318"/>
                <a:gd name="T10" fmla="*/ 481 w 1404"/>
                <a:gd name="T11" fmla="*/ 151 h 318"/>
                <a:gd name="T12" fmla="*/ 546 w 1404"/>
                <a:gd name="T13" fmla="*/ 131 h 318"/>
                <a:gd name="T14" fmla="*/ 617 w 1404"/>
                <a:gd name="T15" fmla="*/ 103 h 318"/>
                <a:gd name="T16" fmla="*/ 694 w 1404"/>
                <a:gd name="T17" fmla="*/ 67 h 318"/>
                <a:gd name="T18" fmla="*/ 793 w 1404"/>
                <a:gd name="T19" fmla="*/ 36 h 318"/>
                <a:gd name="T20" fmla="*/ 910 w 1404"/>
                <a:gd name="T21" fmla="*/ 12 h 318"/>
                <a:gd name="T22" fmla="*/ 1029 w 1404"/>
                <a:gd name="T23" fmla="*/ 0 h 318"/>
                <a:gd name="T24" fmla="*/ 1149 w 1404"/>
                <a:gd name="T25" fmla="*/ 12 h 318"/>
                <a:gd name="T26" fmla="*/ 1254 w 1404"/>
                <a:gd name="T27" fmla="*/ 51 h 318"/>
                <a:gd name="T28" fmla="*/ 1339 w 1404"/>
                <a:gd name="T29" fmla="*/ 123 h 318"/>
                <a:gd name="T30" fmla="*/ 1393 w 1404"/>
                <a:gd name="T31" fmla="*/ 235 h 318"/>
                <a:gd name="T32" fmla="*/ 1396 w 1404"/>
                <a:gd name="T33" fmla="*/ 310 h 318"/>
                <a:gd name="T34" fmla="*/ 1379 w 1404"/>
                <a:gd name="T35" fmla="*/ 314 h 318"/>
                <a:gd name="T36" fmla="*/ 1345 w 1404"/>
                <a:gd name="T37" fmla="*/ 290 h 318"/>
                <a:gd name="T38" fmla="*/ 1294 w 1404"/>
                <a:gd name="T39" fmla="*/ 243 h 318"/>
                <a:gd name="T40" fmla="*/ 1234 w 1404"/>
                <a:gd name="T41" fmla="*/ 203 h 318"/>
                <a:gd name="T42" fmla="*/ 1168 w 1404"/>
                <a:gd name="T43" fmla="*/ 175 h 318"/>
                <a:gd name="T44" fmla="*/ 1092 w 1404"/>
                <a:gd name="T45" fmla="*/ 159 h 318"/>
                <a:gd name="T46" fmla="*/ 1006 w 1404"/>
                <a:gd name="T47" fmla="*/ 159 h 318"/>
                <a:gd name="T48" fmla="*/ 910 w 1404"/>
                <a:gd name="T49" fmla="*/ 179 h 318"/>
                <a:gd name="T50" fmla="*/ 799 w 1404"/>
                <a:gd name="T51" fmla="*/ 215 h 318"/>
                <a:gd name="T52" fmla="*/ 694 w 1404"/>
                <a:gd name="T53" fmla="*/ 262 h 318"/>
                <a:gd name="T54" fmla="*/ 592 w 1404"/>
                <a:gd name="T55" fmla="*/ 282 h 318"/>
                <a:gd name="T56" fmla="*/ 481 w 1404"/>
                <a:gd name="T57" fmla="*/ 286 h 318"/>
                <a:gd name="T58" fmla="*/ 370 w 1404"/>
                <a:gd name="T59" fmla="*/ 282 h 318"/>
                <a:gd name="T60" fmla="*/ 262 w 1404"/>
                <a:gd name="T61" fmla="*/ 266 h 318"/>
                <a:gd name="T62" fmla="*/ 165 w 1404"/>
                <a:gd name="T63" fmla="*/ 247 h 318"/>
                <a:gd name="T64" fmla="*/ 83 w 1404"/>
                <a:gd name="T65" fmla="*/ 227 h 318"/>
                <a:gd name="T66" fmla="*/ 20 w 1404"/>
                <a:gd name="T67" fmla="*/ 211 h 318"/>
                <a:gd name="T68" fmla="*/ 17 w 1404"/>
                <a:gd name="T69" fmla="*/ 175 h 318"/>
                <a:gd name="T70" fmla="*/ 60 w 1404"/>
                <a:gd name="T71" fmla="*/ 103 h 31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404"/>
                <a:gd name="T109" fmla="*/ 0 h 318"/>
                <a:gd name="T110" fmla="*/ 1404 w 1404"/>
                <a:gd name="T111" fmla="*/ 318 h 31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404" h="318">
                  <a:moveTo>
                    <a:pt x="74" y="79"/>
                  </a:moveTo>
                  <a:lnTo>
                    <a:pt x="120" y="99"/>
                  </a:lnTo>
                  <a:lnTo>
                    <a:pt x="165" y="115"/>
                  </a:lnTo>
                  <a:lnTo>
                    <a:pt x="205" y="131"/>
                  </a:lnTo>
                  <a:lnTo>
                    <a:pt x="245" y="143"/>
                  </a:lnTo>
                  <a:lnTo>
                    <a:pt x="282" y="151"/>
                  </a:lnTo>
                  <a:lnTo>
                    <a:pt x="316" y="159"/>
                  </a:lnTo>
                  <a:lnTo>
                    <a:pt x="350" y="163"/>
                  </a:lnTo>
                  <a:lnTo>
                    <a:pt x="384" y="163"/>
                  </a:lnTo>
                  <a:lnTo>
                    <a:pt x="415" y="163"/>
                  </a:lnTo>
                  <a:lnTo>
                    <a:pt x="447" y="159"/>
                  </a:lnTo>
                  <a:lnTo>
                    <a:pt x="481" y="151"/>
                  </a:lnTo>
                  <a:lnTo>
                    <a:pt x="512" y="143"/>
                  </a:lnTo>
                  <a:lnTo>
                    <a:pt x="546" y="131"/>
                  </a:lnTo>
                  <a:lnTo>
                    <a:pt x="580" y="119"/>
                  </a:lnTo>
                  <a:lnTo>
                    <a:pt x="617" y="103"/>
                  </a:lnTo>
                  <a:lnTo>
                    <a:pt x="654" y="87"/>
                  </a:lnTo>
                  <a:lnTo>
                    <a:pt x="694" y="67"/>
                  </a:lnTo>
                  <a:lnTo>
                    <a:pt x="742" y="51"/>
                  </a:lnTo>
                  <a:lnTo>
                    <a:pt x="793" y="36"/>
                  </a:lnTo>
                  <a:lnTo>
                    <a:pt x="850" y="24"/>
                  </a:lnTo>
                  <a:lnTo>
                    <a:pt x="910" y="12"/>
                  </a:lnTo>
                  <a:lnTo>
                    <a:pt x="970" y="4"/>
                  </a:lnTo>
                  <a:lnTo>
                    <a:pt x="1029" y="0"/>
                  </a:lnTo>
                  <a:lnTo>
                    <a:pt x="1089" y="4"/>
                  </a:lnTo>
                  <a:lnTo>
                    <a:pt x="1149" y="12"/>
                  </a:lnTo>
                  <a:lnTo>
                    <a:pt x="1203" y="28"/>
                  </a:lnTo>
                  <a:lnTo>
                    <a:pt x="1254" y="51"/>
                  </a:lnTo>
                  <a:lnTo>
                    <a:pt x="1299" y="83"/>
                  </a:lnTo>
                  <a:lnTo>
                    <a:pt x="1339" y="123"/>
                  </a:lnTo>
                  <a:lnTo>
                    <a:pt x="1370" y="175"/>
                  </a:lnTo>
                  <a:lnTo>
                    <a:pt x="1393" y="235"/>
                  </a:lnTo>
                  <a:lnTo>
                    <a:pt x="1404" y="310"/>
                  </a:lnTo>
                  <a:lnTo>
                    <a:pt x="1396" y="310"/>
                  </a:lnTo>
                  <a:lnTo>
                    <a:pt x="1387" y="314"/>
                  </a:lnTo>
                  <a:lnTo>
                    <a:pt x="1379" y="314"/>
                  </a:lnTo>
                  <a:lnTo>
                    <a:pt x="1370" y="318"/>
                  </a:lnTo>
                  <a:lnTo>
                    <a:pt x="1345" y="290"/>
                  </a:lnTo>
                  <a:lnTo>
                    <a:pt x="1319" y="266"/>
                  </a:lnTo>
                  <a:lnTo>
                    <a:pt x="1294" y="243"/>
                  </a:lnTo>
                  <a:lnTo>
                    <a:pt x="1265" y="223"/>
                  </a:lnTo>
                  <a:lnTo>
                    <a:pt x="1234" y="203"/>
                  </a:lnTo>
                  <a:lnTo>
                    <a:pt x="1203" y="187"/>
                  </a:lnTo>
                  <a:lnTo>
                    <a:pt x="1168" y="175"/>
                  </a:lnTo>
                  <a:lnTo>
                    <a:pt x="1132" y="167"/>
                  </a:lnTo>
                  <a:lnTo>
                    <a:pt x="1092" y="159"/>
                  </a:lnTo>
                  <a:lnTo>
                    <a:pt x="1052" y="159"/>
                  </a:lnTo>
                  <a:lnTo>
                    <a:pt x="1006" y="159"/>
                  </a:lnTo>
                  <a:lnTo>
                    <a:pt x="961" y="167"/>
                  </a:lnTo>
                  <a:lnTo>
                    <a:pt x="910" y="179"/>
                  </a:lnTo>
                  <a:lnTo>
                    <a:pt x="856" y="195"/>
                  </a:lnTo>
                  <a:lnTo>
                    <a:pt x="799" y="215"/>
                  </a:lnTo>
                  <a:lnTo>
                    <a:pt x="739" y="243"/>
                  </a:lnTo>
                  <a:lnTo>
                    <a:pt x="694" y="262"/>
                  </a:lnTo>
                  <a:lnTo>
                    <a:pt x="643" y="274"/>
                  </a:lnTo>
                  <a:lnTo>
                    <a:pt x="592" y="282"/>
                  </a:lnTo>
                  <a:lnTo>
                    <a:pt x="538" y="286"/>
                  </a:lnTo>
                  <a:lnTo>
                    <a:pt x="481" y="286"/>
                  </a:lnTo>
                  <a:lnTo>
                    <a:pt x="427" y="286"/>
                  </a:lnTo>
                  <a:lnTo>
                    <a:pt x="370" y="282"/>
                  </a:lnTo>
                  <a:lnTo>
                    <a:pt x="316" y="274"/>
                  </a:lnTo>
                  <a:lnTo>
                    <a:pt x="262" y="266"/>
                  </a:lnTo>
                  <a:lnTo>
                    <a:pt x="211" y="258"/>
                  </a:lnTo>
                  <a:lnTo>
                    <a:pt x="165" y="247"/>
                  </a:lnTo>
                  <a:lnTo>
                    <a:pt x="120" y="235"/>
                  </a:lnTo>
                  <a:lnTo>
                    <a:pt x="83" y="227"/>
                  </a:lnTo>
                  <a:lnTo>
                    <a:pt x="49" y="219"/>
                  </a:lnTo>
                  <a:lnTo>
                    <a:pt x="20" y="211"/>
                  </a:lnTo>
                  <a:lnTo>
                    <a:pt x="0" y="203"/>
                  </a:lnTo>
                  <a:lnTo>
                    <a:pt x="17" y="175"/>
                  </a:lnTo>
                  <a:lnTo>
                    <a:pt x="40" y="139"/>
                  </a:lnTo>
                  <a:lnTo>
                    <a:pt x="60" y="103"/>
                  </a:lnTo>
                  <a:lnTo>
                    <a:pt x="74" y="79"/>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grpSp>
      <p:grpSp>
        <p:nvGrpSpPr>
          <p:cNvPr id="25" name="Group 27"/>
          <p:cNvGrpSpPr>
            <a:grpSpLocks/>
          </p:cNvGrpSpPr>
          <p:nvPr/>
        </p:nvGrpSpPr>
        <p:grpSpPr bwMode="auto">
          <a:xfrm rot="-637170">
            <a:off x="8447408" y="4476058"/>
            <a:ext cx="2425043" cy="994442"/>
            <a:chOff x="336" y="2040"/>
            <a:chExt cx="1200" cy="2016"/>
          </a:xfrm>
        </p:grpSpPr>
        <p:pic>
          <p:nvPicPr>
            <p:cNvPr id="26" name="Picture 28" descr="p3012_5"/>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925410">
              <a:off x="636" y="2328"/>
              <a:ext cx="900" cy="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9" descr="p3012_8"/>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553848">
              <a:off x="480" y="2040"/>
              <a:ext cx="900" cy="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30" descr="p3012_8"/>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407644">
              <a:off x="336" y="2544"/>
              <a:ext cx="900" cy="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9" name="AutoShape 3"/>
          <p:cNvSpPr>
            <a:spLocks noChangeArrowheads="1"/>
          </p:cNvSpPr>
          <p:nvPr/>
        </p:nvSpPr>
        <p:spPr bwMode="auto">
          <a:xfrm>
            <a:off x="6809253" y="3693303"/>
            <a:ext cx="329322" cy="298966"/>
          </a:xfrm>
          <a:prstGeom prst="irregularSeal1">
            <a:avLst/>
          </a:prstGeom>
          <a:gradFill rotWithShape="1">
            <a:gsLst>
              <a:gs pos="0">
                <a:srgbClr val="E6F8A6">
                  <a:alpha val="62000"/>
                </a:srgbClr>
              </a:gs>
              <a:gs pos="100000">
                <a:srgbClr val="FF0066"/>
              </a:gs>
            </a:gsLst>
            <a:lin ang="5400000" scaled="1"/>
          </a:gradFill>
          <a:ln>
            <a:noFill/>
          </a:ln>
          <a:effectLst/>
          <a:extLst>
            <a:ext uri="{91240B29-F687-4F45-9708-019B960494DF}">
              <a14:hiddenLine xmlns:a14="http://schemas.microsoft.com/office/drawing/2010/main" w="9525">
                <a:solidFill>
                  <a:srgbClr val="00CC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fontAlgn="base">
              <a:spcBef>
                <a:spcPct val="0"/>
              </a:spcBef>
              <a:spcAft>
                <a:spcPct val="0"/>
              </a:spcAft>
            </a:pPr>
            <a:endParaRPr lang="vi-VN" altLang="en-US" sz="1499">
              <a:solidFill>
                <a:srgbClr val="FFFFFF"/>
              </a:solidFill>
              <a:ea typeface="宋体" panose="02010600030101010101" pitchFamily="2" charset="-122"/>
              <a:cs typeface="Arial" panose="020B0604020202020204" pitchFamily="34" charset="0"/>
            </a:endParaRPr>
          </a:p>
        </p:txBody>
      </p:sp>
      <p:sp>
        <p:nvSpPr>
          <p:cNvPr id="30" name="AutoShape 8"/>
          <p:cNvSpPr>
            <a:spLocks noChangeArrowheads="1"/>
          </p:cNvSpPr>
          <p:nvPr/>
        </p:nvSpPr>
        <p:spPr bwMode="auto">
          <a:xfrm>
            <a:off x="4896742" y="774045"/>
            <a:ext cx="309805" cy="286219"/>
          </a:xfrm>
          <a:prstGeom prst="star5">
            <a:avLst/>
          </a:prstGeom>
          <a:gradFill rotWithShape="1">
            <a:gsLst>
              <a:gs pos="0">
                <a:srgbClr val="FF0000"/>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endParaRPr lang="vi-VN" sz="1349">
              <a:solidFill>
                <a:srgbClr val="FFFFFF"/>
              </a:solidFill>
              <a:ea typeface="宋体" panose="02010600030101010101" pitchFamily="2" charset="-122"/>
              <a:cs typeface="Arial" panose="020B0604020202020204" pitchFamily="34" charset="0"/>
            </a:endParaRPr>
          </a:p>
        </p:txBody>
      </p:sp>
      <p:sp>
        <p:nvSpPr>
          <p:cNvPr id="31" name="AutoShape 10"/>
          <p:cNvSpPr>
            <a:spLocks noChangeArrowheads="1"/>
          </p:cNvSpPr>
          <p:nvPr/>
        </p:nvSpPr>
        <p:spPr bwMode="auto">
          <a:xfrm>
            <a:off x="6819725" y="95582"/>
            <a:ext cx="283398" cy="293031"/>
          </a:xfrm>
          <a:prstGeom prst="irregularSeal2">
            <a:avLst/>
          </a:prstGeom>
          <a:gradFill rotWithShape="1">
            <a:gsLst>
              <a:gs pos="0">
                <a:srgbClr val="FCA2B1">
                  <a:alpha val="87999"/>
                </a:srgbClr>
              </a:gs>
              <a:gs pos="100000">
                <a:srgbClr val="FF0000">
                  <a:alpha val="57999"/>
                </a:srgbClr>
              </a:gs>
            </a:gsLst>
            <a:path path="shape">
              <a:fillToRect l="50000" t="50000" r="50000" b="50000"/>
            </a:path>
          </a:gradFill>
          <a:ln>
            <a:noFill/>
          </a:ln>
          <a:effectLst/>
          <a:extLst>
            <a:ext uri="{91240B29-F687-4F45-9708-019B960494DF}">
              <a14:hiddenLine xmlns:a14="http://schemas.microsoft.com/office/drawing/2010/main" w="9525">
                <a:solidFill>
                  <a:srgbClr val="FF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fontAlgn="base">
              <a:spcBef>
                <a:spcPct val="0"/>
              </a:spcBef>
              <a:spcAft>
                <a:spcPct val="0"/>
              </a:spcAft>
            </a:pPr>
            <a:endParaRPr lang="vi-VN" altLang="en-US" sz="1499">
              <a:solidFill>
                <a:srgbClr val="FFFFFF"/>
              </a:solidFill>
              <a:ea typeface="宋体" panose="02010600030101010101" pitchFamily="2" charset="-122"/>
              <a:cs typeface="Arial" panose="020B0604020202020204" pitchFamily="34" charset="0"/>
            </a:endParaRPr>
          </a:p>
        </p:txBody>
      </p:sp>
      <p:sp>
        <p:nvSpPr>
          <p:cNvPr id="32" name="AutoShape 14"/>
          <p:cNvSpPr>
            <a:spLocks noChangeArrowheads="1"/>
          </p:cNvSpPr>
          <p:nvPr/>
        </p:nvSpPr>
        <p:spPr bwMode="auto">
          <a:xfrm>
            <a:off x="7666120" y="1523903"/>
            <a:ext cx="296388" cy="320985"/>
          </a:xfrm>
          <a:prstGeom prst="star5">
            <a:avLst/>
          </a:prstGeom>
          <a:gradFill rotWithShape="1">
            <a:gsLst>
              <a:gs pos="0">
                <a:srgbClr val="5B9BD5"/>
              </a:gs>
              <a:gs pos="100000">
                <a:srgbClr val="FF0066"/>
              </a:gs>
            </a:gsLst>
            <a:path path="shape">
              <a:fillToRect l="50000" t="50000" r="50000" b="50000"/>
            </a:path>
          </a:gradFill>
          <a:ln>
            <a:noFill/>
          </a:ln>
          <a:effectLst/>
          <a:extLst>
            <a:ext uri="{91240B29-F687-4F45-9708-019B960494DF}">
              <a14:hiddenLine xmlns:a14="http://schemas.microsoft.com/office/drawing/2010/main" w="9525">
                <a:solidFill>
                  <a:srgbClr val="00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1349" b="0" i="0" u="none" strike="noStrike" kern="0" cap="none" spc="0" normalizeH="0" baseline="0" noProof="0">
              <a:ln>
                <a:noFill/>
              </a:ln>
              <a:solidFill>
                <a:srgbClr val="FFFFFF"/>
              </a:solidFill>
              <a:effectLst/>
              <a:uLnTx/>
              <a:uFillTx/>
              <a:ea typeface="宋体" panose="02010600030101010101" pitchFamily="2" charset="-122"/>
              <a:cs typeface="Arial" panose="020B0604020202020204" pitchFamily="34" charset="0"/>
            </a:endParaRPr>
          </a:p>
        </p:txBody>
      </p:sp>
      <p:sp>
        <p:nvSpPr>
          <p:cNvPr id="33" name="AutoShape 19"/>
          <p:cNvSpPr>
            <a:spLocks noChangeArrowheads="1"/>
          </p:cNvSpPr>
          <p:nvPr/>
        </p:nvSpPr>
        <p:spPr bwMode="auto">
          <a:xfrm>
            <a:off x="7048707" y="4364203"/>
            <a:ext cx="409819" cy="389351"/>
          </a:xfrm>
          <a:prstGeom prst="star5">
            <a:avLst/>
          </a:prstGeom>
          <a:gradFill rotWithShape="1">
            <a:gsLst>
              <a:gs pos="0">
                <a:srgbClr val="FFFF00"/>
              </a:gs>
              <a:gs pos="100000">
                <a:srgbClr val="1907FD"/>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endParaRPr lang="vi-VN" sz="1349">
              <a:solidFill>
                <a:srgbClr val="FFFFFF"/>
              </a:solidFill>
              <a:ea typeface="宋体" panose="02010600030101010101" pitchFamily="2" charset="-122"/>
              <a:cs typeface="Arial" panose="020B0604020202020204" pitchFamily="34" charset="0"/>
            </a:endParaRPr>
          </a:p>
        </p:txBody>
      </p:sp>
      <p:sp>
        <p:nvSpPr>
          <p:cNvPr id="34" name="AutoShape 21"/>
          <p:cNvSpPr>
            <a:spLocks noChangeArrowheads="1"/>
          </p:cNvSpPr>
          <p:nvPr/>
        </p:nvSpPr>
        <p:spPr bwMode="auto">
          <a:xfrm>
            <a:off x="6445868" y="4483906"/>
            <a:ext cx="367794" cy="403033"/>
          </a:xfrm>
          <a:prstGeom prst="star4">
            <a:avLst>
              <a:gd name="adj" fmla="val 12500"/>
            </a:avLst>
          </a:prstGeom>
          <a:gradFill rotWithShape="1">
            <a:gsLst>
              <a:gs pos="0">
                <a:srgbClr val="000082"/>
              </a:gs>
              <a:gs pos="100000">
                <a:srgbClr val="FF82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fontAlgn="base">
              <a:spcBef>
                <a:spcPct val="0"/>
              </a:spcBef>
              <a:spcAft>
                <a:spcPct val="0"/>
              </a:spcAft>
            </a:pPr>
            <a:endParaRPr lang="vi-VN" altLang="en-US" sz="1499">
              <a:solidFill>
                <a:srgbClr val="FFFFFF"/>
              </a:solidFill>
              <a:ea typeface="宋体" panose="02010600030101010101" pitchFamily="2" charset="-122"/>
              <a:cs typeface="Arial" panose="020B0604020202020204" pitchFamily="34" charset="0"/>
            </a:endParaRPr>
          </a:p>
        </p:txBody>
      </p:sp>
      <p:sp>
        <p:nvSpPr>
          <p:cNvPr id="35" name="AutoShape 22"/>
          <p:cNvSpPr>
            <a:spLocks noChangeArrowheads="1"/>
          </p:cNvSpPr>
          <p:nvPr/>
        </p:nvSpPr>
        <p:spPr bwMode="auto">
          <a:xfrm>
            <a:off x="7574523" y="3921524"/>
            <a:ext cx="309805" cy="286219"/>
          </a:xfrm>
          <a:prstGeom prst="star5">
            <a:avLst/>
          </a:prstGeom>
          <a:gradFill rotWithShape="1">
            <a:gsLst>
              <a:gs pos="0">
                <a:srgbClr val="FF0000"/>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endParaRPr lang="vi-VN" sz="1349">
              <a:solidFill>
                <a:srgbClr val="FFFFFF"/>
              </a:solidFill>
              <a:ea typeface="宋体" panose="02010600030101010101" pitchFamily="2" charset="-122"/>
              <a:cs typeface="Arial" panose="020B0604020202020204" pitchFamily="34" charset="0"/>
            </a:endParaRPr>
          </a:p>
        </p:txBody>
      </p:sp>
      <p:sp>
        <p:nvSpPr>
          <p:cNvPr id="36" name="AutoShape 4"/>
          <p:cNvSpPr>
            <a:spLocks noChangeArrowheads="1"/>
          </p:cNvSpPr>
          <p:nvPr/>
        </p:nvSpPr>
        <p:spPr bwMode="auto">
          <a:xfrm>
            <a:off x="1328517" y="2686041"/>
            <a:ext cx="281754" cy="315191"/>
          </a:xfrm>
          <a:prstGeom prst="irregularSeal1">
            <a:avLst/>
          </a:prstGeom>
          <a:gradFill rotWithShape="1">
            <a:gsLst>
              <a:gs pos="0">
                <a:srgbClr val="FF0066"/>
              </a:gs>
              <a:gs pos="100000">
                <a:srgbClr val="FF0000">
                  <a:alpha val="3998"/>
                </a:srgbClr>
              </a:gs>
            </a:gsLst>
            <a:path path="rect">
              <a:fillToRect r="100000" b="10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fontAlgn="base">
              <a:spcBef>
                <a:spcPct val="0"/>
              </a:spcBef>
              <a:spcAft>
                <a:spcPct val="0"/>
              </a:spcAft>
            </a:pPr>
            <a:endParaRPr lang="vi-VN" altLang="en-US" sz="1499">
              <a:solidFill>
                <a:srgbClr val="FFFFFF"/>
              </a:solidFill>
              <a:ea typeface="宋体" panose="02010600030101010101" pitchFamily="2" charset="-122"/>
              <a:cs typeface="Arial" panose="020B0604020202020204" pitchFamily="34" charset="0"/>
            </a:endParaRPr>
          </a:p>
        </p:txBody>
      </p:sp>
      <p:sp>
        <p:nvSpPr>
          <p:cNvPr id="37" name="AutoShape 7"/>
          <p:cNvSpPr>
            <a:spLocks noChangeArrowheads="1"/>
          </p:cNvSpPr>
          <p:nvPr/>
        </p:nvSpPr>
        <p:spPr bwMode="auto">
          <a:xfrm>
            <a:off x="2450569" y="119130"/>
            <a:ext cx="351273" cy="500595"/>
          </a:xfrm>
          <a:prstGeom prst="irregularSeal1">
            <a:avLst/>
          </a:prstGeom>
          <a:gradFill rotWithShape="1">
            <a:gsLst>
              <a:gs pos="0">
                <a:srgbClr val="FF0000"/>
              </a:gs>
              <a:gs pos="100000">
                <a:srgbClr val="1907FD"/>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fontAlgn="base">
              <a:spcBef>
                <a:spcPct val="0"/>
              </a:spcBef>
              <a:spcAft>
                <a:spcPct val="0"/>
              </a:spcAft>
            </a:pPr>
            <a:endParaRPr lang="vi-VN" altLang="en-US" sz="1499">
              <a:solidFill>
                <a:srgbClr val="FFFFFF"/>
              </a:solidFill>
              <a:ea typeface="宋体" panose="02010600030101010101" pitchFamily="2" charset="-122"/>
              <a:cs typeface="Arial" panose="020B0604020202020204" pitchFamily="34" charset="0"/>
            </a:endParaRPr>
          </a:p>
        </p:txBody>
      </p:sp>
      <p:sp>
        <p:nvSpPr>
          <p:cNvPr id="38" name="AutoShape 13"/>
          <p:cNvSpPr>
            <a:spLocks noChangeArrowheads="1"/>
          </p:cNvSpPr>
          <p:nvPr/>
        </p:nvSpPr>
        <p:spPr bwMode="auto">
          <a:xfrm>
            <a:off x="2259761" y="932409"/>
            <a:ext cx="390305" cy="294330"/>
          </a:xfrm>
          <a:prstGeom prst="star4">
            <a:avLst>
              <a:gd name="adj" fmla="val 12500"/>
            </a:avLst>
          </a:prstGeom>
          <a:solidFill>
            <a:srgbClr val="FF0000"/>
          </a:solidFill>
          <a:ln>
            <a:noFill/>
          </a:ln>
          <a:effectLst/>
          <a:extLs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fontAlgn="base">
              <a:spcBef>
                <a:spcPct val="0"/>
              </a:spcBef>
              <a:spcAft>
                <a:spcPct val="0"/>
              </a:spcAft>
            </a:pPr>
            <a:endParaRPr lang="vi-VN" altLang="en-US" sz="1499">
              <a:solidFill>
                <a:srgbClr val="FFFFFF"/>
              </a:solidFill>
              <a:ea typeface="宋体" panose="02010600030101010101" pitchFamily="2" charset="-122"/>
              <a:cs typeface="Arial" panose="020B0604020202020204" pitchFamily="34" charset="0"/>
            </a:endParaRPr>
          </a:p>
        </p:txBody>
      </p:sp>
      <p:sp>
        <p:nvSpPr>
          <p:cNvPr id="39" name="WordArt 11"/>
          <p:cNvSpPr>
            <a:spLocks noChangeArrowheads="1" noChangeShapeType="1" noTextEdit="1"/>
          </p:cNvSpPr>
          <p:nvPr/>
        </p:nvSpPr>
        <p:spPr bwMode="auto">
          <a:xfrm>
            <a:off x="1272353" y="1231293"/>
            <a:ext cx="9239984" cy="2207756"/>
          </a:xfrm>
          <a:prstGeom prst="rect">
            <a:avLst/>
          </a:prstGeom>
        </p:spPr>
        <p:txBody>
          <a:bodyPr wrap="none" fromWordArt="1">
            <a:prstTxWarp prst="textWave1">
              <a:avLst>
                <a:gd name="adj1" fmla="val 13005"/>
                <a:gd name="adj2" fmla="val 0"/>
              </a:avLst>
            </a:prstTxWarp>
            <a:scene3d>
              <a:camera prst="legacyObliqueRight"/>
              <a:lightRig rig="legacyHarsh3" dir="t"/>
            </a:scene3d>
            <a:sp3d extrusionH="100000" prstMaterial="legacyMatte">
              <a:extrusionClr>
                <a:srgbClr val="663300"/>
              </a:extrusionClr>
              <a:contourClr>
                <a:srgbClr val="FFFF00"/>
              </a:contourClr>
            </a:sp3d>
          </a:bodyPr>
          <a:lstStyle/>
          <a:p>
            <a:pPr algn="ctr" eaLnBrk="0" fontAlgn="base" hangingPunct="0">
              <a:spcBef>
                <a:spcPct val="0"/>
              </a:spcBef>
              <a:spcAft>
                <a:spcPct val="0"/>
              </a:spcAft>
            </a:pPr>
            <a:r>
              <a:rPr lang="en-US" sz="3597" kern="10" dirty="0">
                <a:ln w="9525">
                  <a:round/>
                  <a:headEnd/>
                  <a:tailEnd/>
                </a:ln>
                <a:gradFill rotWithShape="1">
                  <a:gsLst>
                    <a:gs pos="0">
                      <a:srgbClr val="FFFF00"/>
                    </a:gs>
                    <a:gs pos="100000">
                      <a:srgbClr val="FF3300"/>
                    </a:gs>
                  </a:gsLst>
                  <a:path path="rect">
                    <a:fillToRect l="50000" t="50000" r="50000" b="50000"/>
                  </a:path>
                </a:gradFill>
                <a:latin typeface="#9Slide03 Aturdida" pitchFamily="2" charset="0"/>
                <a:cs typeface="#9Slide03 Arima Madurai Black" panose="00000A00000000000000" pitchFamily="2" charset="0"/>
              </a:rPr>
              <a:t>CHÀO MỪNG CÁC EM ĐẾN VỚI TIẾT HỌC NGÀY HÔM NAY</a:t>
            </a:r>
          </a:p>
        </p:txBody>
      </p:sp>
      <p:pic>
        <p:nvPicPr>
          <p:cNvPr id="40" name="Picture 4" descr="POINSET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flipV="1">
            <a:off x="9226666" y="3810841"/>
            <a:ext cx="2588403" cy="257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13819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par>
                                <p:cTn id="10" presetID="7" presetClass="entr" presetSubtype="4"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additive="base">
                                        <p:cTn id="12" dur="5000" fill="hold"/>
                                        <p:tgtEl>
                                          <p:spTgt spid="25"/>
                                        </p:tgtEl>
                                        <p:attrNameLst>
                                          <p:attrName>ppt_x</p:attrName>
                                        </p:attrNameLst>
                                      </p:cBhvr>
                                      <p:tavLst>
                                        <p:tav tm="0">
                                          <p:val>
                                            <p:strVal val="#ppt_x"/>
                                          </p:val>
                                        </p:tav>
                                        <p:tav tm="100000">
                                          <p:val>
                                            <p:strVal val="#ppt_x"/>
                                          </p:val>
                                        </p:tav>
                                      </p:tavLst>
                                    </p:anim>
                                    <p:anim calcmode="lin" valueType="num">
                                      <p:cBhvr additive="base">
                                        <p:cTn id="13" dur="5000" fill="hold"/>
                                        <p:tgtEl>
                                          <p:spTgt spid="25"/>
                                        </p:tgtEl>
                                        <p:attrNameLst>
                                          <p:attrName>ppt_y</p:attrName>
                                        </p:attrNameLst>
                                      </p:cBhvr>
                                      <p:tavLst>
                                        <p:tav tm="0">
                                          <p:val>
                                            <p:strVal val="1+#ppt_h/2"/>
                                          </p:val>
                                        </p:tav>
                                        <p:tav tm="100000">
                                          <p:val>
                                            <p:strVal val="#ppt_y"/>
                                          </p:val>
                                        </p:tav>
                                      </p:tavLst>
                                    </p:anim>
                                  </p:childTnLst>
                                </p:cTn>
                              </p:par>
                              <p:par>
                                <p:cTn id="14" presetID="23" presetClass="entr" presetSubtype="528" repeatCount="indefinite" fill="hold" grpId="0" nodeType="withEffect">
                                  <p:stCondLst>
                                    <p:cond delay="500"/>
                                  </p:stCondLst>
                                  <p:childTnLst>
                                    <p:set>
                                      <p:cBhvr>
                                        <p:cTn id="15" dur="1" fill="hold">
                                          <p:stCondLst>
                                            <p:cond delay="0"/>
                                          </p:stCondLst>
                                        </p:cTn>
                                        <p:tgtEl>
                                          <p:spTgt spid="29"/>
                                        </p:tgtEl>
                                        <p:attrNameLst>
                                          <p:attrName>style.visibility</p:attrName>
                                        </p:attrNameLst>
                                      </p:cBhvr>
                                      <p:to>
                                        <p:strVal val="visible"/>
                                      </p:to>
                                    </p:set>
                                    <p:anim calcmode="lin" valueType="num">
                                      <p:cBhvr>
                                        <p:cTn id="16" dur="1000" fill="hold"/>
                                        <p:tgtEl>
                                          <p:spTgt spid="29"/>
                                        </p:tgtEl>
                                        <p:attrNameLst>
                                          <p:attrName>ppt_w</p:attrName>
                                        </p:attrNameLst>
                                      </p:cBhvr>
                                      <p:tavLst>
                                        <p:tav tm="0">
                                          <p:val>
                                            <p:fltVal val="0"/>
                                          </p:val>
                                        </p:tav>
                                        <p:tav tm="100000">
                                          <p:val>
                                            <p:strVal val="#ppt_w"/>
                                          </p:val>
                                        </p:tav>
                                      </p:tavLst>
                                    </p:anim>
                                    <p:anim calcmode="lin" valueType="num">
                                      <p:cBhvr>
                                        <p:cTn id="17" dur="1000" fill="hold"/>
                                        <p:tgtEl>
                                          <p:spTgt spid="29"/>
                                        </p:tgtEl>
                                        <p:attrNameLst>
                                          <p:attrName>ppt_h</p:attrName>
                                        </p:attrNameLst>
                                      </p:cBhvr>
                                      <p:tavLst>
                                        <p:tav tm="0">
                                          <p:val>
                                            <p:fltVal val="0"/>
                                          </p:val>
                                        </p:tav>
                                        <p:tav tm="100000">
                                          <p:val>
                                            <p:strVal val="#ppt_h"/>
                                          </p:val>
                                        </p:tav>
                                      </p:tavLst>
                                    </p:anim>
                                    <p:anim calcmode="lin" valueType="num">
                                      <p:cBhvr>
                                        <p:cTn id="18" dur="1000" fill="hold"/>
                                        <p:tgtEl>
                                          <p:spTgt spid="29"/>
                                        </p:tgtEl>
                                        <p:attrNameLst>
                                          <p:attrName>ppt_x</p:attrName>
                                        </p:attrNameLst>
                                      </p:cBhvr>
                                      <p:tavLst>
                                        <p:tav tm="0">
                                          <p:val>
                                            <p:fltVal val="0.5"/>
                                          </p:val>
                                        </p:tav>
                                        <p:tav tm="100000">
                                          <p:val>
                                            <p:strVal val="#ppt_x"/>
                                          </p:val>
                                        </p:tav>
                                      </p:tavLst>
                                    </p:anim>
                                    <p:anim calcmode="lin" valueType="num">
                                      <p:cBhvr>
                                        <p:cTn id="19" dur="1000" fill="hold"/>
                                        <p:tgtEl>
                                          <p:spTgt spid="29"/>
                                        </p:tgtEl>
                                        <p:attrNameLst>
                                          <p:attrName>ppt_y</p:attrName>
                                        </p:attrNameLst>
                                      </p:cBhvr>
                                      <p:tavLst>
                                        <p:tav tm="0">
                                          <p:val>
                                            <p:fltVal val="0.5"/>
                                          </p:val>
                                        </p:tav>
                                        <p:tav tm="100000">
                                          <p:val>
                                            <p:strVal val="#ppt_y"/>
                                          </p:val>
                                        </p:tav>
                                      </p:tavLst>
                                    </p:anim>
                                  </p:childTnLst>
                                </p:cTn>
                              </p:par>
                              <p:par>
                                <p:cTn id="20" presetID="23" presetClass="entr" presetSubtype="528" repeatCount="indefinite" fill="hold" nodeType="withEffect">
                                  <p:stCondLst>
                                    <p:cond delay="0"/>
                                  </p:stCondLst>
                                  <p:childTnLst>
                                    <p:set>
                                      <p:cBhvr>
                                        <p:cTn id="21" dur="1" fill="hold">
                                          <p:stCondLst>
                                            <p:cond delay="0"/>
                                          </p:stCondLst>
                                        </p:cTn>
                                        <p:tgtEl>
                                          <p:spTgt spid="30"/>
                                        </p:tgtEl>
                                        <p:attrNameLst>
                                          <p:attrName>style.visibility</p:attrName>
                                        </p:attrNameLst>
                                      </p:cBhvr>
                                      <p:to>
                                        <p:strVal val="visible"/>
                                      </p:to>
                                    </p:set>
                                    <p:anim calcmode="lin" valueType="num">
                                      <p:cBhvr>
                                        <p:cTn id="22" dur="1000" fill="hold"/>
                                        <p:tgtEl>
                                          <p:spTgt spid="30"/>
                                        </p:tgtEl>
                                        <p:attrNameLst>
                                          <p:attrName>ppt_w</p:attrName>
                                        </p:attrNameLst>
                                      </p:cBhvr>
                                      <p:tavLst>
                                        <p:tav tm="0">
                                          <p:val>
                                            <p:fltVal val="0"/>
                                          </p:val>
                                        </p:tav>
                                        <p:tav tm="100000">
                                          <p:val>
                                            <p:strVal val="#ppt_w"/>
                                          </p:val>
                                        </p:tav>
                                      </p:tavLst>
                                    </p:anim>
                                    <p:anim calcmode="lin" valueType="num">
                                      <p:cBhvr>
                                        <p:cTn id="23" dur="1000" fill="hold"/>
                                        <p:tgtEl>
                                          <p:spTgt spid="30"/>
                                        </p:tgtEl>
                                        <p:attrNameLst>
                                          <p:attrName>ppt_h</p:attrName>
                                        </p:attrNameLst>
                                      </p:cBhvr>
                                      <p:tavLst>
                                        <p:tav tm="0">
                                          <p:val>
                                            <p:fltVal val="0"/>
                                          </p:val>
                                        </p:tav>
                                        <p:tav tm="100000">
                                          <p:val>
                                            <p:strVal val="#ppt_h"/>
                                          </p:val>
                                        </p:tav>
                                      </p:tavLst>
                                    </p:anim>
                                    <p:anim calcmode="lin" valueType="num">
                                      <p:cBhvr>
                                        <p:cTn id="24" dur="1000" fill="hold"/>
                                        <p:tgtEl>
                                          <p:spTgt spid="30"/>
                                        </p:tgtEl>
                                        <p:attrNameLst>
                                          <p:attrName>ppt_x</p:attrName>
                                        </p:attrNameLst>
                                      </p:cBhvr>
                                      <p:tavLst>
                                        <p:tav tm="0">
                                          <p:val>
                                            <p:fltVal val="0.5"/>
                                          </p:val>
                                        </p:tav>
                                        <p:tav tm="100000">
                                          <p:val>
                                            <p:strVal val="#ppt_x"/>
                                          </p:val>
                                        </p:tav>
                                      </p:tavLst>
                                    </p:anim>
                                    <p:anim calcmode="lin" valueType="num">
                                      <p:cBhvr>
                                        <p:cTn id="25" dur="1000" fill="hold"/>
                                        <p:tgtEl>
                                          <p:spTgt spid="30"/>
                                        </p:tgtEl>
                                        <p:attrNameLst>
                                          <p:attrName>ppt_y</p:attrName>
                                        </p:attrNameLst>
                                      </p:cBhvr>
                                      <p:tavLst>
                                        <p:tav tm="0">
                                          <p:val>
                                            <p:fltVal val="0.5"/>
                                          </p:val>
                                        </p:tav>
                                        <p:tav tm="100000">
                                          <p:val>
                                            <p:strVal val="#ppt_y"/>
                                          </p:val>
                                        </p:tav>
                                      </p:tavLst>
                                    </p:anim>
                                  </p:childTnLst>
                                </p:cTn>
                              </p:par>
                              <p:par>
                                <p:cTn id="26" presetID="23" presetClass="entr" presetSubtype="528" repeatCount="indefinite" fill="hold" grpId="0" nodeType="withEffect">
                                  <p:stCondLst>
                                    <p:cond delay="1500"/>
                                  </p:stCondLst>
                                  <p:childTnLst>
                                    <p:set>
                                      <p:cBhvr>
                                        <p:cTn id="27" dur="1" fill="hold">
                                          <p:stCondLst>
                                            <p:cond delay="0"/>
                                          </p:stCondLst>
                                        </p:cTn>
                                        <p:tgtEl>
                                          <p:spTgt spid="31"/>
                                        </p:tgtEl>
                                        <p:attrNameLst>
                                          <p:attrName>style.visibility</p:attrName>
                                        </p:attrNameLst>
                                      </p:cBhvr>
                                      <p:to>
                                        <p:strVal val="visible"/>
                                      </p:to>
                                    </p:set>
                                    <p:anim calcmode="lin" valueType="num">
                                      <p:cBhvr>
                                        <p:cTn id="28" dur="1000" fill="hold"/>
                                        <p:tgtEl>
                                          <p:spTgt spid="31"/>
                                        </p:tgtEl>
                                        <p:attrNameLst>
                                          <p:attrName>ppt_w</p:attrName>
                                        </p:attrNameLst>
                                      </p:cBhvr>
                                      <p:tavLst>
                                        <p:tav tm="0">
                                          <p:val>
                                            <p:fltVal val="0"/>
                                          </p:val>
                                        </p:tav>
                                        <p:tav tm="100000">
                                          <p:val>
                                            <p:strVal val="#ppt_w"/>
                                          </p:val>
                                        </p:tav>
                                      </p:tavLst>
                                    </p:anim>
                                    <p:anim calcmode="lin" valueType="num">
                                      <p:cBhvr>
                                        <p:cTn id="29" dur="1000" fill="hold"/>
                                        <p:tgtEl>
                                          <p:spTgt spid="31"/>
                                        </p:tgtEl>
                                        <p:attrNameLst>
                                          <p:attrName>ppt_h</p:attrName>
                                        </p:attrNameLst>
                                      </p:cBhvr>
                                      <p:tavLst>
                                        <p:tav tm="0">
                                          <p:val>
                                            <p:fltVal val="0"/>
                                          </p:val>
                                        </p:tav>
                                        <p:tav tm="100000">
                                          <p:val>
                                            <p:strVal val="#ppt_h"/>
                                          </p:val>
                                        </p:tav>
                                      </p:tavLst>
                                    </p:anim>
                                    <p:anim calcmode="lin" valueType="num">
                                      <p:cBhvr>
                                        <p:cTn id="30" dur="1000" fill="hold"/>
                                        <p:tgtEl>
                                          <p:spTgt spid="31"/>
                                        </p:tgtEl>
                                        <p:attrNameLst>
                                          <p:attrName>ppt_x</p:attrName>
                                        </p:attrNameLst>
                                      </p:cBhvr>
                                      <p:tavLst>
                                        <p:tav tm="0">
                                          <p:val>
                                            <p:fltVal val="0.5"/>
                                          </p:val>
                                        </p:tav>
                                        <p:tav tm="100000">
                                          <p:val>
                                            <p:strVal val="#ppt_x"/>
                                          </p:val>
                                        </p:tav>
                                      </p:tavLst>
                                    </p:anim>
                                    <p:anim calcmode="lin" valueType="num">
                                      <p:cBhvr>
                                        <p:cTn id="31" dur="1000" fill="hold"/>
                                        <p:tgtEl>
                                          <p:spTgt spid="31"/>
                                        </p:tgtEl>
                                        <p:attrNameLst>
                                          <p:attrName>ppt_y</p:attrName>
                                        </p:attrNameLst>
                                      </p:cBhvr>
                                      <p:tavLst>
                                        <p:tav tm="0">
                                          <p:val>
                                            <p:fltVal val="0.5"/>
                                          </p:val>
                                        </p:tav>
                                        <p:tav tm="100000">
                                          <p:val>
                                            <p:strVal val="#ppt_y"/>
                                          </p:val>
                                        </p:tav>
                                      </p:tavLst>
                                    </p:anim>
                                  </p:childTnLst>
                                </p:cTn>
                              </p:par>
                              <p:par>
                                <p:cTn id="32" presetID="23" presetClass="entr" presetSubtype="528" repeatCount="indefinite" fill="hold" nodeType="withEffect">
                                  <p:stCondLst>
                                    <p:cond delay="0"/>
                                  </p:stCondLst>
                                  <p:childTnLst>
                                    <p:set>
                                      <p:cBhvr>
                                        <p:cTn id="33" dur="1" fill="hold">
                                          <p:stCondLst>
                                            <p:cond delay="0"/>
                                          </p:stCondLst>
                                        </p:cTn>
                                        <p:tgtEl>
                                          <p:spTgt spid="32"/>
                                        </p:tgtEl>
                                        <p:attrNameLst>
                                          <p:attrName>style.visibility</p:attrName>
                                        </p:attrNameLst>
                                      </p:cBhvr>
                                      <p:to>
                                        <p:strVal val="visible"/>
                                      </p:to>
                                    </p:set>
                                    <p:anim calcmode="lin" valueType="num">
                                      <p:cBhvr>
                                        <p:cTn id="34" dur="1000" fill="hold"/>
                                        <p:tgtEl>
                                          <p:spTgt spid="32"/>
                                        </p:tgtEl>
                                        <p:attrNameLst>
                                          <p:attrName>ppt_w</p:attrName>
                                        </p:attrNameLst>
                                      </p:cBhvr>
                                      <p:tavLst>
                                        <p:tav tm="0">
                                          <p:val>
                                            <p:fltVal val="0"/>
                                          </p:val>
                                        </p:tav>
                                        <p:tav tm="100000">
                                          <p:val>
                                            <p:strVal val="#ppt_w"/>
                                          </p:val>
                                        </p:tav>
                                      </p:tavLst>
                                    </p:anim>
                                    <p:anim calcmode="lin" valueType="num">
                                      <p:cBhvr>
                                        <p:cTn id="35" dur="1000" fill="hold"/>
                                        <p:tgtEl>
                                          <p:spTgt spid="32"/>
                                        </p:tgtEl>
                                        <p:attrNameLst>
                                          <p:attrName>ppt_h</p:attrName>
                                        </p:attrNameLst>
                                      </p:cBhvr>
                                      <p:tavLst>
                                        <p:tav tm="0">
                                          <p:val>
                                            <p:fltVal val="0"/>
                                          </p:val>
                                        </p:tav>
                                        <p:tav tm="100000">
                                          <p:val>
                                            <p:strVal val="#ppt_h"/>
                                          </p:val>
                                        </p:tav>
                                      </p:tavLst>
                                    </p:anim>
                                    <p:anim calcmode="lin" valueType="num">
                                      <p:cBhvr>
                                        <p:cTn id="36" dur="1000" fill="hold"/>
                                        <p:tgtEl>
                                          <p:spTgt spid="32"/>
                                        </p:tgtEl>
                                        <p:attrNameLst>
                                          <p:attrName>ppt_x</p:attrName>
                                        </p:attrNameLst>
                                      </p:cBhvr>
                                      <p:tavLst>
                                        <p:tav tm="0">
                                          <p:val>
                                            <p:fltVal val="0.5"/>
                                          </p:val>
                                        </p:tav>
                                        <p:tav tm="100000">
                                          <p:val>
                                            <p:strVal val="#ppt_x"/>
                                          </p:val>
                                        </p:tav>
                                      </p:tavLst>
                                    </p:anim>
                                    <p:anim calcmode="lin" valueType="num">
                                      <p:cBhvr>
                                        <p:cTn id="37" dur="1000" fill="hold"/>
                                        <p:tgtEl>
                                          <p:spTgt spid="32"/>
                                        </p:tgtEl>
                                        <p:attrNameLst>
                                          <p:attrName>ppt_y</p:attrName>
                                        </p:attrNameLst>
                                      </p:cBhvr>
                                      <p:tavLst>
                                        <p:tav tm="0">
                                          <p:val>
                                            <p:fltVal val="0.5"/>
                                          </p:val>
                                        </p:tav>
                                        <p:tav tm="100000">
                                          <p:val>
                                            <p:strVal val="#ppt_y"/>
                                          </p:val>
                                        </p:tav>
                                      </p:tavLst>
                                    </p:anim>
                                  </p:childTnLst>
                                </p:cTn>
                              </p:par>
                              <p:par>
                                <p:cTn id="38" presetID="23" presetClass="entr" presetSubtype="528" repeatCount="indefinite" fill="hold" nodeType="withEffect">
                                  <p:stCondLst>
                                    <p:cond delay="0"/>
                                  </p:stCondLst>
                                  <p:childTnLst>
                                    <p:set>
                                      <p:cBhvr>
                                        <p:cTn id="39" dur="1" fill="hold">
                                          <p:stCondLst>
                                            <p:cond delay="0"/>
                                          </p:stCondLst>
                                        </p:cTn>
                                        <p:tgtEl>
                                          <p:spTgt spid="33"/>
                                        </p:tgtEl>
                                        <p:attrNameLst>
                                          <p:attrName>style.visibility</p:attrName>
                                        </p:attrNameLst>
                                      </p:cBhvr>
                                      <p:to>
                                        <p:strVal val="visible"/>
                                      </p:to>
                                    </p:set>
                                    <p:anim calcmode="lin" valueType="num">
                                      <p:cBhvr>
                                        <p:cTn id="40" dur="1000" fill="hold"/>
                                        <p:tgtEl>
                                          <p:spTgt spid="33"/>
                                        </p:tgtEl>
                                        <p:attrNameLst>
                                          <p:attrName>ppt_w</p:attrName>
                                        </p:attrNameLst>
                                      </p:cBhvr>
                                      <p:tavLst>
                                        <p:tav tm="0">
                                          <p:val>
                                            <p:fltVal val="0"/>
                                          </p:val>
                                        </p:tav>
                                        <p:tav tm="100000">
                                          <p:val>
                                            <p:strVal val="#ppt_w"/>
                                          </p:val>
                                        </p:tav>
                                      </p:tavLst>
                                    </p:anim>
                                    <p:anim calcmode="lin" valueType="num">
                                      <p:cBhvr>
                                        <p:cTn id="41" dur="1000" fill="hold"/>
                                        <p:tgtEl>
                                          <p:spTgt spid="33"/>
                                        </p:tgtEl>
                                        <p:attrNameLst>
                                          <p:attrName>ppt_h</p:attrName>
                                        </p:attrNameLst>
                                      </p:cBhvr>
                                      <p:tavLst>
                                        <p:tav tm="0">
                                          <p:val>
                                            <p:fltVal val="0"/>
                                          </p:val>
                                        </p:tav>
                                        <p:tav tm="100000">
                                          <p:val>
                                            <p:strVal val="#ppt_h"/>
                                          </p:val>
                                        </p:tav>
                                      </p:tavLst>
                                    </p:anim>
                                    <p:anim calcmode="lin" valueType="num">
                                      <p:cBhvr>
                                        <p:cTn id="42" dur="1000" fill="hold"/>
                                        <p:tgtEl>
                                          <p:spTgt spid="33"/>
                                        </p:tgtEl>
                                        <p:attrNameLst>
                                          <p:attrName>ppt_x</p:attrName>
                                        </p:attrNameLst>
                                      </p:cBhvr>
                                      <p:tavLst>
                                        <p:tav tm="0">
                                          <p:val>
                                            <p:fltVal val="0.5"/>
                                          </p:val>
                                        </p:tav>
                                        <p:tav tm="100000">
                                          <p:val>
                                            <p:strVal val="#ppt_x"/>
                                          </p:val>
                                        </p:tav>
                                      </p:tavLst>
                                    </p:anim>
                                    <p:anim calcmode="lin" valueType="num">
                                      <p:cBhvr>
                                        <p:cTn id="43" dur="1000" fill="hold"/>
                                        <p:tgtEl>
                                          <p:spTgt spid="33"/>
                                        </p:tgtEl>
                                        <p:attrNameLst>
                                          <p:attrName>ppt_y</p:attrName>
                                        </p:attrNameLst>
                                      </p:cBhvr>
                                      <p:tavLst>
                                        <p:tav tm="0">
                                          <p:val>
                                            <p:fltVal val="0.5"/>
                                          </p:val>
                                        </p:tav>
                                        <p:tav tm="100000">
                                          <p:val>
                                            <p:strVal val="#ppt_y"/>
                                          </p:val>
                                        </p:tav>
                                      </p:tavLst>
                                    </p:anim>
                                  </p:childTnLst>
                                </p:cTn>
                              </p:par>
                              <p:par>
                                <p:cTn id="44" presetID="23" presetClass="entr" presetSubtype="528" repeatCount="indefinite" fill="hold" grpId="0" nodeType="withEffect">
                                  <p:stCondLst>
                                    <p:cond delay="1500"/>
                                  </p:stCondLst>
                                  <p:childTnLst>
                                    <p:set>
                                      <p:cBhvr>
                                        <p:cTn id="45" dur="1" fill="hold">
                                          <p:stCondLst>
                                            <p:cond delay="0"/>
                                          </p:stCondLst>
                                        </p:cTn>
                                        <p:tgtEl>
                                          <p:spTgt spid="34"/>
                                        </p:tgtEl>
                                        <p:attrNameLst>
                                          <p:attrName>style.visibility</p:attrName>
                                        </p:attrNameLst>
                                      </p:cBhvr>
                                      <p:to>
                                        <p:strVal val="visible"/>
                                      </p:to>
                                    </p:set>
                                    <p:anim calcmode="lin" valueType="num">
                                      <p:cBhvr>
                                        <p:cTn id="46" dur="1000" fill="hold"/>
                                        <p:tgtEl>
                                          <p:spTgt spid="34"/>
                                        </p:tgtEl>
                                        <p:attrNameLst>
                                          <p:attrName>ppt_w</p:attrName>
                                        </p:attrNameLst>
                                      </p:cBhvr>
                                      <p:tavLst>
                                        <p:tav tm="0">
                                          <p:val>
                                            <p:fltVal val="0"/>
                                          </p:val>
                                        </p:tav>
                                        <p:tav tm="100000">
                                          <p:val>
                                            <p:strVal val="#ppt_w"/>
                                          </p:val>
                                        </p:tav>
                                      </p:tavLst>
                                    </p:anim>
                                    <p:anim calcmode="lin" valueType="num">
                                      <p:cBhvr>
                                        <p:cTn id="47" dur="1000" fill="hold"/>
                                        <p:tgtEl>
                                          <p:spTgt spid="34"/>
                                        </p:tgtEl>
                                        <p:attrNameLst>
                                          <p:attrName>ppt_h</p:attrName>
                                        </p:attrNameLst>
                                      </p:cBhvr>
                                      <p:tavLst>
                                        <p:tav tm="0">
                                          <p:val>
                                            <p:fltVal val="0"/>
                                          </p:val>
                                        </p:tav>
                                        <p:tav tm="100000">
                                          <p:val>
                                            <p:strVal val="#ppt_h"/>
                                          </p:val>
                                        </p:tav>
                                      </p:tavLst>
                                    </p:anim>
                                    <p:anim calcmode="lin" valueType="num">
                                      <p:cBhvr>
                                        <p:cTn id="48" dur="1000" fill="hold"/>
                                        <p:tgtEl>
                                          <p:spTgt spid="34"/>
                                        </p:tgtEl>
                                        <p:attrNameLst>
                                          <p:attrName>ppt_x</p:attrName>
                                        </p:attrNameLst>
                                      </p:cBhvr>
                                      <p:tavLst>
                                        <p:tav tm="0">
                                          <p:val>
                                            <p:fltVal val="0.5"/>
                                          </p:val>
                                        </p:tav>
                                        <p:tav tm="100000">
                                          <p:val>
                                            <p:strVal val="#ppt_x"/>
                                          </p:val>
                                        </p:tav>
                                      </p:tavLst>
                                    </p:anim>
                                    <p:anim calcmode="lin" valueType="num">
                                      <p:cBhvr>
                                        <p:cTn id="49" dur="1000" fill="hold"/>
                                        <p:tgtEl>
                                          <p:spTgt spid="34"/>
                                        </p:tgtEl>
                                        <p:attrNameLst>
                                          <p:attrName>ppt_y</p:attrName>
                                        </p:attrNameLst>
                                      </p:cBhvr>
                                      <p:tavLst>
                                        <p:tav tm="0">
                                          <p:val>
                                            <p:fltVal val="0.5"/>
                                          </p:val>
                                        </p:tav>
                                        <p:tav tm="100000">
                                          <p:val>
                                            <p:strVal val="#ppt_y"/>
                                          </p:val>
                                        </p:tav>
                                      </p:tavLst>
                                    </p:anim>
                                  </p:childTnLst>
                                </p:cTn>
                              </p:par>
                              <p:par>
                                <p:cTn id="50" presetID="23" presetClass="entr" presetSubtype="528" repeatCount="indefinite" fill="hold" nodeType="withEffect">
                                  <p:stCondLst>
                                    <p:cond delay="1500"/>
                                  </p:stCondLst>
                                  <p:childTnLst>
                                    <p:set>
                                      <p:cBhvr>
                                        <p:cTn id="51" dur="1" fill="hold">
                                          <p:stCondLst>
                                            <p:cond delay="0"/>
                                          </p:stCondLst>
                                        </p:cTn>
                                        <p:tgtEl>
                                          <p:spTgt spid="35"/>
                                        </p:tgtEl>
                                        <p:attrNameLst>
                                          <p:attrName>style.visibility</p:attrName>
                                        </p:attrNameLst>
                                      </p:cBhvr>
                                      <p:to>
                                        <p:strVal val="visible"/>
                                      </p:to>
                                    </p:set>
                                    <p:anim calcmode="lin" valueType="num">
                                      <p:cBhvr>
                                        <p:cTn id="52" dur="1000" fill="hold"/>
                                        <p:tgtEl>
                                          <p:spTgt spid="35"/>
                                        </p:tgtEl>
                                        <p:attrNameLst>
                                          <p:attrName>ppt_w</p:attrName>
                                        </p:attrNameLst>
                                      </p:cBhvr>
                                      <p:tavLst>
                                        <p:tav tm="0">
                                          <p:val>
                                            <p:fltVal val="0"/>
                                          </p:val>
                                        </p:tav>
                                        <p:tav tm="100000">
                                          <p:val>
                                            <p:strVal val="#ppt_w"/>
                                          </p:val>
                                        </p:tav>
                                      </p:tavLst>
                                    </p:anim>
                                    <p:anim calcmode="lin" valueType="num">
                                      <p:cBhvr>
                                        <p:cTn id="53" dur="1000" fill="hold"/>
                                        <p:tgtEl>
                                          <p:spTgt spid="35"/>
                                        </p:tgtEl>
                                        <p:attrNameLst>
                                          <p:attrName>ppt_h</p:attrName>
                                        </p:attrNameLst>
                                      </p:cBhvr>
                                      <p:tavLst>
                                        <p:tav tm="0">
                                          <p:val>
                                            <p:fltVal val="0"/>
                                          </p:val>
                                        </p:tav>
                                        <p:tav tm="100000">
                                          <p:val>
                                            <p:strVal val="#ppt_h"/>
                                          </p:val>
                                        </p:tav>
                                      </p:tavLst>
                                    </p:anim>
                                    <p:anim calcmode="lin" valueType="num">
                                      <p:cBhvr>
                                        <p:cTn id="54" dur="1000" fill="hold"/>
                                        <p:tgtEl>
                                          <p:spTgt spid="35"/>
                                        </p:tgtEl>
                                        <p:attrNameLst>
                                          <p:attrName>ppt_x</p:attrName>
                                        </p:attrNameLst>
                                      </p:cBhvr>
                                      <p:tavLst>
                                        <p:tav tm="0">
                                          <p:val>
                                            <p:fltVal val="0.5"/>
                                          </p:val>
                                        </p:tav>
                                        <p:tav tm="100000">
                                          <p:val>
                                            <p:strVal val="#ppt_x"/>
                                          </p:val>
                                        </p:tav>
                                      </p:tavLst>
                                    </p:anim>
                                    <p:anim calcmode="lin" valueType="num">
                                      <p:cBhvr>
                                        <p:cTn id="55" dur="1000" fill="hold"/>
                                        <p:tgtEl>
                                          <p:spTgt spid="35"/>
                                        </p:tgtEl>
                                        <p:attrNameLst>
                                          <p:attrName>ppt_y</p:attrName>
                                        </p:attrNameLst>
                                      </p:cBhvr>
                                      <p:tavLst>
                                        <p:tav tm="0">
                                          <p:val>
                                            <p:fltVal val="0.5"/>
                                          </p:val>
                                        </p:tav>
                                        <p:tav tm="100000">
                                          <p:val>
                                            <p:strVal val="#ppt_y"/>
                                          </p:val>
                                        </p:tav>
                                      </p:tavLst>
                                    </p:anim>
                                  </p:childTnLst>
                                </p:cTn>
                              </p:par>
                              <p:par>
                                <p:cTn id="56" presetID="23" presetClass="entr" presetSubtype="528" repeatCount="indefinite" fill="hold" grpId="0" nodeType="withEffect">
                                  <p:stCondLst>
                                    <p:cond delay="0"/>
                                  </p:stCondLst>
                                  <p:childTnLst>
                                    <p:set>
                                      <p:cBhvr>
                                        <p:cTn id="57" dur="1" fill="hold">
                                          <p:stCondLst>
                                            <p:cond delay="0"/>
                                          </p:stCondLst>
                                        </p:cTn>
                                        <p:tgtEl>
                                          <p:spTgt spid="36"/>
                                        </p:tgtEl>
                                        <p:attrNameLst>
                                          <p:attrName>style.visibility</p:attrName>
                                        </p:attrNameLst>
                                      </p:cBhvr>
                                      <p:to>
                                        <p:strVal val="visible"/>
                                      </p:to>
                                    </p:set>
                                    <p:anim calcmode="lin" valueType="num">
                                      <p:cBhvr>
                                        <p:cTn id="58" dur="1000" fill="hold"/>
                                        <p:tgtEl>
                                          <p:spTgt spid="36"/>
                                        </p:tgtEl>
                                        <p:attrNameLst>
                                          <p:attrName>ppt_w</p:attrName>
                                        </p:attrNameLst>
                                      </p:cBhvr>
                                      <p:tavLst>
                                        <p:tav tm="0">
                                          <p:val>
                                            <p:fltVal val="0"/>
                                          </p:val>
                                        </p:tav>
                                        <p:tav tm="100000">
                                          <p:val>
                                            <p:strVal val="#ppt_w"/>
                                          </p:val>
                                        </p:tav>
                                      </p:tavLst>
                                    </p:anim>
                                    <p:anim calcmode="lin" valueType="num">
                                      <p:cBhvr>
                                        <p:cTn id="59" dur="1000" fill="hold"/>
                                        <p:tgtEl>
                                          <p:spTgt spid="36"/>
                                        </p:tgtEl>
                                        <p:attrNameLst>
                                          <p:attrName>ppt_h</p:attrName>
                                        </p:attrNameLst>
                                      </p:cBhvr>
                                      <p:tavLst>
                                        <p:tav tm="0">
                                          <p:val>
                                            <p:fltVal val="0"/>
                                          </p:val>
                                        </p:tav>
                                        <p:tav tm="100000">
                                          <p:val>
                                            <p:strVal val="#ppt_h"/>
                                          </p:val>
                                        </p:tav>
                                      </p:tavLst>
                                    </p:anim>
                                    <p:anim calcmode="lin" valueType="num">
                                      <p:cBhvr>
                                        <p:cTn id="60" dur="1000" fill="hold"/>
                                        <p:tgtEl>
                                          <p:spTgt spid="36"/>
                                        </p:tgtEl>
                                        <p:attrNameLst>
                                          <p:attrName>ppt_x</p:attrName>
                                        </p:attrNameLst>
                                      </p:cBhvr>
                                      <p:tavLst>
                                        <p:tav tm="0">
                                          <p:val>
                                            <p:fltVal val="0.5"/>
                                          </p:val>
                                        </p:tav>
                                        <p:tav tm="100000">
                                          <p:val>
                                            <p:strVal val="#ppt_x"/>
                                          </p:val>
                                        </p:tav>
                                      </p:tavLst>
                                    </p:anim>
                                    <p:anim calcmode="lin" valueType="num">
                                      <p:cBhvr>
                                        <p:cTn id="61" dur="1000" fill="hold"/>
                                        <p:tgtEl>
                                          <p:spTgt spid="36"/>
                                        </p:tgtEl>
                                        <p:attrNameLst>
                                          <p:attrName>ppt_y</p:attrName>
                                        </p:attrNameLst>
                                      </p:cBhvr>
                                      <p:tavLst>
                                        <p:tav tm="0">
                                          <p:val>
                                            <p:fltVal val="0.5"/>
                                          </p:val>
                                        </p:tav>
                                        <p:tav tm="100000">
                                          <p:val>
                                            <p:strVal val="#ppt_y"/>
                                          </p:val>
                                        </p:tav>
                                      </p:tavLst>
                                    </p:anim>
                                  </p:childTnLst>
                                </p:cTn>
                              </p:par>
                              <p:par>
                                <p:cTn id="62" presetID="23" presetClass="entr" presetSubtype="528" repeatCount="indefinite" fill="hold" grpId="0" nodeType="withEffect">
                                  <p:stCondLst>
                                    <p:cond delay="500"/>
                                  </p:stCondLst>
                                  <p:childTnLst>
                                    <p:set>
                                      <p:cBhvr>
                                        <p:cTn id="63" dur="1" fill="hold">
                                          <p:stCondLst>
                                            <p:cond delay="0"/>
                                          </p:stCondLst>
                                        </p:cTn>
                                        <p:tgtEl>
                                          <p:spTgt spid="37"/>
                                        </p:tgtEl>
                                        <p:attrNameLst>
                                          <p:attrName>style.visibility</p:attrName>
                                        </p:attrNameLst>
                                      </p:cBhvr>
                                      <p:to>
                                        <p:strVal val="visible"/>
                                      </p:to>
                                    </p:set>
                                    <p:anim calcmode="lin" valueType="num">
                                      <p:cBhvr>
                                        <p:cTn id="64" dur="1000" fill="hold"/>
                                        <p:tgtEl>
                                          <p:spTgt spid="37"/>
                                        </p:tgtEl>
                                        <p:attrNameLst>
                                          <p:attrName>ppt_w</p:attrName>
                                        </p:attrNameLst>
                                      </p:cBhvr>
                                      <p:tavLst>
                                        <p:tav tm="0">
                                          <p:val>
                                            <p:fltVal val="0"/>
                                          </p:val>
                                        </p:tav>
                                        <p:tav tm="100000">
                                          <p:val>
                                            <p:strVal val="#ppt_w"/>
                                          </p:val>
                                        </p:tav>
                                      </p:tavLst>
                                    </p:anim>
                                    <p:anim calcmode="lin" valueType="num">
                                      <p:cBhvr>
                                        <p:cTn id="65" dur="1000" fill="hold"/>
                                        <p:tgtEl>
                                          <p:spTgt spid="37"/>
                                        </p:tgtEl>
                                        <p:attrNameLst>
                                          <p:attrName>ppt_h</p:attrName>
                                        </p:attrNameLst>
                                      </p:cBhvr>
                                      <p:tavLst>
                                        <p:tav tm="0">
                                          <p:val>
                                            <p:fltVal val="0"/>
                                          </p:val>
                                        </p:tav>
                                        <p:tav tm="100000">
                                          <p:val>
                                            <p:strVal val="#ppt_h"/>
                                          </p:val>
                                        </p:tav>
                                      </p:tavLst>
                                    </p:anim>
                                    <p:anim calcmode="lin" valueType="num">
                                      <p:cBhvr>
                                        <p:cTn id="66" dur="1000" fill="hold"/>
                                        <p:tgtEl>
                                          <p:spTgt spid="37"/>
                                        </p:tgtEl>
                                        <p:attrNameLst>
                                          <p:attrName>ppt_x</p:attrName>
                                        </p:attrNameLst>
                                      </p:cBhvr>
                                      <p:tavLst>
                                        <p:tav tm="0">
                                          <p:val>
                                            <p:fltVal val="0.5"/>
                                          </p:val>
                                        </p:tav>
                                        <p:tav tm="100000">
                                          <p:val>
                                            <p:strVal val="#ppt_x"/>
                                          </p:val>
                                        </p:tav>
                                      </p:tavLst>
                                    </p:anim>
                                    <p:anim calcmode="lin" valueType="num">
                                      <p:cBhvr>
                                        <p:cTn id="67" dur="1000" fill="hold"/>
                                        <p:tgtEl>
                                          <p:spTgt spid="37"/>
                                        </p:tgtEl>
                                        <p:attrNameLst>
                                          <p:attrName>ppt_y</p:attrName>
                                        </p:attrNameLst>
                                      </p:cBhvr>
                                      <p:tavLst>
                                        <p:tav tm="0">
                                          <p:val>
                                            <p:fltVal val="0.5"/>
                                          </p:val>
                                        </p:tav>
                                        <p:tav tm="100000">
                                          <p:val>
                                            <p:strVal val="#ppt_y"/>
                                          </p:val>
                                        </p:tav>
                                      </p:tavLst>
                                    </p:anim>
                                  </p:childTnLst>
                                </p:cTn>
                              </p:par>
                              <p:par>
                                <p:cTn id="68" presetID="23" presetClass="entr" presetSubtype="528" repeatCount="indefinite" fill="hold" grpId="0" nodeType="withEffect">
                                  <p:stCondLst>
                                    <p:cond delay="0"/>
                                  </p:stCondLst>
                                  <p:childTnLst>
                                    <p:set>
                                      <p:cBhvr>
                                        <p:cTn id="69" dur="1" fill="hold">
                                          <p:stCondLst>
                                            <p:cond delay="0"/>
                                          </p:stCondLst>
                                        </p:cTn>
                                        <p:tgtEl>
                                          <p:spTgt spid="38"/>
                                        </p:tgtEl>
                                        <p:attrNameLst>
                                          <p:attrName>style.visibility</p:attrName>
                                        </p:attrNameLst>
                                      </p:cBhvr>
                                      <p:to>
                                        <p:strVal val="visible"/>
                                      </p:to>
                                    </p:set>
                                    <p:anim calcmode="lin" valueType="num">
                                      <p:cBhvr>
                                        <p:cTn id="70" dur="1000" fill="hold"/>
                                        <p:tgtEl>
                                          <p:spTgt spid="38"/>
                                        </p:tgtEl>
                                        <p:attrNameLst>
                                          <p:attrName>ppt_w</p:attrName>
                                        </p:attrNameLst>
                                      </p:cBhvr>
                                      <p:tavLst>
                                        <p:tav tm="0">
                                          <p:val>
                                            <p:fltVal val="0"/>
                                          </p:val>
                                        </p:tav>
                                        <p:tav tm="100000">
                                          <p:val>
                                            <p:strVal val="#ppt_w"/>
                                          </p:val>
                                        </p:tav>
                                      </p:tavLst>
                                    </p:anim>
                                    <p:anim calcmode="lin" valueType="num">
                                      <p:cBhvr>
                                        <p:cTn id="71" dur="1000" fill="hold"/>
                                        <p:tgtEl>
                                          <p:spTgt spid="38"/>
                                        </p:tgtEl>
                                        <p:attrNameLst>
                                          <p:attrName>ppt_h</p:attrName>
                                        </p:attrNameLst>
                                      </p:cBhvr>
                                      <p:tavLst>
                                        <p:tav tm="0">
                                          <p:val>
                                            <p:fltVal val="0"/>
                                          </p:val>
                                        </p:tav>
                                        <p:tav tm="100000">
                                          <p:val>
                                            <p:strVal val="#ppt_h"/>
                                          </p:val>
                                        </p:tav>
                                      </p:tavLst>
                                    </p:anim>
                                    <p:anim calcmode="lin" valueType="num">
                                      <p:cBhvr>
                                        <p:cTn id="72" dur="1000" fill="hold"/>
                                        <p:tgtEl>
                                          <p:spTgt spid="38"/>
                                        </p:tgtEl>
                                        <p:attrNameLst>
                                          <p:attrName>ppt_x</p:attrName>
                                        </p:attrNameLst>
                                      </p:cBhvr>
                                      <p:tavLst>
                                        <p:tav tm="0">
                                          <p:val>
                                            <p:fltVal val="0.5"/>
                                          </p:val>
                                        </p:tav>
                                        <p:tav tm="100000">
                                          <p:val>
                                            <p:strVal val="#ppt_x"/>
                                          </p:val>
                                        </p:tav>
                                      </p:tavLst>
                                    </p:anim>
                                    <p:anim calcmode="lin" valueType="num">
                                      <p:cBhvr>
                                        <p:cTn id="73" dur="1000" fill="hold"/>
                                        <p:tgtEl>
                                          <p:spTgt spid="3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1" grpId="0" animBg="1"/>
      <p:bldP spid="34" grpId="0" animBg="1"/>
      <p:bldP spid="36" grpId="0" animBg="1"/>
      <p:bldP spid="37" grpId="0" animBg="1"/>
      <p:bldP spid="38"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3446287" y="1005793"/>
            <a:ext cx="4147929" cy="700546"/>
          </a:xfrm>
          <a:prstGeom prst="roundRect">
            <a:avLst/>
          </a:prstGeom>
          <a:solidFill>
            <a:srgbClr val="C00000"/>
          </a:solidFill>
          <a:ln w="12700" cap="flat" cmpd="sng" algn="ctr">
            <a:noFill/>
            <a:prstDash val="solid"/>
            <a:miter lim="800000"/>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1016" kern="0">
              <a:solidFill>
                <a:prstClr val="white"/>
              </a:solidFill>
              <a:latin typeface="Lato Light"/>
            </a:endParaRPr>
          </a:p>
        </p:txBody>
      </p:sp>
      <p:sp>
        <p:nvSpPr>
          <p:cNvPr id="4" name="Rounded Rectangle 3"/>
          <p:cNvSpPr/>
          <p:nvPr/>
        </p:nvSpPr>
        <p:spPr>
          <a:xfrm>
            <a:off x="3537995" y="1085771"/>
            <a:ext cx="3964512" cy="670805"/>
          </a:xfrm>
          <a:prstGeom prst="roundRect">
            <a:avLst/>
          </a:prstGeom>
          <a:solidFill>
            <a:sysClr val="window" lastClr="FFFFFF"/>
          </a:solidFill>
          <a:ln w="12700" cap="flat" cmpd="sng" algn="ctr">
            <a:noFill/>
            <a:prstDash val="solid"/>
            <a:miter lim="800000"/>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1016" kern="0">
              <a:solidFill>
                <a:prstClr val="white"/>
              </a:solidFill>
              <a:latin typeface="Lato Light"/>
            </a:endParaRPr>
          </a:p>
        </p:txBody>
      </p:sp>
      <p:sp>
        <p:nvSpPr>
          <p:cNvPr id="5" name="TextBox 4"/>
          <p:cNvSpPr txBox="1">
            <a:spLocks noChangeArrowheads="1"/>
          </p:cNvSpPr>
          <p:nvPr/>
        </p:nvSpPr>
        <p:spPr bwMode="auto">
          <a:xfrm>
            <a:off x="3816522" y="1102405"/>
            <a:ext cx="3552825"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fontAlgn="base">
              <a:spcBef>
                <a:spcPct val="0"/>
              </a:spcBef>
              <a:spcAft>
                <a:spcPct val="0"/>
              </a:spcAft>
            </a:pPr>
            <a:r>
              <a:rPr lang="en-US" altLang="en-US" sz="3200" b="1" dirty="0">
                <a:solidFill>
                  <a:srgbClr val="FF0000"/>
                </a:solidFill>
                <a:latin typeface="Times New Roman" panose="02020603050405020304" pitchFamily="18" charset="0"/>
                <a:cs typeface="Times New Roman" panose="02020603050405020304" pitchFamily="18" charset="0"/>
              </a:rPr>
              <a:t>PHIẾU BÀI TẬP</a:t>
            </a:r>
          </a:p>
        </p:txBody>
      </p:sp>
      <p:cxnSp>
        <p:nvCxnSpPr>
          <p:cNvPr id="6" name="Straight Connector 5"/>
          <p:cNvCxnSpPr/>
          <p:nvPr/>
        </p:nvCxnSpPr>
        <p:spPr>
          <a:xfrm>
            <a:off x="1785938" y="1943100"/>
            <a:ext cx="7967662" cy="61913"/>
          </a:xfrm>
          <a:prstGeom prst="line">
            <a:avLst/>
          </a:prstGeom>
          <a:noFill/>
          <a:ln w="76200" cap="flat" cmpd="sng" algn="ctr">
            <a:solidFill>
              <a:srgbClr val="FF0000"/>
            </a:solidFill>
            <a:prstDash val="solid"/>
            <a:miter lim="800000"/>
          </a:ln>
          <a:effectLst/>
        </p:spPr>
      </p:cxnSp>
      <p:cxnSp>
        <p:nvCxnSpPr>
          <p:cNvPr id="7" name="Straight Connector 6"/>
          <p:cNvCxnSpPr/>
          <p:nvPr/>
        </p:nvCxnSpPr>
        <p:spPr>
          <a:xfrm>
            <a:off x="5737994" y="1970088"/>
            <a:ext cx="0" cy="400050"/>
          </a:xfrm>
          <a:prstGeom prst="line">
            <a:avLst/>
          </a:prstGeom>
          <a:noFill/>
          <a:ln w="76200" cap="flat" cmpd="sng" algn="ctr">
            <a:solidFill>
              <a:srgbClr val="FF0000"/>
            </a:solidFill>
            <a:prstDash val="solid"/>
            <a:miter lim="800000"/>
          </a:ln>
          <a:effectLst/>
        </p:spPr>
      </p:cxnSp>
      <p:cxnSp>
        <p:nvCxnSpPr>
          <p:cNvPr id="8" name="Straight Connector 7"/>
          <p:cNvCxnSpPr/>
          <p:nvPr/>
        </p:nvCxnSpPr>
        <p:spPr>
          <a:xfrm>
            <a:off x="1768475" y="1970088"/>
            <a:ext cx="0" cy="295275"/>
          </a:xfrm>
          <a:prstGeom prst="line">
            <a:avLst/>
          </a:prstGeom>
          <a:noFill/>
          <a:ln w="76200" cap="flat" cmpd="sng" algn="ctr">
            <a:solidFill>
              <a:srgbClr val="FF0000"/>
            </a:solidFill>
            <a:prstDash val="solid"/>
            <a:miter lim="800000"/>
          </a:ln>
          <a:effectLst/>
        </p:spPr>
      </p:cxnSp>
      <p:cxnSp>
        <p:nvCxnSpPr>
          <p:cNvPr id="9" name="Straight Connector 8"/>
          <p:cNvCxnSpPr/>
          <p:nvPr/>
        </p:nvCxnSpPr>
        <p:spPr>
          <a:xfrm>
            <a:off x="9753600" y="2028825"/>
            <a:ext cx="0" cy="295275"/>
          </a:xfrm>
          <a:prstGeom prst="line">
            <a:avLst/>
          </a:prstGeom>
          <a:noFill/>
          <a:ln w="76200" cap="flat" cmpd="sng" algn="ctr">
            <a:solidFill>
              <a:srgbClr val="FF0000"/>
            </a:solidFill>
            <a:prstDash val="solid"/>
            <a:miter lim="800000"/>
          </a:ln>
          <a:effectLst/>
        </p:spPr>
      </p:cxnSp>
      <p:sp>
        <p:nvSpPr>
          <p:cNvPr id="10" name="Rounded Rectangle 9"/>
          <p:cNvSpPr/>
          <p:nvPr/>
        </p:nvSpPr>
        <p:spPr>
          <a:xfrm>
            <a:off x="213628" y="2324235"/>
            <a:ext cx="3195798" cy="1370822"/>
          </a:xfrm>
          <a:prstGeom prst="roundRect">
            <a:avLst/>
          </a:prstGeom>
          <a:solidFill>
            <a:srgbClr val="FFC000"/>
          </a:solidFill>
          <a:ln w="12700" cap="flat" cmpd="sng" algn="ctr">
            <a:noFill/>
            <a:prstDash val="solid"/>
            <a:miter lim="800000"/>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1016" kern="0">
              <a:solidFill>
                <a:prstClr val="white"/>
              </a:solidFill>
              <a:latin typeface="Lato Light"/>
            </a:endParaRPr>
          </a:p>
        </p:txBody>
      </p:sp>
      <p:sp>
        <p:nvSpPr>
          <p:cNvPr id="11" name="Rounded Rectangle 10"/>
          <p:cNvSpPr/>
          <p:nvPr/>
        </p:nvSpPr>
        <p:spPr>
          <a:xfrm>
            <a:off x="240072" y="2492475"/>
            <a:ext cx="3105870" cy="1136658"/>
          </a:xfrm>
          <a:prstGeom prst="roundRect">
            <a:avLst/>
          </a:prstGeom>
          <a:solidFill>
            <a:sysClr val="window" lastClr="FFFFFF"/>
          </a:solidFill>
          <a:ln w="12700" cap="flat" cmpd="sng" algn="ctr">
            <a:noFill/>
            <a:prstDash val="solid"/>
            <a:miter lim="800000"/>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1016" kern="0">
              <a:solidFill>
                <a:prstClr val="white"/>
              </a:solidFill>
              <a:latin typeface="Lato Light"/>
            </a:endParaRPr>
          </a:p>
        </p:txBody>
      </p:sp>
      <p:sp>
        <p:nvSpPr>
          <p:cNvPr id="12" name="Rounded Rectangle 11"/>
          <p:cNvSpPr/>
          <p:nvPr/>
        </p:nvSpPr>
        <p:spPr>
          <a:xfrm>
            <a:off x="3802384" y="2429135"/>
            <a:ext cx="3957994" cy="1279515"/>
          </a:xfrm>
          <a:prstGeom prst="roundRect">
            <a:avLst/>
          </a:prstGeom>
          <a:solidFill>
            <a:srgbClr val="1D9BB8">
              <a:lumMod val="75000"/>
            </a:srgbClr>
          </a:solidFill>
          <a:ln w="12700" cap="flat" cmpd="sng" algn="ctr">
            <a:noFill/>
            <a:prstDash val="solid"/>
            <a:miter lim="800000"/>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1016" kern="0">
              <a:solidFill>
                <a:prstClr val="white"/>
              </a:solidFill>
              <a:latin typeface="Lato Light"/>
            </a:endParaRPr>
          </a:p>
        </p:txBody>
      </p:sp>
      <p:sp>
        <p:nvSpPr>
          <p:cNvPr id="13" name="Rounded Rectangle 12"/>
          <p:cNvSpPr/>
          <p:nvPr/>
        </p:nvSpPr>
        <p:spPr>
          <a:xfrm>
            <a:off x="3969525" y="2569909"/>
            <a:ext cx="3727049" cy="1150747"/>
          </a:xfrm>
          <a:prstGeom prst="roundRect">
            <a:avLst/>
          </a:prstGeom>
          <a:solidFill>
            <a:sysClr val="window" lastClr="FFFFFF"/>
          </a:solidFill>
          <a:ln w="12700" cap="flat" cmpd="sng" algn="ctr">
            <a:noFill/>
            <a:prstDash val="solid"/>
            <a:miter lim="800000"/>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1016" kern="0">
              <a:solidFill>
                <a:prstClr val="white"/>
              </a:solidFill>
              <a:latin typeface="Lato Light"/>
            </a:endParaRPr>
          </a:p>
        </p:txBody>
      </p:sp>
      <p:sp>
        <p:nvSpPr>
          <p:cNvPr id="14" name="Rounded Rectangle 13"/>
          <p:cNvSpPr/>
          <p:nvPr/>
        </p:nvSpPr>
        <p:spPr>
          <a:xfrm>
            <a:off x="7920288" y="2411370"/>
            <a:ext cx="4203639" cy="1341941"/>
          </a:xfrm>
          <a:prstGeom prst="roundRect">
            <a:avLst/>
          </a:prstGeom>
          <a:solidFill>
            <a:srgbClr val="7030A0"/>
          </a:solidFill>
          <a:ln w="12700" cap="flat" cmpd="sng" algn="ctr">
            <a:noFill/>
            <a:prstDash val="solid"/>
            <a:miter lim="800000"/>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1016" kern="0">
              <a:solidFill>
                <a:prstClr val="white"/>
              </a:solidFill>
              <a:latin typeface="Lato Light"/>
            </a:endParaRPr>
          </a:p>
        </p:txBody>
      </p:sp>
      <p:sp>
        <p:nvSpPr>
          <p:cNvPr id="15" name="Rounded Rectangle 14"/>
          <p:cNvSpPr/>
          <p:nvPr/>
        </p:nvSpPr>
        <p:spPr>
          <a:xfrm>
            <a:off x="8005331" y="2507725"/>
            <a:ext cx="4033552" cy="1200925"/>
          </a:xfrm>
          <a:prstGeom prst="roundRect">
            <a:avLst/>
          </a:prstGeom>
          <a:solidFill>
            <a:sysClr val="window" lastClr="FFFFFF"/>
          </a:solidFill>
          <a:ln w="12700" cap="flat" cmpd="sng" algn="ctr">
            <a:noFill/>
            <a:prstDash val="solid"/>
            <a:miter lim="800000"/>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1016" kern="0">
              <a:solidFill>
                <a:prstClr val="white"/>
              </a:solidFill>
              <a:latin typeface="Lato Light"/>
            </a:endParaRPr>
          </a:p>
        </p:txBody>
      </p:sp>
      <p:sp>
        <p:nvSpPr>
          <p:cNvPr id="16" name="TextBox 15"/>
          <p:cNvSpPr txBox="1">
            <a:spLocks noChangeArrowheads="1"/>
          </p:cNvSpPr>
          <p:nvPr/>
        </p:nvSpPr>
        <p:spPr bwMode="auto">
          <a:xfrm>
            <a:off x="292101" y="2594870"/>
            <a:ext cx="3046412" cy="779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eaLnBrk="0" fontAlgn="base" hangingPunct="0">
              <a:lnSpc>
                <a:spcPct val="115000"/>
              </a:lnSpc>
              <a:spcBef>
                <a:spcPts val="0"/>
              </a:spcBef>
              <a:spcAft>
                <a:spcPts val="400"/>
              </a:spcAft>
              <a:buClr>
                <a:srgbClr val="000000"/>
              </a:buClr>
              <a:buSzPts val="1000"/>
              <a:tabLst>
                <a:tab pos="486410" algn="l"/>
              </a:tabLst>
            </a:pPr>
            <a:r>
              <a:rPr lang="en-US" sz="2000" b="1" kern="0" dirty="0">
                <a:latin typeface="Times New Roman" panose="02020603050405020304" pitchFamily="18" charset="0"/>
                <a:cs typeface="Times New Roman" panose="02020603050405020304" pitchFamily="18" charset="0"/>
              </a:rPr>
              <a:t>D</a:t>
            </a:r>
            <a:r>
              <a:rPr lang="vi-VN" sz="2000" b="1" kern="0" dirty="0">
                <a:latin typeface="Times New Roman" panose="02020603050405020304" pitchFamily="18" charset="0"/>
                <a:cs typeface="Times New Roman" panose="02020603050405020304" pitchFamily="18" charset="0"/>
              </a:rPr>
              <a:t>òng họ Nguyễn Lân</a:t>
            </a:r>
            <a:r>
              <a:rPr lang="en-US" sz="2000" b="1" kern="0" dirty="0">
                <a:latin typeface="Times New Roman" panose="02020603050405020304" pitchFamily="18" charset="0"/>
                <a:cs typeface="Times New Roman" panose="02020603050405020304" pitchFamily="18" charset="0"/>
              </a:rPr>
              <a:t> </a:t>
            </a:r>
            <a:r>
              <a:rPr lang="en-US" sz="2000" b="1" kern="0" dirty="0" err="1">
                <a:latin typeface="Times New Roman" panose="02020603050405020304" pitchFamily="18" charset="0"/>
                <a:cs typeface="Times New Roman" panose="02020603050405020304" pitchFamily="18" charset="0"/>
              </a:rPr>
              <a:t>có</a:t>
            </a:r>
            <a:r>
              <a:rPr lang="en-US" sz="2000" b="1" kern="0" dirty="0">
                <a:latin typeface="Times New Roman" panose="02020603050405020304" pitchFamily="18" charset="0"/>
                <a:cs typeface="Times New Roman" panose="02020603050405020304" pitchFamily="18" charset="0"/>
              </a:rPr>
              <a:t> </a:t>
            </a:r>
            <a:r>
              <a:rPr lang="en-US" sz="2000" b="1" kern="0" dirty="0" err="1">
                <a:latin typeface="Times New Roman" panose="02020603050405020304" pitchFamily="18" charset="0"/>
                <a:cs typeface="Times New Roman" panose="02020603050405020304" pitchFamily="18" charset="0"/>
              </a:rPr>
              <a:t>truyền</a:t>
            </a:r>
            <a:r>
              <a:rPr lang="en-US" sz="2000" b="1" kern="0" dirty="0">
                <a:latin typeface="Times New Roman" panose="02020603050405020304" pitchFamily="18" charset="0"/>
                <a:cs typeface="Times New Roman" panose="02020603050405020304" pitchFamily="18" charset="0"/>
              </a:rPr>
              <a:t> </a:t>
            </a:r>
            <a:r>
              <a:rPr lang="en-US" sz="2000" b="1" kern="0" dirty="0" err="1">
                <a:latin typeface="Times New Roman" panose="02020603050405020304" pitchFamily="18" charset="0"/>
                <a:cs typeface="Times New Roman" panose="02020603050405020304" pitchFamily="18" charset="0"/>
              </a:rPr>
              <a:t>thống</a:t>
            </a:r>
            <a:r>
              <a:rPr lang="en-US" sz="2000" b="1" kern="0" dirty="0">
                <a:latin typeface="Times New Roman" panose="02020603050405020304" pitchFamily="18" charset="0"/>
                <a:cs typeface="Times New Roman" panose="02020603050405020304" pitchFamily="18" charset="0"/>
              </a:rPr>
              <a:t> </a:t>
            </a:r>
            <a:r>
              <a:rPr lang="en-US" sz="2000" b="1" kern="0" dirty="0" err="1">
                <a:latin typeface="Times New Roman" panose="02020603050405020304" pitchFamily="18" charset="0"/>
                <a:cs typeface="Times New Roman" panose="02020603050405020304" pitchFamily="18" charset="0"/>
              </a:rPr>
              <a:t>gì</a:t>
            </a:r>
            <a:r>
              <a:rPr lang="vi-VN" sz="2000" b="1" kern="0" dirty="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ea typeface="Segoe UI" panose="020B0502040204020203" pitchFamily="34" charset="0"/>
              <a:cs typeface="Times New Roman" panose="02020603050405020304" pitchFamily="18" charset="0"/>
            </a:endParaRPr>
          </a:p>
        </p:txBody>
      </p:sp>
      <p:sp>
        <p:nvSpPr>
          <p:cNvPr id="17" name="TextBox 16"/>
          <p:cNvSpPr txBox="1">
            <a:spLocks noChangeArrowheads="1"/>
          </p:cNvSpPr>
          <p:nvPr/>
        </p:nvSpPr>
        <p:spPr bwMode="auto">
          <a:xfrm>
            <a:off x="3893124" y="2566511"/>
            <a:ext cx="3879850" cy="779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eaLnBrk="0" fontAlgn="base" hangingPunct="0">
              <a:lnSpc>
                <a:spcPct val="115000"/>
              </a:lnSpc>
              <a:spcBef>
                <a:spcPts val="0"/>
              </a:spcBef>
              <a:spcAft>
                <a:spcPts val="400"/>
              </a:spcAft>
              <a:buClr>
                <a:srgbClr val="000000"/>
              </a:buClr>
              <a:buSzPts val="1000"/>
              <a:tabLst>
                <a:tab pos="510540" algn="l"/>
              </a:tabLst>
            </a:pPr>
            <a:r>
              <a:rPr lang="en-US" sz="2000" kern="0" dirty="0">
                <a:latin typeface="Times New Roman" panose="02020603050405020304" pitchFamily="18" charset="0"/>
                <a:cs typeface="Times New Roman" panose="02020603050405020304" pitchFamily="18" charset="0"/>
              </a:rPr>
              <a:t> </a:t>
            </a:r>
            <a:r>
              <a:rPr lang="vi-VN" sz="2000" b="1" kern="0" dirty="0">
                <a:latin typeface="Times New Roman" panose="02020603050405020304" pitchFamily="18" charset="0"/>
                <a:cs typeface="Times New Roman" panose="02020603050405020304" pitchFamily="18" charset="0"/>
              </a:rPr>
              <a:t>Em có suy nghĩ gì về truyền thống của dòng họ Nguyễn Lân?</a:t>
            </a:r>
            <a:endParaRPr lang="vi-VN" altLang="en-US" sz="2000" b="1" kern="0" dirty="0">
              <a:solidFill>
                <a:srgbClr val="006600"/>
              </a:solidFill>
              <a:latin typeface="Times New Roman" panose="02020603050405020304" pitchFamily="18" charset="0"/>
              <a:cs typeface="Times New Roman" panose="02020603050405020304" pitchFamily="18" charset="0"/>
            </a:endParaRPr>
          </a:p>
        </p:txBody>
      </p:sp>
      <p:sp>
        <p:nvSpPr>
          <p:cNvPr id="18" name="TextBox 17"/>
          <p:cNvSpPr txBox="1">
            <a:spLocks noChangeArrowheads="1"/>
          </p:cNvSpPr>
          <p:nvPr/>
        </p:nvSpPr>
        <p:spPr bwMode="auto">
          <a:xfrm>
            <a:off x="8022020" y="2594870"/>
            <a:ext cx="410190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r>
              <a:rPr lang="vi-VN" sz="2000" b="1" dirty="0">
                <a:latin typeface="Times New Roman" panose="02020603050405020304" pitchFamily="18" charset="0"/>
                <a:cs typeface="Times New Roman" panose="02020603050405020304" pitchFamily="18" charset="0"/>
              </a:rPr>
              <a:t>Từ thông tin trên và những hiểu biết của bản thân, em hiểu thế nào là truyền thống gia đình, dòng họ?</a:t>
            </a:r>
            <a:endParaRPr lang="en-US" sz="2000" b="1" dirty="0">
              <a:latin typeface="Times New Roman" panose="02020603050405020304" pitchFamily="18" charset="0"/>
              <a:cs typeface="Times New Roman" panose="02020603050405020304" pitchFamily="18" charset="0"/>
            </a:endParaRPr>
          </a:p>
        </p:txBody>
      </p:sp>
      <p:sp>
        <p:nvSpPr>
          <p:cNvPr id="19" name="Down Arrow 18"/>
          <p:cNvSpPr/>
          <p:nvPr/>
        </p:nvSpPr>
        <p:spPr>
          <a:xfrm>
            <a:off x="1151732" y="3753311"/>
            <a:ext cx="1014412" cy="550863"/>
          </a:xfrm>
          <a:prstGeom prst="downArrow">
            <a:avLst/>
          </a:prstGeom>
          <a:solidFill>
            <a:srgbClr val="1D9BB8"/>
          </a:solidFill>
          <a:ln w="12700" cap="flat" cmpd="sng" algn="ctr">
            <a:solidFill>
              <a:srgbClr val="1D9BB8">
                <a:shade val="50000"/>
              </a:srgbClr>
            </a:solidFill>
            <a:prstDash val="solid"/>
            <a:miter lim="800000"/>
          </a:ln>
          <a:effectLst/>
        </p:spPr>
        <p:txBody>
          <a:bodyPr anchor="ctr"/>
          <a:lstStyle/>
          <a:p>
            <a:pPr algn="ctr">
              <a:defRPr/>
            </a:pPr>
            <a:endParaRPr lang="en-US" kern="0">
              <a:solidFill>
                <a:prstClr val="white"/>
              </a:solidFill>
              <a:latin typeface="Lato Light"/>
            </a:endParaRPr>
          </a:p>
        </p:txBody>
      </p:sp>
      <p:sp>
        <p:nvSpPr>
          <p:cNvPr id="20" name="Rounded Rectangle 19"/>
          <p:cNvSpPr/>
          <p:nvPr/>
        </p:nvSpPr>
        <p:spPr>
          <a:xfrm>
            <a:off x="152400" y="4297363"/>
            <a:ext cx="3505200" cy="2598044"/>
          </a:xfrm>
          <a:prstGeom prst="roundRect">
            <a:avLst/>
          </a:prstGeom>
          <a:solidFill>
            <a:srgbClr val="FFC000"/>
          </a:solidFill>
          <a:ln w="12700" cap="flat" cmpd="sng" algn="ctr">
            <a:noFill/>
            <a:prstDash val="solid"/>
            <a:miter lim="800000"/>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1016" kern="0">
              <a:solidFill>
                <a:prstClr val="white"/>
              </a:solidFill>
              <a:latin typeface="Lato Light"/>
            </a:endParaRPr>
          </a:p>
        </p:txBody>
      </p:sp>
      <p:sp>
        <p:nvSpPr>
          <p:cNvPr id="21" name="TextBox 20"/>
          <p:cNvSpPr txBox="1">
            <a:spLocks noChangeArrowheads="1"/>
          </p:cNvSpPr>
          <p:nvPr/>
        </p:nvSpPr>
        <p:spPr bwMode="auto">
          <a:xfrm>
            <a:off x="131242" y="4476406"/>
            <a:ext cx="3360570"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fontAlgn="base">
              <a:spcBef>
                <a:spcPct val="0"/>
              </a:spcBef>
              <a:spcAft>
                <a:spcPct val="0"/>
              </a:spcAft>
            </a:pPr>
            <a:r>
              <a:rPr lang="en-US" sz="2800" dirty="0">
                <a:solidFill>
                  <a:srgbClr val="0000FF"/>
                </a:solidFill>
                <a:latin typeface="Times New Roman" panose="02020603050405020304" pitchFamily="18" charset="0"/>
                <a:cs typeface="Times New Roman" panose="02020603050405020304" pitchFamily="18" charset="0"/>
              </a:rPr>
              <a:t>     </a:t>
            </a:r>
            <a:r>
              <a:rPr lang="vi-VN" sz="2800" dirty="0">
                <a:solidFill>
                  <a:srgbClr val="0000FF"/>
                </a:solidFill>
                <a:latin typeface="Times New Roman" panose="02020603050405020304" pitchFamily="18" charset="0"/>
                <a:cs typeface="Times New Roman" panose="02020603050405020304" pitchFamily="18" charset="0"/>
              </a:rPr>
              <a:t>Gia đình, dòng họ cố giáo sư, nhà giáo nhân dân Nguyễn Lân nổi tiếng v</a:t>
            </a:r>
            <a:r>
              <a:rPr lang="en-US" sz="2800" dirty="0">
                <a:solidFill>
                  <a:srgbClr val="0000FF"/>
                </a:solidFill>
                <a:latin typeface="Times New Roman" panose="02020603050405020304" pitchFamily="18" charset="0"/>
                <a:cs typeface="Times New Roman" panose="02020603050405020304" pitchFamily="18" charset="0"/>
              </a:rPr>
              <a:t>ề </a:t>
            </a:r>
            <a:r>
              <a:rPr lang="vi-VN" sz="2800" dirty="0">
                <a:solidFill>
                  <a:srgbClr val="0000FF"/>
                </a:solidFill>
                <a:latin typeface="Times New Roman" panose="02020603050405020304" pitchFamily="18" charset="0"/>
                <a:cs typeface="Times New Roman" panose="02020603050405020304" pitchFamily="18" charset="0"/>
              </a:rPr>
              <a:t>truyền thống hiếu học. </a:t>
            </a:r>
            <a:endParaRPr lang="vi-VN" altLang="en-US" sz="2800" dirty="0">
              <a:solidFill>
                <a:srgbClr val="0000FF"/>
              </a:solidFill>
              <a:latin typeface="Times New Roman" panose="02020603050405020304" pitchFamily="18" charset="0"/>
              <a:cs typeface="Times New Roman" panose="02020603050405020304" pitchFamily="18" charset="0"/>
            </a:endParaRPr>
          </a:p>
        </p:txBody>
      </p:sp>
      <p:sp>
        <p:nvSpPr>
          <p:cNvPr id="22" name="Down Arrow 21"/>
          <p:cNvSpPr/>
          <p:nvPr/>
        </p:nvSpPr>
        <p:spPr>
          <a:xfrm>
            <a:off x="5484813" y="3670300"/>
            <a:ext cx="877887" cy="508000"/>
          </a:xfrm>
          <a:prstGeom prst="downArrow">
            <a:avLst/>
          </a:prstGeom>
          <a:solidFill>
            <a:srgbClr val="1D9BB8"/>
          </a:solidFill>
          <a:ln w="12700" cap="flat" cmpd="sng" algn="ctr">
            <a:solidFill>
              <a:srgbClr val="1D9BB8">
                <a:shade val="50000"/>
              </a:srgbClr>
            </a:solidFill>
            <a:prstDash val="solid"/>
            <a:miter lim="800000"/>
          </a:ln>
          <a:effectLst/>
        </p:spPr>
        <p:txBody>
          <a:bodyPr anchor="ctr"/>
          <a:lstStyle/>
          <a:p>
            <a:pPr algn="ctr">
              <a:defRPr/>
            </a:pPr>
            <a:endParaRPr lang="en-US" kern="0">
              <a:solidFill>
                <a:prstClr val="white"/>
              </a:solidFill>
              <a:latin typeface="Lato Light"/>
            </a:endParaRPr>
          </a:p>
        </p:txBody>
      </p:sp>
      <p:sp>
        <p:nvSpPr>
          <p:cNvPr id="23" name="Rounded Rectangle 22"/>
          <p:cNvSpPr/>
          <p:nvPr/>
        </p:nvSpPr>
        <p:spPr>
          <a:xfrm>
            <a:off x="3873297" y="4270148"/>
            <a:ext cx="3729394" cy="2587852"/>
          </a:xfrm>
          <a:prstGeom prst="roundRect">
            <a:avLst/>
          </a:prstGeom>
          <a:solidFill>
            <a:srgbClr val="1D9BB8">
              <a:lumMod val="60000"/>
              <a:lumOff val="40000"/>
            </a:srgbClr>
          </a:solidFill>
          <a:ln w="12700" cap="flat" cmpd="sng" algn="ctr">
            <a:noFill/>
            <a:prstDash val="solid"/>
            <a:miter lim="800000"/>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defRPr/>
            </a:pPr>
            <a:endParaRPr lang="en-US" sz="2800" b="1" kern="0" dirty="0">
              <a:solidFill>
                <a:prstClr val="black"/>
              </a:solidFill>
              <a:latin typeface="Times New Roman" pitchFamily="18" charset="0"/>
              <a:cs typeface="Times New Roman" pitchFamily="18" charset="0"/>
            </a:endParaRPr>
          </a:p>
        </p:txBody>
      </p:sp>
      <p:sp>
        <p:nvSpPr>
          <p:cNvPr id="24" name="Rounded Rectangle 23"/>
          <p:cNvSpPr/>
          <p:nvPr/>
        </p:nvSpPr>
        <p:spPr>
          <a:xfrm>
            <a:off x="7818388" y="4253162"/>
            <a:ext cx="4337591" cy="2520964"/>
          </a:xfrm>
          <a:prstGeom prst="roundRect">
            <a:avLst/>
          </a:prstGeom>
          <a:solidFill>
            <a:srgbClr val="FFCCFF"/>
          </a:solidFill>
          <a:ln w="12700" cap="flat" cmpd="sng" algn="ctr">
            <a:noFill/>
            <a:prstDash val="solid"/>
            <a:miter lim="800000"/>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defRPr/>
            </a:pPr>
            <a:endParaRPr lang="en-US" sz="2800" b="1" kern="0" dirty="0">
              <a:solidFill>
                <a:prstClr val="black"/>
              </a:solidFill>
              <a:latin typeface="Times New Roman" pitchFamily="18" charset="0"/>
              <a:cs typeface="Times New Roman" pitchFamily="18" charset="0"/>
            </a:endParaRPr>
          </a:p>
        </p:txBody>
      </p:sp>
      <p:sp>
        <p:nvSpPr>
          <p:cNvPr id="25" name="Down Arrow 24"/>
          <p:cNvSpPr/>
          <p:nvPr/>
        </p:nvSpPr>
        <p:spPr>
          <a:xfrm>
            <a:off x="9726104" y="3786649"/>
            <a:ext cx="693738" cy="517525"/>
          </a:xfrm>
          <a:prstGeom prst="downArrow">
            <a:avLst>
              <a:gd name="adj1" fmla="val 50000"/>
              <a:gd name="adj2" fmla="val 69048"/>
            </a:avLst>
          </a:prstGeom>
          <a:solidFill>
            <a:srgbClr val="1D9BB8"/>
          </a:solidFill>
          <a:ln w="12700" cap="flat" cmpd="sng" algn="ctr">
            <a:solidFill>
              <a:srgbClr val="1D9BB8">
                <a:shade val="50000"/>
              </a:srgbClr>
            </a:solidFill>
            <a:prstDash val="solid"/>
            <a:miter lim="800000"/>
          </a:ln>
          <a:effectLst/>
        </p:spPr>
        <p:txBody>
          <a:bodyPr anchor="ctr"/>
          <a:lstStyle/>
          <a:p>
            <a:pPr algn="ctr">
              <a:defRPr/>
            </a:pPr>
            <a:endParaRPr lang="en-US" kern="0">
              <a:solidFill>
                <a:prstClr val="white"/>
              </a:solidFill>
              <a:latin typeface="Lato Light"/>
            </a:endParaRPr>
          </a:p>
        </p:txBody>
      </p:sp>
      <p:sp>
        <p:nvSpPr>
          <p:cNvPr id="26" name="TextBox 25"/>
          <p:cNvSpPr txBox="1">
            <a:spLocks noChangeArrowheads="1"/>
          </p:cNvSpPr>
          <p:nvPr/>
        </p:nvSpPr>
        <p:spPr bwMode="auto">
          <a:xfrm>
            <a:off x="4000009" y="4391025"/>
            <a:ext cx="3535846"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fontAlgn="base">
              <a:spcBef>
                <a:spcPct val="0"/>
              </a:spcBef>
              <a:spcAft>
                <a:spcPct val="0"/>
              </a:spcAft>
            </a:pPr>
            <a:r>
              <a:rPr lang="en-US" sz="2800" dirty="0" err="1">
                <a:solidFill>
                  <a:srgbClr val="0000FF"/>
                </a:solidFill>
                <a:latin typeface="Times New Roman" panose="02020603050405020304" pitchFamily="18" charset="0"/>
                <a:cs typeface="Times New Roman" panose="02020603050405020304" pitchFamily="18" charset="0"/>
              </a:rPr>
              <a:t>Đó</a:t>
            </a:r>
            <a:r>
              <a:rPr lang="vi-VN" sz="2800" dirty="0">
                <a:solidFill>
                  <a:srgbClr val="0000FF"/>
                </a:solidFill>
                <a:latin typeface="Times New Roman" panose="02020603050405020304" pitchFamily="18" charset="0"/>
                <a:cs typeface="Times New Roman" panose="02020603050405020304" pitchFamily="18" charset="0"/>
              </a:rPr>
              <a:t> là một truyền thống tốt đẹp cần lưu giữ và phát huy.</a:t>
            </a:r>
            <a:endParaRPr lang="en-US" sz="2800" dirty="0">
              <a:solidFill>
                <a:srgbClr val="0000FF"/>
              </a:solidFill>
              <a:latin typeface="Times New Roman" panose="02020603050405020304" pitchFamily="18" charset="0"/>
              <a:cs typeface="Times New Roman" panose="02020603050405020304" pitchFamily="18" charset="0"/>
            </a:endParaRPr>
          </a:p>
          <a:p>
            <a:pPr fontAlgn="base">
              <a:spcBef>
                <a:spcPct val="0"/>
              </a:spcBef>
              <a:spcAft>
                <a:spcPct val="0"/>
              </a:spcAft>
            </a:pPr>
            <a:r>
              <a:rPr lang="vi-VN" sz="2800" dirty="0">
                <a:solidFill>
                  <a:srgbClr val="0000FF"/>
                </a:solidFill>
                <a:latin typeface="Times New Roman" panose="02020603050405020304" pitchFamily="18" charset="0"/>
                <a:ea typeface="Courier New" panose="02070309020205020404" pitchFamily="49" charset="0"/>
                <a:cs typeface="Times New Roman" panose="02020603050405020304" pitchFamily="18" charset="0"/>
              </a:rPr>
              <a:t>Em thấy ngưỡng mộ, đáng học tập.</a:t>
            </a:r>
            <a:endParaRPr lang="vi-VN" altLang="en-US" sz="2800" i="1" dirty="0">
              <a:solidFill>
                <a:srgbClr val="0000FF"/>
              </a:solidFill>
              <a:latin typeface="Times New Roman" panose="02020603050405020304" pitchFamily="18" charset="0"/>
              <a:cs typeface="Times New Roman" panose="02020603050405020304" pitchFamily="18" charset="0"/>
            </a:endParaRPr>
          </a:p>
        </p:txBody>
      </p:sp>
      <p:sp>
        <p:nvSpPr>
          <p:cNvPr id="27" name="TextBox 26"/>
          <p:cNvSpPr txBox="1">
            <a:spLocks noChangeArrowheads="1"/>
          </p:cNvSpPr>
          <p:nvPr/>
        </p:nvSpPr>
        <p:spPr bwMode="auto">
          <a:xfrm>
            <a:off x="7887962" y="4236371"/>
            <a:ext cx="4086724"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fontAlgn="base">
              <a:spcBef>
                <a:spcPct val="0"/>
              </a:spcBef>
              <a:spcAft>
                <a:spcPct val="0"/>
              </a:spcAft>
            </a:pPr>
            <a:r>
              <a:rPr lang="en-US" sz="2700" dirty="0">
                <a:solidFill>
                  <a:srgbClr val="0000FF"/>
                </a:solidFill>
                <a:latin typeface="Times New Roman" panose="02020603050405020304" pitchFamily="18" charset="0"/>
                <a:cs typeface="Times New Roman" panose="02020603050405020304" pitchFamily="18" charset="0"/>
              </a:rPr>
              <a:t>T</a:t>
            </a:r>
            <a:r>
              <a:rPr lang="vi-VN" sz="2700" dirty="0">
                <a:solidFill>
                  <a:srgbClr val="0000FF"/>
                </a:solidFill>
                <a:latin typeface="Times New Roman" panose="02020603050405020304" pitchFamily="18" charset="0"/>
                <a:cs typeface="Times New Roman" panose="02020603050405020304" pitchFamily="18" charset="0"/>
              </a:rPr>
              <a:t>ruyền thống gia đình, dòng họ</a:t>
            </a:r>
            <a:r>
              <a:rPr lang="en-US" sz="2700" dirty="0">
                <a:solidFill>
                  <a:srgbClr val="0000FF"/>
                </a:solidFill>
                <a:latin typeface="Times New Roman" panose="02020603050405020304" pitchFamily="18" charset="0"/>
                <a:cs typeface="Times New Roman" panose="02020603050405020304" pitchFamily="18" charset="0"/>
              </a:rPr>
              <a:t> </a:t>
            </a:r>
            <a:r>
              <a:rPr lang="vi-VN" sz="2700" dirty="0">
                <a:solidFill>
                  <a:srgbClr val="0000FF"/>
                </a:solidFill>
                <a:latin typeface="Times New Roman" panose="02020603050405020304" pitchFamily="18" charset="0"/>
                <a:cs typeface="Times New Roman" panose="02020603050405020304" pitchFamily="18" charset="0"/>
              </a:rPr>
              <a:t>là </a:t>
            </a:r>
            <a:r>
              <a:rPr lang="en-US" sz="2700" dirty="0" err="1">
                <a:solidFill>
                  <a:srgbClr val="0000FF"/>
                </a:solidFill>
                <a:latin typeface="Times New Roman" panose="02020603050405020304" pitchFamily="18" charset="0"/>
                <a:cs typeface="Times New Roman" panose="02020603050405020304" pitchFamily="18" charset="0"/>
              </a:rPr>
              <a:t>những</a:t>
            </a:r>
            <a:r>
              <a:rPr lang="en-US" sz="2700" dirty="0">
                <a:solidFill>
                  <a:srgbClr val="0000FF"/>
                </a:solidFill>
                <a:latin typeface="Times New Roman" panose="02020603050405020304" pitchFamily="18" charset="0"/>
                <a:cs typeface="Times New Roman" panose="02020603050405020304" pitchFamily="18" charset="0"/>
              </a:rPr>
              <a:t> </a:t>
            </a:r>
            <a:r>
              <a:rPr lang="en-US" sz="2700" dirty="0" err="1">
                <a:solidFill>
                  <a:srgbClr val="0000FF"/>
                </a:solidFill>
                <a:latin typeface="Times New Roman" panose="02020603050405020304" pitchFamily="18" charset="0"/>
                <a:cs typeface="Times New Roman" panose="02020603050405020304" pitchFamily="18" charset="0"/>
              </a:rPr>
              <a:t>giá</a:t>
            </a:r>
            <a:r>
              <a:rPr lang="en-US" sz="2700" dirty="0">
                <a:solidFill>
                  <a:srgbClr val="0000FF"/>
                </a:solidFill>
                <a:latin typeface="Times New Roman" panose="02020603050405020304" pitchFamily="18" charset="0"/>
                <a:cs typeface="Times New Roman" panose="02020603050405020304" pitchFamily="18" charset="0"/>
              </a:rPr>
              <a:t> </a:t>
            </a:r>
            <a:r>
              <a:rPr lang="en-US" sz="2700" dirty="0" err="1">
                <a:solidFill>
                  <a:srgbClr val="0000FF"/>
                </a:solidFill>
                <a:latin typeface="Times New Roman" panose="02020603050405020304" pitchFamily="18" charset="0"/>
                <a:cs typeface="Times New Roman" panose="02020603050405020304" pitchFamily="18" charset="0"/>
              </a:rPr>
              <a:t>trị</a:t>
            </a:r>
            <a:r>
              <a:rPr lang="en-US" sz="2700" dirty="0">
                <a:solidFill>
                  <a:srgbClr val="0000FF"/>
                </a:solidFill>
                <a:latin typeface="Times New Roman" panose="02020603050405020304" pitchFamily="18" charset="0"/>
                <a:cs typeface="Times New Roman" panose="02020603050405020304" pitchFamily="18" charset="0"/>
              </a:rPr>
              <a:t> </a:t>
            </a:r>
            <a:r>
              <a:rPr lang="en-US" sz="2700" dirty="0" err="1">
                <a:solidFill>
                  <a:srgbClr val="0000FF"/>
                </a:solidFill>
                <a:latin typeface="Times New Roman" panose="02020603050405020304" pitchFamily="18" charset="0"/>
                <a:cs typeface="Times New Roman" panose="02020603050405020304" pitchFamily="18" charset="0"/>
              </a:rPr>
              <a:t>tốt</a:t>
            </a:r>
            <a:r>
              <a:rPr lang="en-US" sz="2700" dirty="0">
                <a:solidFill>
                  <a:srgbClr val="0000FF"/>
                </a:solidFill>
                <a:latin typeface="Times New Roman" panose="02020603050405020304" pitchFamily="18" charset="0"/>
                <a:cs typeface="Times New Roman" panose="02020603050405020304" pitchFamily="18" charset="0"/>
              </a:rPr>
              <a:t> </a:t>
            </a:r>
            <a:r>
              <a:rPr lang="en-US" sz="2700" dirty="0" err="1">
                <a:solidFill>
                  <a:srgbClr val="0000FF"/>
                </a:solidFill>
                <a:latin typeface="Times New Roman" panose="02020603050405020304" pitchFamily="18" charset="0"/>
                <a:cs typeface="Times New Roman" panose="02020603050405020304" pitchFamily="18" charset="0"/>
              </a:rPr>
              <a:t>đẹp</a:t>
            </a:r>
            <a:r>
              <a:rPr lang="en-US" sz="2700" dirty="0">
                <a:solidFill>
                  <a:srgbClr val="0000FF"/>
                </a:solidFill>
                <a:latin typeface="Times New Roman" panose="02020603050405020304" pitchFamily="18" charset="0"/>
                <a:cs typeface="Times New Roman" panose="02020603050405020304" pitchFamily="18" charset="0"/>
              </a:rPr>
              <a:t> </a:t>
            </a:r>
            <a:r>
              <a:rPr lang="en-US" sz="2700" dirty="0" err="1">
                <a:solidFill>
                  <a:srgbClr val="0000FF"/>
                </a:solidFill>
                <a:latin typeface="Times New Roman" panose="02020603050405020304" pitchFamily="18" charset="0"/>
                <a:cs typeface="Times New Roman" panose="02020603050405020304" pitchFamily="18" charset="0"/>
              </a:rPr>
              <a:t>mà</a:t>
            </a:r>
            <a:r>
              <a:rPr lang="en-US" sz="2700" dirty="0">
                <a:solidFill>
                  <a:srgbClr val="0000FF"/>
                </a:solidFill>
                <a:latin typeface="Times New Roman" panose="02020603050405020304" pitchFamily="18" charset="0"/>
                <a:cs typeface="Times New Roman" panose="02020603050405020304" pitchFamily="18" charset="0"/>
              </a:rPr>
              <a:t> </a:t>
            </a:r>
            <a:r>
              <a:rPr lang="en-US" sz="2700" dirty="0" err="1">
                <a:solidFill>
                  <a:srgbClr val="0000FF"/>
                </a:solidFill>
                <a:latin typeface="Times New Roman" panose="02020603050405020304" pitchFamily="18" charset="0"/>
                <a:cs typeface="Times New Roman" panose="02020603050405020304" pitchFamily="18" charset="0"/>
              </a:rPr>
              <a:t>gia</a:t>
            </a:r>
            <a:r>
              <a:rPr lang="en-US" sz="2700" dirty="0">
                <a:solidFill>
                  <a:srgbClr val="0000FF"/>
                </a:solidFill>
                <a:latin typeface="Times New Roman" panose="02020603050405020304" pitchFamily="18" charset="0"/>
                <a:cs typeface="Times New Roman" panose="02020603050405020304" pitchFamily="18" charset="0"/>
              </a:rPr>
              <a:t> </a:t>
            </a:r>
            <a:r>
              <a:rPr lang="en-US" sz="2700" dirty="0" err="1">
                <a:solidFill>
                  <a:srgbClr val="0000FF"/>
                </a:solidFill>
                <a:latin typeface="Times New Roman" panose="02020603050405020304" pitchFamily="18" charset="0"/>
                <a:cs typeface="Times New Roman" panose="02020603050405020304" pitchFamily="18" charset="0"/>
              </a:rPr>
              <a:t>đình</a:t>
            </a:r>
            <a:r>
              <a:rPr lang="en-US" sz="2700" dirty="0">
                <a:solidFill>
                  <a:srgbClr val="0000FF"/>
                </a:solidFill>
                <a:latin typeface="Times New Roman" panose="02020603050405020304" pitchFamily="18" charset="0"/>
                <a:cs typeface="Times New Roman" panose="02020603050405020304" pitchFamily="18" charset="0"/>
              </a:rPr>
              <a:t>, </a:t>
            </a:r>
            <a:r>
              <a:rPr lang="en-US" sz="2700" dirty="0" err="1">
                <a:solidFill>
                  <a:srgbClr val="0000FF"/>
                </a:solidFill>
                <a:latin typeface="Times New Roman" panose="02020603050405020304" pitchFamily="18" charset="0"/>
                <a:cs typeface="Times New Roman" panose="02020603050405020304" pitchFamily="18" charset="0"/>
              </a:rPr>
              <a:t>dòng</a:t>
            </a:r>
            <a:r>
              <a:rPr lang="en-US" sz="2700" dirty="0">
                <a:solidFill>
                  <a:srgbClr val="0000FF"/>
                </a:solidFill>
                <a:latin typeface="Times New Roman" panose="02020603050405020304" pitchFamily="18" charset="0"/>
                <a:cs typeface="Times New Roman" panose="02020603050405020304" pitchFamily="18" charset="0"/>
              </a:rPr>
              <a:t> </a:t>
            </a:r>
            <a:r>
              <a:rPr lang="en-US" sz="2700" dirty="0" err="1">
                <a:solidFill>
                  <a:srgbClr val="0000FF"/>
                </a:solidFill>
                <a:latin typeface="Times New Roman" panose="02020603050405020304" pitchFamily="18" charset="0"/>
                <a:cs typeface="Times New Roman" panose="02020603050405020304" pitchFamily="18" charset="0"/>
              </a:rPr>
              <a:t>họ</a:t>
            </a:r>
            <a:r>
              <a:rPr lang="en-US" sz="2700" dirty="0">
                <a:solidFill>
                  <a:srgbClr val="0000FF"/>
                </a:solidFill>
                <a:latin typeface="Times New Roman" panose="02020603050405020304" pitchFamily="18" charset="0"/>
                <a:cs typeface="Times New Roman" panose="02020603050405020304" pitchFamily="18" charset="0"/>
              </a:rPr>
              <a:t> </a:t>
            </a:r>
            <a:r>
              <a:rPr lang="en-US" sz="2700" dirty="0" err="1">
                <a:solidFill>
                  <a:srgbClr val="0000FF"/>
                </a:solidFill>
                <a:latin typeface="Times New Roman" panose="02020603050405020304" pitchFamily="18" charset="0"/>
                <a:cs typeface="Times New Roman" panose="02020603050405020304" pitchFamily="18" charset="0"/>
              </a:rPr>
              <a:t>đã</a:t>
            </a:r>
            <a:r>
              <a:rPr lang="en-US" sz="2700" dirty="0">
                <a:solidFill>
                  <a:srgbClr val="0000FF"/>
                </a:solidFill>
                <a:latin typeface="Times New Roman" panose="02020603050405020304" pitchFamily="18" charset="0"/>
                <a:cs typeface="Times New Roman" panose="02020603050405020304" pitchFamily="18" charset="0"/>
              </a:rPr>
              <a:t> </a:t>
            </a:r>
            <a:r>
              <a:rPr lang="en-US" sz="2700" dirty="0" err="1">
                <a:solidFill>
                  <a:srgbClr val="0000FF"/>
                </a:solidFill>
                <a:latin typeface="Times New Roman" panose="02020603050405020304" pitchFamily="18" charset="0"/>
                <a:cs typeface="Times New Roman" panose="02020603050405020304" pitchFamily="18" charset="0"/>
              </a:rPr>
              <a:t>tạo</a:t>
            </a:r>
            <a:r>
              <a:rPr lang="en-US" sz="2700" dirty="0">
                <a:solidFill>
                  <a:srgbClr val="0000FF"/>
                </a:solidFill>
                <a:latin typeface="Times New Roman" panose="02020603050405020304" pitchFamily="18" charset="0"/>
                <a:cs typeface="Times New Roman" panose="02020603050405020304" pitchFamily="18" charset="0"/>
              </a:rPr>
              <a:t> </a:t>
            </a:r>
            <a:r>
              <a:rPr lang="en-US" sz="2700" dirty="0" err="1">
                <a:solidFill>
                  <a:srgbClr val="0000FF"/>
                </a:solidFill>
                <a:latin typeface="Times New Roman" panose="02020603050405020304" pitchFamily="18" charset="0"/>
                <a:cs typeface="Times New Roman" panose="02020603050405020304" pitchFamily="18" charset="0"/>
              </a:rPr>
              <a:t>ra</a:t>
            </a:r>
            <a:r>
              <a:rPr lang="en-US" sz="2700" dirty="0">
                <a:solidFill>
                  <a:srgbClr val="0000FF"/>
                </a:solidFill>
                <a:latin typeface="Times New Roman" panose="02020603050405020304" pitchFamily="18" charset="0"/>
                <a:cs typeface="Times New Roman" panose="02020603050405020304" pitchFamily="18" charset="0"/>
              </a:rPr>
              <a:t>, </a:t>
            </a:r>
            <a:r>
              <a:rPr lang="en-US" sz="2700" dirty="0" err="1">
                <a:solidFill>
                  <a:srgbClr val="0000FF"/>
                </a:solidFill>
                <a:latin typeface="Times New Roman" panose="02020603050405020304" pitchFamily="18" charset="0"/>
                <a:cs typeface="Times New Roman" panose="02020603050405020304" pitchFamily="18" charset="0"/>
              </a:rPr>
              <a:t>được</a:t>
            </a:r>
            <a:r>
              <a:rPr lang="en-US" sz="2700" dirty="0">
                <a:solidFill>
                  <a:srgbClr val="0000FF"/>
                </a:solidFill>
                <a:latin typeface="Times New Roman" panose="02020603050405020304" pitchFamily="18" charset="0"/>
                <a:cs typeface="Times New Roman" panose="02020603050405020304" pitchFamily="18" charset="0"/>
              </a:rPr>
              <a:t> </a:t>
            </a:r>
            <a:r>
              <a:rPr lang="en-US" sz="2700" dirty="0" err="1">
                <a:solidFill>
                  <a:srgbClr val="0000FF"/>
                </a:solidFill>
                <a:latin typeface="Times New Roman" panose="02020603050405020304" pitchFamily="18" charset="0"/>
                <a:cs typeface="Times New Roman" panose="02020603050405020304" pitchFamily="18" charset="0"/>
              </a:rPr>
              <a:t>lưu</a:t>
            </a:r>
            <a:r>
              <a:rPr lang="en-US" sz="2700" dirty="0">
                <a:solidFill>
                  <a:srgbClr val="0000FF"/>
                </a:solidFill>
                <a:latin typeface="Times New Roman" panose="02020603050405020304" pitchFamily="18" charset="0"/>
                <a:cs typeface="Times New Roman" panose="02020603050405020304" pitchFamily="18" charset="0"/>
              </a:rPr>
              <a:t> </a:t>
            </a:r>
            <a:r>
              <a:rPr lang="en-US" sz="2700" dirty="0" err="1">
                <a:solidFill>
                  <a:srgbClr val="0000FF"/>
                </a:solidFill>
                <a:latin typeface="Times New Roman" panose="02020603050405020304" pitchFamily="18" charset="0"/>
                <a:cs typeface="Times New Roman" panose="02020603050405020304" pitchFamily="18" charset="0"/>
              </a:rPr>
              <a:t>truyền</a:t>
            </a:r>
            <a:r>
              <a:rPr lang="en-US" sz="2700" dirty="0">
                <a:solidFill>
                  <a:srgbClr val="0000FF"/>
                </a:solidFill>
                <a:latin typeface="Times New Roman" panose="02020603050405020304" pitchFamily="18" charset="0"/>
                <a:cs typeface="Times New Roman" panose="02020603050405020304" pitchFamily="18" charset="0"/>
              </a:rPr>
              <a:t>, </a:t>
            </a:r>
            <a:r>
              <a:rPr lang="en-US" sz="2700" dirty="0" err="1">
                <a:solidFill>
                  <a:srgbClr val="0000FF"/>
                </a:solidFill>
                <a:latin typeface="Times New Roman" panose="02020603050405020304" pitchFamily="18" charset="0"/>
                <a:cs typeface="Times New Roman" panose="02020603050405020304" pitchFamily="18" charset="0"/>
              </a:rPr>
              <a:t>phát</a:t>
            </a:r>
            <a:r>
              <a:rPr lang="en-US" sz="2700" dirty="0">
                <a:solidFill>
                  <a:srgbClr val="0000FF"/>
                </a:solidFill>
                <a:latin typeface="Times New Roman" panose="02020603050405020304" pitchFamily="18" charset="0"/>
                <a:cs typeface="Times New Roman" panose="02020603050405020304" pitchFamily="18" charset="0"/>
              </a:rPr>
              <a:t> </a:t>
            </a:r>
            <a:r>
              <a:rPr lang="en-US" sz="2700" dirty="0" err="1">
                <a:solidFill>
                  <a:srgbClr val="0000FF"/>
                </a:solidFill>
                <a:latin typeface="Times New Roman" panose="02020603050405020304" pitchFamily="18" charset="0"/>
                <a:cs typeface="Times New Roman" panose="02020603050405020304" pitchFamily="18" charset="0"/>
              </a:rPr>
              <a:t>huy</a:t>
            </a:r>
            <a:r>
              <a:rPr lang="en-US" sz="2700" dirty="0">
                <a:solidFill>
                  <a:srgbClr val="0000FF"/>
                </a:solidFill>
                <a:latin typeface="Times New Roman" panose="02020603050405020304" pitchFamily="18" charset="0"/>
                <a:cs typeface="Times New Roman" panose="02020603050405020304" pitchFamily="18" charset="0"/>
              </a:rPr>
              <a:t> </a:t>
            </a:r>
            <a:r>
              <a:rPr lang="en-US" sz="2700" dirty="0" err="1">
                <a:solidFill>
                  <a:srgbClr val="0000FF"/>
                </a:solidFill>
                <a:latin typeface="Times New Roman" panose="02020603050405020304" pitchFamily="18" charset="0"/>
                <a:cs typeface="Times New Roman" panose="02020603050405020304" pitchFamily="18" charset="0"/>
              </a:rPr>
              <a:t>từ</a:t>
            </a:r>
            <a:r>
              <a:rPr lang="en-US" sz="2700" dirty="0">
                <a:solidFill>
                  <a:srgbClr val="0000FF"/>
                </a:solidFill>
                <a:latin typeface="Times New Roman" panose="02020603050405020304" pitchFamily="18" charset="0"/>
                <a:cs typeface="Times New Roman" panose="02020603050405020304" pitchFamily="18" charset="0"/>
              </a:rPr>
              <a:t> </a:t>
            </a:r>
            <a:r>
              <a:rPr lang="en-US" sz="2700" dirty="0" err="1">
                <a:solidFill>
                  <a:srgbClr val="0000FF"/>
                </a:solidFill>
                <a:latin typeface="Times New Roman" panose="02020603050405020304" pitchFamily="18" charset="0"/>
                <a:cs typeface="Times New Roman" panose="02020603050405020304" pitchFamily="18" charset="0"/>
              </a:rPr>
              <a:t>thế</a:t>
            </a:r>
            <a:r>
              <a:rPr lang="en-US" sz="2700" dirty="0">
                <a:solidFill>
                  <a:srgbClr val="0000FF"/>
                </a:solidFill>
                <a:latin typeface="Times New Roman" panose="02020603050405020304" pitchFamily="18" charset="0"/>
                <a:cs typeface="Times New Roman" panose="02020603050405020304" pitchFamily="18" charset="0"/>
              </a:rPr>
              <a:t> </a:t>
            </a:r>
            <a:r>
              <a:rPr lang="en-US" sz="2700" dirty="0" err="1">
                <a:solidFill>
                  <a:srgbClr val="0000FF"/>
                </a:solidFill>
                <a:latin typeface="Times New Roman" panose="02020603050405020304" pitchFamily="18" charset="0"/>
                <a:cs typeface="Times New Roman" panose="02020603050405020304" pitchFamily="18" charset="0"/>
              </a:rPr>
              <a:t>hệ</a:t>
            </a:r>
            <a:r>
              <a:rPr lang="en-US" sz="2700" dirty="0">
                <a:solidFill>
                  <a:srgbClr val="0000FF"/>
                </a:solidFill>
                <a:latin typeface="Times New Roman" panose="02020603050405020304" pitchFamily="18" charset="0"/>
                <a:cs typeface="Times New Roman" panose="02020603050405020304" pitchFamily="18" charset="0"/>
              </a:rPr>
              <a:t> </a:t>
            </a:r>
            <a:r>
              <a:rPr lang="en-US" sz="2700" dirty="0" err="1">
                <a:solidFill>
                  <a:srgbClr val="0000FF"/>
                </a:solidFill>
                <a:latin typeface="Times New Roman" panose="02020603050405020304" pitchFamily="18" charset="0"/>
                <a:cs typeface="Times New Roman" panose="02020603050405020304" pitchFamily="18" charset="0"/>
              </a:rPr>
              <a:t>này</a:t>
            </a:r>
            <a:r>
              <a:rPr lang="en-US" sz="2700" dirty="0">
                <a:solidFill>
                  <a:srgbClr val="0000FF"/>
                </a:solidFill>
                <a:latin typeface="Times New Roman" panose="02020603050405020304" pitchFamily="18" charset="0"/>
                <a:cs typeface="Times New Roman" panose="02020603050405020304" pitchFamily="18" charset="0"/>
              </a:rPr>
              <a:t> sang </a:t>
            </a:r>
            <a:r>
              <a:rPr lang="en-US" sz="2700" dirty="0" err="1">
                <a:solidFill>
                  <a:srgbClr val="0000FF"/>
                </a:solidFill>
                <a:latin typeface="Times New Roman" panose="02020603050405020304" pitchFamily="18" charset="0"/>
                <a:cs typeface="Times New Roman" panose="02020603050405020304" pitchFamily="18" charset="0"/>
              </a:rPr>
              <a:t>thế</a:t>
            </a:r>
            <a:r>
              <a:rPr lang="en-US" sz="2700" dirty="0">
                <a:solidFill>
                  <a:srgbClr val="0000FF"/>
                </a:solidFill>
                <a:latin typeface="Times New Roman" panose="02020603050405020304" pitchFamily="18" charset="0"/>
                <a:cs typeface="Times New Roman" panose="02020603050405020304" pitchFamily="18" charset="0"/>
              </a:rPr>
              <a:t> </a:t>
            </a:r>
            <a:r>
              <a:rPr lang="en-US" sz="2700" dirty="0" err="1">
                <a:solidFill>
                  <a:srgbClr val="0000FF"/>
                </a:solidFill>
                <a:latin typeface="Times New Roman" panose="02020603050405020304" pitchFamily="18" charset="0"/>
                <a:cs typeface="Times New Roman" panose="02020603050405020304" pitchFamily="18" charset="0"/>
              </a:rPr>
              <a:t>hệ</a:t>
            </a:r>
            <a:r>
              <a:rPr lang="en-US" sz="2700" dirty="0">
                <a:solidFill>
                  <a:srgbClr val="0000FF"/>
                </a:solidFill>
                <a:latin typeface="Times New Roman" panose="02020603050405020304" pitchFamily="18" charset="0"/>
                <a:cs typeface="Times New Roman" panose="02020603050405020304" pitchFamily="18" charset="0"/>
              </a:rPr>
              <a:t> </a:t>
            </a:r>
            <a:r>
              <a:rPr lang="en-US" sz="2700" dirty="0" err="1">
                <a:solidFill>
                  <a:srgbClr val="0000FF"/>
                </a:solidFill>
                <a:latin typeface="Times New Roman" panose="02020603050405020304" pitchFamily="18" charset="0"/>
                <a:cs typeface="Times New Roman" panose="02020603050405020304" pitchFamily="18" charset="0"/>
              </a:rPr>
              <a:t>khác</a:t>
            </a:r>
            <a:r>
              <a:rPr lang="en-US" sz="2700" dirty="0">
                <a:solidFill>
                  <a:srgbClr val="0000FF"/>
                </a:solidFill>
                <a:latin typeface="Times New Roman" panose="02020603050405020304" pitchFamily="18" charset="0"/>
                <a:cs typeface="Times New Roman" panose="02020603050405020304" pitchFamily="18" charset="0"/>
              </a:rPr>
              <a:t>.</a:t>
            </a:r>
            <a:endParaRPr lang="en-US" altLang="en-US" sz="2700" kern="0" dirty="0">
              <a:solidFill>
                <a:srgbClr val="0000FF"/>
              </a:solidFill>
              <a:latin typeface="Times New Roman" panose="02020603050405020304" pitchFamily="18" charset="0"/>
              <a:cs typeface="Times New Roman" panose="02020603050405020304" pitchFamily="18" charset="0"/>
            </a:endParaRPr>
          </a:p>
        </p:txBody>
      </p:sp>
      <p:sp>
        <p:nvSpPr>
          <p:cNvPr id="28" name="AutoShape 3"/>
          <p:cNvSpPr>
            <a:spLocks noChangeArrowheads="1"/>
          </p:cNvSpPr>
          <p:nvPr/>
        </p:nvSpPr>
        <p:spPr bwMode="gray">
          <a:xfrm>
            <a:off x="3345942" y="172561"/>
            <a:ext cx="4589110" cy="574675"/>
          </a:xfrm>
          <a:prstGeom prst="roundRect">
            <a:avLst>
              <a:gd name="adj" fmla="val 50000"/>
            </a:avLst>
          </a:prstGeom>
          <a:solidFill>
            <a:srgbClr val="5B9BD5"/>
          </a:solidFill>
          <a:ln>
            <a:noFill/>
          </a:ln>
          <a:effectLst>
            <a:outerShdw dist="63500" dir="3187806" algn="ctr" rotWithShape="0">
              <a:srgbClr val="001D3A"/>
            </a:outerShdw>
          </a:effectLst>
          <a:extLst>
            <a:ext uri="{91240B29-F687-4F45-9708-019B960494DF}">
              <a14:hiddenLine xmlns:a14="http://schemas.microsoft.com/office/drawing/2010/main" w="38100" algn="ctr">
                <a:solidFill>
                  <a:srgbClr val="000000"/>
                </a:solidFill>
                <a:round/>
                <a:headEnd/>
                <a:tailEnd/>
              </a14:hiddenLine>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spcBef>
                <a:spcPct val="20000"/>
              </a:spcBef>
              <a:spcAft>
                <a:spcPct val="20000"/>
              </a:spcAft>
              <a:defRPr/>
            </a:pPr>
            <a:r>
              <a:rPr lang="en-US" altLang="en-US" sz="2400" b="1" kern="0" dirty="0">
                <a:solidFill>
                  <a:srgbClr val="FFFF00"/>
                </a:solidFill>
                <a:latin typeface="Times New Roman" panose="02020603050405020304" pitchFamily="18" charset="0"/>
                <a:cs typeface="Times New Roman" panose="02020603050405020304" pitchFamily="18" charset="0"/>
              </a:rPr>
              <a:t>THẢO LUẬN NHÓM BÀN  </a:t>
            </a:r>
          </a:p>
        </p:txBody>
      </p:sp>
      <p:cxnSp>
        <p:nvCxnSpPr>
          <p:cNvPr id="31" name="Straight Connector 30"/>
          <p:cNvCxnSpPr/>
          <p:nvPr/>
        </p:nvCxnSpPr>
        <p:spPr>
          <a:xfrm>
            <a:off x="5737994" y="1725191"/>
            <a:ext cx="0" cy="285750"/>
          </a:xfrm>
          <a:prstGeom prst="line">
            <a:avLst/>
          </a:prstGeom>
          <a:noFill/>
          <a:ln w="76200" cap="flat" cmpd="sng" algn="ctr">
            <a:solidFill>
              <a:srgbClr val="FF0000"/>
            </a:solidFill>
            <a:prstDash val="solid"/>
            <a:miter lim="800000"/>
          </a:ln>
          <a:effectLst/>
        </p:spPr>
      </p:cxnSp>
    </p:spTree>
    <p:extLst>
      <p:ext uri="{BB962C8B-B14F-4D97-AF65-F5344CB8AC3E}">
        <p14:creationId xmlns:p14="http://schemas.microsoft.com/office/powerpoint/2010/main" val="213023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par>
                                <p:cTn id="19" presetID="16" presetClass="entr" presetSubtype="21"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barn(inVertical)">
                                      <p:cBhvr>
                                        <p:cTn id="24" dur="500"/>
                                        <p:tgtEl>
                                          <p:spTgt spid="16"/>
                                        </p:tgtEl>
                                      </p:cBhvr>
                                    </p:animEffect>
                                  </p:childTnLst>
                                </p:cTn>
                              </p:par>
                              <p:par>
                                <p:cTn id="25" presetID="16" presetClass="entr" presetSubtype="21"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par>
                                <p:cTn id="28" presetID="16" presetClass="entr" presetSubtype="21" fill="hold"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arn(inVertical)">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barn(inVertical)">
                                      <p:cBhvr>
                                        <p:cTn id="35" dur="500"/>
                                        <p:tgtEl>
                                          <p:spTgt spid="7"/>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barn(inVertical)">
                                      <p:cBhvr>
                                        <p:cTn id="38" dur="500"/>
                                        <p:tgtEl>
                                          <p:spTgt spid="17"/>
                                        </p:tgtEl>
                                      </p:cBhvr>
                                    </p:animEffect>
                                  </p:childTnLst>
                                </p:cTn>
                              </p:par>
                              <p:par>
                                <p:cTn id="39" presetID="16" presetClass="entr" presetSubtype="21" fill="hold" nodeType="with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barn(inVertical)">
                                      <p:cBhvr>
                                        <p:cTn id="41" dur="500"/>
                                        <p:tgtEl>
                                          <p:spTgt spid="13"/>
                                        </p:tgtEl>
                                      </p:cBhvr>
                                    </p:animEffect>
                                  </p:childTnLst>
                                </p:cTn>
                              </p:par>
                              <p:par>
                                <p:cTn id="42" presetID="16" presetClass="entr" presetSubtype="21" fill="hold" nodeType="with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barn(inVertical)">
                                      <p:cBhvr>
                                        <p:cTn id="44" dur="500"/>
                                        <p:tgtEl>
                                          <p:spTgt spid="12"/>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barn(inVertical)">
                                      <p:cBhvr>
                                        <p:cTn id="49" dur="500"/>
                                        <p:tgtEl>
                                          <p:spTgt spid="9"/>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barn(inVertical)">
                                      <p:cBhvr>
                                        <p:cTn id="52" dur="500"/>
                                        <p:tgtEl>
                                          <p:spTgt spid="18"/>
                                        </p:tgtEl>
                                      </p:cBhvr>
                                    </p:animEffect>
                                  </p:childTnLst>
                                </p:cTn>
                              </p:par>
                              <p:par>
                                <p:cTn id="53" presetID="16" presetClass="entr" presetSubtype="21" fill="hold" nodeType="with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barn(inVertical)">
                                      <p:cBhvr>
                                        <p:cTn id="55" dur="500"/>
                                        <p:tgtEl>
                                          <p:spTgt spid="15"/>
                                        </p:tgtEl>
                                      </p:cBhvr>
                                    </p:animEffect>
                                  </p:childTnLst>
                                </p:cTn>
                              </p:par>
                              <p:par>
                                <p:cTn id="56" presetID="16" presetClass="entr" presetSubtype="21" fill="hold" nodeType="with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barn(inVertical)">
                                      <p:cBhvr>
                                        <p:cTn id="58" dur="500"/>
                                        <p:tgtEl>
                                          <p:spTgt spid="14"/>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nodeType="clickEffect">
                                  <p:stCondLst>
                                    <p:cond delay="0"/>
                                  </p:stCondLst>
                                  <p:childTnLst>
                                    <p:set>
                                      <p:cBhvr>
                                        <p:cTn id="62" dur="1" fill="hold">
                                          <p:stCondLst>
                                            <p:cond delay="0"/>
                                          </p:stCondLst>
                                        </p:cTn>
                                        <p:tgtEl>
                                          <p:spTgt spid="31"/>
                                        </p:tgtEl>
                                        <p:attrNameLst>
                                          <p:attrName>style.visibility</p:attrName>
                                        </p:attrNameLst>
                                      </p:cBhvr>
                                      <p:to>
                                        <p:strVal val="visible"/>
                                      </p:to>
                                    </p:set>
                                    <p:animEffect transition="in" filter="barn(inVertical)">
                                      <p:cBhvr>
                                        <p:cTn id="63" dur="500"/>
                                        <p:tgtEl>
                                          <p:spTgt spid="31"/>
                                        </p:tgtEl>
                                      </p:cBhvr>
                                    </p:animEffect>
                                  </p:childTnLst>
                                </p:cTn>
                              </p:par>
                            </p:childTnLst>
                          </p:cTn>
                        </p:par>
                      </p:childTnLst>
                    </p:cTn>
                  </p:par>
                  <p:par>
                    <p:cTn id="64" fill="hold">
                      <p:stCondLst>
                        <p:cond delay="indefinite"/>
                      </p:stCondLst>
                      <p:childTnLst>
                        <p:par>
                          <p:cTn id="65" fill="hold">
                            <p:stCondLst>
                              <p:cond delay="0"/>
                            </p:stCondLst>
                            <p:childTnLst>
                              <p:par>
                                <p:cTn id="66" presetID="16" presetClass="entr" presetSubtype="21" fill="hold" grpId="0" nodeType="clickEffect">
                                  <p:stCondLst>
                                    <p:cond delay="0"/>
                                  </p:stCondLst>
                                  <p:childTnLst>
                                    <p:set>
                                      <p:cBhvr>
                                        <p:cTn id="67" dur="1" fill="hold">
                                          <p:stCondLst>
                                            <p:cond delay="0"/>
                                          </p:stCondLst>
                                        </p:cTn>
                                        <p:tgtEl>
                                          <p:spTgt spid="19"/>
                                        </p:tgtEl>
                                        <p:attrNameLst>
                                          <p:attrName>style.visibility</p:attrName>
                                        </p:attrNameLst>
                                      </p:cBhvr>
                                      <p:to>
                                        <p:strVal val="visible"/>
                                      </p:to>
                                    </p:set>
                                    <p:animEffect transition="in" filter="barn(inVertical)">
                                      <p:cBhvr>
                                        <p:cTn id="68" dur="500"/>
                                        <p:tgtEl>
                                          <p:spTgt spid="19"/>
                                        </p:tgtEl>
                                      </p:cBhvr>
                                    </p:animEffect>
                                  </p:childTnLst>
                                </p:cTn>
                              </p:par>
                              <p:par>
                                <p:cTn id="69" presetID="16" presetClass="entr" presetSubtype="21" fill="hold" grpId="0" nodeType="withEffect">
                                  <p:stCondLst>
                                    <p:cond delay="0"/>
                                  </p:stCondLst>
                                  <p:childTnLst>
                                    <p:set>
                                      <p:cBhvr>
                                        <p:cTn id="70" dur="1" fill="hold">
                                          <p:stCondLst>
                                            <p:cond delay="0"/>
                                          </p:stCondLst>
                                        </p:cTn>
                                        <p:tgtEl>
                                          <p:spTgt spid="22"/>
                                        </p:tgtEl>
                                        <p:attrNameLst>
                                          <p:attrName>style.visibility</p:attrName>
                                        </p:attrNameLst>
                                      </p:cBhvr>
                                      <p:to>
                                        <p:strVal val="visible"/>
                                      </p:to>
                                    </p:set>
                                    <p:animEffect transition="in" filter="barn(inVertical)">
                                      <p:cBhvr>
                                        <p:cTn id="71" dur="500"/>
                                        <p:tgtEl>
                                          <p:spTgt spid="22"/>
                                        </p:tgtEl>
                                      </p:cBhvr>
                                    </p:animEffect>
                                  </p:childTnLst>
                                </p:cTn>
                              </p:par>
                              <p:par>
                                <p:cTn id="72" presetID="16" presetClass="entr" presetSubtype="21" fill="hold" grpId="0" nodeType="withEffect">
                                  <p:stCondLst>
                                    <p:cond delay="0"/>
                                  </p:stCondLst>
                                  <p:childTnLst>
                                    <p:set>
                                      <p:cBhvr>
                                        <p:cTn id="73" dur="1" fill="hold">
                                          <p:stCondLst>
                                            <p:cond delay="0"/>
                                          </p:stCondLst>
                                        </p:cTn>
                                        <p:tgtEl>
                                          <p:spTgt spid="25"/>
                                        </p:tgtEl>
                                        <p:attrNameLst>
                                          <p:attrName>style.visibility</p:attrName>
                                        </p:attrNameLst>
                                      </p:cBhvr>
                                      <p:to>
                                        <p:strVal val="visible"/>
                                      </p:to>
                                    </p:set>
                                    <p:animEffect transition="in" filter="barn(inVertical)">
                                      <p:cBhvr>
                                        <p:cTn id="74" dur="500"/>
                                        <p:tgtEl>
                                          <p:spTgt spid="25"/>
                                        </p:tgtEl>
                                      </p:cBhvr>
                                    </p:animEffect>
                                  </p:childTnLst>
                                </p:cTn>
                              </p:par>
                            </p:childTnLst>
                          </p:cTn>
                        </p:par>
                      </p:childTnLst>
                    </p:cTn>
                  </p:par>
                  <p:par>
                    <p:cTn id="75" fill="hold">
                      <p:stCondLst>
                        <p:cond delay="indefinite"/>
                      </p:stCondLst>
                      <p:childTnLst>
                        <p:par>
                          <p:cTn id="76" fill="hold">
                            <p:stCondLst>
                              <p:cond delay="0"/>
                            </p:stCondLst>
                            <p:childTnLst>
                              <p:par>
                                <p:cTn id="77" presetID="42" presetClass="entr" presetSubtype="0" fill="hold" grpId="0" nodeType="clickEffect">
                                  <p:stCondLst>
                                    <p:cond delay="0"/>
                                  </p:stCondLst>
                                  <p:childTnLst>
                                    <p:set>
                                      <p:cBhvr>
                                        <p:cTn id="78" dur="1" fill="hold">
                                          <p:stCondLst>
                                            <p:cond delay="0"/>
                                          </p:stCondLst>
                                        </p:cTn>
                                        <p:tgtEl>
                                          <p:spTgt spid="21"/>
                                        </p:tgtEl>
                                        <p:attrNameLst>
                                          <p:attrName>style.visibility</p:attrName>
                                        </p:attrNameLst>
                                      </p:cBhvr>
                                      <p:to>
                                        <p:strVal val="visible"/>
                                      </p:to>
                                    </p:set>
                                    <p:animEffect transition="in" filter="fade">
                                      <p:cBhvr>
                                        <p:cTn id="79" dur="1000"/>
                                        <p:tgtEl>
                                          <p:spTgt spid="21"/>
                                        </p:tgtEl>
                                      </p:cBhvr>
                                    </p:animEffect>
                                    <p:anim calcmode="lin" valueType="num">
                                      <p:cBhvr>
                                        <p:cTn id="80" dur="1000" fill="hold"/>
                                        <p:tgtEl>
                                          <p:spTgt spid="21"/>
                                        </p:tgtEl>
                                        <p:attrNameLst>
                                          <p:attrName>ppt_x</p:attrName>
                                        </p:attrNameLst>
                                      </p:cBhvr>
                                      <p:tavLst>
                                        <p:tav tm="0">
                                          <p:val>
                                            <p:strVal val="#ppt_x"/>
                                          </p:val>
                                        </p:tav>
                                        <p:tav tm="100000">
                                          <p:val>
                                            <p:strVal val="#ppt_x"/>
                                          </p:val>
                                        </p:tav>
                                      </p:tavLst>
                                    </p:anim>
                                    <p:anim calcmode="lin" valueType="num">
                                      <p:cBhvr>
                                        <p:cTn id="81" dur="1000" fill="hold"/>
                                        <p:tgtEl>
                                          <p:spTgt spid="21"/>
                                        </p:tgtEl>
                                        <p:attrNameLst>
                                          <p:attrName>ppt_y</p:attrName>
                                        </p:attrNameLst>
                                      </p:cBhvr>
                                      <p:tavLst>
                                        <p:tav tm="0">
                                          <p:val>
                                            <p:strVal val="#ppt_y+.1"/>
                                          </p:val>
                                        </p:tav>
                                        <p:tav tm="100000">
                                          <p:val>
                                            <p:strVal val="#ppt_y"/>
                                          </p:val>
                                        </p:tav>
                                      </p:tavLst>
                                    </p:anim>
                                  </p:childTnLst>
                                </p:cTn>
                              </p:par>
                              <p:par>
                                <p:cTn id="82" presetID="42" presetClass="entr" presetSubtype="0" fill="hold" grpId="0" nodeType="withEffect">
                                  <p:stCondLst>
                                    <p:cond delay="0"/>
                                  </p:stCondLst>
                                  <p:childTnLst>
                                    <p:set>
                                      <p:cBhvr>
                                        <p:cTn id="83" dur="1" fill="hold">
                                          <p:stCondLst>
                                            <p:cond delay="0"/>
                                          </p:stCondLst>
                                        </p:cTn>
                                        <p:tgtEl>
                                          <p:spTgt spid="20"/>
                                        </p:tgtEl>
                                        <p:attrNameLst>
                                          <p:attrName>style.visibility</p:attrName>
                                        </p:attrNameLst>
                                      </p:cBhvr>
                                      <p:to>
                                        <p:strVal val="visible"/>
                                      </p:to>
                                    </p:set>
                                    <p:animEffect transition="in" filter="fade">
                                      <p:cBhvr>
                                        <p:cTn id="84" dur="1000"/>
                                        <p:tgtEl>
                                          <p:spTgt spid="20"/>
                                        </p:tgtEl>
                                      </p:cBhvr>
                                    </p:animEffect>
                                    <p:anim calcmode="lin" valueType="num">
                                      <p:cBhvr>
                                        <p:cTn id="85" dur="1000" fill="hold"/>
                                        <p:tgtEl>
                                          <p:spTgt spid="20"/>
                                        </p:tgtEl>
                                        <p:attrNameLst>
                                          <p:attrName>ppt_x</p:attrName>
                                        </p:attrNameLst>
                                      </p:cBhvr>
                                      <p:tavLst>
                                        <p:tav tm="0">
                                          <p:val>
                                            <p:strVal val="#ppt_x"/>
                                          </p:val>
                                        </p:tav>
                                        <p:tav tm="100000">
                                          <p:val>
                                            <p:strVal val="#ppt_x"/>
                                          </p:val>
                                        </p:tav>
                                      </p:tavLst>
                                    </p:anim>
                                    <p:anim calcmode="lin" valueType="num">
                                      <p:cBhvr>
                                        <p:cTn id="8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42" presetClass="entr" presetSubtype="0" fill="hold" grpId="0" nodeType="clickEffect">
                                  <p:stCondLst>
                                    <p:cond delay="0"/>
                                  </p:stCondLst>
                                  <p:childTnLst>
                                    <p:set>
                                      <p:cBhvr>
                                        <p:cTn id="90" dur="1" fill="hold">
                                          <p:stCondLst>
                                            <p:cond delay="0"/>
                                          </p:stCondLst>
                                        </p:cTn>
                                        <p:tgtEl>
                                          <p:spTgt spid="23"/>
                                        </p:tgtEl>
                                        <p:attrNameLst>
                                          <p:attrName>style.visibility</p:attrName>
                                        </p:attrNameLst>
                                      </p:cBhvr>
                                      <p:to>
                                        <p:strVal val="visible"/>
                                      </p:to>
                                    </p:set>
                                    <p:animEffect transition="in" filter="fade">
                                      <p:cBhvr>
                                        <p:cTn id="91" dur="1000"/>
                                        <p:tgtEl>
                                          <p:spTgt spid="23"/>
                                        </p:tgtEl>
                                      </p:cBhvr>
                                    </p:animEffect>
                                    <p:anim calcmode="lin" valueType="num">
                                      <p:cBhvr>
                                        <p:cTn id="92" dur="1000" fill="hold"/>
                                        <p:tgtEl>
                                          <p:spTgt spid="23"/>
                                        </p:tgtEl>
                                        <p:attrNameLst>
                                          <p:attrName>ppt_x</p:attrName>
                                        </p:attrNameLst>
                                      </p:cBhvr>
                                      <p:tavLst>
                                        <p:tav tm="0">
                                          <p:val>
                                            <p:strVal val="#ppt_x"/>
                                          </p:val>
                                        </p:tav>
                                        <p:tav tm="100000">
                                          <p:val>
                                            <p:strVal val="#ppt_x"/>
                                          </p:val>
                                        </p:tav>
                                      </p:tavLst>
                                    </p:anim>
                                    <p:anim calcmode="lin" valueType="num">
                                      <p:cBhvr>
                                        <p:cTn id="93" dur="1000" fill="hold"/>
                                        <p:tgtEl>
                                          <p:spTgt spid="23"/>
                                        </p:tgtEl>
                                        <p:attrNameLst>
                                          <p:attrName>ppt_y</p:attrName>
                                        </p:attrNameLst>
                                      </p:cBhvr>
                                      <p:tavLst>
                                        <p:tav tm="0">
                                          <p:val>
                                            <p:strVal val="#ppt_y+.1"/>
                                          </p:val>
                                        </p:tav>
                                        <p:tav tm="100000">
                                          <p:val>
                                            <p:strVal val="#ppt_y"/>
                                          </p:val>
                                        </p:tav>
                                      </p:tavLst>
                                    </p:anim>
                                  </p:childTnLst>
                                </p:cTn>
                              </p:par>
                              <p:par>
                                <p:cTn id="94" presetID="42" presetClass="entr" presetSubtype="0" fill="hold" grpId="0" nodeType="withEffect">
                                  <p:stCondLst>
                                    <p:cond delay="0"/>
                                  </p:stCondLst>
                                  <p:childTnLst>
                                    <p:set>
                                      <p:cBhvr>
                                        <p:cTn id="95" dur="1" fill="hold">
                                          <p:stCondLst>
                                            <p:cond delay="0"/>
                                          </p:stCondLst>
                                        </p:cTn>
                                        <p:tgtEl>
                                          <p:spTgt spid="26"/>
                                        </p:tgtEl>
                                        <p:attrNameLst>
                                          <p:attrName>style.visibility</p:attrName>
                                        </p:attrNameLst>
                                      </p:cBhvr>
                                      <p:to>
                                        <p:strVal val="visible"/>
                                      </p:to>
                                    </p:set>
                                    <p:animEffect transition="in" filter="fade">
                                      <p:cBhvr>
                                        <p:cTn id="96" dur="1000"/>
                                        <p:tgtEl>
                                          <p:spTgt spid="26"/>
                                        </p:tgtEl>
                                      </p:cBhvr>
                                    </p:animEffect>
                                    <p:anim calcmode="lin" valueType="num">
                                      <p:cBhvr>
                                        <p:cTn id="97" dur="1000" fill="hold"/>
                                        <p:tgtEl>
                                          <p:spTgt spid="26"/>
                                        </p:tgtEl>
                                        <p:attrNameLst>
                                          <p:attrName>ppt_x</p:attrName>
                                        </p:attrNameLst>
                                      </p:cBhvr>
                                      <p:tavLst>
                                        <p:tav tm="0">
                                          <p:val>
                                            <p:strVal val="#ppt_x"/>
                                          </p:val>
                                        </p:tav>
                                        <p:tav tm="100000">
                                          <p:val>
                                            <p:strVal val="#ppt_x"/>
                                          </p:val>
                                        </p:tav>
                                      </p:tavLst>
                                    </p:anim>
                                    <p:anim calcmode="lin" valueType="num">
                                      <p:cBhvr>
                                        <p:cTn id="98"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42" presetClass="entr" presetSubtype="0" fill="hold" grpId="0" nodeType="clickEffect">
                                  <p:stCondLst>
                                    <p:cond delay="0"/>
                                  </p:stCondLst>
                                  <p:childTnLst>
                                    <p:set>
                                      <p:cBhvr>
                                        <p:cTn id="102" dur="1" fill="hold">
                                          <p:stCondLst>
                                            <p:cond delay="0"/>
                                          </p:stCondLst>
                                        </p:cTn>
                                        <p:tgtEl>
                                          <p:spTgt spid="27"/>
                                        </p:tgtEl>
                                        <p:attrNameLst>
                                          <p:attrName>style.visibility</p:attrName>
                                        </p:attrNameLst>
                                      </p:cBhvr>
                                      <p:to>
                                        <p:strVal val="visible"/>
                                      </p:to>
                                    </p:set>
                                    <p:animEffect transition="in" filter="fade">
                                      <p:cBhvr>
                                        <p:cTn id="103" dur="1000"/>
                                        <p:tgtEl>
                                          <p:spTgt spid="27"/>
                                        </p:tgtEl>
                                      </p:cBhvr>
                                    </p:animEffect>
                                    <p:anim calcmode="lin" valueType="num">
                                      <p:cBhvr>
                                        <p:cTn id="104" dur="1000" fill="hold"/>
                                        <p:tgtEl>
                                          <p:spTgt spid="27"/>
                                        </p:tgtEl>
                                        <p:attrNameLst>
                                          <p:attrName>ppt_x</p:attrName>
                                        </p:attrNameLst>
                                      </p:cBhvr>
                                      <p:tavLst>
                                        <p:tav tm="0">
                                          <p:val>
                                            <p:strVal val="#ppt_x"/>
                                          </p:val>
                                        </p:tav>
                                        <p:tav tm="100000">
                                          <p:val>
                                            <p:strVal val="#ppt_x"/>
                                          </p:val>
                                        </p:tav>
                                      </p:tavLst>
                                    </p:anim>
                                    <p:anim calcmode="lin" valueType="num">
                                      <p:cBhvr>
                                        <p:cTn id="105" dur="1000" fill="hold"/>
                                        <p:tgtEl>
                                          <p:spTgt spid="27"/>
                                        </p:tgtEl>
                                        <p:attrNameLst>
                                          <p:attrName>ppt_y</p:attrName>
                                        </p:attrNameLst>
                                      </p:cBhvr>
                                      <p:tavLst>
                                        <p:tav tm="0">
                                          <p:val>
                                            <p:strVal val="#ppt_y+.1"/>
                                          </p:val>
                                        </p:tav>
                                        <p:tav tm="100000">
                                          <p:val>
                                            <p:strVal val="#ppt_y"/>
                                          </p:val>
                                        </p:tav>
                                      </p:tavLst>
                                    </p:anim>
                                  </p:childTnLst>
                                </p:cTn>
                              </p:par>
                              <p:par>
                                <p:cTn id="106" presetID="42" presetClass="entr" presetSubtype="0" fill="hold" grpId="0" nodeType="withEffect">
                                  <p:stCondLst>
                                    <p:cond delay="0"/>
                                  </p:stCondLst>
                                  <p:childTnLst>
                                    <p:set>
                                      <p:cBhvr>
                                        <p:cTn id="107" dur="1" fill="hold">
                                          <p:stCondLst>
                                            <p:cond delay="0"/>
                                          </p:stCondLst>
                                        </p:cTn>
                                        <p:tgtEl>
                                          <p:spTgt spid="24"/>
                                        </p:tgtEl>
                                        <p:attrNameLst>
                                          <p:attrName>style.visibility</p:attrName>
                                        </p:attrNameLst>
                                      </p:cBhvr>
                                      <p:to>
                                        <p:strVal val="visible"/>
                                      </p:to>
                                    </p:set>
                                    <p:animEffect transition="in" filter="fade">
                                      <p:cBhvr>
                                        <p:cTn id="108" dur="1000"/>
                                        <p:tgtEl>
                                          <p:spTgt spid="24"/>
                                        </p:tgtEl>
                                      </p:cBhvr>
                                    </p:animEffect>
                                    <p:anim calcmode="lin" valueType="num">
                                      <p:cBhvr>
                                        <p:cTn id="109" dur="1000" fill="hold"/>
                                        <p:tgtEl>
                                          <p:spTgt spid="24"/>
                                        </p:tgtEl>
                                        <p:attrNameLst>
                                          <p:attrName>ppt_x</p:attrName>
                                        </p:attrNameLst>
                                      </p:cBhvr>
                                      <p:tavLst>
                                        <p:tav tm="0">
                                          <p:val>
                                            <p:strVal val="#ppt_x"/>
                                          </p:val>
                                        </p:tav>
                                        <p:tav tm="100000">
                                          <p:val>
                                            <p:strVal val="#ppt_x"/>
                                          </p:val>
                                        </p:tav>
                                      </p:tavLst>
                                    </p:anim>
                                    <p:anim calcmode="lin" valueType="num">
                                      <p:cBhvr>
                                        <p:cTn id="110"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6" grpId="0"/>
      <p:bldP spid="17" grpId="0"/>
      <p:bldP spid="18" grpId="0"/>
      <p:bldP spid="19" grpId="0" animBg="1"/>
      <p:bldP spid="20" grpId="0" animBg="1"/>
      <p:bldP spid="21" grpId="0"/>
      <p:bldP spid="22" grpId="0" animBg="1"/>
      <p:bldP spid="23" grpId="0" animBg="1"/>
      <p:bldP spid="24" grpId="0" animBg="1"/>
      <p:bldP spid="25" grpId="0" animBg="1"/>
      <p:bldP spid="26" grpId="0"/>
      <p:bldP spid="2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6701000" y="-136203"/>
            <a:ext cx="4457353" cy="3219386"/>
            <a:chOff x="-166977" y="0"/>
            <a:chExt cx="8523798" cy="5698029"/>
          </a:xfrm>
        </p:grpSpPr>
        <p:pic>
          <p:nvPicPr>
            <p:cNvPr id="5" name="Google Shape;164;p9"/>
            <p:cNvPicPr preferRelativeResize="0"/>
            <p:nvPr/>
          </p:nvPicPr>
          <p:blipFill rotWithShape="1">
            <a:blip r:embed="rId2">
              <a:alphaModFix/>
            </a:blip>
            <a:srcRect l="15285" t="10430" r="46645" b="11190"/>
            <a:stretch/>
          </p:blipFill>
          <p:spPr>
            <a:xfrm>
              <a:off x="-166977" y="0"/>
              <a:ext cx="8523798" cy="5698029"/>
            </a:xfrm>
            <a:prstGeom prst="rect">
              <a:avLst/>
            </a:prstGeom>
            <a:noFill/>
            <a:ln>
              <a:noFill/>
            </a:ln>
          </p:spPr>
        </p:pic>
        <p:pic>
          <p:nvPicPr>
            <p:cNvPr id="6" name="Google Shape;165;p9"/>
            <p:cNvPicPr preferRelativeResize="0"/>
            <p:nvPr/>
          </p:nvPicPr>
          <p:blipFill rotWithShape="1">
            <a:blip r:embed="rId3">
              <a:alphaModFix/>
            </a:blip>
            <a:srcRect l="18975" t="9789" r="12467"/>
            <a:stretch/>
          </p:blipFill>
          <p:spPr>
            <a:xfrm>
              <a:off x="3295278" y="4015409"/>
              <a:ext cx="2947731" cy="1677955"/>
            </a:xfrm>
            <a:prstGeom prst="rect">
              <a:avLst/>
            </a:prstGeom>
            <a:noFill/>
            <a:ln>
              <a:noFill/>
            </a:ln>
          </p:spPr>
        </p:pic>
      </p:grpSp>
      <p:pic>
        <p:nvPicPr>
          <p:cNvPr id="8"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3338781">
            <a:off x="11076106" y="1993977"/>
            <a:ext cx="1063853" cy="1355319"/>
          </a:xfrm>
          <a:prstGeom prst="rect">
            <a:avLst/>
          </a:prstGeom>
        </p:spPr>
      </p:pic>
      <p:pic>
        <p:nvPicPr>
          <p:cNvPr id="9" name="Picture 8"/>
          <p:cNvPicPr>
            <a:picLocks noChangeAspect="1"/>
          </p:cNvPicPr>
          <p:nvPr/>
        </p:nvPicPr>
        <p:blipFill>
          <a:blip r:embed="rId5"/>
          <a:stretch>
            <a:fillRect/>
          </a:stretch>
        </p:blipFill>
        <p:spPr>
          <a:xfrm>
            <a:off x="8398946" y="2671638"/>
            <a:ext cx="3853006" cy="4359018"/>
          </a:xfrm>
          <a:prstGeom prst="rect">
            <a:avLst/>
          </a:prstGeom>
        </p:spPr>
      </p:pic>
      <p:pic>
        <p:nvPicPr>
          <p:cNvPr id="11" name="图片 8" descr="6fc417983c9675ce1b60e983870aeb8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53783" y="5220734"/>
            <a:ext cx="2740723" cy="1611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6"/>
          <p:cNvSpPr txBox="1">
            <a:spLocks noChangeArrowheads="1"/>
          </p:cNvSpPr>
          <p:nvPr/>
        </p:nvSpPr>
        <p:spPr bwMode="auto">
          <a:xfrm>
            <a:off x="3435503" y="2132503"/>
            <a:ext cx="3577284" cy="2800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sz="3200">
                <a:solidFill>
                  <a:schemeClr val="tx1"/>
                </a:solidFill>
                <a:latin typeface="Arial" panose="020B0604020202020204" pitchFamily="34" charset="0"/>
              </a:defRPr>
            </a:lvl1pPr>
            <a:lvl2pPr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algn="ctr" fontAlgn="base">
              <a:spcBef>
                <a:spcPct val="0"/>
              </a:spcBef>
              <a:spcAft>
                <a:spcPct val="0"/>
              </a:spcAft>
            </a:pPr>
            <a:r>
              <a:rPr lang="en-US" kern="0" dirty="0">
                <a:solidFill>
                  <a:srgbClr val="FF0000"/>
                </a:solidFill>
                <a:latin typeface="Times New Roman" panose="02020603050405020304" pitchFamily="18" charset="0"/>
                <a:cs typeface="Times New Roman" panose="02020603050405020304" pitchFamily="18" charset="0"/>
              </a:rPr>
              <a:t>      </a:t>
            </a:r>
            <a:r>
              <a:rPr lang="en-US" sz="2400" kern="0" dirty="0">
                <a:solidFill>
                  <a:srgbClr val="FF0000"/>
                </a:solidFill>
                <a:latin typeface="Times New Roman" panose="02020603050405020304" pitchFamily="18" charset="0"/>
                <a:cs typeface="Times New Roman" panose="02020603050405020304" pitchFamily="18" charset="0"/>
              </a:rPr>
              <a:t> T</a:t>
            </a:r>
            <a:r>
              <a:rPr lang="vi-VN" sz="2400" kern="0" dirty="0">
                <a:solidFill>
                  <a:srgbClr val="FF0000"/>
                </a:solidFill>
                <a:latin typeface="Times New Roman" panose="02020603050405020304" pitchFamily="18" charset="0"/>
                <a:cs typeface="Times New Roman" panose="02020603050405020304" pitchFamily="18" charset="0"/>
              </a:rPr>
              <a:t>ruyền thống gia đình, dòng họ</a:t>
            </a:r>
            <a:r>
              <a:rPr lang="en-US" sz="2400" kern="0" dirty="0">
                <a:solidFill>
                  <a:srgbClr val="FF0000"/>
                </a:solidFill>
                <a:latin typeface="Times New Roman" panose="02020603050405020304" pitchFamily="18" charset="0"/>
                <a:cs typeface="Times New Roman" panose="02020603050405020304" pitchFamily="18" charset="0"/>
              </a:rPr>
              <a:t> </a:t>
            </a:r>
            <a:r>
              <a:rPr lang="vi-VN" sz="2400" kern="0" dirty="0">
                <a:solidFill>
                  <a:srgbClr val="FF0000"/>
                </a:solidFill>
                <a:latin typeface="Times New Roman" panose="02020603050405020304" pitchFamily="18" charset="0"/>
                <a:cs typeface="Times New Roman" panose="02020603050405020304" pitchFamily="18" charset="0"/>
              </a:rPr>
              <a:t>là </a:t>
            </a:r>
            <a:r>
              <a:rPr lang="en-US" sz="2400" kern="0" dirty="0" err="1">
                <a:solidFill>
                  <a:srgbClr val="FF0000"/>
                </a:solidFill>
                <a:latin typeface="Times New Roman" panose="02020603050405020304" pitchFamily="18" charset="0"/>
                <a:cs typeface="Times New Roman" panose="02020603050405020304" pitchFamily="18" charset="0"/>
              </a:rPr>
              <a:t>những</a:t>
            </a:r>
            <a:r>
              <a:rPr lang="en-US" sz="2400" kern="0" dirty="0">
                <a:solidFill>
                  <a:srgbClr val="FF0000"/>
                </a:solidFill>
                <a:latin typeface="Times New Roman" panose="02020603050405020304" pitchFamily="18" charset="0"/>
                <a:cs typeface="Times New Roman" panose="02020603050405020304" pitchFamily="18" charset="0"/>
              </a:rPr>
              <a:t> </a:t>
            </a:r>
            <a:r>
              <a:rPr lang="en-US" sz="2400" kern="0" dirty="0" err="1">
                <a:solidFill>
                  <a:srgbClr val="FF0000"/>
                </a:solidFill>
                <a:latin typeface="Times New Roman" panose="02020603050405020304" pitchFamily="18" charset="0"/>
                <a:cs typeface="Times New Roman" panose="02020603050405020304" pitchFamily="18" charset="0"/>
              </a:rPr>
              <a:t>giá</a:t>
            </a:r>
            <a:r>
              <a:rPr lang="en-US" sz="2400" kern="0" dirty="0">
                <a:solidFill>
                  <a:srgbClr val="FF0000"/>
                </a:solidFill>
                <a:latin typeface="Times New Roman" panose="02020603050405020304" pitchFamily="18" charset="0"/>
                <a:cs typeface="Times New Roman" panose="02020603050405020304" pitchFamily="18" charset="0"/>
              </a:rPr>
              <a:t> </a:t>
            </a:r>
            <a:r>
              <a:rPr lang="en-US" sz="2400" kern="0" dirty="0" err="1">
                <a:solidFill>
                  <a:srgbClr val="FF0000"/>
                </a:solidFill>
                <a:latin typeface="Times New Roman" panose="02020603050405020304" pitchFamily="18" charset="0"/>
                <a:cs typeface="Times New Roman" panose="02020603050405020304" pitchFamily="18" charset="0"/>
              </a:rPr>
              <a:t>trị</a:t>
            </a:r>
            <a:r>
              <a:rPr lang="en-US" sz="2400" kern="0" dirty="0">
                <a:solidFill>
                  <a:srgbClr val="FF0000"/>
                </a:solidFill>
                <a:latin typeface="Times New Roman" panose="02020603050405020304" pitchFamily="18" charset="0"/>
                <a:cs typeface="Times New Roman" panose="02020603050405020304" pitchFamily="18" charset="0"/>
              </a:rPr>
              <a:t> </a:t>
            </a:r>
            <a:r>
              <a:rPr lang="en-US" sz="2400" kern="0" dirty="0" err="1">
                <a:solidFill>
                  <a:srgbClr val="FF0000"/>
                </a:solidFill>
                <a:latin typeface="Times New Roman" panose="02020603050405020304" pitchFamily="18" charset="0"/>
                <a:cs typeface="Times New Roman" panose="02020603050405020304" pitchFamily="18" charset="0"/>
              </a:rPr>
              <a:t>tốt</a:t>
            </a:r>
            <a:r>
              <a:rPr lang="en-US" sz="2400" kern="0" dirty="0">
                <a:solidFill>
                  <a:srgbClr val="FF0000"/>
                </a:solidFill>
                <a:latin typeface="Times New Roman" panose="02020603050405020304" pitchFamily="18" charset="0"/>
                <a:cs typeface="Times New Roman" panose="02020603050405020304" pitchFamily="18" charset="0"/>
              </a:rPr>
              <a:t> </a:t>
            </a:r>
            <a:r>
              <a:rPr lang="en-US" sz="2400" kern="0" dirty="0" err="1">
                <a:solidFill>
                  <a:srgbClr val="FF0000"/>
                </a:solidFill>
                <a:latin typeface="Times New Roman" panose="02020603050405020304" pitchFamily="18" charset="0"/>
                <a:cs typeface="Times New Roman" panose="02020603050405020304" pitchFamily="18" charset="0"/>
              </a:rPr>
              <a:t>đẹp</a:t>
            </a:r>
            <a:r>
              <a:rPr lang="en-US" sz="2400" kern="0" dirty="0">
                <a:solidFill>
                  <a:srgbClr val="FF0000"/>
                </a:solidFill>
                <a:latin typeface="Times New Roman" panose="02020603050405020304" pitchFamily="18" charset="0"/>
                <a:cs typeface="Times New Roman" panose="02020603050405020304" pitchFamily="18" charset="0"/>
              </a:rPr>
              <a:t> </a:t>
            </a:r>
            <a:r>
              <a:rPr lang="en-US" sz="2400" kern="0" dirty="0" err="1">
                <a:solidFill>
                  <a:srgbClr val="FF0000"/>
                </a:solidFill>
                <a:latin typeface="Times New Roman" panose="02020603050405020304" pitchFamily="18" charset="0"/>
                <a:cs typeface="Times New Roman" panose="02020603050405020304" pitchFamily="18" charset="0"/>
              </a:rPr>
              <a:t>mà</a:t>
            </a:r>
            <a:r>
              <a:rPr lang="en-US" sz="2400" kern="0" dirty="0">
                <a:solidFill>
                  <a:srgbClr val="FF0000"/>
                </a:solidFill>
                <a:latin typeface="Times New Roman" panose="02020603050405020304" pitchFamily="18" charset="0"/>
                <a:cs typeface="Times New Roman" panose="02020603050405020304" pitchFamily="18" charset="0"/>
              </a:rPr>
              <a:t> </a:t>
            </a:r>
            <a:r>
              <a:rPr lang="en-US" sz="2400" kern="0" dirty="0" err="1">
                <a:solidFill>
                  <a:srgbClr val="FF0000"/>
                </a:solidFill>
                <a:latin typeface="Times New Roman" panose="02020603050405020304" pitchFamily="18" charset="0"/>
                <a:cs typeface="Times New Roman" panose="02020603050405020304" pitchFamily="18" charset="0"/>
              </a:rPr>
              <a:t>gia</a:t>
            </a:r>
            <a:r>
              <a:rPr lang="en-US" sz="2400" kern="0" dirty="0">
                <a:solidFill>
                  <a:srgbClr val="FF0000"/>
                </a:solidFill>
                <a:latin typeface="Times New Roman" panose="02020603050405020304" pitchFamily="18" charset="0"/>
                <a:cs typeface="Times New Roman" panose="02020603050405020304" pitchFamily="18" charset="0"/>
              </a:rPr>
              <a:t> </a:t>
            </a:r>
            <a:r>
              <a:rPr lang="en-US" sz="2400" kern="0" dirty="0" err="1">
                <a:solidFill>
                  <a:srgbClr val="FF0000"/>
                </a:solidFill>
                <a:latin typeface="Times New Roman" panose="02020603050405020304" pitchFamily="18" charset="0"/>
                <a:cs typeface="Times New Roman" panose="02020603050405020304" pitchFamily="18" charset="0"/>
              </a:rPr>
              <a:t>đình</a:t>
            </a:r>
            <a:r>
              <a:rPr lang="en-US" sz="2400" kern="0" dirty="0">
                <a:solidFill>
                  <a:srgbClr val="FF0000"/>
                </a:solidFill>
                <a:latin typeface="Times New Roman" panose="02020603050405020304" pitchFamily="18" charset="0"/>
                <a:cs typeface="Times New Roman" panose="02020603050405020304" pitchFamily="18" charset="0"/>
              </a:rPr>
              <a:t>, </a:t>
            </a:r>
            <a:r>
              <a:rPr lang="en-US" sz="2400" kern="0" dirty="0" err="1">
                <a:solidFill>
                  <a:srgbClr val="FF0000"/>
                </a:solidFill>
                <a:latin typeface="Times New Roman" panose="02020603050405020304" pitchFamily="18" charset="0"/>
                <a:cs typeface="Times New Roman" panose="02020603050405020304" pitchFamily="18" charset="0"/>
              </a:rPr>
              <a:t>dòng</a:t>
            </a:r>
            <a:r>
              <a:rPr lang="en-US" sz="2400" kern="0" dirty="0">
                <a:solidFill>
                  <a:srgbClr val="FF0000"/>
                </a:solidFill>
                <a:latin typeface="Times New Roman" panose="02020603050405020304" pitchFamily="18" charset="0"/>
                <a:cs typeface="Times New Roman" panose="02020603050405020304" pitchFamily="18" charset="0"/>
              </a:rPr>
              <a:t> </a:t>
            </a:r>
            <a:r>
              <a:rPr lang="en-US" sz="2400" kern="0" dirty="0" err="1">
                <a:solidFill>
                  <a:srgbClr val="FF0000"/>
                </a:solidFill>
                <a:latin typeface="Times New Roman" panose="02020603050405020304" pitchFamily="18" charset="0"/>
                <a:cs typeface="Times New Roman" panose="02020603050405020304" pitchFamily="18" charset="0"/>
              </a:rPr>
              <a:t>họ</a:t>
            </a:r>
            <a:r>
              <a:rPr lang="en-US" sz="2400" kern="0" dirty="0">
                <a:solidFill>
                  <a:srgbClr val="FF0000"/>
                </a:solidFill>
                <a:latin typeface="Times New Roman" panose="02020603050405020304" pitchFamily="18" charset="0"/>
                <a:cs typeface="Times New Roman" panose="02020603050405020304" pitchFamily="18" charset="0"/>
              </a:rPr>
              <a:t> </a:t>
            </a:r>
            <a:r>
              <a:rPr lang="en-US" sz="2400" kern="0" dirty="0" err="1">
                <a:solidFill>
                  <a:srgbClr val="FF0000"/>
                </a:solidFill>
                <a:latin typeface="Times New Roman" panose="02020603050405020304" pitchFamily="18" charset="0"/>
                <a:cs typeface="Times New Roman" panose="02020603050405020304" pitchFamily="18" charset="0"/>
              </a:rPr>
              <a:t>đã</a:t>
            </a:r>
            <a:r>
              <a:rPr lang="en-US" sz="2400" kern="0" dirty="0">
                <a:solidFill>
                  <a:srgbClr val="FF0000"/>
                </a:solidFill>
                <a:latin typeface="Times New Roman" panose="02020603050405020304" pitchFamily="18" charset="0"/>
                <a:cs typeface="Times New Roman" panose="02020603050405020304" pitchFamily="18" charset="0"/>
              </a:rPr>
              <a:t> </a:t>
            </a:r>
            <a:r>
              <a:rPr lang="en-US" sz="2400" kern="0" dirty="0" err="1">
                <a:solidFill>
                  <a:srgbClr val="FF0000"/>
                </a:solidFill>
                <a:latin typeface="Times New Roman" panose="02020603050405020304" pitchFamily="18" charset="0"/>
                <a:cs typeface="Times New Roman" panose="02020603050405020304" pitchFamily="18" charset="0"/>
              </a:rPr>
              <a:t>tạo</a:t>
            </a:r>
            <a:r>
              <a:rPr lang="en-US" sz="2400" kern="0" dirty="0">
                <a:solidFill>
                  <a:srgbClr val="FF0000"/>
                </a:solidFill>
                <a:latin typeface="Times New Roman" panose="02020603050405020304" pitchFamily="18" charset="0"/>
                <a:cs typeface="Times New Roman" panose="02020603050405020304" pitchFamily="18" charset="0"/>
              </a:rPr>
              <a:t> </a:t>
            </a:r>
            <a:r>
              <a:rPr lang="en-US" sz="2400" kern="0" dirty="0" err="1">
                <a:solidFill>
                  <a:srgbClr val="FF0000"/>
                </a:solidFill>
                <a:latin typeface="Times New Roman" panose="02020603050405020304" pitchFamily="18" charset="0"/>
                <a:cs typeface="Times New Roman" panose="02020603050405020304" pitchFamily="18" charset="0"/>
              </a:rPr>
              <a:t>ra</a:t>
            </a:r>
            <a:r>
              <a:rPr lang="en-US" sz="2400" kern="0" dirty="0">
                <a:solidFill>
                  <a:srgbClr val="FF0000"/>
                </a:solidFill>
                <a:latin typeface="Times New Roman" panose="02020603050405020304" pitchFamily="18" charset="0"/>
                <a:cs typeface="Times New Roman" panose="02020603050405020304" pitchFamily="18" charset="0"/>
              </a:rPr>
              <a:t>, </a:t>
            </a:r>
            <a:r>
              <a:rPr lang="en-US" sz="2400" kern="0" dirty="0" err="1">
                <a:solidFill>
                  <a:srgbClr val="FF0000"/>
                </a:solidFill>
                <a:latin typeface="Times New Roman" panose="02020603050405020304" pitchFamily="18" charset="0"/>
                <a:cs typeface="Times New Roman" panose="02020603050405020304" pitchFamily="18" charset="0"/>
              </a:rPr>
              <a:t>được</a:t>
            </a:r>
            <a:r>
              <a:rPr lang="en-US" sz="2400" kern="0" dirty="0">
                <a:solidFill>
                  <a:srgbClr val="FF0000"/>
                </a:solidFill>
                <a:latin typeface="Times New Roman" panose="02020603050405020304" pitchFamily="18" charset="0"/>
                <a:cs typeface="Times New Roman" panose="02020603050405020304" pitchFamily="18" charset="0"/>
              </a:rPr>
              <a:t> </a:t>
            </a:r>
            <a:r>
              <a:rPr lang="en-US" sz="2400" kern="0" dirty="0" err="1">
                <a:solidFill>
                  <a:srgbClr val="FF0000"/>
                </a:solidFill>
                <a:latin typeface="Times New Roman" panose="02020603050405020304" pitchFamily="18" charset="0"/>
                <a:cs typeface="Times New Roman" panose="02020603050405020304" pitchFamily="18" charset="0"/>
              </a:rPr>
              <a:t>lưu</a:t>
            </a:r>
            <a:r>
              <a:rPr lang="en-US" sz="2400" kern="0" dirty="0">
                <a:solidFill>
                  <a:srgbClr val="FF0000"/>
                </a:solidFill>
                <a:latin typeface="Times New Roman" panose="02020603050405020304" pitchFamily="18" charset="0"/>
                <a:cs typeface="Times New Roman" panose="02020603050405020304" pitchFamily="18" charset="0"/>
              </a:rPr>
              <a:t> </a:t>
            </a:r>
            <a:r>
              <a:rPr lang="en-US" sz="2400" kern="0" dirty="0" err="1">
                <a:solidFill>
                  <a:srgbClr val="FF0000"/>
                </a:solidFill>
                <a:latin typeface="Times New Roman" panose="02020603050405020304" pitchFamily="18" charset="0"/>
                <a:cs typeface="Times New Roman" panose="02020603050405020304" pitchFamily="18" charset="0"/>
              </a:rPr>
              <a:t>truyền</a:t>
            </a:r>
            <a:r>
              <a:rPr lang="en-US" sz="2400" kern="0" dirty="0">
                <a:solidFill>
                  <a:srgbClr val="FF0000"/>
                </a:solidFill>
                <a:latin typeface="Times New Roman" panose="02020603050405020304" pitchFamily="18" charset="0"/>
                <a:cs typeface="Times New Roman" panose="02020603050405020304" pitchFamily="18" charset="0"/>
              </a:rPr>
              <a:t>, </a:t>
            </a:r>
            <a:r>
              <a:rPr lang="en-US" sz="2400" kern="0" dirty="0" err="1">
                <a:solidFill>
                  <a:srgbClr val="FF0000"/>
                </a:solidFill>
                <a:latin typeface="Times New Roman" panose="02020603050405020304" pitchFamily="18" charset="0"/>
                <a:cs typeface="Times New Roman" panose="02020603050405020304" pitchFamily="18" charset="0"/>
              </a:rPr>
              <a:t>phát</a:t>
            </a:r>
            <a:r>
              <a:rPr lang="en-US" sz="2400" kern="0" dirty="0">
                <a:solidFill>
                  <a:srgbClr val="FF0000"/>
                </a:solidFill>
                <a:latin typeface="Times New Roman" panose="02020603050405020304" pitchFamily="18" charset="0"/>
                <a:cs typeface="Times New Roman" panose="02020603050405020304" pitchFamily="18" charset="0"/>
              </a:rPr>
              <a:t> </a:t>
            </a:r>
            <a:r>
              <a:rPr lang="en-US" sz="2400" kern="0" dirty="0" err="1">
                <a:solidFill>
                  <a:srgbClr val="FF0000"/>
                </a:solidFill>
                <a:latin typeface="Times New Roman" panose="02020603050405020304" pitchFamily="18" charset="0"/>
                <a:cs typeface="Times New Roman" panose="02020603050405020304" pitchFamily="18" charset="0"/>
              </a:rPr>
              <a:t>huy</a:t>
            </a:r>
            <a:r>
              <a:rPr lang="en-US" sz="2400" kern="0" dirty="0">
                <a:solidFill>
                  <a:srgbClr val="FF0000"/>
                </a:solidFill>
                <a:latin typeface="Times New Roman" panose="02020603050405020304" pitchFamily="18" charset="0"/>
                <a:cs typeface="Times New Roman" panose="02020603050405020304" pitchFamily="18" charset="0"/>
              </a:rPr>
              <a:t> </a:t>
            </a:r>
            <a:r>
              <a:rPr lang="en-US" sz="2400" kern="0" dirty="0" err="1">
                <a:solidFill>
                  <a:srgbClr val="FF0000"/>
                </a:solidFill>
                <a:latin typeface="Times New Roman" panose="02020603050405020304" pitchFamily="18" charset="0"/>
                <a:cs typeface="Times New Roman" panose="02020603050405020304" pitchFamily="18" charset="0"/>
              </a:rPr>
              <a:t>từ</a:t>
            </a:r>
            <a:r>
              <a:rPr lang="en-US" sz="2400" kern="0" dirty="0">
                <a:solidFill>
                  <a:srgbClr val="FF0000"/>
                </a:solidFill>
                <a:latin typeface="Times New Roman" panose="02020603050405020304" pitchFamily="18" charset="0"/>
                <a:cs typeface="Times New Roman" panose="02020603050405020304" pitchFamily="18" charset="0"/>
              </a:rPr>
              <a:t> </a:t>
            </a:r>
            <a:r>
              <a:rPr lang="en-US" sz="2400" kern="0" dirty="0" err="1">
                <a:solidFill>
                  <a:srgbClr val="FF0000"/>
                </a:solidFill>
                <a:latin typeface="Times New Roman" panose="02020603050405020304" pitchFamily="18" charset="0"/>
                <a:cs typeface="Times New Roman" panose="02020603050405020304" pitchFamily="18" charset="0"/>
              </a:rPr>
              <a:t>thế</a:t>
            </a:r>
            <a:r>
              <a:rPr lang="en-US" sz="2400" kern="0" dirty="0">
                <a:solidFill>
                  <a:srgbClr val="FF0000"/>
                </a:solidFill>
                <a:latin typeface="Times New Roman" panose="02020603050405020304" pitchFamily="18" charset="0"/>
                <a:cs typeface="Times New Roman" panose="02020603050405020304" pitchFamily="18" charset="0"/>
              </a:rPr>
              <a:t> </a:t>
            </a:r>
            <a:r>
              <a:rPr lang="en-US" sz="2400" kern="0" dirty="0" err="1">
                <a:solidFill>
                  <a:srgbClr val="FF0000"/>
                </a:solidFill>
                <a:latin typeface="Times New Roman" panose="02020603050405020304" pitchFamily="18" charset="0"/>
                <a:cs typeface="Times New Roman" panose="02020603050405020304" pitchFamily="18" charset="0"/>
              </a:rPr>
              <a:t>hệ</a:t>
            </a:r>
            <a:r>
              <a:rPr lang="en-US" sz="2400" kern="0" dirty="0">
                <a:solidFill>
                  <a:srgbClr val="FF0000"/>
                </a:solidFill>
                <a:latin typeface="Times New Roman" panose="02020603050405020304" pitchFamily="18" charset="0"/>
                <a:cs typeface="Times New Roman" panose="02020603050405020304" pitchFamily="18" charset="0"/>
              </a:rPr>
              <a:t> </a:t>
            </a:r>
            <a:r>
              <a:rPr lang="en-US" sz="2400" kern="0" dirty="0" err="1">
                <a:solidFill>
                  <a:srgbClr val="FF0000"/>
                </a:solidFill>
                <a:latin typeface="Times New Roman" panose="02020603050405020304" pitchFamily="18" charset="0"/>
                <a:cs typeface="Times New Roman" panose="02020603050405020304" pitchFamily="18" charset="0"/>
              </a:rPr>
              <a:t>này</a:t>
            </a:r>
            <a:r>
              <a:rPr lang="en-US" sz="2400" kern="0" dirty="0">
                <a:solidFill>
                  <a:srgbClr val="FF0000"/>
                </a:solidFill>
                <a:latin typeface="Times New Roman" panose="02020603050405020304" pitchFamily="18" charset="0"/>
                <a:cs typeface="Times New Roman" panose="02020603050405020304" pitchFamily="18" charset="0"/>
              </a:rPr>
              <a:t> sang </a:t>
            </a:r>
            <a:r>
              <a:rPr lang="en-US" sz="2400" kern="0" dirty="0" err="1">
                <a:solidFill>
                  <a:srgbClr val="FF0000"/>
                </a:solidFill>
                <a:latin typeface="Times New Roman" panose="02020603050405020304" pitchFamily="18" charset="0"/>
                <a:cs typeface="Times New Roman" panose="02020603050405020304" pitchFamily="18" charset="0"/>
              </a:rPr>
              <a:t>thế</a:t>
            </a:r>
            <a:r>
              <a:rPr lang="en-US" sz="2400" kern="0" dirty="0">
                <a:solidFill>
                  <a:srgbClr val="FF0000"/>
                </a:solidFill>
                <a:latin typeface="Times New Roman" panose="02020603050405020304" pitchFamily="18" charset="0"/>
                <a:cs typeface="Times New Roman" panose="02020603050405020304" pitchFamily="18" charset="0"/>
              </a:rPr>
              <a:t> </a:t>
            </a:r>
            <a:r>
              <a:rPr lang="en-US" sz="2400" kern="0" dirty="0" err="1">
                <a:solidFill>
                  <a:srgbClr val="FF0000"/>
                </a:solidFill>
                <a:latin typeface="Times New Roman" panose="02020603050405020304" pitchFamily="18" charset="0"/>
                <a:cs typeface="Times New Roman" panose="02020603050405020304" pitchFamily="18" charset="0"/>
              </a:rPr>
              <a:t>hệ</a:t>
            </a:r>
            <a:r>
              <a:rPr lang="en-US" sz="2400" kern="0" dirty="0">
                <a:solidFill>
                  <a:srgbClr val="FF0000"/>
                </a:solidFill>
                <a:latin typeface="Times New Roman" panose="02020603050405020304" pitchFamily="18" charset="0"/>
                <a:cs typeface="Times New Roman" panose="02020603050405020304" pitchFamily="18" charset="0"/>
              </a:rPr>
              <a:t> </a:t>
            </a:r>
            <a:r>
              <a:rPr lang="en-US" sz="2400" kern="0" dirty="0" err="1">
                <a:solidFill>
                  <a:srgbClr val="FF0000"/>
                </a:solidFill>
                <a:latin typeface="Times New Roman" panose="02020603050405020304" pitchFamily="18" charset="0"/>
                <a:cs typeface="Times New Roman" panose="02020603050405020304" pitchFamily="18" charset="0"/>
              </a:rPr>
              <a:t>khác</a:t>
            </a:r>
            <a:r>
              <a:rPr lang="en-US" sz="2400" kern="0" dirty="0">
                <a:solidFill>
                  <a:srgbClr val="FF0000"/>
                </a:solidFill>
                <a:latin typeface="Times New Roman" panose="02020603050405020304" pitchFamily="18" charset="0"/>
                <a:cs typeface="Times New Roman" panose="02020603050405020304" pitchFamily="18" charset="0"/>
              </a:rPr>
              <a:t>.</a:t>
            </a:r>
            <a:endParaRPr lang="en-US" altLang="en-US" sz="2400" b="1" kern="0" dirty="0">
              <a:solidFill>
                <a:srgbClr val="000000"/>
              </a:solidFill>
              <a:latin typeface="Times New Roman" panose="02020603050405020304" pitchFamily="18" charset="0"/>
              <a:cs typeface="Times New Roman" panose="02020603050405020304" pitchFamily="18" charset="0"/>
            </a:endParaRPr>
          </a:p>
        </p:txBody>
      </p:sp>
      <p:sp>
        <p:nvSpPr>
          <p:cNvPr id="13" name="Text Box 6"/>
          <p:cNvSpPr txBox="1">
            <a:spLocks noChangeArrowheads="1"/>
          </p:cNvSpPr>
          <p:nvPr/>
        </p:nvSpPr>
        <p:spPr bwMode="auto">
          <a:xfrm>
            <a:off x="7012787" y="210917"/>
            <a:ext cx="3763352" cy="27392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sz="3200">
                <a:solidFill>
                  <a:schemeClr val="tx1"/>
                </a:solidFill>
                <a:latin typeface="Arial" panose="020B0604020202020204" pitchFamily="34" charset="0"/>
              </a:defRPr>
            </a:lvl1pPr>
            <a:lvl2pPr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algn="ctr" fontAlgn="base">
              <a:spcBef>
                <a:spcPct val="0"/>
              </a:spcBef>
              <a:spcAft>
                <a:spcPct val="0"/>
              </a:spcAft>
            </a:pPr>
            <a:r>
              <a:rPr lang="en-US" kern="0" dirty="0">
                <a:solidFill>
                  <a:srgbClr val="FF0000"/>
                </a:solidFill>
                <a:latin typeface="Times New Roman" panose="02020603050405020304" pitchFamily="18" charset="0"/>
                <a:cs typeface="Times New Roman" panose="02020603050405020304" pitchFamily="18" charset="0"/>
              </a:rPr>
              <a:t>    </a:t>
            </a:r>
            <a:r>
              <a:rPr lang="vi-VN" sz="2400" kern="0" dirty="0">
                <a:solidFill>
                  <a:srgbClr val="FF0000"/>
                </a:solidFill>
                <a:latin typeface="Times New Roman" panose="02020603050405020304" pitchFamily="18" charset="0"/>
                <a:cs typeface="Times New Roman" panose="02020603050405020304" pitchFamily="18" charset="0"/>
              </a:rPr>
              <a:t>Tự hào về truyền thống gia đình, dòng họ là thể hiện sự hài lòng, hãnh diện về các giá trị tốt đẹp mà gia đình, dòng họ đã tạo ra.</a:t>
            </a:r>
            <a:endParaRPr lang="en-US" sz="2400" kern="0" dirty="0">
              <a:solidFill>
                <a:srgbClr val="FF0000"/>
              </a:solidFill>
              <a:latin typeface="Times New Roman" panose="02020603050405020304" pitchFamily="18" charset="0"/>
              <a:cs typeface="Times New Roman" panose="02020603050405020304" pitchFamily="18" charset="0"/>
            </a:endParaRPr>
          </a:p>
          <a:p>
            <a:pPr algn="ctr" eaLnBrk="1" fontAlgn="base" hangingPunct="1">
              <a:spcBef>
                <a:spcPct val="0"/>
              </a:spcBef>
              <a:spcAft>
                <a:spcPct val="0"/>
              </a:spcAft>
              <a:defRPr/>
            </a:pPr>
            <a:endParaRPr lang="en-US" altLang="en-US" sz="2000" b="1" kern="0" dirty="0">
              <a:solidFill>
                <a:srgbClr val="000000"/>
              </a:solidFill>
              <a:latin typeface="Times New Roman" panose="02020603050405020304" pitchFamily="18" charset="0"/>
              <a:cs typeface="Times New Roman" panose="02020603050405020304" pitchFamily="18" charset="0"/>
            </a:endParaRPr>
          </a:p>
        </p:txBody>
      </p:sp>
      <p:sp>
        <p:nvSpPr>
          <p:cNvPr id="14" name="Text Box 5"/>
          <p:cNvSpPr txBox="1">
            <a:spLocks noChangeArrowheads="1"/>
          </p:cNvSpPr>
          <p:nvPr/>
        </p:nvSpPr>
        <p:spPr bwMode="auto">
          <a:xfrm>
            <a:off x="284183" y="3086836"/>
            <a:ext cx="3040679" cy="34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fontAlgn="base">
              <a:lnSpc>
                <a:spcPct val="100000"/>
              </a:lnSpc>
              <a:spcBef>
                <a:spcPct val="50000"/>
              </a:spcBef>
              <a:spcAft>
                <a:spcPct val="0"/>
              </a:spcAft>
              <a:buFontTx/>
              <a:buNone/>
            </a:pPr>
            <a:r>
              <a:rPr lang="en-US" altLang="en-US" sz="2200" u="sng" dirty="0" err="1">
                <a:solidFill>
                  <a:srgbClr val="FF0000"/>
                </a:solidFill>
                <a:latin typeface="Times New Roman" panose="02020603050405020304" pitchFamily="18" charset="0"/>
                <a:cs typeface="Times New Roman" panose="02020603050405020304" pitchFamily="18" charset="0"/>
              </a:rPr>
              <a:t>Truyền</a:t>
            </a:r>
            <a:r>
              <a:rPr lang="en-US" altLang="en-US" sz="2200" u="sng" dirty="0">
                <a:solidFill>
                  <a:srgbClr val="FF0000"/>
                </a:solidFill>
                <a:latin typeface="Times New Roman" panose="02020603050405020304" pitchFamily="18" charset="0"/>
                <a:cs typeface="Times New Roman" panose="02020603050405020304" pitchFamily="18" charset="0"/>
              </a:rPr>
              <a:t> </a:t>
            </a:r>
            <a:r>
              <a:rPr lang="en-US" altLang="en-US" sz="2200" u="sng" dirty="0" err="1">
                <a:solidFill>
                  <a:srgbClr val="FF0000"/>
                </a:solidFill>
                <a:latin typeface="Times New Roman" panose="02020603050405020304" pitchFamily="18" charset="0"/>
                <a:cs typeface="Times New Roman" panose="02020603050405020304" pitchFamily="18" charset="0"/>
              </a:rPr>
              <a:t>thống</a:t>
            </a:r>
            <a:r>
              <a:rPr lang="en-US" altLang="en-US" sz="2200" dirty="0">
                <a:solidFill>
                  <a:srgbClr val="FF0000"/>
                </a:solidFill>
                <a:latin typeface="Times New Roman" panose="02020603050405020304" pitchFamily="18" charset="0"/>
                <a:cs typeface="Times New Roman" panose="02020603050405020304" pitchFamily="18" charset="0"/>
              </a:rPr>
              <a:t>: </a:t>
            </a:r>
            <a:r>
              <a:rPr lang="en-US" altLang="en-US" sz="2200" dirty="0" err="1">
                <a:solidFill>
                  <a:srgbClr val="FF0000"/>
                </a:solidFill>
                <a:latin typeface="Times New Roman" panose="02020603050405020304" pitchFamily="18" charset="0"/>
                <a:cs typeface="Times New Roman" panose="02020603050405020304" pitchFamily="18" charset="0"/>
              </a:rPr>
              <a:t>Là</a:t>
            </a:r>
            <a:r>
              <a:rPr lang="en-US" altLang="en-US" sz="2200" dirty="0">
                <a:solidFill>
                  <a:srgbClr val="FF0000"/>
                </a:solidFill>
                <a:latin typeface="Times New Roman" panose="02020603050405020304" pitchFamily="18" charset="0"/>
                <a:cs typeface="Times New Roman" panose="02020603050405020304" pitchFamily="18" charset="0"/>
              </a:rPr>
              <a:t> </a:t>
            </a:r>
            <a:r>
              <a:rPr lang="en-US" altLang="en-US" sz="2200" dirty="0" err="1">
                <a:solidFill>
                  <a:srgbClr val="FF0000"/>
                </a:solidFill>
                <a:latin typeface="Times New Roman" panose="02020603050405020304" pitchFamily="18" charset="0"/>
                <a:cs typeface="Times New Roman" panose="02020603050405020304" pitchFamily="18" charset="0"/>
              </a:rPr>
              <a:t>những</a:t>
            </a:r>
            <a:r>
              <a:rPr lang="en-US" altLang="en-US" sz="2200" dirty="0">
                <a:solidFill>
                  <a:srgbClr val="FF0000"/>
                </a:solidFill>
                <a:latin typeface="Times New Roman" panose="02020603050405020304" pitchFamily="18" charset="0"/>
                <a:cs typeface="Times New Roman" panose="02020603050405020304" pitchFamily="18" charset="0"/>
              </a:rPr>
              <a:t> </a:t>
            </a:r>
            <a:r>
              <a:rPr lang="en-US" altLang="en-US" sz="2200" dirty="0" err="1">
                <a:solidFill>
                  <a:srgbClr val="FF0000"/>
                </a:solidFill>
                <a:latin typeface="Times New Roman" panose="02020603050405020304" pitchFamily="18" charset="0"/>
                <a:cs typeface="Times New Roman" panose="02020603050405020304" pitchFamily="18" charset="0"/>
              </a:rPr>
              <a:t>giá</a:t>
            </a:r>
            <a:r>
              <a:rPr lang="en-US" altLang="en-US" sz="2200" dirty="0">
                <a:solidFill>
                  <a:srgbClr val="FF0000"/>
                </a:solidFill>
                <a:latin typeface="Times New Roman" panose="02020603050405020304" pitchFamily="18" charset="0"/>
                <a:cs typeface="Times New Roman" panose="02020603050405020304" pitchFamily="18" charset="0"/>
              </a:rPr>
              <a:t> </a:t>
            </a:r>
            <a:r>
              <a:rPr lang="en-US" altLang="en-US" sz="2200" dirty="0" err="1">
                <a:solidFill>
                  <a:srgbClr val="FF0000"/>
                </a:solidFill>
                <a:latin typeface="Times New Roman" panose="02020603050405020304" pitchFamily="18" charset="0"/>
                <a:cs typeface="Times New Roman" panose="02020603050405020304" pitchFamily="18" charset="0"/>
              </a:rPr>
              <a:t>trị</a:t>
            </a:r>
            <a:r>
              <a:rPr lang="en-US" altLang="en-US" sz="2200" dirty="0">
                <a:solidFill>
                  <a:srgbClr val="FF0000"/>
                </a:solidFill>
                <a:latin typeface="Times New Roman" panose="02020603050405020304" pitchFamily="18" charset="0"/>
                <a:cs typeface="Times New Roman" panose="02020603050405020304" pitchFamily="18" charset="0"/>
              </a:rPr>
              <a:t> </a:t>
            </a:r>
            <a:r>
              <a:rPr lang="en-US" altLang="en-US" sz="2200" dirty="0" err="1">
                <a:solidFill>
                  <a:srgbClr val="FF0000"/>
                </a:solidFill>
                <a:latin typeface="Times New Roman" panose="02020603050405020304" pitchFamily="18" charset="0"/>
                <a:cs typeface="Times New Roman" panose="02020603050405020304" pitchFamily="18" charset="0"/>
              </a:rPr>
              <a:t>tinh</a:t>
            </a:r>
            <a:r>
              <a:rPr lang="en-US" altLang="en-US" sz="2200" dirty="0">
                <a:solidFill>
                  <a:srgbClr val="FF0000"/>
                </a:solidFill>
                <a:latin typeface="Times New Roman" panose="02020603050405020304" pitchFamily="18" charset="0"/>
                <a:cs typeface="Times New Roman" panose="02020603050405020304" pitchFamily="18" charset="0"/>
              </a:rPr>
              <a:t> </a:t>
            </a:r>
            <a:r>
              <a:rPr lang="en-US" altLang="en-US" sz="2200" dirty="0" err="1">
                <a:solidFill>
                  <a:srgbClr val="FF0000"/>
                </a:solidFill>
                <a:latin typeface="Times New Roman" panose="02020603050405020304" pitchFamily="18" charset="0"/>
                <a:cs typeface="Times New Roman" panose="02020603050405020304" pitchFamily="18" charset="0"/>
              </a:rPr>
              <a:t>thần</a:t>
            </a:r>
            <a:r>
              <a:rPr lang="en-US" altLang="en-US" sz="2200" dirty="0">
                <a:solidFill>
                  <a:srgbClr val="FF0000"/>
                </a:solidFill>
                <a:latin typeface="Times New Roman" panose="02020603050405020304" pitchFamily="18" charset="0"/>
                <a:cs typeface="Times New Roman" panose="02020603050405020304" pitchFamily="18" charset="0"/>
              </a:rPr>
              <a:t> </a:t>
            </a:r>
            <a:r>
              <a:rPr lang="en-US" altLang="en-US" sz="2200" dirty="0" err="1">
                <a:solidFill>
                  <a:srgbClr val="FF0000"/>
                </a:solidFill>
                <a:latin typeface="Times New Roman" panose="02020603050405020304" pitchFamily="18" charset="0"/>
                <a:cs typeface="Times New Roman" panose="02020603050405020304" pitchFamily="18" charset="0"/>
              </a:rPr>
              <a:t>được</a:t>
            </a:r>
            <a:r>
              <a:rPr lang="en-US" altLang="en-US" sz="2200" dirty="0">
                <a:solidFill>
                  <a:srgbClr val="FF0000"/>
                </a:solidFill>
                <a:latin typeface="Times New Roman" panose="02020603050405020304" pitchFamily="18" charset="0"/>
                <a:cs typeface="Times New Roman" panose="02020603050405020304" pitchFamily="18" charset="0"/>
              </a:rPr>
              <a:t> </a:t>
            </a:r>
            <a:r>
              <a:rPr lang="en-US" altLang="en-US" sz="2200" dirty="0" err="1">
                <a:solidFill>
                  <a:srgbClr val="FF0000"/>
                </a:solidFill>
                <a:latin typeface="Times New Roman" panose="02020603050405020304" pitchFamily="18" charset="0"/>
                <a:cs typeface="Times New Roman" panose="02020603050405020304" pitchFamily="18" charset="0"/>
              </a:rPr>
              <a:t>hình</a:t>
            </a:r>
            <a:r>
              <a:rPr lang="en-US" altLang="en-US" sz="2200" dirty="0">
                <a:solidFill>
                  <a:srgbClr val="FF0000"/>
                </a:solidFill>
                <a:latin typeface="Times New Roman" panose="02020603050405020304" pitchFamily="18" charset="0"/>
                <a:cs typeface="Times New Roman" panose="02020603050405020304" pitchFamily="18" charset="0"/>
              </a:rPr>
              <a:t> </a:t>
            </a:r>
            <a:r>
              <a:rPr lang="en-US" altLang="en-US" sz="2200" dirty="0" err="1">
                <a:solidFill>
                  <a:srgbClr val="FF0000"/>
                </a:solidFill>
                <a:latin typeface="Times New Roman" panose="02020603050405020304" pitchFamily="18" charset="0"/>
                <a:cs typeface="Times New Roman" panose="02020603050405020304" pitchFamily="18" charset="0"/>
              </a:rPr>
              <a:t>thành</a:t>
            </a:r>
            <a:r>
              <a:rPr lang="en-US" altLang="en-US" sz="2200" dirty="0">
                <a:solidFill>
                  <a:srgbClr val="FF0000"/>
                </a:solidFill>
                <a:latin typeface="Times New Roman" panose="02020603050405020304" pitchFamily="18" charset="0"/>
                <a:cs typeface="Times New Roman" panose="02020603050405020304" pitchFamily="18" charset="0"/>
              </a:rPr>
              <a:t> </a:t>
            </a:r>
            <a:r>
              <a:rPr lang="en-US" altLang="en-US" sz="2200" dirty="0" err="1">
                <a:solidFill>
                  <a:srgbClr val="FF0000"/>
                </a:solidFill>
                <a:latin typeface="Times New Roman" panose="02020603050405020304" pitchFamily="18" charset="0"/>
                <a:cs typeface="Times New Roman" panose="02020603050405020304" pitchFamily="18" charset="0"/>
              </a:rPr>
              <a:t>trong</a:t>
            </a:r>
            <a:r>
              <a:rPr lang="en-US" altLang="en-US" sz="2200" dirty="0">
                <a:solidFill>
                  <a:srgbClr val="FF0000"/>
                </a:solidFill>
                <a:latin typeface="Times New Roman" panose="02020603050405020304" pitchFamily="18" charset="0"/>
                <a:cs typeface="Times New Roman" panose="02020603050405020304" pitchFamily="18" charset="0"/>
              </a:rPr>
              <a:t> </a:t>
            </a:r>
            <a:r>
              <a:rPr lang="en-US" altLang="en-US" sz="2200" dirty="0" err="1">
                <a:solidFill>
                  <a:srgbClr val="FF0000"/>
                </a:solidFill>
                <a:latin typeface="Times New Roman" panose="02020603050405020304" pitchFamily="18" charset="0"/>
                <a:cs typeface="Times New Roman" panose="02020603050405020304" pitchFamily="18" charset="0"/>
              </a:rPr>
              <a:t>quá</a:t>
            </a:r>
            <a:r>
              <a:rPr lang="en-US" altLang="en-US" sz="2200" dirty="0">
                <a:solidFill>
                  <a:srgbClr val="FF0000"/>
                </a:solidFill>
                <a:latin typeface="Times New Roman" panose="02020603050405020304" pitchFamily="18" charset="0"/>
                <a:cs typeface="Times New Roman" panose="02020603050405020304" pitchFamily="18" charset="0"/>
              </a:rPr>
              <a:t> </a:t>
            </a:r>
            <a:r>
              <a:rPr lang="en-US" altLang="en-US" sz="2200" dirty="0" err="1">
                <a:solidFill>
                  <a:srgbClr val="FF0000"/>
                </a:solidFill>
                <a:latin typeface="Times New Roman" panose="02020603050405020304" pitchFamily="18" charset="0"/>
                <a:cs typeface="Times New Roman" panose="02020603050405020304" pitchFamily="18" charset="0"/>
              </a:rPr>
              <a:t>trình</a:t>
            </a:r>
            <a:r>
              <a:rPr lang="en-US" altLang="en-US" sz="2200" dirty="0">
                <a:solidFill>
                  <a:srgbClr val="FF0000"/>
                </a:solidFill>
                <a:latin typeface="Times New Roman" panose="02020603050405020304" pitchFamily="18" charset="0"/>
                <a:cs typeface="Times New Roman" panose="02020603050405020304" pitchFamily="18" charset="0"/>
              </a:rPr>
              <a:t> </a:t>
            </a:r>
            <a:r>
              <a:rPr lang="en-US" altLang="en-US" sz="2200" dirty="0" err="1">
                <a:solidFill>
                  <a:srgbClr val="FF0000"/>
                </a:solidFill>
                <a:latin typeface="Times New Roman" panose="02020603050405020304" pitchFamily="18" charset="0"/>
                <a:cs typeface="Times New Roman" panose="02020603050405020304" pitchFamily="18" charset="0"/>
              </a:rPr>
              <a:t>lịch</a:t>
            </a:r>
            <a:r>
              <a:rPr lang="en-US" altLang="en-US" sz="2200" dirty="0">
                <a:solidFill>
                  <a:srgbClr val="FF0000"/>
                </a:solidFill>
                <a:latin typeface="Times New Roman" panose="02020603050405020304" pitchFamily="18" charset="0"/>
                <a:cs typeface="Times New Roman" panose="02020603050405020304" pitchFamily="18" charset="0"/>
              </a:rPr>
              <a:t> </a:t>
            </a:r>
            <a:r>
              <a:rPr lang="en-US" altLang="en-US" sz="2200" dirty="0" err="1">
                <a:solidFill>
                  <a:srgbClr val="FF0000"/>
                </a:solidFill>
                <a:latin typeface="Times New Roman" panose="02020603050405020304" pitchFamily="18" charset="0"/>
                <a:cs typeface="Times New Roman" panose="02020603050405020304" pitchFamily="18" charset="0"/>
              </a:rPr>
              <a:t>sử</a:t>
            </a:r>
            <a:r>
              <a:rPr lang="en-US" altLang="en-US" sz="2200" dirty="0">
                <a:solidFill>
                  <a:srgbClr val="FF0000"/>
                </a:solidFill>
                <a:latin typeface="Times New Roman" panose="02020603050405020304" pitchFamily="18" charset="0"/>
                <a:cs typeface="Times New Roman" panose="02020603050405020304" pitchFamily="18" charset="0"/>
              </a:rPr>
              <a:t> </a:t>
            </a:r>
            <a:r>
              <a:rPr lang="en-US" altLang="en-US" sz="2200" dirty="0" err="1">
                <a:solidFill>
                  <a:srgbClr val="FF0000"/>
                </a:solidFill>
                <a:latin typeface="Times New Roman" panose="02020603050405020304" pitchFamily="18" charset="0"/>
                <a:cs typeface="Times New Roman" panose="02020603050405020304" pitchFamily="18" charset="0"/>
              </a:rPr>
              <a:t>lâu</a:t>
            </a:r>
            <a:r>
              <a:rPr lang="en-US" altLang="en-US" sz="2200" dirty="0">
                <a:solidFill>
                  <a:srgbClr val="FF0000"/>
                </a:solidFill>
                <a:latin typeface="Times New Roman" panose="02020603050405020304" pitchFamily="18" charset="0"/>
                <a:cs typeface="Times New Roman" panose="02020603050405020304" pitchFamily="18" charset="0"/>
              </a:rPr>
              <a:t> </a:t>
            </a:r>
            <a:r>
              <a:rPr lang="en-US" altLang="en-US" sz="2200" dirty="0" err="1">
                <a:solidFill>
                  <a:srgbClr val="FF0000"/>
                </a:solidFill>
                <a:latin typeface="Times New Roman" panose="02020603050405020304" pitchFamily="18" charset="0"/>
                <a:cs typeface="Times New Roman" panose="02020603050405020304" pitchFamily="18" charset="0"/>
              </a:rPr>
              <a:t>dài</a:t>
            </a:r>
            <a:r>
              <a:rPr lang="en-US" altLang="en-US" sz="2200" dirty="0">
                <a:solidFill>
                  <a:srgbClr val="FF0000"/>
                </a:solidFill>
                <a:latin typeface="Times New Roman" panose="02020603050405020304" pitchFamily="18" charset="0"/>
                <a:cs typeface="Times New Roman" panose="02020603050405020304" pitchFamily="18" charset="0"/>
              </a:rPr>
              <a:t> </a:t>
            </a:r>
            <a:r>
              <a:rPr lang="en-US" altLang="en-US" sz="2200" dirty="0" err="1">
                <a:solidFill>
                  <a:srgbClr val="FF0000"/>
                </a:solidFill>
                <a:latin typeface="Times New Roman" panose="02020603050405020304" pitchFamily="18" charset="0"/>
                <a:cs typeface="Times New Roman" panose="02020603050405020304" pitchFamily="18" charset="0"/>
              </a:rPr>
              <a:t>của</a:t>
            </a:r>
            <a:r>
              <a:rPr lang="en-US" altLang="en-US" sz="2200" dirty="0">
                <a:solidFill>
                  <a:srgbClr val="FF0000"/>
                </a:solidFill>
                <a:latin typeface="Times New Roman" panose="02020603050405020304" pitchFamily="18" charset="0"/>
                <a:cs typeface="Times New Roman" panose="02020603050405020304" pitchFamily="18" charset="0"/>
              </a:rPr>
              <a:t> </a:t>
            </a:r>
            <a:r>
              <a:rPr lang="en-US" altLang="en-US" sz="2200" dirty="0" err="1">
                <a:solidFill>
                  <a:srgbClr val="FF0000"/>
                </a:solidFill>
                <a:latin typeface="Times New Roman" panose="02020603050405020304" pitchFamily="18" charset="0"/>
                <a:cs typeface="Times New Roman" panose="02020603050405020304" pitchFamily="18" charset="0"/>
              </a:rPr>
              <a:t>một</a:t>
            </a:r>
            <a:r>
              <a:rPr lang="en-US" altLang="en-US" sz="2200" dirty="0">
                <a:solidFill>
                  <a:srgbClr val="FF0000"/>
                </a:solidFill>
                <a:latin typeface="Times New Roman" panose="02020603050405020304" pitchFamily="18" charset="0"/>
                <a:cs typeface="Times New Roman" panose="02020603050405020304" pitchFamily="18" charset="0"/>
              </a:rPr>
              <a:t> </a:t>
            </a:r>
            <a:r>
              <a:rPr lang="en-US" altLang="en-US" sz="2200" dirty="0" err="1">
                <a:solidFill>
                  <a:srgbClr val="FF0000"/>
                </a:solidFill>
                <a:latin typeface="Times New Roman" panose="02020603050405020304" pitchFamily="18" charset="0"/>
                <a:cs typeface="Times New Roman" panose="02020603050405020304" pitchFamily="18" charset="0"/>
              </a:rPr>
              <a:t>cộng</a:t>
            </a:r>
            <a:r>
              <a:rPr lang="en-US" altLang="en-US" sz="2200" dirty="0">
                <a:solidFill>
                  <a:srgbClr val="FF0000"/>
                </a:solidFill>
                <a:latin typeface="Times New Roman" panose="02020603050405020304" pitchFamily="18" charset="0"/>
                <a:cs typeface="Times New Roman" panose="02020603050405020304" pitchFamily="18" charset="0"/>
              </a:rPr>
              <a:t> </a:t>
            </a:r>
            <a:r>
              <a:rPr lang="en-US" altLang="en-US" sz="2200" dirty="0" err="1">
                <a:solidFill>
                  <a:srgbClr val="FF0000"/>
                </a:solidFill>
                <a:latin typeface="Times New Roman" panose="02020603050405020304" pitchFamily="18" charset="0"/>
                <a:cs typeface="Times New Roman" panose="02020603050405020304" pitchFamily="18" charset="0"/>
              </a:rPr>
              <a:t>đồng</a:t>
            </a:r>
            <a:r>
              <a:rPr lang="en-US" altLang="en-US" sz="2200" dirty="0">
                <a:solidFill>
                  <a:srgbClr val="FF0000"/>
                </a:solidFill>
                <a:latin typeface="Times New Roman" panose="02020603050405020304" pitchFamily="18" charset="0"/>
                <a:cs typeface="Times New Roman" panose="02020603050405020304" pitchFamily="18" charset="0"/>
              </a:rPr>
              <a:t>. </a:t>
            </a:r>
            <a:r>
              <a:rPr lang="en-US" altLang="en-US" sz="2200" dirty="0" err="1">
                <a:solidFill>
                  <a:srgbClr val="FF0000"/>
                </a:solidFill>
                <a:latin typeface="Times New Roman" panose="02020603050405020304" pitchFamily="18" charset="0"/>
                <a:cs typeface="Times New Roman" panose="02020603050405020304" pitchFamily="18" charset="0"/>
              </a:rPr>
              <a:t>Nó</a:t>
            </a:r>
            <a:r>
              <a:rPr lang="en-US" altLang="en-US" sz="2200" dirty="0">
                <a:solidFill>
                  <a:srgbClr val="FF0000"/>
                </a:solidFill>
                <a:latin typeface="Times New Roman" panose="02020603050405020304" pitchFamily="18" charset="0"/>
                <a:cs typeface="Times New Roman" panose="02020603050405020304" pitchFamily="18" charset="0"/>
              </a:rPr>
              <a:t> </a:t>
            </a:r>
            <a:r>
              <a:rPr lang="en-US" altLang="en-US" sz="2200" dirty="0" err="1">
                <a:solidFill>
                  <a:srgbClr val="FF0000"/>
                </a:solidFill>
                <a:latin typeface="Times New Roman" panose="02020603050405020304" pitchFamily="18" charset="0"/>
                <a:cs typeface="Times New Roman" panose="02020603050405020304" pitchFamily="18" charset="0"/>
              </a:rPr>
              <a:t>bao</a:t>
            </a:r>
            <a:r>
              <a:rPr lang="en-US" altLang="en-US" sz="2200" dirty="0">
                <a:solidFill>
                  <a:srgbClr val="FF0000"/>
                </a:solidFill>
                <a:latin typeface="Times New Roman" panose="02020603050405020304" pitchFamily="18" charset="0"/>
                <a:cs typeface="Times New Roman" panose="02020603050405020304" pitchFamily="18" charset="0"/>
              </a:rPr>
              <a:t> </a:t>
            </a:r>
            <a:r>
              <a:rPr lang="en-US" altLang="en-US" sz="2200" dirty="0" err="1">
                <a:solidFill>
                  <a:srgbClr val="FF0000"/>
                </a:solidFill>
                <a:latin typeface="Times New Roman" panose="02020603050405020304" pitchFamily="18" charset="0"/>
                <a:cs typeface="Times New Roman" panose="02020603050405020304" pitchFamily="18" charset="0"/>
              </a:rPr>
              <a:t>gồm</a:t>
            </a:r>
            <a:r>
              <a:rPr lang="en-US" altLang="en-US" sz="2200" dirty="0">
                <a:solidFill>
                  <a:srgbClr val="FF0000"/>
                </a:solidFill>
                <a:latin typeface="Times New Roman" panose="02020603050405020304" pitchFamily="18" charset="0"/>
                <a:cs typeface="Times New Roman" panose="02020603050405020304" pitchFamily="18" charset="0"/>
              </a:rPr>
              <a:t> </a:t>
            </a:r>
            <a:r>
              <a:rPr lang="en-US" altLang="en-US" sz="2200" dirty="0" err="1">
                <a:solidFill>
                  <a:srgbClr val="FF0000"/>
                </a:solidFill>
                <a:latin typeface="Times New Roman" panose="02020603050405020304" pitchFamily="18" charset="0"/>
                <a:cs typeface="Times New Roman" panose="02020603050405020304" pitchFamily="18" charset="0"/>
              </a:rPr>
              <a:t>những</a:t>
            </a:r>
            <a:r>
              <a:rPr lang="en-US" altLang="en-US" sz="2200" dirty="0">
                <a:solidFill>
                  <a:srgbClr val="FF0000"/>
                </a:solidFill>
                <a:latin typeface="Times New Roman" panose="02020603050405020304" pitchFamily="18" charset="0"/>
                <a:cs typeface="Times New Roman" panose="02020603050405020304" pitchFamily="18" charset="0"/>
              </a:rPr>
              <a:t> </a:t>
            </a:r>
            <a:r>
              <a:rPr lang="en-US" altLang="en-US" sz="2200" dirty="0" err="1">
                <a:solidFill>
                  <a:srgbClr val="FF0000"/>
                </a:solidFill>
                <a:latin typeface="Times New Roman" panose="02020603050405020304" pitchFamily="18" charset="0"/>
                <a:cs typeface="Times New Roman" panose="02020603050405020304" pitchFamily="18" charset="0"/>
              </a:rPr>
              <a:t>đức</a:t>
            </a:r>
            <a:r>
              <a:rPr lang="en-US" altLang="en-US" sz="2200" dirty="0">
                <a:solidFill>
                  <a:srgbClr val="FF0000"/>
                </a:solidFill>
                <a:latin typeface="Times New Roman" panose="02020603050405020304" pitchFamily="18" charset="0"/>
                <a:cs typeface="Times New Roman" panose="02020603050405020304" pitchFamily="18" charset="0"/>
              </a:rPr>
              <a:t> </a:t>
            </a:r>
            <a:r>
              <a:rPr lang="en-US" altLang="en-US" sz="2200" dirty="0" err="1">
                <a:solidFill>
                  <a:srgbClr val="FF0000"/>
                </a:solidFill>
                <a:latin typeface="Times New Roman" panose="02020603050405020304" pitchFamily="18" charset="0"/>
                <a:cs typeface="Times New Roman" panose="02020603050405020304" pitchFamily="18" charset="0"/>
              </a:rPr>
              <a:t>tính</a:t>
            </a:r>
            <a:r>
              <a:rPr lang="en-US" altLang="en-US" sz="2200" dirty="0">
                <a:solidFill>
                  <a:srgbClr val="FF0000"/>
                </a:solidFill>
                <a:latin typeface="Times New Roman" panose="02020603050405020304" pitchFamily="18" charset="0"/>
                <a:cs typeface="Times New Roman" panose="02020603050405020304" pitchFamily="18" charset="0"/>
              </a:rPr>
              <a:t>, </a:t>
            </a:r>
            <a:r>
              <a:rPr lang="en-US" altLang="en-US" sz="2200" dirty="0" err="1">
                <a:solidFill>
                  <a:srgbClr val="FF0000"/>
                </a:solidFill>
                <a:latin typeface="Times New Roman" panose="02020603050405020304" pitchFamily="18" charset="0"/>
                <a:cs typeface="Times New Roman" panose="02020603050405020304" pitchFamily="18" charset="0"/>
              </a:rPr>
              <a:t>tập</a:t>
            </a:r>
            <a:r>
              <a:rPr lang="en-US" altLang="en-US" sz="2200" dirty="0">
                <a:solidFill>
                  <a:srgbClr val="FF0000"/>
                </a:solidFill>
                <a:latin typeface="Times New Roman" panose="02020603050405020304" pitchFamily="18" charset="0"/>
                <a:cs typeface="Times New Roman" panose="02020603050405020304" pitchFamily="18" charset="0"/>
              </a:rPr>
              <a:t> </a:t>
            </a:r>
            <a:r>
              <a:rPr lang="en-US" altLang="en-US" sz="2200" dirty="0" err="1">
                <a:solidFill>
                  <a:srgbClr val="FF0000"/>
                </a:solidFill>
                <a:latin typeface="Times New Roman" panose="02020603050405020304" pitchFamily="18" charset="0"/>
                <a:cs typeface="Times New Roman" panose="02020603050405020304" pitchFamily="18" charset="0"/>
              </a:rPr>
              <a:t>quán</a:t>
            </a:r>
            <a:r>
              <a:rPr lang="en-US" altLang="en-US" sz="2200" dirty="0">
                <a:solidFill>
                  <a:srgbClr val="FF0000"/>
                </a:solidFill>
                <a:latin typeface="Times New Roman" panose="02020603050405020304" pitchFamily="18" charset="0"/>
                <a:cs typeface="Times New Roman" panose="02020603050405020304" pitchFamily="18" charset="0"/>
              </a:rPr>
              <a:t>, </a:t>
            </a:r>
            <a:r>
              <a:rPr lang="en-US" altLang="en-US" sz="2200" dirty="0" err="1">
                <a:solidFill>
                  <a:srgbClr val="FF0000"/>
                </a:solidFill>
                <a:latin typeface="Times New Roman" panose="02020603050405020304" pitchFamily="18" charset="0"/>
                <a:cs typeface="Times New Roman" panose="02020603050405020304" pitchFamily="18" charset="0"/>
              </a:rPr>
              <a:t>tư</a:t>
            </a:r>
            <a:r>
              <a:rPr lang="en-US" altLang="en-US" sz="2200" dirty="0">
                <a:solidFill>
                  <a:srgbClr val="FF0000"/>
                </a:solidFill>
                <a:latin typeface="Times New Roman" panose="02020603050405020304" pitchFamily="18" charset="0"/>
                <a:cs typeface="Times New Roman" panose="02020603050405020304" pitchFamily="18" charset="0"/>
              </a:rPr>
              <a:t> </a:t>
            </a:r>
            <a:r>
              <a:rPr lang="en-US" altLang="en-US" sz="2200" dirty="0" err="1">
                <a:solidFill>
                  <a:srgbClr val="FF0000"/>
                </a:solidFill>
                <a:latin typeface="Times New Roman" panose="02020603050405020304" pitchFamily="18" charset="0"/>
                <a:cs typeface="Times New Roman" panose="02020603050405020304" pitchFamily="18" charset="0"/>
              </a:rPr>
              <a:t>tưởng</a:t>
            </a:r>
            <a:r>
              <a:rPr lang="en-US" altLang="en-US" sz="2200" dirty="0">
                <a:solidFill>
                  <a:srgbClr val="FF0000"/>
                </a:solidFill>
                <a:latin typeface="Times New Roman" panose="02020603050405020304" pitchFamily="18" charset="0"/>
                <a:cs typeface="Times New Roman" panose="02020603050405020304" pitchFamily="18" charset="0"/>
              </a:rPr>
              <a:t>, </a:t>
            </a:r>
            <a:r>
              <a:rPr lang="en-US" altLang="en-US" sz="2200" dirty="0" err="1">
                <a:solidFill>
                  <a:srgbClr val="FF0000"/>
                </a:solidFill>
                <a:latin typeface="Times New Roman" panose="02020603050405020304" pitchFamily="18" charset="0"/>
                <a:cs typeface="Times New Roman" panose="02020603050405020304" pitchFamily="18" charset="0"/>
              </a:rPr>
              <a:t>lối</a:t>
            </a:r>
            <a:r>
              <a:rPr lang="en-US" altLang="en-US" sz="2200" dirty="0">
                <a:solidFill>
                  <a:srgbClr val="FF0000"/>
                </a:solidFill>
                <a:latin typeface="Times New Roman" panose="02020603050405020304" pitchFamily="18" charset="0"/>
                <a:cs typeface="Times New Roman" panose="02020603050405020304" pitchFamily="18" charset="0"/>
              </a:rPr>
              <a:t> </a:t>
            </a:r>
            <a:r>
              <a:rPr lang="en-US" altLang="en-US" sz="2200" dirty="0" err="1">
                <a:solidFill>
                  <a:srgbClr val="FF0000"/>
                </a:solidFill>
                <a:latin typeface="Times New Roman" panose="02020603050405020304" pitchFamily="18" charset="0"/>
                <a:cs typeface="Times New Roman" panose="02020603050405020304" pitchFamily="18" charset="0"/>
              </a:rPr>
              <a:t>sống</a:t>
            </a:r>
            <a:r>
              <a:rPr lang="en-US" altLang="en-US" sz="2200" dirty="0">
                <a:solidFill>
                  <a:srgbClr val="FF0000"/>
                </a:solidFill>
                <a:latin typeface="Times New Roman" panose="02020603050405020304" pitchFamily="18" charset="0"/>
                <a:cs typeface="Times New Roman" panose="02020603050405020304" pitchFamily="18" charset="0"/>
              </a:rPr>
              <a:t> </a:t>
            </a:r>
            <a:r>
              <a:rPr lang="en-US" altLang="en-US" sz="2200" dirty="0" err="1">
                <a:solidFill>
                  <a:srgbClr val="FF0000"/>
                </a:solidFill>
                <a:latin typeface="Times New Roman" panose="02020603050405020304" pitchFamily="18" charset="0"/>
                <a:cs typeface="Times New Roman" panose="02020603050405020304" pitchFamily="18" charset="0"/>
              </a:rPr>
              <a:t>và</a:t>
            </a:r>
            <a:r>
              <a:rPr lang="en-US" altLang="en-US" sz="2200" dirty="0">
                <a:solidFill>
                  <a:srgbClr val="FF0000"/>
                </a:solidFill>
                <a:latin typeface="Times New Roman" panose="02020603050405020304" pitchFamily="18" charset="0"/>
                <a:cs typeface="Times New Roman" panose="02020603050405020304" pitchFamily="18" charset="0"/>
              </a:rPr>
              <a:t> </a:t>
            </a:r>
            <a:r>
              <a:rPr lang="en-US" altLang="en-US" sz="2200" dirty="0" err="1">
                <a:solidFill>
                  <a:srgbClr val="FF0000"/>
                </a:solidFill>
                <a:latin typeface="Times New Roman" panose="02020603050405020304" pitchFamily="18" charset="0"/>
                <a:cs typeface="Times New Roman" panose="02020603050405020304" pitchFamily="18" charset="0"/>
              </a:rPr>
              <a:t>ứng</a:t>
            </a:r>
            <a:r>
              <a:rPr lang="en-US" altLang="en-US" sz="2200" dirty="0">
                <a:solidFill>
                  <a:srgbClr val="FF0000"/>
                </a:solidFill>
                <a:latin typeface="Times New Roman" panose="02020603050405020304" pitchFamily="18" charset="0"/>
                <a:cs typeface="Times New Roman" panose="02020603050405020304" pitchFamily="18" charset="0"/>
              </a:rPr>
              <a:t> </a:t>
            </a:r>
            <a:r>
              <a:rPr lang="en-US" altLang="en-US" sz="2200" dirty="0" err="1">
                <a:solidFill>
                  <a:srgbClr val="FF0000"/>
                </a:solidFill>
                <a:latin typeface="Times New Roman" panose="02020603050405020304" pitchFamily="18" charset="0"/>
                <a:cs typeface="Times New Roman" panose="02020603050405020304" pitchFamily="18" charset="0"/>
              </a:rPr>
              <a:t>xử</a:t>
            </a:r>
            <a:r>
              <a:rPr lang="en-US" altLang="en-US" sz="2200" dirty="0">
                <a:solidFill>
                  <a:srgbClr val="FF0000"/>
                </a:solidFill>
                <a:latin typeface="Times New Roman" panose="02020603050405020304" pitchFamily="18" charset="0"/>
                <a:cs typeface="Times New Roman" panose="02020603050405020304" pitchFamily="18" charset="0"/>
              </a:rPr>
              <a:t>  </a:t>
            </a:r>
            <a:r>
              <a:rPr lang="en-US" altLang="en-US" sz="2200" dirty="0" err="1">
                <a:solidFill>
                  <a:srgbClr val="FF0000"/>
                </a:solidFill>
                <a:latin typeface="Times New Roman" panose="02020603050405020304" pitchFamily="18" charset="0"/>
                <a:cs typeface="Times New Roman" panose="02020603050405020304" pitchFamily="18" charset="0"/>
              </a:rPr>
              <a:t>được</a:t>
            </a:r>
            <a:r>
              <a:rPr lang="en-US" altLang="en-US" sz="2200" dirty="0">
                <a:solidFill>
                  <a:srgbClr val="FF0000"/>
                </a:solidFill>
                <a:latin typeface="Times New Roman" panose="02020603050405020304" pitchFamily="18" charset="0"/>
                <a:cs typeface="Times New Roman" panose="02020603050405020304" pitchFamily="18" charset="0"/>
              </a:rPr>
              <a:t> </a:t>
            </a:r>
            <a:r>
              <a:rPr lang="en-US" altLang="en-US" sz="2200" dirty="0" err="1">
                <a:solidFill>
                  <a:srgbClr val="FF0000"/>
                </a:solidFill>
                <a:latin typeface="Times New Roman" panose="02020603050405020304" pitchFamily="18" charset="0"/>
                <a:cs typeface="Times New Roman" panose="02020603050405020304" pitchFamily="18" charset="0"/>
              </a:rPr>
              <a:t>truyền</a:t>
            </a:r>
            <a:r>
              <a:rPr lang="en-US" altLang="en-US" sz="2200" dirty="0">
                <a:solidFill>
                  <a:srgbClr val="FF0000"/>
                </a:solidFill>
                <a:latin typeface="Times New Roman" panose="02020603050405020304" pitchFamily="18" charset="0"/>
                <a:cs typeface="Times New Roman" panose="02020603050405020304" pitchFamily="18" charset="0"/>
              </a:rPr>
              <a:t> </a:t>
            </a:r>
            <a:r>
              <a:rPr lang="en-US" altLang="en-US" sz="2200" dirty="0" err="1">
                <a:solidFill>
                  <a:srgbClr val="FF0000"/>
                </a:solidFill>
                <a:latin typeface="Times New Roman" panose="02020603050405020304" pitchFamily="18" charset="0"/>
                <a:cs typeface="Times New Roman" panose="02020603050405020304" pitchFamily="18" charset="0"/>
              </a:rPr>
              <a:t>từ</a:t>
            </a:r>
            <a:r>
              <a:rPr lang="en-US" altLang="en-US" sz="2200" dirty="0">
                <a:solidFill>
                  <a:srgbClr val="FF0000"/>
                </a:solidFill>
                <a:latin typeface="Times New Roman" panose="02020603050405020304" pitchFamily="18" charset="0"/>
                <a:cs typeface="Times New Roman" panose="02020603050405020304" pitchFamily="18" charset="0"/>
              </a:rPr>
              <a:t> </a:t>
            </a:r>
            <a:r>
              <a:rPr lang="en-US" altLang="en-US" sz="2200" dirty="0" err="1">
                <a:solidFill>
                  <a:srgbClr val="FF0000"/>
                </a:solidFill>
                <a:latin typeface="Times New Roman" panose="02020603050405020304" pitchFamily="18" charset="0"/>
                <a:cs typeface="Times New Roman" panose="02020603050405020304" pitchFamily="18" charset="0"/>
              </a:rPr>
              <a:t>thế</a:t>
            </a:r>
            <a:r>
              <a:rPr lang="en-US" altLang="en-US" sz="2200" dirty="0">
                <a:solidFill>
                  <a:srgbClr val="FF0000"/>
                </a:solidFill>
                <a:latin typeface="Times New Roman" panose="02020603050405020304" pitchFamily="18" charset="0"/>
                <a:cs typeface="Times New Roman" panose="02020603050405020304" pitchFamily="18" charset="0"/>
              </a:rPr>
              <a:t> </a:t>
            </a:r>
            <a:r>
              <a:rPr lang="en-US" altLang="en-US" sz="2200" dirty="0" err="1">
                <a:solidFill>
                  <a:srgbClr val="FF0000"/>
                </a:solidFill>
                <a:latin typeface="Times New Roman" panose="02020603050405020304" pitchFamily="18" charset="0"/>
                <a:cs typeface="Times New Roman" panose="02020603050405020304" pitchFamily="18" charset="0"/>
              </a:rPr>
              <a:t>hệ</a:t>
            </a:r>
            <a:r>
              <a:rPr lang="en-US" altLang="en-US" sz="2200" dirty="0">
                <a:solidFill>
                  <a:srgbClr val="FF0000"/>
                </a:solidFill>
                <a:latin typeface="Times New Roman" panose="02020603050405020304" pitchFamily="18" charset="0"/>
                <a:cs typeface="Times New Roman" panose="02020603050405020304" pitchFamily="18" charset="0"/>
              </a:rPr>
              <a:t> </a:t>
            </a:r>
            <a:r>
              <a:rPr lang="en-US" altLang="en-US" sz="2200" dirty="0" err="1">
                <a:solidFill>
                  <a:srgbClr val="FF0000"/>
                </a:solidFill>
                <a:latin typeface="Times New Roman" panose="02020603050405020304" pitchFamily="18" charset="0"/>
                <a:cs typeface="Times New Roman" panose="02020603050405020304" pitchFamily="18" charset="0"/>
              </a:rPr>
              <a:t>này</a:t>
            </a:r>
            <a:r>
              <a:rPr lang="en-US" altLang="en-US" sz="2200" dirty="0">
                <a:solidFill>
                  <a:srgbClr val="FF0000"/>
                </a:solidFill>
                <a:latin typeface="Times New Roman" panose="02020603050405020304" pitchFamily="18" charset="0"/>
                <a:cs typeface="Times New Roman" panose="02020603050405020304" pitchFamily="18" charset="0"/>
              </a:rPr>
              <a:t> sang </a:t>
            </a:r>
            <a:r>
              <a:rPr lang="en-US" altLang="en-US" sz="2200" dirty="0" err="1">
                <a:solidFill>
                  <a:srgbClr val="FF0000"/>
                </a:solidFill>
                <a:latin typeface="Times New Roman" panose="02020603050405020304" pitchFamily="18" charset="0"/>
                <a:cs typeface="Times New Roman" panose="02020603050405020304" pitchFamily="18" charset="0"/>
              </a:rPr>
              <a:t>thế</a:t>
            </a:r>
            <a:r>
              <a:rPr lang="en-US" altLang="en-US" sz="2200" dirty="0">
                <a:solidFill>
                  <a:srgbClr val="FF0000"/>
                </a:solidFill>
                <a:latin typeface="Times New Roman" panose="02020603050405020304" pitchFamily="18" charset="0"/>
                <a:cs typeface="Times New Roman" panose="02020603050405020304" pitchFamily="18" charset="0"/>
              </a:rPr>
              <a:t> </a:t>
            </a:r>
            <a:r>
              <a:rPr lang="en-US" altLang="en-US" sz="2200" dirty="0" err="1">
                <a:solidFill>
                  <a:srgbClr val="FF0000"/>
                </a:solidFill>
                <a:latin typeface="Times New Roman" panose="02020603050405020304" pitchFamily="18" charset="0"/>
                <a:cs typeface="Times New Roman" panose="02020603050405020304" pitchFamily="18" charset="0"/>
              </a:rPr>
              <a:t>hệ</a:t>
            </a:r>
            <a:r>
              <a:rPr lang="en-US" altLang="en-US" sz="2200" dirty="0">
                <a:solidFill>
                  <a:srgbClr val="FF0000"/>
                </a:solidFill>
                <a:latin typeface="Times New Roman" panose="02020603050405020304" pitchFamily="18" charset="0"/>
                <a:cs typeface="Times New Roman" panose="02020603050405020304" pitchFamily="18" charset="0"/>
              </a:rPr>
              <a:t> </a:t>
            </a:r>
            <a:r>
              <a:rPr lang="en-US" altLang="en-US" sz="2200" dirty="0" err="1">
                <a:solidFill>
                  <a:srgbClr val="FF0000"/>
                </a:solidFill>
                <a:latin typeface="Times New Roman" panose="02020603050405020304" pitchFamily="18" charset="0"/>
                <a:cs typeface="Times New Roman" panose="02020603050405020304" pitchFamily="18" charset="0"/>
              </a:rPr>
              <a:t>khác</a:t>
            </a:r>
            <a:r>
              <a:rPr lang="en-US" altLang="en-US" sz="2200" dirty="0">
                <a:solidFill>
                  <a:srgbClr val="FF0000"/>
                </a:solidFill>
                <a:latin typeface="Times New Roman" panose="02020603050405020304" pitchFamily="18" charset="0"/>
                <a:cs typeface="Times New Roman" panose="02020603050405020304" pitchFamily="18" charset="0"/>
              </a:rPr>
              <a:t>.</a:t>
            </a:r>
          </a:p>
        </p:txBody>
      </p:sp>
      <p:pic>
        <p:nvPicPr>
          <p:cNvPr id="15" name="Picture 14" descr="58PIC58PIC58PIC58PICHsaGKG559akDq_PIC2018.png"/>
          <p:cNvPicPr>
            <a:picLocks noChangeAspect="1"/>
          </p:cNvPicPr>
          <p:nvPr/>
        </p:nvPicPr>
        <p:blipFill>
          <a:blip r:embed="rId7" cstate="print"/>
          <a:srcRect l="7143" t="16071" r="5357" b="14286"/>
          <a:stretch>
            <a:fillRect/>
          </a:stretch>
        </p:blipFill>
        <p:spPr>
          <a:xfrm>
            <a:off x="-41112" y="2569122"/>
            <a:ext cx="3725955" cy="4564049"/>
          </a:xfrm>
          <a:prstGeom prst="rect">
            <a:avLst/>
          </a:prstGeom>
        </p:spPr>
      </p:pic>
      <p:pic>
        <p:nvPicPr>
          <p:cNvPr id="16" name="图片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23667" y="1390617"/>
            <a:ext cx="4936064" cy="4154449"/>
          </a:xfrm>
          <a:prstGeom prst="rect">
            <a:avLst/>
          </a:prstGeom>
        </p:spPr>
      </p:pic>
    </p:spTree>
    <p:extLst>
      <p:ext uri="{BB962C8B-B14F-4D97-AF65-F5344CB8AC3E}">
        <p14:creationId xmlns:p14="http://schemas.microsoft.com/office/powerpoint/2010/main" val="94301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50"/>
                                        <p:tgtEl>
                                          <p:spTgt spid="8"/>
                                        </p:tgtEl>
                                      </p:cBhvr>
                                    </p:animEffect>
                                  </p:childTnLst>
                                </p:cTn>
                              </p:par>
                              <p:par>
                                <p:cTn id="8" presetID="42" presetClass="path" presetSubtype="0" fill="hold" nodeType="withEffect">
                                  <p:stCondLst>
                                    <p:cond delay="0"/>
                                  </p:stCondLst>
                                  <p:childTnLst>
                                    <p:animMotion origin="layout" path="M -0.12708 0.14746 L -0.07617 -0.04004 " pathEditMode="relative" rAng="0" ptsTypes="AA">
                                      <p:cBhvr>
                                        <p:cTn id="9" dur="750" fill="hold"/>
                                        <p:tgtEl>
                                          <p:spTgt spid="8"/>
                                        </p:tgtEl>
                                        <p:attrNameLst>
                                          <p:attrName>ppt_x</p:attrName>
                                          <p:attrName>ppt_y</p:attrName>
                                        </p:attrNameLst>
                                      </p:cBhvr>
                                      <p:rCtr x="2539" y="-9375"/>
                                    </p:animMotion>
                                  </p:childTnLst>
                                </p:cTn>
                              </p:par>
                            </p:childTnLst>
                          </p:cTn>
                        </p:par>
                        <p:par>
                          <p:cTn id="10" fill="hold">
                            <p:stCondLst>
                              <p:cond delay="750"/>
                            </p:stCondLst>
                            <p:childTnLst>
                              <p:par>
                                <p:cTn id="11" presetID="37" presetClass="entr" presetSubtype="0"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900" decel="100000" fill="hold"/>
                                        <p:tgtEl>
                                          <p:spTgt spid="11"/>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dissolve">
                                      <p:cBhvr>
                                        <p:cTn id="21" dur="500"/>
                                        <p:tgtEl>
                                          <p:spTgt spid="15"/>
                                        </p:tgtEl>
                                      </p:cBhvr>
                                    </p:animEffect>
                                  </p:childTnLst>
                                </p:cTn>
                              </p:par>
                              <p:par>
                                <p:cTn id="22" presetID="53" presetClass="entr" presetSubtype="0"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p:cTn id="24" dur="1000" fill="hold"/>
                                        <p:tgtEl>
                                          <p:spTgt spid="14"/>
                                        </p:tgtEl>
                                        <p:attrNameLst>
                                          <p:attrName>ppt_w</p:attrName>
                                        </p:attrNameLst>
                                      </p:cBhvr>
                                      <p:tavLst>
                                        <p:tav tm="0">
                                          <p:val>
                                            <p:fltVal val="0"/>
                                          </p:val>
                                        </p:tav>
                                        <p:tav tm="100000">
                                          <p:val>
                                            <p:strVal val="#ppt_w"/>
                                          </p:val>
                                        </p:tav>
                                      </p:tavLst>
                                    </p:anim>
                                    <p:anim calcmode="lin" valueType="num">
                                      <p:cBhvr>
                                        <p:cTn id="25" dur="1000" fill="hold"/>
                                        <p:tgtEl>
                                          <p:spTgt spid="14"/>
                                        </p:tgtEl>
                                        <p:attrNameLst>
                                          <p:attrName>ppt_h</p:attrName>
                                        </p:attrNameLst>
                                      </p:cBhvr>
                                      <p:tavLst>
                                        <p:tav tm="0">
                                          <p:val>
                                            <p:fltVal val="0"/>
                                          </p:val>
                                        </p:tav>
                                        <p:tav tm="100000">
                                          <p:val>
                                            <p:strVal val="#ppt_h"/>
                                          </p:val>
                                        </p:tav>
                                      </p:tavLst>
                                    </p:anim>
                                    <p:animEffect transition="in" filter="fade">
                                      <p:cBhvr>
                                        <p:cTn id="26" dur="10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barn(inVertical)">
                                      <p:cBhvr>
                                        <p:cTn id="31" dur="500"/>
                                        <p:tgtEl>
                                          <p:spTgt spid="16"/>
                                        </p:tgtEl>
                                      </p:cBhvr>
                                    </p:animEffect>
                                  </p:childTnLst>
                                </p:cTn>
                              </p:par>
                              <p:par>
                                <p:cTn id="32" presetID="12" presetClass="entr" presetSubtype="4"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slide(fromBottom)">
                                      <p:cBhvr>
                                        <p:cTn id="34" dur="20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barn(inVertical)">
                                      <p:cBhvr>
                                        <p:cTn id="39" dur="500"/>
                                        <p:tgtEl>
                                          <p:spTgt spid="7"/>
                                        </p:tgtEl>
                                      </p:cBhvr>
                                    </p:animEffect>
                                  </p:childTnLst>
                                </p:cTn>
                              </p:par>
                              <p:par>
                                <p:cTn id="40" presetID="12" presetClass="entr" presetSubtype="4" fill="hold" grpId="0"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slide(fromBottom)">
                                      <p:cBhvr>
                                        <p:cTn id="42"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72778" y="184125"/>
            <a:ext cx="2135245"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1"/>
          <p:cNvPicPr>
            <a:picLocks noChangeAspect="1"/>
          </p:cNvPicPr>
          <p:nvPr/>
        </p:nvPicPr>
        <p:blipFill>
          <a:blip r:embed="rId3">
            <a:extLst>
              <a:ext uri="{28A0092B-C50C-407E-A947-70E740481C1C}">
                <a14:useLocalDpi xmlns:a14="http://schemas.microsoft.com/office/drawing/2010/main" val="0"/>
              </a:ext>
            </a:extLst>
          </a:blip>
          <a:srcRect l="8347" r="32761"/>
          <a:stretch>
            <a:fillRect/>
          </a:stretch>
        </p:blipFill>
        <p:spPr bwMode="auto">
          <a:xfrm>
            <a:off x="0" y="184125"/>
            <a:ext cx="2438400" cy="2005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a:spLocks noChangeArrowheads="1"/>
          </p:cNvSpPr>
          <p:nvPr/>
        </p:nvSpPr>
        <p:spPr bwMode="auto">
          <a:xfrm>
            <a:off x="131008" y="405444"/>
            <a:ext cx="12118975" cy="2185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sz="6800" b="1" dirty="0">
                <a:solidFill>
                  <a:srgbClr val="FF0000"/>
                </a:solidFill>
                <a:latin typeface="Times New Roman" panose="02020603050405020304" pitchFamily="18" charset="0"/>
                <a:ea typeface="Helvetica Neue"/>
                <a:cs typeface="Times New Roman" panose="02020603050405020304" pitchFamily="18" charset="0"/>
              </a:rPr>
              <a:t>TRÒ CHƠI </a:t>
            </a:r>
          </a:p>
          <a:p>
            <a:pPr algn="ctr" eaLnBrk="0" fontAlgn="base" hangingPunct="0">
              <a:spcBef>
                <a:spcPct val="0"/>
              </a:spcBef>
              <a:spcAft>
                <a:spcPct val="0"/>
              </a:spcAft>
            </a:pPr>
            <a:r>
              <a:rPr lang="en-US" altLang="en-US" sz="6800" b="1" dirty="0">
                <a:solidFill>
                  <a:srgbClr val="FF0000"/>
                </a:solidFill>
                <a:latin typeface="Times New Roman" panose="02020603050405020304" pitchFamily="18" charset="0"/>
                <a:ea typeface="Helvetica Neue"/>
                <a:cs typeface="Times New Roman" panose="02020603050405020304" pitchFamily="18" charset="0"/>
              </a:rPr>
              <a:t>“THỬ TÀI HIỂU BIẾT”</a:t>
            </a:r>
            <a:endParaRPr lang="en-SG" altLang="en-US" sz="6800" b="1" dirty="0">
              <a:solidFill>
                <a:srgbClr val="FF0000"/>
              </a:solidFill>
              <a:latin typeface="Times New Roman" panose="02020603050405020304" pitchFamily="18" charset="0"/>
              <a:cs typeface="Times New Roman" panose="02020603050405020304" pitchFamily="18" charset="0"/>
            </a:endParaRPr>
          </a:p>
        </p:txBody>
      </p:sp>
      <p:sp>
        <p:nvSpPr>
          <p:cNvPr id="7" name="椭圆 1">
            <a:extLst>
              <a:ext uri="{FF2B5EF4-FFF2-40B4-BE49-F238E27FC236}">
                <a16:creationId xmlns:a16="http://schemas.microsoft.com/office/drawing/2014/main" id="{6398008A-62D9-48B7-972B-C5354C17C2A4}"/>
              </a:ext>
            </a:extLst>
          </p:cNvPr>
          <p:cNvSpPr>
            <a:spLocks noChangeArrowheads="1"/>
          </p:cNvSpPr>
          <p:nvPr/>
        </p:nvSpPr>
        <p:spPr bwMode="auto">
          <a:xfrm>
            <a:off x="594406" y="2800124"/>
            <a:ext cx="2827337" cy="3128962"/>
          </a:xfrm>
          <a:custGeom>
            <a:avLst/>
            <a:gdLst>
              <a:gd name="T0" fmla="*/ 0 w 1751265"/>
              <a:gd name="T1" fmla="*/ 0 h 1872208"/>
              <a:gd name="T2" fmla="*/ 1751265 w 1751265"/>
              <a:gd name="T3" fmla="*/ 1872208 h 1872208"/>
            </a:gdLst>
            <a:ahLst/>
            <a:cxnLst/>
            <a:rect l="T0" t="T1" r="T2" b="T3"/>
            <a:pathLst>
              <a:path w="1751265" h="1872208">
                <a:moveTo>
                  <a:pt x="936104" y="0"/>
                </a:moveTo>
                <a:cubicBezTo>
                  <a:pt x="1286069" y="0"/>
                  <a:pt x="1591179" y="192044"/>
                  <a:pt x="1751265" y="476797"/>
                </a:cubicBezTo>
                <a:cubicBezTo>
                  <a:pt x="1668191" y="615556"/>
                  <a:pt x="1621028" y="777971"/>
                  <a:pt x="1621028" y="951401"/>
                </a:cubicBezTo>
                <a:cubicBezTo>
                  <a:pt x="1621028" y="1118433"/>
                  <a:pt x="1664775" y="1275246"/>
                  <a:pt x="1741972" y="1410708"/>
                </a:cubicBezTo>
                <a:cubicBezTo>
                  <a:pt x="1580006" y="1687123"/>
                  <a:pt x="1279670" y="1872208"/>
                  <a:pt x="936104" y="1872208"/>
                </a:cubicBezTo>
                <a:cubicBezTo>
                  <a:pt x="419108" y="1872208"/>
                  <a:pt x="0" y="1453100"/>
                  <a:pt x="0" y="936104"/>
                </a:cubicBezTo>
                <a:cubicBezTo>
                  <a:pt x="0" y="419108"/>
                  <a:pt x="419108" y="0"/>
                  <a:pt x="936104" y="0"/>
                </a:cubicBezTo>
                <a:close/>
              </a:path>
            </a:pathLst>
          </a:custGeom>
          <a:solidFill>
            <a:srgbClr val="ED7D31">
              <a:lumMod val="40000"/>
              <a:lumOff val="60000"/>
            </a:srgbClr>
          </a:solidFill>
          <a:ln>
            <a:noFill/>
          </a:ln>
        </p:spPr>
        <p:txBody>
          <a:bodyPr lIns="121904" tIns="60952" rIns="121904" bIns="60952" anchor="ctr"/>
          <a:lstStyle/>
          <a:p>
            <a:pPr>
              <a:defRPr/>
            </a:pPr>
            <a:endParaRPr lang="zh-CN" altLang="zh-CN" sz="1600" kern="0">
              <a:solidFill>
                <a:prstClr val="black"/>
              </a:solidFill>
              <a:latin typeface="微软雅黑"/>
              <a:ea typeface="微软雅黑"/>
              <a:sym typeface="宋体" panose="02010600030101010101" pitchFamily="2" charset="-122"/>
            </a:endParaRPr>
          </a:p>
        </p:txBody>
      </p:sp>
      <p:sp>
        <p:nvSpPr>
          <p:cNvPr id="8" name="椭圆 1">
            <a:extLst>
              <a:ext uri="{FF2B5EF4-FFF2-40B4-BE49-F238E27FC236}">
                <a16:creationId xmlns:a16="http://schemas.microsoft.com/office/drawing/2014/main" id="{7611AD2D-28F0-47D1-A5ED-647E06C028F6}"/>
              </a:ext>
            </a:extLst>
          </p:cNvPr>
          <p:cNvSpPr>
            <a:spLocks noChangeArrowheads="1"/>
          </p:cNvSpPr>
          <p:nvPr/>
        </p:nvSpPr>
        <p:spPr bwMode="auto">
          <a:xfrm>
            <a:off x="3148013" y="2770188"/>
            <a:ext cx="2828925" cy="3128962"/>
          </a:xfrm>
          <a:custGeom>
            <a:avLst/>
            <a:gdLst>
              <a:gd name="T0" fmla="*/ 0 w 1751265"/>
              <a:gd name="T1" fmla="*/ 0 h 1872208"/>
              <a:gd name="T2" fmla="*/ 1751265 w 1751265"/>
              <a:gd name="T3" fmla="*/ 1872208 h 1872208"/>
            </a:gdLst>
            <a:ahLst/>
            <a:cxnLst/>
            <a:rect l="T0" t="T1" r="T2" b="T3"/>
            <a:pathLst>
              <a:path w="1751265" h="1872208">
                <a:moveTo>
                  <a:pt x="936104" y="0"/>
                </a:moveTo>
                <a:cubicBezTo>
                  <a:pt x="1286069" y="0"/>
                  <a:pt x="1591179" y="192044"/>
                  <a:pt x="1751265" y="476797"/>
                </a:cubicBezTo>
                <a:cubicBezTo>
                  <a:pt x="1668191" y="615556"/>
                  <a:pt x="1621028" y="777971"/>
                  <a:pt x="1621028" y="951401"/>
                </a:cubicBezTo>
                <a:cubicBezTo>
                  <a:pt x="1621028" y="1118433"/>
                  <a:pt x="1664775" y="1275246"/>
                  <a:pt x="1741972" y="1410708"/>
                </a:cubicBezTo>
                <a:cubicBezTo>
                  <a:pt x="1580006" y="1687123"/>
                  <a:pt x="1279670" y="1872208"/>
                  <a:pt x="936104" y="1872208"/>
                </a:cubicBezTo>
                <a:cubicBezTo>
                  <a:pt x="419108" y="1872208"/>
                  <a:pt x="0" y="1453100"/>
                  <a:pt x="0" y="936104"/>
                </a:cubicBezTo>
                <a:cubicBezTo>
                  <a:pt x="0" y="419108"/>
                  <a:pt x="419108" y="0"/>
                  <a:pt x="936104" y="0"/>
                </a:cubicBezTo>
                <a:close/>
              </a:path>
            </a:pathLst>
          </a:custGeom>
          <a:solidFill>
            <a:srgbClr val="A5A5A5">
              <a:lumMod val="60000"/>
              <a:lumOff val="40000"/>
            </a:srgbClr>
          </a:solidFill>
          <a:ln>
            <a:noFill/>
          </a:ln>
        </p:spPr>
        <p:txBody>
          <a:bodyPr lIns="121904" tIns="60952" rIns="121904" bIns="60952" anchor="ctr"/>
          <a:lstStyle/>
          <a:p>
            <a:pPr algn="ctr">
              <a:defRPr/>
            </a:pPr>
            <a:endParaRPr lang="zh-CN" altLang="zh-CN" sz="4200" kern="0">
              <a:solidFill>
                <a:prstClr val="black"/>
              </a:solidFill>
              <a:latin typeface="微软雅黑"/>
              <a:ea typeface="微软雅黑"/>
              <a:sym typeface="宋体" panose="02010600030101010101" pitchFamily="2" charset="-122"/>
            </a:endParaRPr>
          </a:p>
        </p:txBody>
      </p:sp>
      <p:sp>
        <p:nvSpPr>
          <p:cNvPr id="9" name="TextBox 22">
            <a:extLst>
              <a:ext uri="{FF2B5EF4-FFF2-40B4-BE49-F238E27FC236}">
                <a16:creationId xmlns:a16="http://schemas.microsoft.com/office/drawing/2014/main" id="{F04C6742-4453-4C43-AE72-203111F99271}"/>
              </a:ext>
            </a:extLst>
          </p:cNvPr>
          <p:cNvSpPr>
            <a:spLocks noChangeArrowheads="1"/>
          </p:cNvSpPr>
          <p:nvPr/>
        </p:nvSpPr>
        <p:spPr bwMode="auto">
          <a:xfrm>
            <a:off x="863147" y="3824052"/>
            <a:ext cx="2241550" cy="1051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4" tIns="60952" rIns="121904" bIns="60952">
            <a:spAutoFit/>
          </a:bodyPr>
          <a:lstStyle/>
          <a:p>
            <a:pPr algn="ctr" eaLnBrk="0" fontAlgn="base" hangingPunct="0">
              <a:lnSpc>
                <a:spcPct val="125000"/>
              </a:lnSpc>
              <a:spcBef>
                <a:spcPct val="0"/>
              </a:spcBef>
              <a:spcAft>
                <a:spcPct val="0"/>
              </a:spcAft>
              <a:defRPr/>
            </a:pPr>
            <a:r>
              <a:rPr lang="en-US" sz="2531" b="1" dirty="0">
                <a:solidFill>
                  <a:srgbClr val="FF0000"/>
                </a:solidFill>
                <a:latin typeface="Times New Roman" panose="02020603050405020304" pitchFamily="18" charset="0"/>
                <a:ea typeface="Arial Unicode MS"/>
                <a:cs typeface="Times New Roman" panose="02020603050405020304" pitchFamily="18" charset="0"/>
              </a:rPr>
              <a:t>Chia </a:t>
            </a:r>
            <a:r>
              <a:rPr lang="en-US" sz="2531" b="1" dirty="0" err="1">
                <a:solidFill>
                  <a:srgbClr val="FF0000"/>
                </a:solidFill>
                <a:latin typeface="Times New Roman" panose="02020603050405020304" pitchFamily="18" charset="0"/>
                <a:ea typeface="Arial Unicode MS"/>
                <a:cs typeface="Times New Roman" panose="02020603050405020304" pitchFamily="18" charset="0"/>
              </a:rPr>
              <a:t>lớp</a:t>
            </a:r>
            <a:r>
              <a:rPr lang="en-US" sz="2531" b="1" dirty="0">
                <a:solidFill>
                  <a:srgbClr val="FF0000"/>
                </a:solidFill>
                <a:latin typeface="Times New Roman" panose="02020603050405020304" pitchFamily="18" charset="0"/>
                <a:ea typeface="Arial Unicode MS"/>
                <a:cs typeface="Times New Roman" panose="02020603050405020304" pitchFamily="18" charset="0"/>
              </a:rPr>
              <a:t> </a:t>
            </a:r>
            <a:r>
              <a:rPr lang="en-US" sz="2531" b="1" dirty="0" err="1">
                <a:solidFill>
                  <a:srgbClr val="FF0000"/>
                </a:solidFill>
                <a:latin typeface="Times New Roman" panose="02020603050405020304" pitchFamily="18" charset="0"/>
                <a:ea typeface="Arial Unicode MS"/>
                <a:cs typeface="Times New Roman" panose="02020603050405020304" pitchFamily="18" charset="0"/>
              </a:rPr>
              <a:t>ra</a:t>
            </a:r>
            <a:r>
              <a:rPr lang="en-US" sz="2531" b="1" dirty="0">
                <a:solidFill>
                  <a:srgbClr val="FF0000"/>
                </a:solidFill>
                <a:latin typeface="Times New Roman" panose="02020603050405020304" pitchFamily="18" charset="0"/>
                <a:ea typeface="Arial Unicode MS"/>
                <a:cs typeface="Times New Roman" panose="02020603050405020304" pitchFamily="18" charset="0"/>
              </a:rPr>
              <a:t> </a:t>
            </a:r>
            <a:r>
              <a:rPr lang="en-US" sz="2531" b="1" dirty="0" err="1">
                <a:solidFill>
                  <a:srgbClr val="FF0000"/>
                </a:solidFill>
                <a:latin typeface="Times New Roman" panose="02020603050405020304" pitchFamily="18" charset="0"/>
                <a:ea typeface="Arial Unicode MS"/>
                <a:cs typeface="Times New Roman" panose="02020603050405020304" pitchFamily="18" charset="0"/>
              </a:rPr>
              <a:t>thành</a:t>
            </a:r>
            <a:r>
              <a:rPr lang="en-US" sz="2531" b="1" dirty="0">
                <a:solidFill>
                  <a:srgbClr val="FF0000"/>
                </a:solidFill>
                <a:latin typeface="Times New Roman" panose="02020603050405020304" pitchFamily="18" charset="0"/>
                <a:ea typeface="Arial Unicode MS"/>
                <a:cs typeface="Times New Roman" panose="02020603050405020304" pitchFamily="18" charset="0"/>
              </a:rPr>
              <a:t> </a:t>
            </a:r>
            <a:r>
              <a:rPr lang="en-US" sz="2531" b="1" dirty="0" err="1">
                <a:solidFill>
                  <a:srgbClr val="FF0000"/>
                </a:solidFill>
                <a:latin typeface="Times New Roman" panose="02020603050405020304" pitchFamily="18" charset="0"/>
                <a:ea typeface="Arial Unicode MS"/>
                <a:cs typeface="Times New Roman" panose="02020603050405020304" pitchFamily="18" charset="0"/>
              </a:rPr>
              <a:t>hai</a:t>
            </a:r>
            <a:r>
              <a:rPr lang="en-US" sz="2531" b="1" dirty="0">
                <a:solidFill>
                  <a:srgbClr val="FF0000"/>
                </a:solidFill>
                <a:latin typeface="Times New Roman" panose="02020603050405020304" pitchFamily="18" charset="0"/>
                <a:ea typeface="Arial Unicode MS"/>
                <a:cs typeface="Times New Roman" panose="02020603050405020304" pitchFamily="18" charset="0"/>
              </a:rPr>
              <a:t> </a:t>
            </a:r>
            <a:r>
              <a:rPr lang="en-US" sz="2531" b="1" dirty="0" err="1">
                <a:solidFill>
                  <a:srgbClr val="FF0000"/>
                </a:solidFill>
                <a:latin typeface="Times New Roman" panose="02020603050405020304" pitchFamily="18" charset="0"/>
                <a:ea typeface="Arial Unicode MS"/>
                <a:cs typeface="Times New Roman" panose="02020603050405020304" pitchFamily="18" charset="0"/>
              </a:rPr>
              <a:t>đội</a:t>
            </a:r>
            <a:endParaRPr lang="zh-CN" altLang="en-US" sz="2250" b="1" dirty="0">
              <a:solidFill>
                <a:srgbClr val="FF0000"/>
              </a:solidFill>
              <a:latin typeface="Times New Roman" panose="02020603050405020304" pitchFamily="18" charset="0"/>
              <a:ea typeface="微软雅黑"/>
              <a:cs typeface="Times New Roman" panose="02020603050405020304" pitchFamily="18" charset="0"/>
              <a:sym typeface="微软雅黑" panose="020B0503020204020204" pitchFamily="34" charset="-122"/>
            </a:endParaRPr>
          </a:p>
        </p:txBody>
      </p:sp>
      <p:sp>
        <p:nvSpPr>
          <p:cNvPr id="10" name="TextBox 24">
            <a:extLst>
              <a:ext uri="{FF2B5EF4-FFF2-40B4-BE49-F238E27FC236}">
                <a16:creationId xmlns:a16="http://schemas.microsoft.com/office/drawing/2014/main" id="{1B7AAC34-B9FC-49C0-9936-89ED1C9E75EE}"/>
              </a:ext>
            </a:extLst>
          </p:cNvPr>
          <p:cNvSpPr>
            <a:spLocks noChangeArrowheads="1"/>
          </p:cNvSpPr>
          <p:nvPr/>
        </p:nvSpPr>
        <p:spPr bwMode="auto">
          <a:xfrm>
            <a:off x="3399120" y="3653041"/>
            <a:ext cx="2389188" cy="158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4" tIns="60952" rIns="121904" bIns="60952">
            <a:spAutoFit/>
          </a:bodyPr>
          <a:lstStyle/>
          <a:p>
            <a:pPr algn="ctr" eaLnBrk="0" fontAlgn="base" hangingPunct="0">
              <a:lnSpc>
                <a:spcPct val="125000"/>
              </a:lnSpc>
              <a:spcBef>
                <a:spcPct val="0"/>
              </a:spcBef>
              <a:spcAft>
                <a:spcPct val="0"/>
              </a:spcAft>
              <a:defRPr/>
            </a:pPr>
            <a:r>
              <a:rPr lang="en-US" sz="2531" b="1" dirty="0" err="1">
                <a:solidFill>
                  <a:srgbClr val="FF0000"/>
                </a:solidFill>
                <a:latin typeface="Times New Roman" panose="02020603050405020304" pitchFamily="18" charset="0"/>
                <a:ea typeface="Arial Unicode MS"/>
                <a:cs typeface="Times New Roman" panose="02020603050405020304" pitchFamily="18" charset="0"/>
              </a:rPr>
              <a:t>Mỗi</a:t>
            </a:r>
            <a:r>
              <a:rPr lang="en-US" sz="2531" b="1" dirty="0">
                <a:solidFill>
                  <a:srgbClr val="FF0000"/>
                </a:solidFill>
                <a:latin typeface="Times New Roman" panose="02020603050405020304" pitchFamily="18" charset="0"/>
                <a:ea typeface="Arial Unicode MS"/>
                <a:cs typeface="Times New Roman" panose="02020603050405020304" pitchFamily="18" charset="0"/>
              </a:rPr>
              <a:t> </a:t>
            </a:r>
            <a:r>
              <a:rPr lang="en-US" sz="2531" b="1" dirty="0" err="1">
                <a:solidFill>
                  <a:srgbClr val="FF0000"/>
                </a:solidFill>
                <a:latin typeface="Times New Roman" panose="02020603050405020304" pitchFamily="18" charset="0"/>
                <a:ea typeface="Arial Unicode MS"/>
                <a:cs typeface="Times New Roman" panose="02020603050405020304" pitchFamily="18" charset="0"/>
              </a:rPr>
              <a:t>đội</a:t>
            </a:r>
            <a:r>
              <a:rPr lang="en-US" sz="2531" b="1" dirty="0">
                <a:solidFill>
                  <a:srgbClr val="FF0000"/>
                </a:solidFill>
                <a:latin typeface="Times New Roman" panose="02020603050405020304" pitchFamily="18" charset="0"/>
                <a:ea typeface="Arial Unicode MS"/>
                <a:cs typeface="Times New Roman" panose="02020603050405020304" pitchFamily="18" charset="0"/>
              </a:rPr>
              <a:t> </a:t>
            </a:r>
            <a:r>
              <a:rPr lang="en-US" sz="2531" b="1" dirty="0" err="1">
                <a:solidFill>
                  <a:srgbClr val="FF0000"/>
                </a:solidFill>
                <a:latin typeface="Times New Roman" panose="02020603050405020304" pitchFamily="18" charset="0"/>
                <a:ea typeface="Arial Unicode MS"/>
                <a:cs typeface="Times New Roman" panose="02020603050405020304" pitchFamily="18" charset="0"/>
              </a:rPr>
              <a:t>cử</a:t>
            </a:r>
            <a:r>
              <a:rPr lang="en-US" sz="2531" b="1" dirty="0">
                <a:solidFill>
                  <a:srgbClr val="FF0000"/>
                </a:solidFill>
                <a:latin typeface="Times New Roman" panose="02020603050405020304" pitchFamily="18" charset="0"/>
                <a:ea typeface="Arial Unicode MS"/>
                <a:cs typeface="Times New Roman" panose="02020603050405020304" pitchFamily="18" charset="0"/>
              </a:rPr>
              <a:t> 5 </a:t>
            </a:r>
            <a:r>
              <a:rPr lang="en-US" sz="2531" b="1" dirty="0" err="1">
                <a:solidFill>
                  <a:srgbClr val="FF0000"/>
                </a:solidFill>
                <a:latin typeface="Times New Roman" panose="02020603050405020304" pitchFamily="18" charset="0"/>
                <a:ea typeface="Arial Unicode MS"/>
                <a:cs typeface="Times New Roman" panose="02020603050405020304" pitchFamily="18" charset="0"/>
              </a:rPr>
              <a:t>bạn</a:t>
            </a:r>
            <a:r>
              <a:rPr lang="en-US" sz="2531" b="1" dirty="0">
                <a:solidFill>
                  <a:srgbClr val="FF0000"/>
                </a:solidFill>
                <a:latin typeface="Times New Roman" panose="02020603050405020304" pitchFamily="18" charset="0"/>
                <a:ea typeface="Arial Unicode MS"/>
                <a:cs typeface="Times New Roman" panose="02020603050405020304" pitchFamily="18" charset="0"/>
              </a:rPr>
              <a:t> </a:t>
            </a:r>
            <a:r>
              <a:rPr lang="en-US" sz="2531" b="1" dirty="0" err="1">
                <a:solidFill>
                  <a:srgbClr val="FF0000"/>
                </a:solidFill>
                <a:latin typeface="Times New Roman" panose="02020603050405020304" pitchFamily="18" charset="0"/>
                <a:ea typeface="Arial Unicode MS"/>
                <a:cs typeface="Times New Roman" panose="02020603050405020304" pitchFamily="18" charset="0"/>
              </a:rPr>
              <a:t>xuất</a:t>
            </a:r>
            <a:r>
              <a:rPr lang="en-US" sz="2531" b="1" dirty="0">
                <a:solidFill>
                  <a:srgbClr val="FF0000"/>
                </a:solidFill>
                <a:latin typeface="Times New Roman" panose="02020603050405020304" pitchFamily="18" charset="0"/>
                <a:ea typeface="Arial Unicode MS"/>
                <a:cs typeface="Times New Roman" panose="02020603050405020304" pitchFamily="18" charset="0"/>
              </a:rPr>
              <a:t> </a:t>
            </a:r>
            <a:r>
              <a:rPr lang="en-US" sz="2531" b="1" dirty="0" err="1">
                <a:solidFill>
                  <a:srgbClr val="FF0000"/>
                </a:solidFill>
                <a:latin typeface="Times New Roman" panose="02020603050405020304" pitchFamily="18" charset="0"/>
                <a:ea typeface="Arial Unicode MS"/>
                <a:cs typeface="Times New Roman" panose="02020603050405020304" pitchFamily="18" charset="0"/>
              </a:rPr>
              <a:t>sắc</a:t>
            </a:r>
            <a:r>
              <a:rPr lang="en-US" sz="2531" b="1" dirty="0">
                <a:solidFill>
                  <a:srgbClr val="FF0000"/>
                </a:solidFill>
                <a:latin typeface="Times New Roman" panose="02020603050405020304" pitchFamily="18" charset="0"/>
                <a:ea typeface="Arial Unicode MS"/>
                <a:cs typeface="Times New Roman" panose="02020603050405020304" pitchFamily="18" charset="0"/>
              </a:rPr>
              <a:t> </a:t>
            </a:r>
            <a:r>
              <a:rPr lang="en-US" sz="2531" b="1" dirty="0" err="1">
                <a:solidFill>
                  <a:srgbClr val="FF0000"/>
                </a:solidFill>
                <a:latin typeface="Times New Roman" panose="02020603050405020304" pitchFamily="18" charset="0"/>
                <a:ea typeface="Arial Unicode MS"/>
                <a:cs typeface="Times New Roman" panose="02020603050405020304" pitchFamily="18" charset="0"/>
              </a:rPr>
              <a:t>nhất</a:t>
            </a:r>
            <a:endParaRPr lang="zh-CN" altLang="en-US" sz="2250" b="1" dirty="0">
              <a:solidFill>
                <a:srgbClr val="FF0000"/>
              </a:solidFill>
              <a:latin typeface="Times New Roman" panose="02020603050405020304" pitchFamily="18" charset="0"/>
              <a:ea typeface="微软雅黑"/>
              <a:cs typeface="Times New Roman" panose="02020603050405020304" pitchFamily="18" charset="0"/>
              <a:sym typeface="微软雅黑" panose="020B0503020204020204" pitchFamily="34" charset="-122"/>
            </a:endParaRPr>
          </a:p>
        </p:txBody>
      </p:sp>
      <p:sp>
        <p:nvSpPr>
          <p:cNvPr id="11" name="椭圆 1">
            <a:extLst>
              <a:ext uri="{FF2B5EF4-FFF2-40B4-BE49-F238E27FC236}">
                <a16:creationId xmlns:a16="http://schemas.microsoft.com/office/drawing/2014/main" id="{B3A023A6-EDCC-4E72-BCB0-88DBB90B39F2}"/>
              </a:ext>
            </a:extLst>
          </p:cNvPr>
          <p:cNvSpPr>
            <a:spLocks noChangeArrowheads="1"/>
          </p:cNvSpPr>
          <p:nvPr/>
        </p:nvSpPr>
        <p:spPr bwMode="auto">
          <a:xfrm>
            <a:off x="5749925" y="2590800"/>
            <a:ext cx="2827338" cy="3364770"/>
          </a:xfrm>
          <a:custGeom>
            <a:avLst/>
            <a:gdLst>
              <a:gd name="T0" fmla="*/ 0 w 1751265"/>
              <a:gd name="T1" fmla="*/ 0 h 1872208"/>
              <a:gd name="T2" fmla="*/ 1751265 w 1751265"/>
              <a:gd name="T3" fmla="*/ 1872208 h 1872208"/>
            </a:gdLst>
            <a:ahLst/>
            <a:cxnLst/>
            <a:rect l="T0" t="T1" r="T2" b="T3"/>
            <a:pathLst>
              <a:path w="1751265" h="1872208">
                <a:moveTo>
                  <a:pt x="936104" y="0"/>
                </a:moveTo>
                <a:cubicBezTo>
                  <a:pt x="1286069" y="0"/>
                  <a:pt x="1591179" y="192044"/>
                  <a:pt x="1751265" y="476797"/>
                </a:cubicBezTo>
                <a:cubicBezTo>
                  <a:pt x="1668191" y="615556"/>
                  <a:pt x="1621028" y="777971"/>
                  <a:pt x="1621028" y="951401"/>
                </a:cubicBezTo>
                <a:cubicBezTo>
                  <a:pt x="1621028" y="1118433"/>
                  <a:pt x="1664775" y="1275246"/>
                  <a:pt x="1741972" y="1410708"/>
                </a:cubicBezTo>
                <a:cubicBezTo>
                  <a:pt x="1580006" y="1687123"/>
                  <a:pt x="1279670" y="1872208"/>
                  <a:pt x="936104" y="1872208"/>
                </a:cubicBezTo>
                <a:cubicBezTo>
                  <a:pt x="419108" y="1872208"/>
                  <a:pt x="0" y="1453100"/>
                  <a:pt x="0" y="936104"/>
                </a:cubicBezTo>
                <a:cubicBezTo>
                  <a:pt x="0" y="419108"/>
                  <a:pt x="419108" y="0"/>
                  <a:pt x="936104" y="0"/>
                </a:cubicBezTo>
                <a:close/>
              </a:path>
            </a:pathLst>
          </a:custGeom>
          <a:solidFill>
            <a:srgbClr val="5B9BD5">
              <a:lumMod val="20000"/>
              <a:lumOff val="80000"/>
            </a:srgbClr>
          </a:solidFill>
          <a:ln>
            <a:solidFill>
              <a:srgbClr val="5B9BD5">
                <a:lumMod val="40000"/>
                <a:lumOff val="60000"/>
              </a:srgbClr>
            </a:solidFill>
          </a:ln>
        </p:spPr>
        <p:txBody>
          <a:bodyPr lIns="121904" tIns="60952" rIns="121904" bIns="60952" anchor="ctr"/>
          <a:lstStyle/>
          <a:p>
            <a:pPr algn="ctr">
              <a:defRPr/>
            </a:pPr>
            <a:endParaRPr lang="zh-CN" altLang="zh-CN" sz="4200" kern="0">
              <a:solidFill>
                <a:prstClr val="black"/>
              </a:solidFill>
              <a:latin typeface="微软雅黑"/>
              <a:ea typeface="微软雅黑"/>
              <a:sym typeface="宋体" panose="02010600030101010101" pitchFamily="2" charset="-122"/>
            </a:endParaRPr>
          </a:p>
        </p:txBody>
      </p:sp>
      <p:sp>
        <p:nvSpPr>
          <p:cNvPr id="12" name="TextBox 26">
            <a:extLst>
              <a:ext uri="{FF2B5EF4-FFF2-40B4-BE49-F238E27FC236}">
                <a16:creationId xmlns:a16="http://schemas.microsoft.com/office/drawing/2014/main" id="{F3DF4417-35F3-40EF-9FD8-0EB660A199D6}"/>
              </a:ext>
            </a:extLst>
          </p:cNvPr>
          <p:cNvSpPr>
            <a:spLocks noChangeArrowheads="1"/>
          </p:cNvSpPr>
          <p:nvPr/>
        </p:nvSpPr>
        <p:spPr bwMode="auto">
          <a:xfrm>
            <a:off x="5933050" y="3166176"/>
            <a:ext cx="2597495" cy="2557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04" tIns="60952" rIns="121904" bIns="60952">
            <a:spAutoFit/>
          </a:bodyPr>
          <a:lstStyle/>
          <a:p>
            <a:pPr algn="ctr" eaLnBrk="0" fontAlgn="base" hangingPunct="0">
              <a:lnSpc>
                <a:spcPct val="125000"/>
              </a:lnSpc>
              <a:spcBef>
                <a:spcPct val="0"/>
              </a:spcBef>
              <a:spcAft>
                <a:spcPct val="0"/>
              </a:spcAft>
              <a:defRPr/>
            </a:pPr>
            <a:r>
              <a:rPr lang="en-US" sz="2531" b="1" dirty="0" err="1">
                <a:solidFill>
                  <a:srgbClr val="FF0000"/>
                </a:solidFill>
                <a:latin typeface="Times New Roman" panose="02020603050405020304" pitchFamily="18" charset="0"/>
                <a:ea typeface="Arial Unicode MS"/>
                <a:cs typeface="Times New Roman" panose="02020603050405020304" pitchFamily="18" charset="0"/>
              </a:rPr>
              <a:t>Đạ</a:t>
            </a:r>
            <a:r>
              <a:rPr lang="it-IT" sz="2531" b="1" dirty="0">
                <a:solidFill>
                  <a:srgbClr val="FF0000"/>
                </a:solidFill>
                <a:latin typeface="Times New Roman" panose="02020603050405020304" pitchFamily="18" charset="0"/>
                <a:ea typeface="Arial Unicode MS"/>
                <a:cs typeface="Times New Roman" panose="02020603050405020304" pitchFamily="18" charset="0"/>
              </a:rPr>
              <a:t>i di</a:t>
            </a:r>
            <a:r>
              <a:rPr lang="en-US" sz="2531" b="1" dirty="0" err="1">
                <a:solidFill>
                  <a:srgbClr val="FF0000"/>
                </a:solidFill>
                <a:latin typeface="Times New Roman" panose="02020603050405020304" pitchFamily="18" charset="0"/>
                <a:ea typeface="Arial Unicode MS"/>
                <a:cs typeface="Times New Roman" panose="02020603050405020304" pitchFamily="18" charset="0"/>
              </a:rPr>
              <a:t>ện</a:t>
            </a:r>
            <a:r>
              <a:rPr lang="en-US" sz="2531" b="1" dirty="0">
                <a:solidFill>
                  <a:srgbClr val="FF0000"/>
                </a:solidFill>
                <a:latin typeface="Times New Roman" panose="02020603050405020304" pitchFamily="18" charset="0"/>
                <a:ea typeface="Arial Unicode MS"/>
                <a:cs typeface="Times New Roman" panose="02020603050405020304" pitchFamily="18" charset="0"/>
              </a:rPr>
              <a:t> </a:t>
            </a:r>
            <a:r>
              <a:rPr lang="en-US" sz="2531" b="1" dirty="0" err="1">
                <a:solidFill>
                  <a:srgbClr val="FF0000"/>
                </a:solidFill>
                <a:latin typeface="Times New Roman" panose="02020603050405020304" pitchFamily="18" charset="0"/>
                <a:ea typeface="Arial Unicode MS"/>
                <a:cs typeface="Times New Roman" panose="02020603050405020304" pitchFamily="18" charset="0"/>
              </a:rPr>
              <a:t>hai</a:t>
            </a:r>
            <a:r>
              <a:rPr lang="en-US" sz="2531" b="1" dirty="0">
                <a:solidFill>
                  <a:srgbClr val="FF0000"/>
                </a:solidFill>
                <a:latin typeface="Times New Roman" panose="02020603050405020304" pitchFamily="18" charset="0"/>
                <a:ea typeface="Arial Unicode MS"/>
                <a:cs typeface="Times New Roman" panose="02020603050405020304" pitchFamily="18" charset="0"/>
              </a:rPr>
              <a:t> </a:t>
            </a:r>
            <a:r>
              <a:rPr lang="en-US" sz="2531" b="1" dirty="0" err="1">
                <a:solidFill>
                  <a:srgbClr val="FF0000"/>
                </a:solidFill>
                <a:latin typeface="Times New Roman" panose="02020603050405020304" pitchFamily="18" charset="0"/>
                <a:ea typeface="Arial Unicode MS"/>
                <a:cs typeface="Times New Roman" panose="02020603050405020304" pitchFamily="18" charset="0"/>
              </a:rPr>
              <a:t>đội</a:t>
            </a:r>
            <a:r>
              <a:rPr lang="en-US" sz="2531" b="1" dirty="0">
                <a:solidFill>
                  <a:srgbClr val="FF0000"/>
                </a:solidFill>
                <a:latin typeface="Times New Roman" panose="02020603050405020304" pitchFamily="18" charset="0"/>
                <a:ea typeface="Arial Unicode MS"/>
                <a:cs typeface="Times New Roman" panose="02020603050405020304" pitchFamily="18" charset="0"/>
              </a:rPr>
              <a:t> l</a:t>
            </a:r>
            <a:r>
              <a:rPr lang="fr-FR" sz="2531" b="1" dirty="0">
                <a:solidFill>
                  <a:srgbClr val="FF0000"/>
                </a:solidFill>
                <a:latin typeface="Times New Roman" panose="02020603050405020304" pitchFamily="18" charset="0"/>
                <a:ea typeface="Arial Unicode MS"/>
                <a:cs typeface="Times New Roman" panose="02020603050405020304" pitchFamily="18" charset="0"/>
              </a:rPr>
              <a:t>ê</a:t>
            </a:r>
            <a:r>
              <a:rPr lang="en-US" sz="2531" b="1" dirty="0">
                <a:solidFill>
                  <a:srgbClr val="FF0000"/>
                </a:solidFill>
                <a:latin typeface="Times New Roman" panose="02020603050405020304" pitchFamily="18" charset="0"/>
                <a:ea typeface="Arial Unicode MS"/>
                <a:cs typeface="Times New Roman" panose="02020603050405020304" pitchFamily="18" charset="0"/>
              </a:rPr>
              <a:t>n </a:t>
            </a:r>
            <a:r>
              <a:rPr lang="en-US" sz="2531" b="1" dirty="0" err="1">
                <a:solidFill>
                  <a:srgbClr val="FF0000"/>
                </a:solidFill>
                <a:latin typeface="Times New Roman" panose="02020603050405020304" pitchFamily="18" charset="0"/>
                <a:ea typeface="Arial Unicode MS"/>
                <a:cs typeface="Times New Roman" panose="02020603050405020304" pitchFamily="18" charset="0"/>
              </a:rPr>
              <a:t>bả</a:t>
            </a:r>
            <a:r>
              <a:rPr lang="nl-NL" sz="2531" b="1" dirty="0">
                <a:solidFill>
                  <a:srgbClr val="FF0000"/>
                </a:solidFill>
                <a:latin typeface="Times New Roman" panose="02020603050405020304" pitchFamily="18" charset="0"/>
                <a:ea typeface="Arial Unicode MS"/>
                <a:cs typeface="Times New Roman" panose="02020603050405020304" pitchFamily="18" charset="0"/>
              </a:rPr>
              <a:t>ng v</a:t>
            </a:r>
            <a:r>
              <a:rPr lang="fr-FR" sz="2531" b="1" dirty="0">
                <a:solidFill>
                  <a:srgbClr val="FF0000"/>
                </a:solidFill>
                <a:latin typeface="Times New Roman" panose="02020603050405020304" pitchFamily="18" charset="0"/>
                <a:ea typeface="Arial Unicode MS"/>
                <a:cs typeface="Times New Roman" panose="02020603050405020304" pitchFamily="18" charset="0"/>
              </a:rPr>
              <a:t>à </a:t>
            </a:r>
            <a:r>
              <a:rPr lang="en-US" sz="2531" b="1" dirty="0" err="1">
                <a:solidFill>
                  <a:srgbClr val="FF0000"/>
                </a:solidFill>
                <a:latin typeface="Times New Roman" panose="02020603050405020304" pitchFamily="18" charset="0"/>
                <a:ea typeface="Arial Unicode MS"/>
                <a:cs typeface="Times New Roman" panose="02020603050405020304" pitchFamily="18" charset="0"/>
              </a:rPr>
              <a:t>liệt</a:t>
            </a:r>
            <a:r>
              <a:rPr lang="en-US" sz="2531" b="1" dirty="0">
                <a:solidFill>
                  <a:srgbClr val="FF0000"/>
                </a:solidFill>
                <a:latin typeface="Times New Roman" panose="02020603050405020304" pitchFamily="18" charset="0"/>
                <a:ea typeface="Arial Unicode MS"/>
                <a:cs typeface="Times New Roman" panose="02020603050405020304" pitchFamily="18" charset="0"/>
              </a:rPr>
              <a:t> k</a:t>
            </a:r>
            <a:r>
              <a:rPr lang="fr-FR" sz="2531" b="1" dirty="0">
                <a:solidFill>
                  <a:srgbClr val="FF0000"/>
                </a:solidFill>
                <a:latin typeface="Times New Roman" panose="02020603050405020304" pitchFamily="18" charset="0"/>
                <a:ea typeface="Arial Unicode MS"/>
                <a:cs typeface="Times New Roman" panose="02020603050405020304" pitchFamily="18" charset="0"/>
              </a:rPr>
              <a:t>ê </a:t>
            </a:r>
            <a:r>
              <a:rPr lang="pt-PT" sz="2531" b="1" dirty="0">
                <a:solidFill>
                  <a:srgbClr val="FF0000"/>
                </a:solidFill>
                <a:latin typeface="Times New Roman" panose="02020603050405020304" pitchFamily="18" charset="0"/>
                <a:ea typeface="Arial Unicode MS"/>
                <a:cs typeface="Times New Roman" panose="02020603050405020304" pitchFamily="18" charset="0"/>
              </a:rPr>
              <a:t>nh</a:t>
            </a:r>
            <a:r>
              <a:rPr lang="en-US" sz="2531" b="1" dirty="0" err="1">
                <a:solidFill>
                  <a:srgbClr val="FF0000"/>
                </a:solidFill>
                <a:latin typeface="Times New Roman" panose="02020603050405020304" pitchFamily="18" charset="0"/>
                <a:ea typeface="Arial Unicode MS"/>
                <a:cs typeface="Times New Roman" panose="02020603050405020304" pitchFamily="18" charset="0"/>
              </a:rPr>
              <a:t>ững</a:t>
            </a:r>
            <a:r>
              <a:rPr lang="en-US" sz="2531" b="1" dirty="0">
                <a:solidFill>
                  <a:srgbClr val="FF0000"/>
                </a:solidFill>
                <a:latin typeface="Times New Roman" panose="02020603050405020304" pitchFamily="18" charset="0"/>
                <a:ea typeface="Arial Unicode MS"/>
                <a:cs typeface="Times New Roman" panose="02020603050405020304" pitchFamily="18" charset="0"/>
              </a:rPr>
              <a:t> </a:t>
            </a:r>
            <a:r>
              <a:rPr lang="en-US" sz="2531" b="1" dirty="0" err="1">
                <a:solidFill>
                  <a:srgbClr val="FF0000"/>
                </a:solidFill>
                <a:latin typeface="Times New Roman" panose="02020603050405020304" pitchFamily="18" charset="0"/>
                <a:ea typeface="Arial Unicode MS"/>
                <a:cs typeface="Times New Roman" panose="02020603050405020304" pitchFamily="18" charset="0"/>
              </a:rPr>
              <a:t>truyền</a:t>
            </a:r>
            <a:r>
              <a:rPr lang="en-US" sz="2531" b="1" dirty="0">
                <a:solidFill>
                  <a:srgbClr val="FF0000"/>
                </a:solidFill>
                <a:latin typeface="Times New Roman" panose="02020603050405020304" pitchFamily="18" charset="0"/>
                <a:ea typeface="Arial Unicode MS"/>
                <a:cs typeface="Times New Roman" panose="02020603050405020304" pitchFamily="18" charset="0"/>
              </a:rPr>
              <a:t> </a:t>
            </a:r>
            <a:r>
              <a:rPr lang="en-US" sz="2531" b="1" dirty="0" err="1">
                <a:solidFill>
                  <a:srgbClr val="FF0000"/>
                </a:solidFill>
                <a:latin typeface="Times New Roman" panose="02020603050405020304" pitchFamily="18" charset="0"/>
                <a:ea typeface="Arial Unicode MS"/>
                <a:cs typeface="Times New Roman" panose="02020603050405020304" pitchFamily="18" charset="0"/>
              </a:rPr>
              <a:t>thống</a:t>
            </a:r>
            <a:r>
              <a:rPr lang="en-US" sz="2531" b="1" dirty="0">
                <a:solidFill>
                  <a:srgbClr val="FF0000"/>
                </a:solidFill>
                <a:latin typeface="Times New Roman" panose="02020603050405020304" pitchFamily="18" charset="0"/>
                <a:ea typeface="Arial Unicode MS"/>
                <a:cs typeface="Times New Roman" panose="02020603050405020304" pitchFamily="18" charset="0"/>
              </a:rPr>
              <a:t> </a:t>
            </a:r>
            <a:r>
              <a:rPr lang="en-US" sz="2531" b="1" dirty="0" err="1">
                <a:solidFill>
                  <a:srgbClr val="FF0000"/>
                </a:solidFill>
                <a:latin typeface="Times New Roman" panose="02020603050405020304" pitchFamily="18" charset="0"/>
                <a:ea typeface="Arial Unicode MS"/>
                <a:cs typeface="Times New Roman" panose="02020603050405020304" pitchFamily="18" charset="0"/>
              </a:rPr>
              <a:t>mà</a:t>
            </a:r>
            <a:r>
              <a:rPr lang="en-US" sz="2531" b="1" dirty="0">
                <a:solidFill>
                  <a:srgbClr val="FF0000"/>
                </a:solidFill>
                <a:latin typeface="Times New Roman" panose="02020603050405020304" pitchFamily="18" charset="0"/>
                <a:ea typeface="Arial Unicode MS"/>
                <a:cs typeface="Times New Roman" panose="02020603050405020304" pitchFamily="18" charset="0"/>
              </a:rPr>
              <a:t> </a:t>
            </a:r>
            <a:r>
              <a:rPr lang="en-US" sz="2531" b="1" dirty="0" err="1">
                <a:solidFill>
                  <a:srgbClr val="FF0000"/>
                </a:solidFill>
                <a:latin typeface="Times New Roman" panose="02020603050405020304" pitchFamily="18" charset="0"/>
                <a:ea typeface="Arial Unicode MS"/>
                <a:cs typeface="Times New Roman" panose="02020603050405020304" pitchFamily="18" charset="0"/>
              </a:rPr>
              <a:t>em</a:t>
            </a:r>
            <a:r>
              <a:rPr lang="en-US" sz="2531" b="1" dirty="0">
                <a:solidFill>
                  <a:srgbClr val="FF0000"/>
                </a:solidFill>
                <a:latin typeface="Times New Roman" panose="02020603050405020304" pitchFamily="18" charset="0"/>
                <a:ea typeface="Arial Unicode MS"/>
                <a:cs typeface="Times New Roman" panose="02020603050405020304" pitchFamily="18" charset="0"/>
              </a:rPr>
              <a:t> </a:t>
            </a:r>
            <a:r>
              <a:rPr lang="en-US" sz="2531" b="1" dirty="0" err="1">
                <a:solidFill>
                  <a:srgbClr val="FF0000"/>
                </a:solidFill>
                <a:latin typeface="Times New Roman" panose="02020603050405020304" pitchFamily="18" charset="0"/>
                <a:ea typeface="Arial Unicode MS"/>
                <a:cs typeface="Times New Roman" panose="02020603050405020304" pitchFamily="18" charset="0"/>
              </a:rPr>
              <a:t>biết</a:t>
            </a:r>
            <a:r>
              <a:rPr lang="en-US" sz="2531" b="1" dirty="0">
                <a:solidFill>
                  <a:srgbClr val="FF0000"/>
                </a:solidFill>
                <a:latin typeface="Times New Roman" panose="02020603050405020304" pitchFamily="18" charset="0"/>
                <a:ea typeface="Arial Unicode MS"/>
                <a:cs typeface="Times New Roman" panose="02020603050405020304" pitchFamily="18" charset="0"/>
              </a:rPr>
              <a:t> </a:t>
            </a:r>
            <a:r>
              <a:rPr lang="en-US" sz="2531" b="1" dirty="0" err="1">
                <a:solidFill>
                  <a:srgbClr val="FF0000"/>
                </a:solidFill>
                <a:latin typeface="Times New Roman" panose="02020603050405020304" pitchFamily="18" charset="0"/>
                <a:ea typeface="Arial Unicode MS"/>
                <a:cs typeface="Times New Roman" panose="02020603050405020304" pitchFamily="18" charset="0"/>
              </a:rPr>
              <a:t>trong</a:t>
            </a:r>
            <a:r>
              <a:rPr lang="en-US" sz="2531" b="1" dirty="0">
                <a:solidFill>
                  <a:srgbClr val="FF0000"/>
                </a:solidFill>
                <a:latin typeface="Times New Roman" panose="02020603050405020304" pitchFamily="18" charset="0"/>
                <a:ea typeface="Arial Unicode MS"/>
                <a:cs typeface="Times New Roman" panose="02020603050405020304" pitchFamily="18" charset="0"/>
              </a:rPr>
              <a:t> 5’</a:t>
            </a:r>
          </a:p>
        </p:txBody>
      </p:sp>
      <p:sp>
        <p:nvSpPr>
          <p:cNvPr id="13" name="椭圆 11">
            <a:extLst>
              <a:ext uri="{FF2B5EF4-FFF2-40B4-BE49-F238E27FC236}">
                <a16:creationId xmlns:a16="http://schemas.microsoft.com/office/drawing/2014/main" id="{2A1971D4-B7CF-4AB7-B353-78B896BF0082}"/>
              </a:ext>
            </a:extLst>
          </p:cNvPr>
          <p:cNvSpPr>
            <a:spLocks noChangeArrowheads="1"/>
          </p:cNvSpPr>
          <p:nvPr/>
        </p:nvSpPr>
        <p:spPr bwMode="auto">
          <a:xfrm>
            <a:off x="8390220" y="2590800"/>
            <a:ext cx="3024187" cy="3406309"/>
          </a:xfrm>
          <a:prstGeom prst="ellipse">
            <a:avLst/>
          </a:prstGeom>
          <a:solidFill>
            <a:srgbClr val="00FFCC"/>
          </a:solidFill>
          <a:ln>
            <a:noFill/>
          </a:ln>
        </p:spPr>
        <p:txBody>
          <a:bodyPr lIns="121904" tIns="60952" rIns="121904" bIns="60952" anchor="ctr"/>
          <a:lstStyle/>
          <a:p>
            <a:pPr algn="ctr">
              <a:defRPr/>
            </a:pPr>
            <a:endParaRPr lang="zh-CN" altLang="zh-CN" sz="4200" kern="0">
              <a:solidFill>
                <a:prstClr val="black"/>
              </a:solidFill>
              <a:latin typeface="微软雅黑"/>
              <a:ea typeface="微软雅黑"/>
              <a:sym typeface="宋体" panose="02010600030101010101" pitchFamily="2" charset="-122"/>
            </a:endParaRPr>
          </a:p>
        </p:txBody>
      </p:sp>
      <p:sp>
        <p:nvSpPr>
          <p:cNvPr id="14" name="TextBox 28">
            <a:extLst>
              <a:ext uri="{FF2B5EF4-FFF2-40B4-BE49-F238E27FC236}">
                <a16:creationId xmlns:a16="http://schemas.microsoft.com/office/drawing/2014/main" id="{8478CA23-A6CC-4E6E-BFFA-91CE5F79A294}"/>
              </a:ext>
            </a:extLst>
          </p:cNvPr>
          <p:cNvSpPr>
            <a:spLocks noChangeArrowheads="1"/>
          </p:cNvSpPr>
          <p:nvPr/>
        </p:nvSpPr>
        <p:spPr bwMode="auto">
          <a:xfrm>
            <a:off x="8939496" y="3363405"/>
            <a:ext cx="2278062" cy="2070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4" tIns="60952" rIns="121904" bIns="60952">
            <a:spAutoFit/>
          </a:bodyPr>
          <a:lstStyle/>
          <a:p>
            <a:pPr algn="ctr" eaLnBrk="0" fontAlgn="base" hangingPunct="0">
              <a:spcBef>
                <a:spcPct val="0"/>
              </a:spcBef>
              <a:spcAft>
                <a:spcPct val="0"/>
              </a:spcAft>
              <a:defRPr/>
            </a:pPr>
            <a:r>
              <a:rPr lang="en-US" sz="2531" b="1" dirty="0" err="1">
                <a:solidFill>
                  <a:srgbClr val="FF0000"/>
                </a:solidFill>
                <a:latin typeface="Times New Roman" panose="02020603050405020304" pitchFamily="18" charset="0"/>
                <a:ea typeface="Arial Unicode MS"/>
                <a:cs typeface="Times New Roman" panose="02020603050405020304" pitchFamily="18" charset="0"/>
              </a:rPr>
              <a:t>Đội</a:t>
            </a:r>
            <a:r>
              <a:rPr lang="en-US" sz="2531" b="1" dirty="0">
                <a:solidFill>
                  <a:srgbClr val="FF0000"/>
                </a:solidFill>
                <a:latin typeface="Times New Roman" panose="02020603050405020304" pitchFamily="18" charset="0"/>
                <a:ea typeface="Arial Unicode MS"/>
                <a:cs typeface="Times New Roman" panose="02020603050405020304" pitchFamily="18" charset="0"/>
              </a:rPr>
              <a:t> n</a:t>
            </a:r>
            <a:r>
              <a:rPr lang="fr-FR" sz="2531" b="1" dirty="0">
                <a:solidFill>
                  <a:srgbClr val="FF0000"/>
                </a:solidFill>
                <a:latin typeface="Times New Roman" panose="02020603050405020304" pitchFamily="18" charset="0"/>
                <a:ea typeface="Arial Unicode MS"/>
                <a:cs typeface="Times New Roman" panose="02020603050405020304" pitchFamily="18" charset="0"/>
              </a:rPr>
              <a:t>à</a:t>
            </a:r>
            <a:r>
              <a:rPr lang="en-US" sz="2531" b="1" dirty="0">
                <a:solidFill>
                  <a:srgbClr val="FF0000"/>
                </a:solidFill>
                <a:latin typeface="Times New Roman" panose="02020603050405020304" pitchFamily="18" charset="0"/>
                <a:ea typeface="Arial Unicode MS"/>
                <a:cs typeface="Times New Roman" panose="02020603050405020304" pitchFamily="18" charset="0"/>
              </a:rPr>
              <a:t>o </a:t>
            </a:r>
            <a:r>
              <a:rPr lang="en-US" sz="2531" b="1" dirty="0" err="1">
                <a:solidFill>
                  <a:srgbClr val="FF0000"/>
                </a:solidFill>
                <a:latin typeface="Times New Roman" panose="02020603050405020304" pitchFamily="18" charset="0"/>
                <a:ea typeface="Arial Unicode MS"/>
                <a:cs typeface="Times New Roman" panose="02020603050405020304" pitchFamily="18" charset="0"/>
              </a:rPr>
              <a:t>viết</a:t>
            </a:r>
            <a:r>
              <a:rPr lang="en-US" sz="2531" b="1" dirty="0">
                <a:solidFill>
                  <a:srgbClr val="FF0000"/>
                </a:solidFill>
                <a:latin typeface="Times New Roman" panose="02020603050405020304" pitchFamily="18" charset="0"/>
                <a:ea typeface="Arial Unicode MS"/>
                <a:cs typeface="Times New Roman" panose="02020603050405020304" pitchFamily="18" charset="0"/>
              </a:rPr>
              <a:t> </a:t>
            </a:r>
            <a:r>
              <a:rPr lang="en-US" sz="2531" b="1" dirty="0" err="1">
                <a:solidFill>
                  <a:srgbClr val="FF0000"/>
                </a:solidFill>
                <a:latin typeface="Times New Roman" panose="02020603050405020304" pitchFamily="18" charset="0"/>
                <a:ea typeface="Arial Unicode MS"/>
                <a:cs typeface="Times New Roman" panose="02020603050405020304" pitchFamily="18" charset="0"/>
              </a:rPr>
              <a:t>đượ</a:t>
            </a:r>
            <a:r>
              <a:rPr lang="pt-PT" sz="2531" b="1" dirty="0">
                <a:solidFill>
                  <a:srgbClr val="FF0000"/>
                </a:solidFill>
                <a:latin typeface="Times New Roman" panose="02020603050405020304" pitchFamily="18" charset="0"/>
                <a:ea typeface="Arial Unicode MS"/>
                <a:cs typeface="Times New Roman" panose="02020603050405020304" pitchFamily="18" charset="0"/>
              </a:rPr>
              <a:t>c nhi</a:t>
            </a:r>
            <a:r>
              <a:rPr lang="en-US" sz="2531" b="1" dirty="0" err="1">
                <a:solidFill>
                  <a:srgbClr val="FF0000"/>
                </a:solidFill>
                <a:latin typeface="Times New Roman" panose="02020603050405020304" pitchFamily="18" charset="0"/>
                <a:ea typeface="Arial Unicode MS"/>
                <a:cs typeface="Times New Roman" panose="02020603050405020304" pitchFamily="18" charset="0"/>
              </a:rPr>
              <a:t>ều</a:t>
            </a:r>
            <a:r>
              <a:rPr lang="en-US" sz="2531" b="1" dirty="0">
                <a:solidFill>
                  <a:srgbClr val="FF0000"/>
                </a:solidFill>
                <a:latin typeface="Times New Roman" panose="02020603050405020304" pitchFamily="18" charset="0"/>
                <a:ea typeface="Arial Unicode MS"/>
                <a:cs typeface="Times New Roman" panose="02020603050405020304" pitchFamily="18" charset="0"/>
              </a:rPr>
              <a:t> </a:t>
            </a:r>
            <a:r>
              <a:rPr lang="en-US" sz="2531" b="1" dirty="0" err="1">
                <a:solidFill>
                  <a:srgbClr val="FF0000"/>
                </a:solidFill>
                <a:latin typeface="Times New Roman" panose="02020603050405020304" pitchFamily="18" charset="0"/>
                <a:ea typeface="Arial Unicode MS"/>
                <a:cs typeface="Times New Roman" panose="02020603050405020304" pitchFamily="18" charset="0"/>
              </a:rPr>
              <a:t>truyền</a:t>
            </a:r>
            <a:r>
              <a:rPr lang="en-US" sz="2531" b="1" dirty="0">
                <a:solidFill>
                  <a:srgbClr val="FF0000"/>
                </a:solidFill>
                <a:latin typeface="Times New Roman" panose="02020603050405020304" pitchFamily="18" charset="0"/>
                <a:ea typeface="Arial Unicode MS"/>
                <a:cs typeface="Times New Roman" panose="02020603050405020304" pitchFamily="18" charset="0"/>
              </a:rPr>
              <a:t> </a:t>
            </a:r>
            <a:r>
              <a:rPr lang="en-US" sz="2531" b="1" dirty="0" err="1">
                <a:solidFill>
                  <a:srgbClr val="FF0000"/>
                </a:solidFill>
                <a:latin typeface="Times New Roman" panose="02020603050405020304" pitchFamily="18" charset="0"/>
                <a:ea typeface="Arial Unicode MS"/>
                <a:cs typeface="Times New Roman" panose="02020603050405020304" pitchFamily="18" charset="0"/>
              </a:rPr>
              <a:t>thống</a:t>
            </a:r>
            <a:r>
              <a:rPr lang="en-US" sz="2531" b="1" dirty="0">
                <a:solidFill>
                  <a:srgbClr val="FF0000"/>
                </a:solidFill>
                <a:latin typeface="Times New Roman" panose="02020603050405020304" pitchFamily="18" charset="0"/>
                <a:ea typeface="Arial Unicode MS"/>
                <a:cs typeface="Times New Roman" panose="02020603050405020304" pitchFamily="18" charset="0"/>
              </a:rPr>
              <a:t> </a:t>
            </a:r>
            <a:r>
              <a:rPr lang="en-US" sz="2531" b="1" dirty="0" err="1">
                <a:solidFill>
                  <a:srgbClr val="FF0000"/>
                </a:solidFill>
                <a:latin typeface="Times New Roman" panose="02020603050405020304" pitchFamily="18" charset="0"/>
                <a:ea typeface="Arial Unicode MS"/>
                <a:cs typeface="Times New Roman" panose="02020603050405020304" pitchFamily="18" charset="0"/>
              </a:rPr>
              <a:t>sẽ</a:t>
            </a:r>
            <a:r>
              <a:rPr lang="en-US" sz="2531" b="1" dirty="0">
                <a:solidFill>
                  <a:srgbClr val="FF0000"/>
                </a:solidFill>
                <a:latin typeface="Times New Roman" panose="02020603050405020304" pitchFamily="18" charset="0"/>
                <a:ea typeface="Arial Unicode MS"/>
                <a:cs typeface="Times New Roman" panose="02020603050405020304" pitchFamily="18" charset="0"/>
              </a:rPr>
              <a:t> </a:t>
            </a:r>
            <a:r>
              <a:rPr lang="en-US" sz="2531" b="1" dirty="0" err="1">
                <a:solidFill>
                  <a:srgbClr val="FF0000"/>
                </a:solidFill>
                <a:latin typeface="Times New Roman" panose="02020603050405020304" pitchFamily="18" charset="0"/>
                <a:ea typeface="Arial Unicode MS"/>
                <a:cs typeface="Times New Roman" panose="02020603050405020304" pitchFamily="18" charset="0"/>
              </a:rPr>
              <a:t>được</a:t>
            </a:r>
            <a:r>
              <a:rPr lang="en-US" sz="2531" b="1" dirty="0">
                <a:solidFill>
                  <a:srgbClr val="FF0000"/>
                </a:solidFill>
                <a:latin typeface="Times New Roman" panose="02020603050405020304" pitchFamily="18" charset="0"/>
                <a:ea typeface="Arial Unicode MS"/>
                <a:cs typeface="Times New Roman" panose="02020603050405020304" pitchFamily="18" charset="0"/>
              </a:rPr>
              <a:t> 10 </a:t>
            </a:r>
            <a:r>
              <a:rPr lang="en-US" sz="2531" b="1" dirty="0" err="1">
                <a:solidFill>
                  <a:srgbClr val="FF0000"/>
                </a:solidFill>
                <a:latin typeface="Times New Roman" panose="02020603050405020304" pitchFamily="18" charset="0"/>
                <a:ea typeface="Arial Unicode MS"/>
                <a:cs typeface="Times New Roman" panose="02020603050405020304" pitchFamily="18" charset="0"/>
              </a:rPr>
              <a:t>điểm</a:t>
            </a:r>
            <a:r>
              <a:rPr lang="en-US" sz="2531" b="1" dirty="0">
                <a:solidFill>
                  <a:srgbClr val="FF0000"/>
                </a:solidFill>
                <a:latin typeface="Times New Roman" panose="02020603050405020304" pitchFamily="18" charset="0"/>
                <a:ea typeface="Arial Unicode MS"/>
                <a:cs typeface="Times New Roman" panose="02020603050405020304" pitchFamily="18" charset="0"/>
              </a:rPr>
              <a:t>. </a:t>
            </a:r>
            <a:endParaRPr lang="en-SG" sz="2531" b="1" dirty="0">
              <a:solidFill>
                <a:srgbClr val="FF0000"/>
              </a:solidFill>
              <a:latin typeface="Times New Roman" panose="02020603050405020304" pitchFamily="18" charset="0"/>
              <a:ea typeface="微软雅黑"/>
              <a:cs typeface="Times New Roman" panose="02020603050405020304" pitchFamily="18" charset="0"/>
            </a:endParaRPr>
          </a:p>
        </p:txBody>
      </p:sp>
    </p:spTree>
    <p:extLst>
      <p:ext uri="{BB962C8B-B14F-4D97-AF65-F5344CB8AC3E}">
        <p14:creationId xmlns:p14="http://schemas.microsoft.com/office/powerpoint/2010/main" val="1611607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1000"/>
                                        <p:tgtEl>
                                          <p:spTgt spid="10"/>
                                        </p:tgtEl>
                                      </p:cBhvr>
                                    </p:animEffect>
                                    <p:anim calcmode="lin" valueType="num">
                                      <p:cBhvr>
                                        <p:cTn id="30" dur="1000" fill="hold"/>
                                        <p:tgtEl>
                                          <p:spTgt spid="10"/>
                                        </p:tgtEl>
                                        <p:attrNameLst>
                                          <p:attrName>ppt_x</p:attrName>
                                        </p:attrNameLst>
                                      </p:cBhvr>
                                      <p:tavLst>
                                        <p:tav tm="0">
                                          <p:val>
                                            <p:strVal val="#ppt_x"/>
                                          </p:val>
                                        </p:tav>
                                        <p:tav tm="100000">
                                          <p:val>
                                            <p:strVal val="#ppt_x"/>
                                          </p:val>
                                        </p:tav>
                                      </p:tavLst>
                                    </p:anim>
                                    <p:anim calcmode="lin" valueType="num">
                                      <p:cBhvr>
                                        <p:cTn id="3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1000"/>
                                        <p:tgtEl>
                                          <p:spTgt spid="11"/>
                                        </p:tgtEl>
                                      </p:cBhvr>
                                    </p:animEffect>
                                    <p:anim calcmode="lin" valueType="num">
                                      <p:cBhvr>
                                        <p:cTn id="37" dur="1000" fill="hold"/>
                                        <p:tgtEl>
                                          <p:spTgt spid="11"/>
                                        </p:tgtEl>
                                        <p:attrNameLst>
                                          <p:attrName>ppt_x</p:attrName>
                                        </p:attrNameLst>
                                      </p:cBhvr>
                                      <p:tavLst>
                                        <p:tav tm="0">
                                          <p:val>
                                            <p:strVal val="#ppt_x"/>
                                          </p:val>
                                        </p:tav>
                                        <p:tav tm="100000">
                                          <p:val>
                                            <p:strVal val="#ppt_x"/>
                                          </p:val>
                                        </p:tav>
                                      </p:tavLst>
                                    </p:anim>
                                    <p:anim calcmode="lin" valueType="num">
                                      <p:cBhvr>
                                        <p:cTn id="38" dur="1000" fill="hold"/>
                                        <p:tgtEl>
                                          <p:spTgt spid="11"/>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1000"/>
                                        <p:tgtEl>
                                          <p:spTgt spid="12"/>
                                        </p:tgtEl>
                                      </p:cBhvr>
                                    </p:animEffect>
                                    <p:anim calcmode="lin" valueType="num">
                                      <p:cBhvr>
                                        <p:cTn id="42" dur="1000" fill="hold"/>
                                        <p:tgtEl>
                                          <p:spTgt spid="12"/>
                                        </p:tgtEl>
                                        <p:attrNameLst>
                                          <p:attrName>ppt_x</p:attrName>
                                        </p:attrNameLst>
                                      </p:cBhvr>
                                      <p:tavLst>
                                        <p:tav tm="0">
                                          <p:val>
                                            <p:strVal val="#ppt_x"/>
                                          </p:val>
                                        </p:tav>
                                        <p:tav tm="100000">
                                          <p:val>
                                            <p:strVal val="#ppt_x"/>
                                          </p:val>
                                        </p:tav>
                                      </p:tavLst>
                                    </p:anim>
                                    <p:anim calcmode="lin" valueType="num">
                                      <p:cBhvr>
                                        <p:cTn id="4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fade">
                                      <p:cBhvr>
                                        <p:cTn id="48" dur="1000"/>
                                        <p:tgtEl>
                                          <p:spTgt spid="13"/>
                                        </p:tgtEl>
                                      </p:cBhvr>
                                    </p:animEffect>
                                    <p:anim calcmode="lin" valueType="num">
                                      <p:cBhvr>
                                        <p:cTn id="49" dur="1000" fill="hold"/>
                                        <p:tgtEl>
                                          <p:spTgt spid="13"/>
                                        </p:tgtEl>
                                        <p:attrNameLst>
                                          <p:attrName>ppt_x</p:attrName>
                                        </p:attrNameLst>
                                      </p:cBhvr>
                                      <p:tavLst>
                                        <p:tav tm="0">
                                          <p:val>
                                            <p:strVal val="#ppt_x"/>
                                          </p:val>
                                        </p:tav>
                                        <p:tav tm="100000">
                                          <p:val>
                                            <p:strVal val="#ppt_x"/>
                                          </p:val>
                                        </p:tav>
                                      </p:tavLst>
                                    </p:anim>
                                    <p:anim calcmode="lin" valueType="num">
                                      <p:cBhvr>
                                        <p:cTn id="50" dur="1000" fill="hold"/>
                                        <p:tgtEl>
                                          <p:spTgt spid="13"/>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fade">
                                      <p:cBhvr>
                                        <p:cTn id="53" dur="1000"/>
                                        <p:tgtEl>
                                          <p:spTgt spid="14"/>
                                        </p:tgtEl>
                                      </p:cBhvr>
                                    </p:animEffect>
                                    <p:anim calcmode="lin" valueType="num">
                                      <p:cBhvr>
                                        <p:cTn id="54" dur="1000" fill="hold"/>
                                        <p:tgtEl>
                                          <p:spTgt spid="14"/>
                                        </p:tgtEl>
                                        <p:attrNameLst>
                                          <p:attrName>ppt_x</p:attrName>
                                        </p:attrNameLst>
                                      </p:cBhvr>
                                      <p:tavLst>
                                        <p:tav tm="0">
                                          <p:val>
                                            <p:strVal val="#ppt_x"/>
                                          </p:val>
                                        </p:tav>
                                        <p:tav tm="100000">
                                          <p:val>
                                            <p:strVal val="#ppt_x"/>
                                          </p:val>
                                        </p:tav>
                                      </p:tavLst>
                                    </p:anim>
                                    <p:anim calcmode="lin" valueType="num">
                                      <p:cBhvr>
                                        <p:cTn id="5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0" grpId="0"/>
      <p:bldP spid="12" grpId="0"/>
      <p:bldP spid="13" grpId="0" animBg="1"/>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4326107" y="2286791"/>
            <a:ext cx="3257550" cy="2152650"/>
          </a:xfrm>
          <a:prstGeom prst="ellipse">
            <a:avLst/>
          </a:prstGeom>
          <a:solidFill>
            <a:sysClr val="window" lastClr="FFFFFF"/>
          </a:solidFill>
          <a:ln w="57150" cap="flat" cmpd="sng" algn="ctr">
            <a:solidFill>
              <a:srgbClr val="4472C4"/>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rPr>
              <a:t>TRUYỀN THỐNG</a:t>
            </a:r>
          </a:p>
        </p:txBody>
      </p:sp>
      <p:sp>
        <p:nvSpPr>
          <p:cNvPr id="5" name="Oval 4"/>
          <p:cNvSpPr/>
          <p:nvPr/>
        </p:nvSpPr>
        <p:spPr>
          <a:xfrm>
            <a:off x="5678729" y="232"/>
            <a:ext cx="2032000" cy="1885950"/>
          </a:xfrm>
          <a:prstGeom prst="ellipse">
            <a:avLst/>
          </a:prstGeom>
          <a:solidFill>
            <a:srgbClr val="FFC000"/>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prstClr val="white"/>
                </a:solidFill>
                <a:effectLst/>
                <a:uLnTx/>
                <a:uFillTx/>
                <a:latin typeface="Times New Roman" pitchFamily="18" charset="0"/>
                <a:ea typeface="+mn-ea"/>
                <a:cs typeface="Times New Roman" pitchFamily="18" charset="0"/>
              </a:rPr>
              <a:t>Đạo</a:t>
            </a:r>
            <a:r>
              <a:rPr kumimoji="0" lang="en-US" sz="3200" b="1" i="0" u="none" strike="noStrike" kern="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a:ln>
                  <a:noFill/>
                </a:ln>
                <a:solidFill>
                  <a:prstClr val="white"/>
                </a:solidFill>
                <a:effectLst/>
                <a:uLnTx/>
                <a:uFillTx/>
                <a:latin typeface="Times New Roman" pitchFamily="18" charset="0"/>
                <a:ea typeface="+mn-ea"/>
                <a:cs typeface="Times New Roman" pitchFamily="18" charset="0"/>
              </a:rPr>
              <a:t>đức</a:t>
            </a:r>
            <a:r>
              <a:rPr kumimoji="0" lang="en-US" sz="3200" b="1" i="0" u="none" strike="noStrike" kern="0" cap="none" spc="0" normalizeH="0" baseline="0" noProof="0" dirty="0">
                <a:ln>
                  <a:noFill/>
                </a:ln>
                <a:solidFill>
                  <a:prstClr val="white"/>
                </a:solidFill>
                <a:effectLst/>
                <a:uLnTx/>
                <a:uFillTx/>
                <a:latin typeface="Times New Roman" pitchFamily="18" charset="0"/>
                <a:ea typeface="+mn-ea"/>
                <a:cs typeface="Times New Roman" pitchFamily="18" charset="0"/>
              </a:rPr>
              <a:t> </a:t>
            </a:r>
          </a:p>
        </p:txBody>
      </p:sp>
      <p:sp>
        <p:nvSpPr>
          <p:cNvPr id="6" name="Oval 5"/>
          <p:cNvSpPr/>
          <p:nvPr/>
        </p:nvSpPr>
        <p:spPr>
          <a:xfrm>
            <a:off x="8686800" y="2659975"/>
            <a:ext cx="2171700" cy="2019300"/>
          </a:xfrm>
          <a:prstGeom prst="ellipse">
            <a:avLst/>
          </a:prstGeom>
          <a:solidFill>
            <a:srgbClr val="FF0000"/>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000" b="1" i="0" u="none" strike="noStrike" kern="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7" name="Oval 6"/>
          <p:cNvSpPr/>
          <p:nvPr/>
        </p:nvSpPr>
        <p:spPr>
          <a:xfrm>
            <a:off x="6999337" y="4702540"/>
            <a:ext cx="2480419" cy="1828800"/>
          </a:xfrm>
          <a:prstGeom prst="ellipse">
            <a:avLst/>
          </a:prstGeom>
          <a:solidFill>
            <a:srgbClr val="A5A5A5">
              <a:lumMod val="5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prstClr val="white"/>
                </a:solidFill>
                <a:effectLst/>
                <a:uLnTx/>
                <a:uFillTx/>
                <a:latin typeface="Times New Roman" pitchFamily="18" charset="0"/>
                <a:ea typeface="+mn-ea"/>
                <a:cs typeface="Times New Roman" pitchFamily="18" charset="0"/>
              </a:rPr>
              <a:t>Cần</a:t>
            </a:r>
            <a:r>
              <a:rPr kumimoji="0" lang="en-US" sz="3200" b="1" i="0" u="none" strike="noStrike" kern="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a:ln>
                  <a:noFill/>
                </a:ln>
                <a:solidFill>
                  <a:prstClr val="white"/>
                </a:solidFill>
                <a:effectLst/>
                <a:uLnTx/>
                <a:uFillTx/>
                <a:latin typeface="Times New Roman" pitchFamily="18" charset="0"/>
                <a:ea typeface="+mn-ea"/>
                <a:cs typeface="Times New Roman" pitchFamily="18" charset="0"/>
              </a:rPr>
              <a:t>cù</a:t>
            </a:r>
            <a:r>
              <a:rPr kumimoji="0" lang="en-US" sz="3200" b="1" i="0" u="none" strike="noStrike" kern="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a:ln>
                  <a:noFill/>
                </a:ln>
                <a:solidFill>
                  <a:prstClr val="white"/>
                </a:solidFill>
                <a:effectLst/>
                <a:uLnTx/>
                <a:uFillTx/>
                <a:latin typeface="Times New Roman" pitchFamily="18" charset="0"/>
                <a:ea typeface="+mn-ea"/>
                <a:cs typeface="Times New Roman" pitchFamily="18" charset="0"/>
              </a:rPr>
              <a:t>lao</a:t>
            </a:r>
            <a:r>
              <a:rPr kumimoji="0" lang="en-US" sz="3200" b="1" i="0" u="none" strike="noStrike" kern="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a:ln>
                  <a:noFill/>
                </a:ln>
                <a:solidFill>
                  <a:prstClr val="white"/>
                </a:solidFill>
                <a:effectLst/>
                <a:uLnTx/>
                <a:uFillTx/>
                <a:latin typeface="Times New Roman" pitchFamily="18" charset="0"/>
                <a:ea typeface="+mn-ea"/>
                <a:cs typeface="Times New Roman" pitchFamily="18" charset="0"/>
              </a:rPr>
              <a:t>động</a:t>
            </a:r>
            <a:endParaRPr kumimoji="0" lang="en-US" sz="3200" b="1" i="0" u="none" strike="noStrike" kern="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8" name="Oval 7"/>
          <p:cNvSpPr/>
          <p:nvPr/>
        </p:nvSpPr>
        <p:spPr>
          <a:xfrm>
            <a:off x="1849611" y="4300466"/>
            <a:ext cx="2343150" cy="2019300"/>
          </a:xfrm>
          <a:prstGeom prst="ellipse">
            <a:avLst/>
          </a:prstGeom>
          <a:solidFill>
            <a:srgbClr val="00B0F0"/>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000" b="1" i="0" u="none" strike="noStrike" kern="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9" name="Oval 8"/>
          <p:cNvSpPr/>
          <p:nvPr/>
        </p:nvSpPr>
        <p:spPr>
          <a:xfrm>
            <a:off x="1219613" y="2358012"/>
            <a:ext cx="2133600" cy="1866900"/>
          </a:xfrm>
          <a:prstGeom prst="ellipse">
            <a:avLst/>
          </a:prstGeom>
          <a:solidFill>
            <a:sysClr val="window" lastClr="FFFFFF">
              <a:lumMod val="50000"/>
            </a:sys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prstClr val="white"/>
                </a:solidFill>
                <a:effectLst/>
                <a:uLnTx/>
                <a:uFillTx/>
                <a:latin typeface="Times New Roman" pitchFamily="18" charset="0"/>
                <a:ea typeface="+mn-ea"/>
                <a:cs typeface="Times New Roman" pitchFamily="18" charset="0"/>
              </a:rPr>
              <a:t>Hiếu</a:t>
            </a:r>
            <a:r>
              <a:rPr kumimoji="0" lang="en-US" sz="3200" b="1" i="0" u="none" strike="noStrike" kern="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a:ln>
                  <a:noFill/>
                </a:ln>
                <a:solidFill>
                  <a:prstClr val="white"/>
                </a:solidFill>
                <a:effectLst/>
                <a:uLnTx/>
                <a:uFillTx/>
                <a:latin typeface="Times New Roman" pitchFamily="18" charset="0"/>
                <a:ea typeface="+mn-ea"/>
                <a:cs typeface="Times New Roman" pitchFamily="18" charset="0"/>
              </a:rPr>
              <a:t>thảo</a:t>
            </a:r>
            <a:endParaRPr kumimoji="0" lang="en-US" sz="3200" b="1" i="0" u="none" strike="noStrike" kern="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10" name="Up Arrow 9"/>
          <p:cNvSpPr/>
          <p:nvPr/>
        </p:nvSpPr>
        <p:spPr>
          <a:xfrm rot="19744618">
            <a:off x="5003599" y="1694887"/>
            <a:ext cx="396240" cy="759905"/>
          </a:xfrm>
          <a:prstGeom prst="upArrow">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 name="Up Arrow 10"/>
          <p:cNvSpPr/>
          <p:nvPr/>
        </p:nvSpPr>
        <p:spPr>
          <a:xfrm rot="310225">
            <a:off x="6275838" y="1746668"/>
            <a:ext cx="477520" cy="594484"/>
          </a:xfrm>
          <a:prstGeom prst="upArrow">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 name="Up Arrow 11"/>
          <p:cNvSpPr/>
          <p:nvPr/>
        </p:nvSpPr>
        <p:spPr>
          <a:xfrm rot="5400000">
            <a:off x="7918671" y="2890705"/>
            <a:ext cx="477520" cy="1058737"/>
          </a:xfrm>
          <a:prstGeom prst="upArrow">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 name="Up Arrow 12"/>
          <p:cNvSpPr/>
          <p:nvPr/>
        </p:nvSpPr>
        <p:spPr>
          <a:xfrm rot="8235613">
            <a:off x="7230749" y="4023580"/>
            <a:ext cx="477520" cy="939488"/>
          </a:xfrm>
          <a:prstGeom prst="upArrow">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 name="Up Arrow 13"/>
          <p:cNvSpPr/>
          <p:nvPr/>
        </p:nvSpPr>
        <p:spPr>
          <a:xfrm rot="13511267">
            <a:off x="4051985" y="3891087"/>
            <a:ext cx="477520" cy="919830"/>
          </a:xfrm>
          <a:prstGeom prst="upArrow">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 name="Up Arrow 14"/>
          <p:cNvSpPr/>
          <p:nvPr/>
        </p:nvSpPr>
        <p:spPr>
          <a:xfrm rot="16493360">
            <a:off x="3557437" y="2818165"/>
            <a:ext cx="477520" cy="1058737"/>
          </a:xfrm>
          <a:prstGeom prst="upArrow">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 name="Oval 15"/>
          <p:cNvSpPr/>
          <p:nvPr/>
        </p:nvSpPr>
        <p:spPr>
          <a:xfrm>
            <a:off x="7963664" y="425708"/>
            <a:ext cx="2032000" cy="1885950"/>
          </a:xfrm>
          <a:prstGeom prst="ellipse">
            <a:avLst/>
          </a:prstGeom>
          <a:solidFill>
            <a:srgbClr val="00FFCC"/>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prstClr val="white"/>
                </a:solidFill>
                <a:effectLst/>
                <a:uLnTx/>
                <a:uFillTx/>
                <a:latin typeface="Times New Roman" pitchFamily="18" charset="0"/>
                <a:ea typeface="+mn-ea"/>
                <a:cs typeface="Times New Roman" pitchFamily="18" charset="0"/>
              </a:rPr>
              <a:t>Văn</a:t>
            </a:r>
            <a:r>
              <a:rPr kumimoji="0" lang="en-US" sz="3200" b="1" i="0" u="none" strike="noStrike" kern="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a:ln>
                  <a:noFill/>
                </a:ln>
                <a:solidFill>
                  <a:prstClr val="white"/>
                </a:solidFill>
                <a:effectLst/>
                <a:uLnTx/>
                <a:uFillTx/>
                <a:latin typeface="Times New Roman" pitchFamily="18" charset="0"/>
                <a:ea typeface="+mn-ea"/>
                <a:cs typeface="Times New Roman" pitchFamily="18" charset="0"/>
              </a:rPr>
              <a:t>hóa</a:t>
            </a:r>
            <a:endParaRPr kumimoji="0" lang="en-US" sz="3200" b="1" i="0" u="none" strike="noStrike" kern="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17" name="Up Arrow 16"/>
          <p:cNvSpPr/>
          <p:nvPr/>
        </p:nvSpPr>
        <p:spPr>
          <a:xfrm rot="3322112">
            <a:off x="7609353" y="1848258"/>
            <a:ext cx="477520" cy="1174056"/>
          </a:xfrm>
          <a:prstGeom prst="upArrow">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8" name="Oval 17"/>
          <p:cNvSpPr/>
          <p:nvPr/>
        </p:nvSpPr>
        <p:spPr>
          <a:xfrm>
            <a:off x="4230861" y="5185019"/>
            <a:ext cx="2601631" cy="1687365"/>
          </a:xfrm>
          <a:prstGeom prst="ellipse">
            <a:avLst/>
          </a:prstGeom>
          <a:solidFill>
            <a:srgbClr val="FFCCFF"/>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000" b="1" i="0" u="none" strike="noStrike" kern="0" cap="none" spc="0" normalizeH="0" baseline="0" noProof="0" dirty="0" err="1">
                <a:ln>
                  <a:noFill/>
                </a:ln>
                <a:solidFill>
                  <a:prstClr val="white"/>
                </a:solidFill>
                <a:effectLst/>
                <a:uLnTx/>
                <a:uFillTx/>
                <a:latin typeface="Times New Roman" pitchFamily="18" charset="0"/>
                <a:ea typeface="+mn-ea"/>
                <a:cs typeface="Times New Roman" pitchFamily="18" charset="0"/>
              </a:rPr>
              <a:t>Làng</a:t>
            </a:r>
            <a:r>
              <a:rPr kumimoji="0" lang="en-US" sz="3000" b="1" i="0" u="none" strike="noStrike" kern="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000" b="1" i="0" u="none" strike="noStrike" kern="0" cap="none" spc="0" normalizeH="0" baseline="0" noProof="0" dirty="0" err="1">
                <a:ln>
                  <a:noFill/>
                </a:ln>
                <a:solidFill>
                  <a:prstClr val="white"/>
                </a:solidFill>
                <a:effectLst/>
                <a:uLnTx/>
                <a:uFillTx/>
                <a:latin typeface="Times New Roman" pitchFamily="18" charset="0"/>
                <a:ea typeface="+mn-ea"/>
                <a:cs typeface="Times New Roman" pitchFamily="18" charset="0"/>
              </a:rPr>
              <a:t>nghề</a:t>
            </a:r>
            <a:endParaRPr kumimoji="0" lang="en-US" sz="3000" b="1" i="0" u="none" strike="noStrike" kern="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19" name="Up Arrow 18"/>
          <p:cNvSpPr/>
          <p:nvPr/>
        </p:nvSpPr>
        <p:spPr>
          <a:xfrm rot="11893995">
            <a:off x="5473855" y="4400300"/>
            <a:ext cx="477520" cy="783532"/>
          </a:xfrm>
          <a:prstGeom prst="upArrow">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0" name="Oval 19"/>
          <p:cNvSpPr/>
          <p:nvPr/>
        </p:nvSpPr>
        <p:spPr>
          <a:xfrm>
            <a:off x="1461352" y="438642"/>
            <a:ext cx="2133600" cy="1866900"/>
          </a:xfrm>
          <a:prstGeom prst="ellipse">
            <a:avLst/>
          </a:prstGeom>
          <a:solidFill>
            <a:sysClr val="window" lastClr="FFFFFF">
              <a:lumMod val="50000"/>
            </a:sys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white"/>
                </a:solidFill>
                <a:effectLst/>
                <a:uLnTx/>
                <a:uFillTx/>
                <a:latin typeface="Times New Roman" pitchFamily="18" charset="0"/>
                <a:ea typeface="+mn-ea"/>
                <a:cs typeface="Times New Roman" pitchFamily="18" charset="0"/>
              </a:rPr>
              <a:t>.............</a:t>
            </a:r>
          </a:p>
        </p:txBody>
      </p:sp>
      <p:sp>
        <p:nvSpPr>
          <p:cNvPr id="21" name="Up Arrow 20"/>
          <p:cNvSpPr/>
          <p:nvPr/>
        </p:nvSpPr>
        <p:spPr>
          <a:xfrm rot="17448776">
            <a:off x="3773227" y="1888476"/>
            <a:ext cx="477520" cy="1186596"/>
          </a:xfrm>
          <a:prstGeom prst="upArrow">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2" name="Oval 21"/>
          <p:cNvSpPr/>
          <p:nvPr/>
        </p:nvSpPr>
        <p:spPr>
          <a:xfrm>
            <a:off x="3623121" y="119509"/>
            <a:ext cx="1917700" cy="1714500"/>
          </a:xfrm>
          <a:prstGeom prst="ellipse">
            <a:avLst/>
          </a:prstGeom>
          <a:solidFill>
            <a:srgbClr val="92D050"/>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prstClr val="white"/>
                </a:solidFill>
                <a:effectLst/>
                <a:uLnTx/>
                <a:uFillTx/>
                <a:latin typeface="Times New Roman" pitchFamily="18" charset="0"/>
                <a:ea typeface="+mn-ea"/>
                <a:cs typeface="Times New Roman" pitchFamily="18" charset="0"/>
              </a:rPr>
              <a:t>Yêu</a:t>
            </a:r>
            <a:r>
              <a:rPr kumimoji="0" lang="en-US" sz="3200" b="1" i="0" u="none" strike="noStrike" kern="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a:ln>
                  <a:noFill/>
                </a:ln>
                <a:solidFill>
                  <a:prstClr val="white"/>
                </a:solidFill>
                <a:effectLst/>
                <a:uLnTx/>
                <a:uFillTx/>
                <a:latin typeface="Times New Roman" pitchFamily="18" charset="0"/>
                <a:ea typeface="+mn-ea"/>
                <a:cs typeface="Times New Roman" pitchFamily="18" charset="0"/>
              </a:rPr>
              <a:t>nước</a:t>
            </a:r>
            <a:endParaRPr kumimoji="0" lang="en-US" sz="3200" b="1" i="0" u="none" strike="noStrike" kern="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23" name="Rectangle 22"/>
          <p:cNvSpPr/>
          <p:nvPr/>
        </p:nvSpPr>
        <p:spPr>
          <a:xfrm>
            <a:off x="8830539" y="3091934"/>
            <a:ext cx="2066061" cy="1077218"/>
          </a:xfrm>
          <a:prstGeom prst="rect">
            <a:avLst/>
          </a:prstGeom>
        </p:spPr>
        <p:txBody>
          <a:bodyPr wrap="square">
            <a:spAutoFit/>
          </a:bodyPr>
          <a:lstStyle/>
          <a:p>
            <a:pPr algn="ctr"/>
            <a:r>
              <a:rPr lang="en-US" sz="3200" b="1" dirty="0" err="1">
                <a:solidFill>
                  <a:prstClr val="white"/>
                </a:solidFill>
                <a:latin typeface="Times New Roman" pitchFamily="18" charset="0"/>
                <a:cs typeface="Times New Roman" pitchFamily="18" charset="0"/>
              </a:rPr>
              <a:t>Nghề</a:t>
            </a:r>
            <a:r>
              <a:rPr lang="en-US" sz="3200" b="1" dirty="0">
                <a:solidFill>
                  <a:prstClr val="white"/>
                </a:solidFill>
                <a:latin typeface="Times New Roman" pitchFamily="18" charset="0"/>
                <a:cs typeface="Times New Roman" pitchFamily="18" charset="0"/>
              </a:rPr>
              <a:t> </a:t>
            </a:r>
            <a:r>
              <a:rPr lang="en-US" sz="3200" b="1" dirty="0" err="1">
                <a:solidFill>
                  <a:prstClr val="white"/>
                </a:solidFill>
                <a:latin typeface="Times New Roman" pitchFamily="18" charset="0"/>
                <a:cs typeface="Times New Roman" pitchFamily="18" charset="0"/>
              </a:rPr>
              <a:t>nghiệp</a:t>
            </a:r>
            <a:endParaRPr lang="en-US" sz="3200" b="1" dirty="0">
              <a:solidFill>
                <a:prstClr val="white"/>
              </a:solidFill>
              <a:latin typeface="Times New Roman" pitchFamily="18" charset="0"/>
              <a:cs typeface="Times New Roman" pitchFamily="18" charset="0"/>
            </a:endParaRPr>
          </a:p>
        </p:txBody>
      </p:sp>
      <p:sp>
        <p:nvSpPr>
          <p:cNvPr id="24" name="Rectangle 23"/>
          <p:cNvSpPr/>
          <p:nvPr/>
        </p:nvSpPr>
        <p:spPr>
          <a:xfrm>
            <a:off x="1811511" y="4892631"/>
            <a:ext cx="2173897" cy="584775"/>
          </a:xfrm>
          <a:prstGeom prst="rect">
            <a:avLst/>
          </a:prstGeom>
        </p:spPr>
        <p:txBody>
          <a:bodyPr wrap="square">
            <a:spAutoFit/>
          </a:bodyPr>
          <a:lstStyle/>
          <a:p>
            <a:pPr algn="ctr"/>
            <a:r>
              <a:rPr lang="en-US" sz="3200" b="1" dirty="0" err="1">
                <a:solidFill>
                  <a:prstClr val="white"/>
                </a:solidFill>
                <a:latin typeface="Times New Roman" pitchFamily="18" charset="0"/>
                <a:cs typeface="Times New Roman" pitchFamily="18" charset="0"/>
              </a:rPr>
              <a:t>Hiếu</a:t>
            </a:r>
            <a:r>
              <a:rPr lang="en-US" sz="3200" b="1" dirty="0">
                <a:solidFill>
                  <a:prstClr val="white"/>
                </a:solidFill>
                <a:latin typeface="Times New Roman" pitchFamily="18" charset="0"/>
                <a:cs typeface="Times New Roman" pitchFamily="18" charset="0"/>
              </a:rPr>
              <a:t> </a:t>
            </a:r>
            <a:r>
              <a:rPr lang="en-US" sz="3200" b="1" dirty="0" err="1">
                <a:solidFill>
                  <a:prstClr val="white"/>
                </a:solidFill>
                <a:latin typeface="Times New Roman" pitchFamily="18" charset="0"/>
                <a:cs typeface="Times New Roman" pitchFamily="18" charset="0"/>
              </a:rPr>
              <a:t>học</a:t>
            </a:r>
            <a:endParaRPr lang="en-US" sz="3200" b="1" dirty="0">
              <a:solidFill>
                <a:prstClr val="white"/>
              </a:solidFill>
              <a:latin typeface="Times New Roman" pitchFamily="18" charset="0"/>
              <a:cs typeface="Times New Roman" pitchFamily="18" charset="0"/>
            </a:endParaRPr>
          </a:p>
        </p:txBody>
      </p:sp>
    </p:spTree>
    <p:extLst>
      <p:ext uri="{BB962C8B-B14F-4D97-AF65-F5344CB8AC3E}">
        <p14:creationId xmlns:p14="http://schemas.microsoft.com/office/powerpoint/2010/main" val="1791096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par>
                                <p:cTn id="22" presetID="9" presetClass="entr" presetSubtype="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dissolve">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arn(inVertical)">
                                      <p:cBhvr>
                                        <p:cTn id="29" dur="500"/>
                                        <p:tgtEl>
                                          <p:spTgt spid="12"/>
                                        </p:tgtEl>
                                      </p:cBhvr>
                                    </p:animEffect>
                                  </p:childTnLst>
                                </p:cTn>
                              </p:par>
                              <p:par>
                                <p:cTn id="30" presetID="9" presetClass="entr" presetSubtype="0" fill="hold" grpId="0"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dissolve">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par>
                                <p:cTn id="38" presetID="9" presetClass="entr" presetSubtype="0" fill="hold" grpId="0" nodeType="with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dissolve">
                                      <p:cBhvr>
                                        <p:cTn id="40" dur="500"/>
                                        <p:tgtEl>
                                          <p:spTgt spid="7"/>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barn(inVertical)">
                                      <p:cBhvr>
                                        <p:cTn id="45" dur="500"/>
                                        <p:tgtEl>
                                          <p:spTgt spid="14"/>
                                        </p:tgtEl>
                                      </p:cBhvr>
                                    </p:animEffect>
                                  </p:childTnLst>
                                </p:cTn>
                              </p:par>
                              <p:par>
                                <p:cTn id="46" presetID="9" presetClass="entr" presetSubtype="0" fill="hold" grpId="0" nodeType="with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dissolve">
                                      <p:cBhvr>
                                        <p:cTn id="48" dur="500"/>
                                        <p:tgtEl>
                                          <p:spTgt spid="8"/>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wipe(down)">
                                      <p:cBhvr>
                                        <p:cTn id="53" dur="500"/>
                                        <p:tgtEl>
                                          <p:spTgt spid="15"/>
                                        </p:tgtEl>
                                      </p:cBhvr>
                                    </p:animEffect>
                                  </p:childTnLst>
                                </p:cTn>
                              </p:par>
                              <p:par>
                                <p:cTn id="54" presetID="9" presetClass="entr" presetSubtype="0" fill="hold" grpId="0" nodeType="withEffect">
                                  <p:stCondLst>
                                    <p:cond delay="0"/>
                                  </p:stCondLst>
                                  <p:childTnLst>
                                    <p:set>
                                      <p:cBhvr>
                                        <p:cTn id="55" dur="1" fill="hold">
                                          <p:stCondLst>
                                            <p:cond delay="0"/>
                                          </p:stCondLst>
                                        </p:cTn>
                                        <p:tgtEl>
                                          <p:spTgt spid="9"/>
                                        </p:tgtEl>
                                        <p:attrNameLst>
                                          <p:attrName>style.visibility</p:attrName>
                                        </p:attrNameLst>
                                      </p:cBhvr>
                                      <p:to>
                                        <p:strVal val="visible"/>
                                      </p:to>
                                    </p:set>
                                    <p:animEffect transition="in" filter="dissolve">
                                      <p:cBhvr>
                                        <p:cTn id="56" dur="500"/>
                                        <p:tgtEl>
                                          <p:spTgt spid="9"/>
                                        </p:tgtEl>
                                      </p:cBhvr>
                                    </p:animEffect>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fade">
                                      <p:cBhvr>
                                        <p:cTn id="61" dur="1000"/>
                                        <p:tgtEl>
                                          <p:spTgt spid="17"/>
                                        </p:tgtEl>
                                      </p:cBhvr>
                                    </p:animEffect>
                                    <p:anim calcmode="lin" valueType="num">
                                      <p:cBhvr>
                                        <p:cTn id="62" dur="1000" fill="hold"/>
                                        <p:tgtEl>
                                          <p:spTgt spid="17"/>
                                        </p:tgtEl>
                                        <p:attrNameLst>
                                          <p:attrName>ppt_x</p:attrName>
                                        </p:attrNameLst>
                                      </p:cBhvr>
                                      <p:tavLst>
                                        <p:tav tm="0">
                                          <p:val>
                                            <p:strVal val="#ppt_x"/>
                                          </p:val>
                                        </p:tav>
                                        <p:tav tm="100000">
                                          <p:val>
                                            <p:strVal val="#ppt_x"/>
                                          </p:val>
                                        </p:tav>
                                      </p:tavLst>
                                    </p:anim>
                                    <p:anim calcmode="lin" valueType="num">
                                      <p:cBhvr>
                                        <p:cTn id="63" dur="1000" fill="hold"/>
                                        <p:tgtEl>
                                          <p:spTgt spid="17"/>
                                        </p:tgtEl>
                                        <p:attrNameLst>
                                          <p:attrName>ppt_y</p:attrName>
                                        </p:attrNameLst>
                                      </p:cBhvr>
                                      <p:tavLst>
                                        <p:tav tm="0">
                                          <p:val>
                                            <p:strVal val="#ppt_y+.1"/>
                                          </p:val>
                                        </p:tav>
                                        <p:tav tm="100000">
                                          <p:val>
                                            <p:strVal val="#ppt_y"/>
                                          </p:val>
                                        </p:tav>
                                      </p:tavLst>
                                    </p:anim>
                                  </p:childTnLst>
                                </p:cTn>
                              </p:par>
                              <p:par>
                                <p:cTn id="64" presetID="9" presetClass="entr" presetSubtype="0" fill="hold" grpId="0" nodeType="withEffect">
                                  <p:stCondLst>
                                    <p:cond delay="0"/>
                                  </p:stCondLst>
                                  <p:childTnLst>
                                    <p:set>
                                      <p:cBhvr>
                                        <p:cTn id="65" dur="1" fill="hold">
                                          <p:stCondLst>
                                            <p:cond delay="0"/>
                                          </p:stCondLst>
                                        </p:cTn>
                                        <p:tgtEl>
                                          <p:spTgt spid="16"/>
                                        </p:tgtEl>
                                        <p:attrNameLst>
                                          <p:attrName>style.visibility</p:attrName>
                                        </p:attrNameLst>
                                      </p:cBhvr>
                                      <p:to>
                                        <p:strVal val="visible"/>
                                      </p:to>
                                    </p:set>
                                    <p:animEffect transition="in" filter="dissolve">
                                      <p:cBhvr>
                                        <p:cTn id="66" dur="500"/>
                                        <p:tgtEl>
                                          <p:spTgt spid="16"/>
                                        </p:tgtEl>
                                      </p:cBhvr>
                                    </p:animEffect>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grpId="0" nodeType="clickEffect">
                                  <p:stCondLst>
                                    <p:cond delay="0"/>
                                  </p:stCondLst>
                                  <p:childTnLst>
                                    <p:set>
                                      <p:cBhvr>
                                        <p:cTn id="70" dur="1" fill="hold">
                                          <p:stCondLst>
                                            <p:cond delay="0"/>
                                          </p:stCondLst>
                                        </p:cTn>
                                        <p:tgtEl>
                                          <p:spTgt spid="19"/>
                                        </p:tgtEl>
                                        <p:attrNameLst>
                                          <p:attrName>style.visibility</p:attrName>
                                        </p:attrNameLst>
                                      </p:cBhvr>
                                      <p:to>
                                        <p:strVal val="visible"/>
                                      </p:to>
                                    </p:set>
                                    <p:animEffect transition="in" filter="barn(inVertical)">
                                      <p:cBhvr>
                                        <p:cTn id="71" dur="500"/>
                                        <p:tgtEl>
                                          <p:spTgt spid="19"/>
                                        </p:tgtEl>
                                      </p:cBhvr>
                                    </p:animEffect>
                                  </p:childTnLst>
                                </p:cTn>
                              </p:par>
                              <p:par>
                                <p:cTn id="72" presetID="9" presetClass="entr" presetSubtype="0" fill="hold" grpId="0" nodeType="withEffect">
                                  <p:stCondLst>
                                    <p:cond delay="0"/>
                                  </p:stCondLst>
                                  <p:childTnLst>
                                    <p:set>
                                      <p:cBhvr>
                                        <p:cTn id="73" dur="1" fill="hold">
                                          <p:stCondLst>
                                            <p:cond delay="0"/>
                                          </p:stCondLst>
                                        </p:cTn>
                                        <p:tgtEl>
                                          <p:spTgt spid="18"/>
                                        </p:tgtEl>
                                        <p:attrNameLst>
                                          <p:attrName>style.visibility</p:attrName>
                                        </p:attrNameLst>
                                      </p:cBhvr>
                                      <p:to>
                                        <p:strVal val="visible"/>
                                      </p:to>
                                    </p:set>
                                    <p:animEffect transition="in" filter="dissolve">
                                      <p:cBhvr>
                                        <p:cTn id="74" dur="500"/>
                                        <p:tgtEl>
                                          <p:spTgt spid="18"/>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4" fill="hold" grpId="0" nodeType="clickEffect">
                                  <p:stCondLst>
                                    <p:cond delay="0"/>
                                  </p:stCondLst>
                                  <p:childTnLst>
                                    <p:set>
                                      <p:cBhvr>
                                        <p:cTn id="78" dur="1" fill="hold">
                                          <p:stCondLst>
                                            <p:cond delay="0"/>
                                          </p:stCondLst>
                                        </p:cTn>
                                        <p:tgtEl>
                                          <p:spTgt spid="21"/>
                                        </p:tgtEl>
                                        <p:attrNameLst>
                                          <p:attrName>style.visibility</p:attrName>
                                        </p:attrNameLst>
                                      </p:cBhvr>
                                      <p:to>
                                        <p:strVal val="visible"/>
                                      </p:to>
                                    </p:set>
                                    <p:animEffect transition="in" filter="wipe(down)">
                                      <p:cBhvr>
                                        <p:cTn id="79" dur="500"/>
                                        <p:tgtEl>
                                          <p:spTgt spid="21"/>
                                        </p:tgtEl>
                                      </p:cBhvr>
                                    </p:animEffect>
                                  </p:childTnLst>
                                </p:cTn>
                              </p:par>
                              <p:par>
                                <p:cTn id="80" presetID="9" presetClass="entr" presetSubtype="0" fill="hold" grpId="0" nodeType="withEffect">
                                  <p:stCondLst>
                                    <p:cond delay="0"/>
                                  </p:stCondLst>
                                  <p:childTnLst>
                                    <p:set>
                                      <p:cBhvr>
                                        <p:cTn id="81" dur="1" fill="hold">
                                          <p:stCondLst>
                                            <p:cond delay="0"/>
                                          </p:stCondLst>
                                        </p:cTn>
                                        <p:tgtEl>
                                          <p:spTgt spid="20"/>
                                        </p:tgtEl>
                                        <p:attrNameLst>
                                          <p:attrName>style.visibility</p:attrName>
                                        </p:attrNameLst>
                                      </p:cBhvr>
                                      <p:to>
                                        <p:strVal val="visible"/>
                                      </p:to>
                                    </p:set>
                                    <p:animEffect transition="in" filter="dissolve">
                                      <p:cBhvr>
                                        <p:cTn id="82" dur="500"/>
                                        <p:tgtEl>
                                          <p:spTgt spid="20"/>
                                        </p:tgtEl>
                                      </p:cBhvr>
                                    </p:animEffect>
                                  </p:childTnLst>
                                </p:cTn>
                              </p:par>
                              <p:par>
                                <p:cTn id="83" presetID="9" presetClass="entr" presetSubtype="0" fill="hold" grpId="0" nodeType="withEffect">
                                  <p:stCondLst>
                                    <p:cond delay="0"/>
                                  </p:stCondLst>
                                  <p:childTnLst>
                                    <p:set>
                                      <p:cBhvr>
                                        <p:cTn id="84" dur="1" fill="hold">
                                          <p:stCondLst>
                                            <p:cond delay="0"/>
                                          </p:stCondLst>
                                        </p:cTn>
                                        <p:tgtEl>
                                          <p:spTgt spid="22"/>
                                        </p:tgtEl>
                                        <p:attrNameLst>
                                          <p:attrName>style.visibility</p:attrName>
                                        </p:attrNameLst>
                                      </p:cBhvr>
                                      <p:to>
                                        <p:strVal val="visible"/>
                                      </p:to>
                                    </p:set>
                                    <p:animEffect transition="in" filter="dissolve">
                                      <p:cBhvr>
                                        <p:cTn id="85" dur="500"/>
                                        <p:tgtEl>
                                          <p:spTgt spid="22"/>
                                        </p:tgtEl>
                                      </p:cBhvr>
                                    </p:animEffect>
                                  </p:childTnLst>
                                </p:cTn>
                              </p:par>
                              <p:par>
                                <p:cTn id="86" presetID="9" presetClass="entr" presetSubtype="0" fill="hold" grpId="0" nodeType="withEffect">
                                  <p:stCondLst>
                                    <p:cond delay="0"/>
                                  </p:stCondLst>
                                  <p:childTnLst>
                                    <p:set>
                                      <p:cBhvr>
                                        <p:cTn id="87" dur="1" fill="hold">
                                          <p:stCondLst>
                                            <p:cond delay="0"/>
                                          </p:stCondLst>
                                        </p:cTn>
                                        <p:tgtEl>
                                          <p:spTgt spid="23"/>
                                        </p:tgtEl>
                                        <p:attrNameLst>
                                          <p:attrName>style.visibility</p:attrName>
                                        </p:attrNameLst>
                                      </p:cBhvr>
                                      <p:to>
                                        <p:strVal val="visible"/>
                                      </p:to>
                                    </p:set>
                                    <p:animEffect transition="in" filter="dissolve">
                                      <p:cBhvr>
                                        <p:cTn id="88" dur="500"/>
                                        <p:tgtEl>
                                          <p:spTgt spid="23"/>
                                        </p:tgtEl>
                                      </p:cBhvr>
                                    </p:animEffect>
                                  </p:childTnLst>
                                </p:cTn>
                              </p:par>
                              <p:par>
                                <p:cTn id="89" presetID="9" presetClass="entr" presetSubtype="0" fill="hold" grpId="0" nodeType="withEffect">
                                  <p:stCondLst>
                                    <p:cond delay="0"/>
                                  </p:stCondLst>
                                  <p:childTnLst>
                                    <p:set>
                                      <p:cBhvr>
                                        <p:cTn id="90" dur="1" fill="hold">
                                          <p:stCondLst>
                                            <p:cond delay="0"/>
                                          </p:stCondLst>
                                        </p:cTn>
                                        <p:tgtEl>
                                          <p:spTgt spid="24"/>
                                        </p:tgtEl>
                                        <p:attrNameLst>
                                          <p:attrName>style.visibility</p:attrName>
                                        </p:attrNameLst>
                                      </p:cBhvr>
                                      <p:to>
                                        <p:strVal val="visible"/>
                                      </p:to>
                                    </p:set>
                                    <p:animEffect transition="in" filter="dissolve">
                                      <p:cBhvr>
                                        <p:cTn id="9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p:bldP spid="2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5"/>
          <p:cNvSpPr txBox="1">
            <a:spLocks noChangeArrowheads="1"/>
          </p:cNvSpPr>
          <p:nvPr/>
        </p:nvSpPr>
        <p:spPr bwMode="auto">
          <a:xfrm>
            <a:off x="442526" y="270904"/>
            <a:ext cx="6098060" cy="66710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0"/>
              </a:spcBef>
              <a:spcAft>
                <a:spcPct val="0"/>
              </a:spcAft>
              <a:defRPr/>
            </a:pPr>
            <a:r>
              <a:rPr lang="en-US" sz="1900" i="1" dirty="0">
                <a:solidFill>
                  <a:srgbClr val="FF0000"/>
                </a:solidFill>
                <a:latin typeface="Times New Roman" panose="02020603050405020304" pitchFamily="18" charset="0"/>
                <a:cs typeface="Times New Roman" panose="02020603050405020304" pitchFamily="18" charset="0"/>
              </a:rPr>
              <a:t>MỘT SỐ TRUYỀN THỐNG :</a:t>
            </a:r>
            <a:endParaRPr lang="vi-VN" sz="1900" i="1" dirty="0">
              <a:solidFill>
                <a:srgbClr val="FF0000"/>
              </a:solidFill>
              <a:latin typeface="Times New Roman" panose="02020603050405020304" pitchFamily="18" charset="0"/>
              <a:cs typeface="Times New Roman" panose="02020603050405020304" pitchFamily="18" charset="0"/>
            </a:endParaRPr>
          </a:p>
          <a:p>
            <a:pPr eaLnBrk="1" fontAlgn="base" hangingPunct="1">
              <a:spcBef>
                <a:spcPct val="0"/>
              </a:spcBef>
              <a:spcAft>
                <a:spcPct val="0"/>
              </a:spcAft>
              <a:defRPr/>
            </a:pPr>
            <a:endParaRPr lang="en-US" sz="1900" i="1" dirty="0">
              <a:solidFill>
                <a:srgbClr val="FF0000"/>
              </a:solidFill>
              <a:latin typeface="Times New Roman" panose="02020603050405020304" pitchFamily="18" charset="0"/>
              <a:cs typeface="Times New Roman" panose="02020603050405020304" pitchFamily="18" charset="0"/>
            </a:endParaRPr>
          </a:p>
          <a:p>
            <a:pPr eaLnBrk="1" fontAlgn="base" hangingPunct="1">
              <a:spcBef>
                <a:spcPct val="0"/>
              </a:spcBef>
              <a:spcAft>
                <a:spcPct val="0"/>
              </a:spcAft>
              <a:defRPr/>
            </a:pPr>
            <a:r>
              <a:rPr lang="en-US" sz="1900" i="1" dirty="0">
                <a:solidFill>
                  <a:srgbClr val="0000FF"/>
                </a:solidFill>
                <a:latin typeface="Times New Roman" panose="02020603050405020304" pitchFamily="18" charset="0"/>
                <a:cs typeface="Times New Roman" panose="02020603050405020304" pitchFamily="18" charset="0"/>
              </a:rPr>
              <a:t>+ </a:t>
            </a:r>
            <a:r>
              <a:rPr lang="en-US" sz="1900" i="1" dirty="0" err="1">
                <a:solidFill>
                  <a:srgbClr val="0000FF"/>
                </a:solidFill>
                <a:latin typeface="Times New Roman" panose="02020603050405020304" pitchFamily="18" charset="0"/>
                <a:cs typeface="Times New Roman" panose="02020603050405020304" pitchFamily="18" charset="0"/>
              </a:rPr>
              <a:t>Truyền</a:t>
            </a:r>
            <a:r>
              <a:rPr lang="en-US" sz="1900" i="1" dirty="0">
                <a:solidFill>
                  <a:srgbClr val="0000FF"/>
                </a:solidFill>
                <a:latin typeface="Times New Roman" panose="02020603050405020304" pitchFamily="18" charset="0"/>
                <a:cs typeface="Times New Roman" panose="02020603050405020304" pitchFamily="18" charset="0"/>
              </a:rPr>
              <a:t> </a:t>
            </a:r>
            <a:r>
              <a:rPr lang="en-US" sz="1900" i="1" dirty="0" err="1">
                <a:solidFill>
                  <a:srgbClr val="0000FF"/>
                </a:solidFill>
                <a:latin typeface="Times New Roman" panose="02020603050405020304" pitchFamily="18" charset="0"/>
                <a:cs typeface="Times New Roman" panose="02020603050405020304" pitchFamily="18" charset="0"/>
              </a:rPr>
              <a:t>thống</a:t>
            </a:r>
            <a:r>
              <a:rPr lang="en-US" sz="1900" i="1" dirty="0">
                <a:solidFill>
                  <a:srgbClr val="0000FF"/>
                </a:solidFill>
                <a:latin typeface="Times New Roman" panose="02020603050405020304" pitchFamily="18" charset="0"/>
                <a:cs typeface="Times New Roman" panose="02020603050405020304" pitchFamily="18" charset="0"/>
              </a:rPr>
              <a:t> </a:t>
            </a:r>
            <a:r>
              <a:rPr lang="en-US" sz="1900" i="1" dirty="0" err="1">
                <a:solidFill>
                  <a:srgbClr val="0000FF"/>
                </a:solidFill>
                <a:latin typeface="Times New Roman" panose="02020603050405020304" pitchFamily="18" charset="0"/>
                <a:cs typeface="Times New Roman" panose="02020603050405020304" pitchFamily="18" charset="0"/>
              </a:rPr>
              <a:t>lao</a:t>
            </a:r>
            <a:r>
              <a:rPr lang="en-US" sz="1900" i="1" dirty="0">
                <a:solidFill>
                  <a:srgbClr val="0000FF"/>
                </a:solidFill>
                <a:latin typeface="Times New Roman" panose="02020603050405020304" pitchFamily="18" charset="0"/>
                <a:cs typeface="Times New Roman" panose="02020603050405020304" pitchFamily="18" charset="0"/>
              </a:rPr>
              <a:t> </a:t>
            </a:r>
            <a:r>
              <a:rPr lang="en-US" sz="1900" i="1" dirty="0" err="1">
                <a:solidFill>
                  <a:srgbClr val="0000FF"/>
                </a:solidFill>
                <a:latin typeface="Times New Roman" panose="02020603050405020304" pitchFamily="18" charset="0"/>
                <a:cs typeface="Times New Roman" panose="02020603050405020304" pitchFamily="18" charset="0"/>
              </a:rPr>
              <a:t>động</a:t>
            </a:r>
            <a:r>
              <a:rPr lang="en-US" sz="1900" i="1" dirty="0">
                <a:solidFill>
                  <a:srgbClr val="0000FF"/>
                </a:solidFill>
                <a:latin typeface="Times New Roman" panose="02020603050405020304" pitchFamily="18" charset="0"/>
                <a:cs typeface="Times New Roman" panose="02020603050405020304" pitchFamily="18" charset="0"/>
              </a:rPr>
              <a:t> </a:t>
            </a:r>
            <a:r>
              <a:rPr lang="en-US" sz="1900" i="1" dirty="0" err="1">
                <a:solidFill>
                  <a:srgbClr val="0000FF"/>
                </a:solidFill>
                <a:latin typeface="Times New Roman" panose="02020603050405020304" pitchFamily="18" charset="0"/>
                <a:cs typeface="Times New Roman" panose="02020603050405020304" pitchFamily="18" charset="0"/>
              </a:rPr>
              <a:t>sản</a:t>
            </a:r>
            <a:r>
              <a:rPr lang="en-US" sz="1900" i="1" dirty="0">
                <a:solidFill>
                  <a:srgbClr val="0000FF"/>
                </a:solidFill>
                <a:latin typeface="Times New Roman" panose="02020603050405020304" pitchFamily="18" charset="0"/>
                <a:cs typeface="Times New Roman" panose="02020603050405020304" pitchFamily="18" charset="0"/>
              </a:rPr>
              <a:t> </a:t>
            </a:r>
            <a:r>
              <a:rPr lang="en-US" sz="1900" i="1" dirty="0" err="1">
                <a:solidFill>
                  <a:srgbClr val="0000FF"/>
                </a:solidFill>
                <a:latin typeface="Times New Roman" panose="02020603050405020304" pitchFamily="18" charset="0"/>
                <a:cs typeface="Times New Roman" panose="02020603050405020304" pitchFamily="18" charset="0"/>
              </a:rPr>
              <a:t>xuất</a:t>
            </a:r>
            <a:r>
              <a:rPr lang="en-US" sz="1900" i="1" dirty="0">
                <a:solidFill>
                  <a:srgbClr val="0000FF"/>
                </a:solidFill>
                <a:latin typeface="Times New Roman" panose="02020603050405020304" pitchFamily="18" charset="0"/>
                <a:cs typeface="Times New Roman" panose="02020603050405020304" pitchFamily="18" charset="0"/>
              </a:rPr>
              <a:t> :</a:t>
            </a:r>
          </a:p>
          <a:p>
            <a:pPr marL="342900" indent="-342900" eaLnBrk="1" fontAlgn="base" hangingPunct="1">
              <a:spcBef>
                <a:spcPct val="0"/>
              </a:spcBef>
              <a:spcAft>
                <a:spcPct val="0"/>
              </a:spcAft>
              <a:buFontTx/>
              <a:buChar char="-"/>
              <a:defRPr/>
            </a:pPr>
            <a:r>
              <a:rPr lang="en-US" sz="1900" i="1" dirty="0" err="1">
                <a:solidFill>
                  <a:srgbClr val="FF0000"/>
                </a:solidFill>
                <a:latin typeface="Times New Roman" panose="02020603050405020304" pitchFamily="18" charset="0"/>
                <a:cs typeface="Times New Roman" panose="02020603050405020304" pitchFamily="18" charset="0"/>
              </a:rPr>
              <a:t>Kinh</a:t>
            </a:r>
            <a:r>
              <a:rPr lang="en-US" sz="1900" i="1" dirty="0">
                <a:solidFill>
                  <a:srgbClr val="FF0000"/>
                </a:solidFill>
                <a:latin typeface="Times New Roman" panose="02020603050405020304" pitchFamily="18" charset="0"/>
                <a:cs typeface="Times New Roman" panose="02020603050405020304" pitchFamily="18" charset="0"/>
              </a:rPr>
              <a:t> </a:t>
            </a:r>
            <a:r>
              <a:rPr lang="en-US" sz="1900" i="1" dirty="0" err="1">
                <a:solidFill>
                  <a:srgbClr val="FF0000"/>
                </a:solidFill>
                <a:latin typeface="Times New Roman" panose="02020603050405020304" pitchFamily="18" charset="0"/>
                <a:cs typeface="Times New Roman" panose="02020603050405020304" pitchFamily="18" charset="0"/>
              </a:rPr>
              <a:t>nghiệm</a:t>
            </a:r>
            <a:r>
              <a:rPr lang="en-US" sz="1900" i="1" dirty="0">
                <a:solidFill>
                  <a:srgbClr val="FF0000"/>
                </a:solidFill>
                <a:latin typeface="Times New Roman" panose="02020603050405020304" pitchFamily="18" charset="0"/>
                <a:cs typeface="Times New Roman" panose="02020603050405020304" pitchFamily="18" charset="0"/>
              </a:rPr>
              <a:t> </a:t>
            </a:r>
            <a:r>
              <a:rPr lang="en-US" sz="1900" i="1" dirty="0" err="1">
                <a:solidFill>
                  <a:srgbClr val="FF0000"/>
                </a:solidFill>
                <a:latin typeface="Times New Roman" panose="02020603050405020304" pitchFamily="18" charset="0"/>
                <a:cs typeface="Times New Roman" panose="02020603050405020304" pitchFamily="18" charset="0"/>
              </a:rPr>
              <a:t>trồng</a:t>
            </a:r>
            <a:r>
              <a:rPr lang="en-US" sz="1900" i="1" dirty="0">
                <a:solidFill>
                  <a:srgbClr val="FF0000"/>
                </a:solidFill>
                <a:latin typeface="Times New Roman" panose="02020603050405020304" pitchFamily="18" charset="0"/>
                <a:cs typeface="Times New Roman" panose="02020603050405020304" pitchFamily="18" charset="0"/>
              </a:rPr>
              <a:t> </a:t>
            </a:r>
            <a:r>
              <a:rPr lang="en-US" sz="1900" i="1" dirty="0" err="1">
                <a:solidFill>
                  <a:srgbClr val="FF0000"/>
                </a:solidFill>
                <a:latin typeface="Times New Roman" panose="02020603050405020304" pitchFamily="18" charset="0"/>
                <a:cs typeface="Times New Roman" panose="02020603050405020304" pitchFamily="18" charset="0"/>
              </a:rPr>
              <a:t>lúa</a:t>
            </a:r>
            <a:r>
              <a:rPr lang="en-US" sz="1900" i="1" dirty="0">
                <a:solidFill>
                  <a:srgbClr val="FF0000"/>
                </a:solidFill>
                <a:latin typeface="Times New Roman" panose="02020603050405020304" pitchFamily="18" charset="0"/>
                <a:cs typeface="Times New Roman" panose="02020603050405020304" pitchFamily="18" charset="0"/>
              </a:rPr>
              <a:t> </a:t>
            </a:r>
            <a:r>
              <a:rPr lang="en-US" sz="1900" i="1" dirty="0" err="1">
                <a:solidFill>
                  <a:srgbClr val="FF0000"/>
                </a:solidFill>
                <a:latin typeface="Times New Roman" panose="02020603050405020304" pitchFamily="18" charset="0"/>
                <a:cs typeface="Times New Roman" panose="02020603050405020304" pitchFamily="18" charset="0"/>
              </a:rPr>
              <a:t>nước</a:t>
            </a:r>
            <a:r>
              <a:rPr lang="en-US" sz="1900" i="1" dirty="0">
                <a:solidFill>
                  <a:srgbClr val="FF0000"/>
                </a:solidFill>
                <a:latin typeface="Times New Roman" panose="02020603050405020304" pitchFamily="18" charset="0"/>
                <a:cs typeface="Times New Roman" panose="02020603050405020304" pitchFamily="18" charset="0"/>
              </a:rPr>
              <a:t>.</a:t>
            </a:r>
          </a:p>
          <a:p>
            <a:pPr eaLnBrk="1" fontAlgn="base" hangingPunct="1">
              <a:spcBef>
                <a:spcPct val="0"/>
              </a:spcBef>
              <a:spcAft>
                <a:spcPct val="0"/>
              </a:spcAft>
              <a:defRPr/>
            </a:pPr>
            <a:r>
              <a:rPr lang="en-US" sz="1900" i="1" dirty="0">
                <a:solidFill>
                  <a:srgbClr val="FF0000"/>
                </a:solidFill>
                <a:latin typeface="Times New Roman" panose="02020603050405020304" pitchFamily="18" charset="0"/>
                <a:cs typeface="Times New Roman" panose="02020603050405020304" pitchFamily="18" charset="0"/>
              </a:rPr>
              <a:t> - </a:t>
            </a:r>
            <a:r>
              <a:rPr lang="en-US" sz="1900" i="1" dirty="0" err="1">
                <a:solidFill>
                  <a:srgbClr val="FF0000"/>
                </a:solidFill>
                <a:latin typeface="Times New Roman" panose="02020603050405020304" pitchFamily="18" charset="0"/>
                <a:cs typeface="Times New Roman" panose="02020603050405020304" pitchFamily="18" charset="0"/>
              </a:rPr>
              <a:t>Chữa</a:t>
            </a:r>
            <a:r>
              <a:rPr lang="en-US" sz="1900" i="1" dirty="0">
                <a:solidFill>
                  <a:srgbClr val="FF0000"/>
                </a:solidFill>
                <a:latin typeface="Times New Roman" panose="02020603050405020304" pitchFamily="18" charset="0"/>
                <a:cs typeface="Times New Roman" panose="02020603050405020304" pitchFamily="18" charset="0"/>
              </a:rPr>
              <a:t> </a:t>
            </a:r>
            <a:r>
              <a:rPr lang="en-US" sz="1900" i="1" dirty="0" err="1">
                <a:solidFill>
                  <a:srgbClr val="FF0000"/>
                </a:solidFill>
                <a:latin typeface="Times New Roman" panose="02020603050405020304" pitchFamily="18" charset="0"/>
                <a:cs typeface="Times New Roman" panose="02020603050405020304" pitchFamily="18" charset="0"/>
              </a:rPr>
              <a:t>bệnh</a:t>
            </a:r>
            <a:r>
              <a:rPr lang="en-US" sz="1900" i="1" dirty="0">
                <a:solidFill>
                  <a:srgbClr val="FF0000"/>
                </a:solidFill>
                <a:latin typeface="Times New Roman" panose="02020603050405020304" pitchFamily="18" charset="0"/>
                <a:cs typeface="Times New Roman" panose="02020603050405020304" pitchFamily="18" charset="0"/>
              </a:rPr>
              <a:t> </a:t>
            </a:r>
            <a:r>
              <a:rPr lang="en-US" sz="1900" i="1" dirty="0" err="1">
                <a:solidFill>
                  <a:srgbClr val="FF0000"/>
                </a:solidFill>
                <a:latin typeface="Times New Roman" panose="02020603050405020304" pitchFamily="18" charset="0"/>
                <a:cs typeface="Times New Roman" panose="02020603050405020304" pitchFamily="18" charset="0"/>
              </a:rPr>
              <a:t>bằng</a:t>
            </a:r>
            <a:r>
              <a:rPr lang="en-US" sz="1900" i="1" dirty="0">
                <a:solidFill>
                  <a:srgbClr val="FF0000"/>
                </a:solidFill>
                <a:latin typeface="Times New Roman" panose="02020603050405020304" pitchFamily="18" charset="0"/>
                <a:cs typeface="Times New Roman" panose="02020603050405020304" pitchFamily="18" charset="0"/>
              </a:rPr>
              <a:t> </a:t>
            </a:r>
            <a:r>
              <a:rPr lang="en-US" sz="1900" i="1" dirty="0" err="1">
                <a:solidFill>
                  <a:srgbClr val="FF0000"/>
                </a:solidFill>
                <a:latin typeface="Times New Roman" panose="02020603050405020304" pitchFamily="18" charset="0"/>
                <a:cs typeface="Times New Roman" panose="02020603050405020304" pitchFamily="18" charset="0"/>
              </a:rPr>
              <a:t>cây</a:t>
            </a:r>
            <a:r>
              <a:rPr lang="en-US" sz="1900" i="1" dirty="0">
                <a:solidFill>
                  <a:srgbClr val="FF0000"/>
                </a:solidFill>
                <a:latin typeface="Times New Roman" panose="02020603050405020304" pitchFamily="18" charset="0"/>
                <a:cs typeface="Times New Roman" panose="02020603050405020304" pitchFamily="18" charset="0"/>
              </a:rPr>
              <a:t> </a:t>
            </a:r>
            <a:r>
              <a:rPr lang="en-US" sz="1900" i="1" dirty="0" err="1">
                <a:solidFill>
                  <a:srgbClr val="FF0000"/>
                </a:solidFill>
                <a:latin typeface="Times New Roman" panose="02020603050405020304" pitchFamily="18" charset="0"/>
                <a:cs typeface="Times New Roman" panose="02020603050405020304" pitchFamily="18" charset="0"/>
              </a:rPr>
              <a:t>thuốc</a:t>
            </a:r>
            <a:r>
              <a:rPr lang="en-US" sz="1900" i="1" dirty="0">
                <a:solidFill>
                  <a:srgbClr val="FF0000"/>
                </a:solidFill>
                <a:latin typeface="Times New Roman" panose="02020603050405020304" pitchFamily="18" charset="0"/>
                <a:cs typeface="Times New Roman" panose="02020603050405020304" pitchFamily="18" charset="0"/>
              </a:rPr>
              <a:t> Nam……..</a:t>
            </a:r>
          </a:p>
          <a:p>
            <a:pPr eaLnBrk="1" fontAlgn="base" hangingPunct="1">
              <a:spcBef>
                <a:spcPct val="0"/>
              </a:spcBef>
              <a:spcAft>
                <a:spcPct val="0"/>
              </a:spcAft>
              <a:defRPr/>
            </a:pPr>
            <a:endParaRPr lang="en-US" sz="1900" i="1" dirty="0">
              <a:solidFill>
                <a:srgbClr val="FF0000"/>
              </a:solidFill>
              <a:latin typeface="Times New Roman" panose="02020603050405020304" pitchFamily="18" charset="0"/>
              <a:cs typeface="Times New Roman" panose="02020603050405020304" pitchFamily="18" charset="0"/>
            </a:endParaRPr>
          </a:p>
          <a:p>
            <a:pPr eaLnBrk="1" fontAlgn="base" hangingPunct="1">
              <a:spcBef>
                <a:spcPct val="0"/>
              </a:spcBef>
              <a:spcAft>
                <a:spcPct val="0"/>
              </a:spcAft>
              <a:defRPr/>
            </a:pPr>
            <a:r>
              <a:rPr lang="en-US" sz="1900" i="1" dirty="0">
                <a:solidFill>
                  <a:srgbClr val="0000FF"/>
                </a:solidFill>
                <a:latin typeface="Times New Roman" panose="02020603050405020304" pitchFamily="18" charset="0"/>
                <a:cs typeface="Times New Roman" panose="02020603050405020304" pitchFamily="18" charset="0"/>
              </a:rPr>
              <a:t>+ </a:t>
            </a:r>
            <a:r>
              <a:rPr lang="en-US" sz="1900" i="1" dirty="0" err="1">
                <a:solidFill>
                  <a:srgbClr val="0000FF"/>
                </a:solidFill>
                <a:latin typeface="Times New Roman" panose="02020603050405020304" pitchFamily="18" charset="0"/>
                <a:cs typeface="Times New Roman" panose="02020603050405020304" pitchFamily="18" charset="0"/>
              </a:rPr>
              <a:t>Truyền</a:t>
            </a:r>
            <a:r>
              <a:rPr lang="en-US" sz="1900" i="1" dirty="0">
                <a:solidFill>
                  <a:srgbClr val="0000FF"/>
                </a:solidFill>
                <a:latin typeface="Times New Roman" panose="02020603050405020304" pitchFamily="18" charset="0"/>
                <a:cs typeface="Times New Roman" panose="02020603050405020304" pitchFamily="18" charset="0"/>
              </a:rPr>
              <a:t> </a:t>
            </a:r>
            <a:r>
              <a:rPr lang="en-US" sz="1900" i="1" dirty="0" err="1">
                <a:solidFill>
                  <a:srgbClr val="0000FF"/>
                </a:solidFill>
                <a:latin typeface="Times New Roman" panose="02020603050405020304" pitchFamily="18" charset="0"/>
                <a:cs typeface="Times New Roman" panose="02020603050405020304" pitchFamily="18" charset="0"/>
              </a:rPr>
              <a:t>thống</a:t>
            </a:r>
            <a:r>
              <a:rPr lang="en-US" sz="1900" i="1" dirty="0">
                <a:solidFill>
                  <a:srgbClr val="0000FF"/>
                </a:solidFill>
                <a:latin typeface="Times New Roman" panose="02020603050405020304" pitchFamily="18" charset="0"/>
                <a:cs typeface="Times New Roman" panose="02020603050405020304" pitchFamily="18" charset="0"/>
              </a:rPr>
              <a:t> </a:t>
            </a:r>
            <a:r>
              <a:rPr lang="en-US" sz="1900" i="1" dirty="0" err="1">
                <a:solidFill>
                  <a:srgbClr val="0000FF"/>
                </a:solidFill>
                <a:latin typeface="Times New Roman" panose="02020603050405020304" pitchFamily="18" charset="0"/>
                <a:cs typeface="Times New Roman" panose="02020603050405020304" pitchFamily="18" charset="0"/>
              </a:rPr>
              <a:t>về</a:t>
            </a:r>
            <a:r>
              <a:rPr lang="en-US" sz="1900" i="1" dirty="0">
                <a:solidFill>
                  <a:srgbClr val="0000FF"/>
                </a:solidFill>
                <a:latin typeface="Times New Roman" panose="02020603050405020304" pitchFamily="18" charset="0"/>
                <a:cs typeface="Times New Roman" panose="02020603050405020304" pitchFamily="18" charset="0"/>
              </a:rPr>
              <a:t> </a:t>
            </a:r>
            <a:r>
              <a:rPr lang="en-US" sz="1900" i="1" dirty="0" err="1">
                <a:solidFill>
                  <a:srgbClr val="0000FF"/>
                </a:solidFill>
                <a:latin typeface="Times New Roman" panose="02020603050405020304" pitchFamily="18" charset="0"/>
                <a:cs typeface="Times New Roman" panose="02020603050405020304" pitchFamily="18" charset="0"/>
              </a:rPr>
              <a:t>đạo</a:t>
            </a:r>
            <a:r>
              <a:rPr lang="en-US" sz="1900" i="1" dirty="0">
                <a:solidFill>
                  <a:srgbClr val="0000FF"/>
                </a:solidFill>
                <a:latin typeface="Times New Roman" panose="02020603050405020304" pitchFamily="18" charset="0"/>
                <a:cs typeface="Times New Roman" panose="02020603050405020304" pitchFamily="18" charset="0"/>
              </a:rPr>
              <a:t> </a:t>
            </a:r>
            <a:r>
              <a:rPr lang="en-US" sz="1900" i="1" dirty="0" err="1">
                <a:solidFill>
                  <a:srgbClr val="0000FF"/>
                </a:solidFill>
                <a:latin typeface="Times New Roman" panose="02020603050405020304" pitchFamily="18" charset="0"/>
                <a:cs typeface="Times New Roman" panose="02020603050405020304" pitchFamily="18" charset="0"/>
              </a:rPr>
              <a:t>đức</a:t>
            </a:r>
            <a:r>
              <a:rPr lang="en-US" sz="1900" i="1" dirty="0">
                <a:solidFill>
                  <a:srgbClr val="0000FF"/>
                </a:solidFill>
                <a:latin typeface="Times New Roman" panose="02020603050405020304" pitchFamily="18" charset="0"/>
                <a:cs typeface="Times New Roman" panose="02020603050405020304" pitchFamily="18" charset="0"/>
              </a:rPr>
              <a:t>:</a:t>
            </a:r>
          </a:p>
          <a:p>
            <a:pPr eaLnBrk="1" fontAlgn="base" hangingPunct="1">
              <a:spcBef>
                <a:spcPct val="0"/>
              </a:spcBef>
              <a:spcAft>
                <a:spcPct val="0"/>
              </a:spcAft>
              <a:defRPr/>
            </a:pPr>
            <a:r>
              <a:rPr lang="vi-VN" sz="1900" i="1" dirty="0">
                <a:solidFill>
                  <a:srgbClr val="FF0000"/>
                </a:solidFill>
                <a:latin typeface="Times New Roman" panose="02020603050405020304" pitchFamily="18" charset="0"/>
                <a:cs typeface="Times New Roman" panose="02020603050405020304" pitchFamily="18" charset="0"/>
              </a:rPr>
              <a:t> </a:t>
            </a:r>
            <a:r>
              <a:rPr lang="en-US" sz="1900" i="1" dirty="0">
                <a:solidFill>
                  <a:srgbClr val="FF0000"/>
                </a:solidFill>
                <a:latin typeface="Times New Roman" panose="02020603050405020304" pitchFamily="18" charset="0"/>
                <a:cs typeface="Times New Roman" panose="02020603050405020304" pitchFamily="18" charset="0"/>
              </a:rPr>
              <a:t>      - </a:t>
            </a:r>
            <a:r>
              <a:rPr lang="en-US" sz="1900" i="1" dirty="0" err="1">
                <a:solidFill>
                  <a:srgbClr val="FF0000"/>
                </a:solidFill>
                <a:latin typeface="Times New Roman" panose="02020603050405020304" pitchFamily="18" charset="0"/>
                <a:cs typeface="Times New Roman" panose="02020603050405020304" pitchFamily="18" charset="0"/>
              </a:rPr>
              <a:t>Hiếu</a:t>
            </a:r>
            <a:r>
              <a:rPr lang="en-US" sz="1900" i="1" dirty="0">
                <a:solidFill>
                  <a:srgbClr val="FF0000"/>
                </a:solidFill>
                <a:latin typeface="Times New Roman" panose="02020603050405020304" pitchFamily="18" charset="0"/>
                <a:cs typeface="Times New Roman" panose="02020603050405020304" pitchFamily="18" charset="0"/>
              </a:rPr>
              <a:t> </a:t>
            </a:r>
            <a:r>
              <a:rPr lang="en-US" sz="1900" i="1" dirty="0" err="1">
                <a:solidFill>
                  <a:srgbClr val="FF0000"/>
                </a:solidFill>
                <a:latin typeface="Times New Roman" panose="02020603050405020304" pitchFamily="18" charset="0"/>
                <a:cs typeface="Times New Roman" panose="02020603050405020304" pitchFamily="18" charset="0"/>
              </a:rPr>
              <a:t>thảo</a:t>
            </a:r>
            <a:r>
              <a:rPr lang="en-US" sz="1900" i="1" dirty="0">
                <a:solidFill>
                  <a:srgbClr val="FF0000"/>
                </a:solidFill>
                <a:latin typeface="Times New Roman" panose="02020603050405020304" pitchFamily="18" charset="0"/>
                <a:cs typeface="Times New Roman" panose="02020603050405020304" pitchFamily="18" charset="0"/>
              </a:rPr>
              <a:t>, </a:t>
            </a:r>
            <a:r>
              <a:rPr lang="en-US" sz="1900" i="1" dirty="0" err="1">
                <a:solidFill>
                  <a:srgbClr val="FF0000"/>
                </a:solidFill>
                <a:latin typeface="Times New Roman" panose="02020603050405020304" pitchFamily="18" charset="0"/>
                <a:cs typeface="Times New Roman" panose="02020603050405020304" pitchFamily="18" charset="0"/>
              </a:rPr>
              <a:t>hiếu</a:t>
            </a:r>
            <a:r>
              <a:rPr lang="en-US" sz="1900" i="1" dirty="0">
                <a:solidFill>
                  <a:srgbClr val="FF0000"/>
                </a:solidFill>
                <a:latin typeface="Times New Roman" panose="02020603050405020304" pitchFamily="18" charset="0"/>
                <a:cs typeface="Times New Roman" panose="02020603050405020304" pitchFamily="18" charset="0"/>
              </a:rPr>
              <a:t> </a:t>
            </a:r>
            <a:r>
              <a:rPr lang="en-US" sz="1900" i="1" dirty="0" err="1">
                <a:solidFill>
                  <a:srgbClr val="FF0000"/>
                </a:solidFill>
                <a:latin typeface="Times New Roman" panose="02020603050405020304" pitchFamily="18" charset="0"/>
                <a:cs typeface="Times New Roman" panose="02020603050405020304" pitchFamily="18" charset="0"/>
              </a:rPr>
              <a:t>học</a:t>
            </a:r>
            <a:r>
              <a:rPr lang="en-US" sz="1900" i="1" dirty="0">
                <a:solidFill>
                  <a:srgbClr val="FF0000"/>
                </a:solidFill>
                <a:latin typeface="Times New Roman" panose="02020603050405020304" pitchFamily="18" charset="0"/>
                <a:cs typeface="Times New Roman" panose="02020603050405020304" pitchFamily="18" charset="0"/>
              </a:rPr>
              <a:t> </a:t>
            </a:r>
          </a:p>
          <a:p>
            <a:pPr eaLnBrk="1" fontAlgn="base" hangingPunct="1">
              <a:spcBef>
                <a:spcPct val="0"/>
              </a:spcBef>
              <a:spcAft>
                <a:spcPct val="0"/>
              </a:spcAft>
              <a:defRPr/>
            </a:pPr>
            <a:r>
              <a:rPr lang="en-US" sz="1900" i="1" dirty="0">
                <a:solidFill>
                  <a:srgbClr val="FF0000"/>
                </a:solidFill>
                <a:latin typeface="Times New Roman" panose="02020603050405020304" pitchFamily="18" charset="0"/>
                <a:cs typeface="Times New Roman" panose="02020603050405020304" pitchFamily="18" charset="0"/>
              </a:rPr>
              <a:t>       - </a:t>
            </a:r>
            <a:r>
              <a:rPr lang="en-US" sz="1900" i="1" dirty="0" err="1">
                <a:solidFill>
                  <a:srgbClr val="FF0000"/>
                </a:solidFill>
                <a:latin typeface="Times New Roman" panose="02020603050405020304" pitchFamily="18" charset="0"/>
                <a:cs typeface="Times New Roman" panose="02020603050405020304" pitchFamily="18" charset="0"/>
              </a:rPr>
              <a:t>Yêu</a:t>
            </a:r>
            <a:r>
              <a:rPr lang="en-US" sz="1900" i="1" dirty="0">
                <a:solidFill>
                  <a:srgbClr val="FF0000"/>
                </a:solidFill>
                <a:latin typeface="Times New Roman" panose="02020603050405020304" pitchFamily="18" charset="0"/>
                <a:cs typeface="Times New Roman" panose="02020603050405020304" pitchFamily="18" charset="0"/>
              </a:rPr>
              <a:t> </a:t>
            </a:r>
            <a:r>
              <a:rPr lang="en-US" sz="1900" i="1" dirty="0" err="1">
                <a:solidFill>
                  <a:srgbClr val="FF0000"/>
                </a:solidFill>
                <a:latin typeface="Times New Roman" panose="02020603050405020304" pitchFamily="18" charset="0"/>
                <a:cs typeface="Times New Roman" panose="02020603050405020304" pitchFamily="18" charset="0"/>
              </a:rPr>
              <a:t>nước</a:t>
            </a:r>
            <a:r>
              <a:rPr lang="en-US" sz="1900" i="1" dirty="0">
                <a:solidFill>
                  <a:srgbClr val="FF0000"/>
                </a:solidFill>
                <a:latin typeface="Times New Roman" panose="02020603050405020304" pitchFamily="18" charset="0"/>
                <a:cs typeface="Times New Roman" panose="02020603050405020304" pitchFamily="18" charset="0"/>
              </a:rPr>
              <a:t> </a:t>
            </a:r>
            <a:r>
              <a:rPr lang="en-US" sz="1900" i="1" dirty="0" err="1">
                <a:solidFill>
                  <a:srgbClr val="FF0000"/>
                </a:solidFill>
                <a:latin typeface="Times New Roman" panose="02020603050405020304" pitchFamily="18" charset="0"/>
                <a:cs typeface="Times New Roman" panose="02020603050405020304" pitchFamily="18" charset="0"/>
              </a:rPr>
              <a:t>chống</a:t>
            </a:r>
            <a:r>
              <a:rPr lang="en-US" sz="1900" i="1" dirty="0">
                <a:solidFill>
                  <a:srgbClr val="FF0000"/>
                </a:solidFill>
                <a:latin typeface="Times New Roman" panose="02020603050405020304" pitchFamily="18" charset="0"/>
                <a:cs typeface="Times New Roman" panose="02020603050405020304" pitchFamily="18" charset="0"/>
              </a:rPr>
              <a:t> </a:t>
            </a:r>
            <a:r>
              <a:rPr lang="en-US" sz="1900" i="1" dirty="0" err="1">
                <a:solidFill>
                  <a:srgbClr val="FF0000"/>
                </a:solidFill>
                <a:latin typeface="Times New Roman" panose="02020603050405020304" pitchFamily="18" charset="0"/>
                <a:cs typeface="Times New Roman" panose="02020603050405020304" pitchFamily="18" charset="0"/>
              </a:rPr>
              <a:t>ngoại</a:t>
            </a:r>
            <a:r>
              <a:rPr lang="en-US" sz="1900" i="1" dirty="0">
                <a:solidFill>
                  <a:srgbClr val="FF0000"/>
                </a:solidFill>
                <a:latin typeface="Times New Roman" panose="02020603050405020304" pitchFamily="18" charset="0"/>
                <a:cs typeface="Times New Roman" panose="02020603050405020304" pitchFamily="18" charset="0"/>
              </a:rPr>
              <a:t> </a:t>
            </a:r>
            <a:r>
              <a:rPr lang="en-US" sz="1900" i="1" dirty="0" err="1">
                <a:solidFill>
                  <a:srgbClr val="FF0000"/>
                </a:solidFill>
                <a:latin typeface="Times New Roman" panose="02020603050405020304" pitchFamily="18" charset="0"/>
                <a:cs typeface="Times New Roman" panose="02020603050405020304" pitchFamily="18" charset="0"/>
              </a:rPr>
              <a:t>xâm</a:t>
            </a:r>
            <a:r>
              <a:rPr lang="en-US" sz="1900" i="1" dirty="0">
                <a:solidFill>
                  <a:srgbClr val="FF0000"/>
                </a:solidFill>
                <a:latin typeface="Times New Roman" panose="02020603050405020304" pitchFamily="18" charset="0"/>
                <a:cs typeface="Times New Roman" panose="02020603050405020304" pitchFamily="18" charset="0"/>
              </a:rPr>
              <a:t>.</a:t>
            </a:r>
          </a:p>
          <a:p>
            <a:pPr eaLnBrk="1" fontAlgn="base" hangingPunct="1">
              <a:spcBef>
                <a:spcPct val="0"/>
              </a:spcBef>
              <a:spcAft>
                <a:spcPct val="0"/>
              </a:spcAft>
              <a:defRPr/>
            </a:pPr>
            <a:r>
              <a:rPr lang="en-US" sz="1900" i="1" dirty="0">
                <a:solidFill>
                  <a:srgbClr val="FF0000"/>
                </a:solidFill>
                <a:latin typeface="Times New Roman" panose="02020603050405020304" pitchFamily="18" charset="0"/>
                <a:cs typeface="Times New Roman" panose="02020603050405020304" pitchFamily="18" charset="0"/>
              </a:rPr>
              <a:t>       - </a:t>
            </a:r>
            <a:r>
              <a:rPr lang="en-US" sz="1900" i="1" dirty="0" err="1">
                <a:solidFill>
                  <a:srgbClr val="FF0000"/>
                </a:solidFill>
                <a:latin typeface="Times New Roman" panose="02020603050405020304" pitchFamily="18" charset="0"/>
                <a:cs typeface="Times New Roman" panose="02020603050405020304" pitchFamily="18" charset="0"/>
              </a:rPr>
              <a:t>Nhân</a:t>
            </a:r>
            <a:r>
              <a:rPr lang="en-US" sz="1900" i="1" dirty="0">
                <a:solidFill>
                  <a:srgbClr val="FF0000"/>
                </a:solidFill>
                <a:latin typeface="Times New Roman" panose="02020603050405020304" pitchFamily="18" charset="0"/>
                <a:cs typeface="Times New Roman" panose="02020603050405020304" pitchFamily="18" charset="0"/>
              </a:rPr>
              <a:t> </a:t>
            </a:r>
            <a:r>
              <a:rPr lang="en-US" sz="1900" i="1" dirty="0" err="1">
                <a:solidFill>
                  <a:srgbClr val="FF0000"/>
                </a:solidFill>
                <a:latin typeface="Times New Roman" panose="02020603050405020304" pitchFamily="18" charset="0"/>
                <a:cs typeface="Times New Roman" panose="02020603050405020304" pitchFamily="18" charset="0"/>
              </a:rPr>
              <a:t>nghĩa</a:t>
            </a:r>
            <a:r>
              <a:rPr lang="en-US" sz="1900" i="1" dirty="0">
                <a:solidFill>
                  <a:srgbClr val="FF0000"/>
                </a:solidFill>
                <a:latin typeface="Times New Roman" panose="02020603050405020304" pitchFamily="18" charset="0"/>
                <a:cs typeface="Times New Roman" panose="02020603050405020304" pitchFamily="18" charset="0"/>
              </a:rPr>
              <a:t>, </a:t>
            </a:r>
            <a:r>
              <a:rPr lang="en-US" sz="1900" i="1" dirty="0" err="1">
                <a:solidFill>
                  <a:srgbClr val="FF0000"/>
                </a:solidFill>
                <a:latin typeface="Times New Roman" panose="02020603050405020304" pitchFamily="18" charset="0"/>
                <a:cs typeface="Times New Roman" panose="02020603050405020304" pitchFamily="18" charset="0"/>
              </a:rPr>
              <a:t>đoàn</a:t>
            </a:r>
            <a:r>
              <a:rPr lang="en-US" sz="1900" i="1" dirty="0">
                <a:solidFill>
                  <a:srgbClr val="FF0000"/>
                </a:solidFill>
                <a:latin typeface="Times New Roman" panose="02020603050405020304" pitchFamily="18" charset="0"/>
                <a:cs typeface="Times New Roman" panose="02020603050405020304" pitchFamily="18" charset="0"/>
              </a:rPr>
              <a:t> </a:t>
            </a:r>
            <a:r>
              <a:rPr lang="en-US" sz="1900" i="1" dirty="0" err="1">
                <a:solidFill>
                  <a:srgbClr val="FF0000"/>
                </a:solidFill>
                <a:latin typeface="Times New Roman" panose="02020603050405020304" pitchFamily="18" charset="0"/>
                <a:cs typeface="Times New Roman" panose="02020603050405020304" pitchFamily="18" charset="0"/>
              </a:rPr>
              <a:t>kết</a:t>
            </a:r>
            <a:r>
              <a:rPr lang="en-US" sz="1900" i="1" dirty="0">
                <a:solidFill>
                  <a:srgbClr val="FF0000"/>
                </a:solidFill>
                <a:latin typeface="Times New Roman" panose="02020603050405020304" pitchFamily="18" charset="0"/>
                <a:cs typeface="Times New Roman" panose="02020603050405020304" pitchFamily="18" charset="0"/>
              </a:rPr>
              <a:t> ………</a:t>
            </a:r>
          </a:p>
          <a:p>
            <a:pPr eaLnBrk="1" fontAlgn="base" hangingPunct="1">
              <a:spcBef>
                <a:spcPct val="0"/>
              </a:spcBef>
              <a:spcAft>
                <a:spcPct val="0"/>
              </a:spcAft>
              <a:defRPr/>
            </a:pPr>
            <a:endParaRPr lang="vi-VN" sz="1900" i="1" dirty="0">
              <a:solidFill>
                <a:srgbClr val="FF0000"/>
              </a:solidFill>
              <a:latin typeface="Times New Roman" panose="02020603050405020304" pitchFamily="18" charset="0"/>
              <a:cs typeface="Times New Roman" panose="02020603050405020304" pitchFamily="18" charset="0"/>
            </a:endParaRPr>
          </a:p>
          <a:p>
            <a:pPr eaLnBrk="1" fontAlgn="base" hangingPunct="1">
              <a:spcBef>
                <a:spcPct val="0"/>
              </a:spcBef>
              <a:spcAft>
                <a:spcPct val="0"/>
              </a:spcAft>
              <a:defRPr/>
            </a:pPr>
            <a:r>
              <a:rPr lang="en-US" sz="1900" i="1" dirty="0">
                <a:solidFill>
                  <a:srgbClr val="0000FF"/>
                </a:solidFill>
                <a:latin typeface="Times New Roman" panose="02020603050405020304" pitchFamily="18" charset="0"/>
                <a:cs typeface="Times New Roman" panose="02020603050405020304" pitchFamily="18" charset="0"/>
              </a:rPr>
              <a:t>+ </a:t>
            </a:r>
            <a:r>
              <a:rPr lang="en-US" sz="1900" i="1" dirty="0" err="1">
                <a:solidFill>
                  <a:srgbClr val="0000FF"/>
                </a:solidFill>
                <a:latin typeface="Times New Roman" panose="02020603050405020304" pitchFamily="18" charset="0"/>
                <a:cs typeface="Times New Roman" panose="02020603050405020304" pitchFamily="18" charset="0"/>
              </a:rPr>
              <a:t>Truyền</a:t>
            </a:r>
            <a:r>
              <a:rPr lang="en-US" sz="1900" i="1" dirty="0">
                <a:solidFill>
                  <a:srgbClr val="0000FF"/>
                </a:solidFill>
                <a:latin typeface="Times New Roman" panose="02020603050405020304" pitchFamily="18" charset="0"/>
                <a:cs typeface="Times New Roman" panose="02020603050405020304" pitchFamily="18" charset="0"/>
              </a:rPr>
              <a:t> </a:t>
            </a:r>
            <a:r>
              <a:rPr lang="en-US" sz="1900" i="1" dirty="0" err="1">
                <a:solidFill>
                  <a:srgbClr val="0000FF"/>
                </a:solidFill>
                <a:latin typeface="Times New Roman" panose="02020603050405020304" pitchFamily="18" charset="0"/>
                <a:cs typeface="Times New Roman" panose="02020603050405020304" pitchFamily="18" charset="0"/>
              </a:rPr>
              <a:t>thống</a:t>
            </a:r>
            <a:r>
              <a:rPr lang="en-US" sz="1900" i="1" dirty="0">
                <a:solidFill>
                  <a:srgbClr val="0000FF"/>
                </a:solidFill>
                <a:latin typeface="Times New Roman" panose="02020603050405020304" pitchFamily="18" charset="0"/>
                <a:cs typeface="Times New Roman" panose="02020603050405020304" pitchFamily="18" charset="0"/>
              </a:rPr>
              <a:t> </a:t>
            </a:r>
            <a:r>
              <a:rPr lang="en-US" sz="1900" i="1" dirty="0" err="1">
                <a:solidFill>
                  <a:srgbClr val="0000FF"/>
                </a:solidFill>
                <a:latin typeface="Times New Roman" panose="02020603050405020304" pitchFamily="18" charset="0"/>
                <a:cs typeface="Times New Roman" panose="02020603050405020304" pitchFamily="18" charset="0"/>
              </a:rPr>
              <a:t>văn</a:t>
            </a:r>
            <a:r>
              <a:rPr lang="en-US" sz="1900" i="1" dirty="0">
                <a:solidFill>
                  <a:srgbClr val="0000FF"/>
                </a:solidFill>
                <a:latin typeface="Times New Roman" panose="02020603050405020304" pitchFamily="18" charset="0"/>
                <a:cs typeface="Times New Roman" panose="02020603050405020304" pitchFamily="18" charset="0"/>
              </a:rPr>
              <a:t> </a:t>
            </a:r>
            <a:r>
              <a:rPr lang="en-US" sz="1900" i="1" dirty="0" err="1">
                <a:solidFill>
                  <a:srgbClr val="0000FF"/>
                </a:solidFill>
                <a:latin typeface="Times New Roman" panose="02020603050405020304" pitchFamily="18" charset="0"/>
                <a:cs typeface="Times New Roman" panose="02020603050405020304" pitchFamily="18" charset="0"/>
              </a:rPr>
              <a:t>hóa</a:t>
            </a:r>
            <a:r>
              <a:rPr lang="en-US" sz="1900" i="1" dirty="0">
                <a:solidFill>
                  <a:srgbClr val="0000FF"/>
                </a:solidFill>
                <a:latin typeface="Times New Roman" panose="02020603050405020304" pitchFamily="18" charset="0"/>
                <a:cs typeface="Times New Roman" panose="02020603050405020304" pitchFamily="18" charset="0"/>
              </a:rPr>
              <a:t>:</a:t>
            </a:r>
          </a:p>
          <a:p>
            <a:pPr eaLnBrk="1" fontAlgn="base" hangingPunct="1">
              <a:spcBef>
                <a:spcPct val="0"/>
              </a:spcBef>
              <a:spcAft>
                <a:spcPct val="0"/>
              </a:spcAft>
              <a:defRPr/>
            </a:pPr>
            <a:r>
              <a:rPr lang="en-US" sz="1900" i="1" dirty="0">
                <a:solidFill>
                  <a:srgbClr val="FF0000"/>
                </a:solidFill>
                <a:latin typeface="Times New Roman" panose="02020603050405020304" pitchFamily="18" charset="0"/>
                <a:cs typeface="Times New Roman" panose="02020603050405020304" pitchFamily="18" charset="0"/>
              </a:rPr>
              <a:t>       - </a:t>
            </a:r>
            <a:r>
              <a:rPr lang="en-US" sz="1900" i="1" dirty="0" err="1">
                <a:solidFill>
                  <a:srgbClr val="FF0000"/>
                </a:solidFill>
                <a:latin typeface="Times New Roman" panose="02020603050405020304" pitchFamily="18" charset="0"/>
                <a:cs typeface="Times New Roman" panose="02020603050405020304" pitchFamily="18" charset="0"/>
              </a:rPr>
              <a:t>Cách</a:t>
            </a:r>
            <a:r>
              <a:rPr lang="en-US" sz="1900" i="1" dirty="0">
                <a:solidFill>
                  <a:srgbClr val="FF0000"/>
                </a:solidFill>
                <a:latin typeface="Times New Roman" panose="02020603050405020304" pitchFamily="18" charset="0"/>
                <a:cs typeface="Times New Roman" panose="02020603050405020304" pitchFamily="18" charset="0"/>
              </a:rPr>
              <a:t> </a:t>
            </a:r>
            <a:r>
              <a:rPr lang="en-US" sz="1900" i="1" dirty="0" err="1">
                <a:solidFill>
                  <a:srgbClr val="FF0000"/>
                </a:solidFill>
                <a:latin typeface="Times New Roman" panose="02020603050405020304" pitchFamily="18" charset="0"/>
                <a:cs typeface="Times New Roman" panose="02020603050405020304" pitchFamily="18" charset="0"/>
              </a:rPr>
              <a:t>giao</a:t>
            </a:r>
            <a:r>
              <a:rPr lang="en-US" sz="1900" i="1" dirty="0">
                <a:solidFill>
                  <a:srgbClr val="FF0000"/>
                </a:solidFill>
                <a:latin typeface="Times New Roman" panose="02020603050405020304" pitchFamily="18" charset="0"/>
                <a:cs typeface="Times New Roman" panose="02020603050405020304" pitchFamily="18" charset="0"/>
              </a:rPr>
              <a:t> </a:t>
            </a:r>
            <a:r>
              <a:rPr lang="en-US" sz="1900" i="1" dirty="0" err="1">
                <a:solidFill>
                  <a:srgbClr val="FF0000"/>
                </a:solidFill>
                <a:latin typeface="Times New Roman" panose="02020603050405020304" pitchFamily="18" charset="0"/>
                <a:cs typeface="Times New Roman" panose="02020603050405020304" pitchFamily="18" charset="0"/>
              </a:rPr>
              <a:t>tiếp</a:t>
            </a:r>
            <a:r>
              <a:rPr lang="en-US" sz="1900" i="1" dirty="0">
                <a:solidFill>
                  <a:srgbClr val="FF0000"/>
                </a:solidFill>
                <a:latin typeface="Times New Roman" panose="02020603050405020304" pitchFamily="18" charset="0"/>
                <a:cs typeface="Times New Roman" panose="02020603050405020304" pitchFamily="18" charset="0"/>
              </a:rPr>
              <a:t>.</a:t>
            </a:r>
          </a:p>
          <a:p>
            <a:pPr eaLnBrk="1" fontAlgn="base" hangingPunct="1">
              <a:spcBef>
                <a:spcPct val="0"/>
              </a:spcBef>
              <a:spcAft>
                <a:spcPct val="0"/>
              </a:spcAft>
              <a:defRPr/>
            </a:pPr>
            <a:r>
              <a:rPr lang="en-US" sz="1900" i="1" dirty="0">
                <a:solidFill>
                  <a:srgbClr val="FF0000"/>
                </a:solidFill>
                <a:latin typeface="Times New Roman" panose="02020603050405020304" pitchFamily="18" charset="0"/>
                <a:cs typeface="Times New Roman" panose="02020603050405020304" pitchFamily="18" charset="0"/>
              </a:rPr>
              <a:t>       - </a:t>
            </a:r>
            <a:r>
              <a:rPr lang="en-US" sz="1900" i="1" dirty="0" err="1">
                <a:solidFill>
                  <a:srgbClr val="FF0000"/>
                </a:solidFill>
                <a:latin typeface="Times New Roman" panose="02020603050405020304" pitchFamily="18" charset="0"/>
                <a:cs typeface="Times New Roman" panose="02020603050405020304" pitchFamily="18" charset="0"/>
              </a:rPr>
              <a:t>Trang</a:t>
            </a:r>
            <a:r>
              <a:rPr lang="en-US" sz="1900" i="1" dirty="0">
                <a:solidFill>
                  <a:srgbClr val="FF0000"/>
                </a:solidFill>
                <a:latin typeface="Times New Roman" panose="02020603050405020304" pitchFamily="18" charset="0"/>
                <a:cs typeface="Times New Roman" panose="02020603050405020304" pitchFamily="18" charset="0"/>
              </a:rPr>
              <a:t> </a:t>
            </a:r>
            <a:r>
              <a:rPr lang="en-US" sz="1900" i="1" dirty="0" err="1">
                <a:solidFill>
                  <a:srgbClr val="FF0000"/>
                </a:solidFill>
                <a:latin typeface="Times New Roman" panose="02020603050405020304" pitchFamily="18" charset="0"/>
                <a:cs typeface="Times New Roman" panose="02020603050405020304" pitchFamily="18" charset="0"/>
              </a:rPr>
              <a:t>phục</a:t>
            </a:r>
            <a:r>
              <a:rPr lang="en-US" sz="1900" i="1" dirty="0">
                <a:solidFill>
                  <a:srgbClr val="FF0000"/>
                </a:solidFill>
                <a:latin typeface="Times New Roman" panose="02020603050405020304" pitchFamily="18" charset="0"/>
                <a:cs typeface="Times New Roman" panose="02020603050405020304" pitchFamily="18" charset="0"/>
              </a:rPr>
              <a:t>.</a:t>
            </a:r>
          </a:p>
          <a:p>
            <a:pPr eaLnBrk="1" fontAlgn="base" hangingPunct="1">
              <a:spcBef>
                <a:spcPct val="0"/>
              </a:spcBef>
              <a:spcAft>
                <a:spcPct val="0"/>
              </a:spcAft>
              <a:defRPr/>
            </a:pPr>
            <a:r>
              <a:rPr lang="vi-VN" sz="1900" i="1" dirty="0">
                <a:solidFill>
                  <a:srgbClr val="FF0000"/>
                </a:solidFill>
                <a:latin typeface="Times New Roman" panose="02020603050405020304" pitchFamily="18" charset="0"/>
                <a:cs typeface="Times New Roman" panose="02020603050405020304" pitchFamily="18" charset="0"/>
              </a:rPr>
              <a:t> </a:t>
            </a:r>
            <a:r>
              <a:rPr lang="en-US" sz="1900" i="1" dirty="0">
                <a:solidFill>
                  <a:srgbClr val="FF0000"/>
                </a:solidFill>
                <a:latin typeface="Times New Roman" panose="02020603050405020304" pitchFamily="18" charset="0"/>
                <a:cs typeface="Times New Roman" panose="02020603050405020304" pitchFamily="18" charset="0"/>
              </a:rPr>
              <a:t>      - </a:t>
            </a:r>
            <a:r>
              <a:rPr lang="en-US" sz="1900" i="1" dirty="0" err="1">
                <a:solidFill>
                  <a:srgbClr val="FF0000"/>
                </a:solidFill>
                <a:latin typeface="Times New Roman" panose="02020603050405020304" pitchFamily="18" charset="0"/>
                <a:cs typeface="Times New Roman" panose="02020603050405020304" pitchFamily="18" charset="0"/>
              </a:rPr>
              <a:t>Phong</a:t>
            </a:r>
            <a:r>
              <a:rPr lang="en-US" sz="1900" i="1" dirty="0">
                <a:solidFill>
                  <a:srgbClr val="FF0000"/>
                </a:solidFill>
                <a:latin typeface="Times New Roman" panose="02020603050405020304" pitchFamily="18" charset="0"/>
                <a:cs typeface="Times New Roman" panose="02020603050405020304" pitchFamily="18" charset="0"/>
              </a:rPr>
              <a:t> </a:t>
            </a:r>
            <a:r>
              <a:rPr lang="en-US" sz="1900" i="1" dirty="0" err="1">
                <a:solidFill>
                  <a:srgbClr val="FF0000"/>
                </a:solidFill>
                <a:latin typeface="Times New Roman" panose="02020603050405020304" pitchFamily="18" charset="0"/>
                <a:cs typeface="Times New Roman" panose="02020603050405020304" pitchFamily="18" charset="0"/>
              </a:rPr>
              <a:t>tục</a:t>
            </a:r>
            <a:r>
              <a:rPr lang="en-US" sz="1900" i="1" dirty="0">
                <a:solidFill>
                  <a:srgbClr val="FF0000"/>
                </a:solidFill>
                <a:latin typeface="Times New Roman" panose="02020603050405020304" pitchFamily="18" charset="0"/>
                <a:cs typeface="Times New Roman" panose="02020603050405020304" pitchFamily="18" charset="0"/>
              </a:rPr>
              <a:t> </a:t>
            </a:r>
            <a:r>
              <a:rPr lang="en-US" sz="1900" i="1" dirty="0" err="1">
                <a:solidFill>
                  <a:srgbClr val="FF0000"/>
                </a:solidFill>
                <a:latin typeface="Times New Roman" panose="02020603050405020304" pitchFamily="18" charset="0"/>
                <a:cs typeface="Times New Roman" panose="02020603050405020304" pitchFamily="18" charset="0"/>
              </a:rPr>
              <a:t>tập</a:t>
            </a:r>
            <a:r>
              <a:rPr lang="en-US" sz="1900" i="1" dirty="0">
                <a:solidFill>
                  <a:srgbClr val="FF0000"/>
                </a:solidFill>
                <a:latin typeface="Times New Roman" panose="02020603050405020304" pitchFamily="18" charset="0"/>
                <a:cs typeface="Times New Roman" panose="02020603050405020304" pitchFamily="18" charset="0"/>
              </a:rPr>
              <a:t>, </a:t>
            </a:r>
            <a:r>
              <a:rPr lang="en-US" sz="1900" i="1" dirty="0" err="1">
                <a:solidFill>
                  <a:srgbClr val="FF0000"/>
                </a:solidFill>
                <a:latin typeface="Times New Roman" panose="02020603050405020304" pitchFamily="18" charset="0"/>
                <a:cs typeface="Times New Roman" panose="02020603050405020304" pitchFamily="18" charset="0"/>
              </a:rPr>
              <a:t>tập</a:t>
            </a:r>
            <a:r>
              <a:rPr lang="en-US" sz="1900" i="1" dirty="0">
                <a:solidFill>
                  <a:srgbClr val="FF0000"/>
                </a:solidFill>
                <a:latin typeface="Times New Roman" panose="02020603050405020304" pitchFamily="18" charset="0"/>
                <a:cs typeface="Times New Roman" panose="02020603050405020304" pitchFamily="18" charset="0"/>
              </a:rPr>
              <a:t> </a:t>
            </a:r>
            <a:r>
              <a:rPr lang="en-US" sz="1900" i="1" dirty="0" err="1">
                <a:solidFill>
                  <a:srgbClr val="FF0000"/>
                </a:solidFill>
                <a:latin typeface="Times New Roman" panose="02020603050405020304" pitchFamily="18" charset="0"/>
                <a:cs typeface="Times New Roman" panose="02020603050405020304" pitchFamily="18" charset="0"/>
              </a:rPr>
              <a:t>quán</a:t>
            </a:r>
            <a:r>
              <a:rPr lang="en-US" sz="1900" i="1" dirty="0">
                <a:solidFill>
                  <a:srgbClr val="FF0000"/>
                </a:solidFill>
                <a:latin typeface="Times New Roman" panose="02020603050405020304" pitchFamily="18" charset="0"/>
                <a:cs typeface="Times New Roman" panose="02020603050405020304" pitchFamily="18" charset="0"/>
              </a:rPr>
              <a:t>………</a:t>
            </a:r>
          </a:p>
          <a:p>
            <a:pPr eaLnBrk="1" fontAlgn="base" hangingPunct="1">
              <a:spcBef>
                <a:spcPct val="0"/>
              </a:spcBef>
              <a:spcAft>
                <a:spcPct val="0"/>
              </a:spcAft>
              <a:defRPr/>
            </a:pPr>
            <a:r>
              <a:rPr lang="en-US" sz="1900" i="1" dirty="0">
                <a:solidFill>
                  <a:srgbClr val="FF0000"/>
                </a:solidFill>
                <a:latin typeface="Times New Roman" panose="02020603050405020304" pitchFamily="18" charset="0"/>
                <a:cs typeface="Times New Roman" panose="02020603050405020304" pitchFamily="18" charset="0"/>
              </a:rPr>
              <a:t> </a:t>
            </a:r>
            <a:endParaRPr lang="vi-VN" sz="1900" i="1" dirty="0">
              <a:solidFill>
                <a:srgbClr val="FF0000"/>
              </a:solidFill>
              <a:latin typeface="Times New Roman" panose="02020603050405020304" pitchFamily="18" charset="0"/>
              <a:cs typeface="Times New Roman" panose="02020603050405020304" pitchFamily="18" charset="0"/>
            </a:endParaRPr>
          </a:p>
          <a:p>
            <a:pPr eaLnBrk="1" fontAlgn="base" hangingPunct="1">
              <a:spcBef>
                <a:spcPct val="0"/>
              </a:spcBef>
              <a:spcAft>
                <a:spcPct val="0"/>
              </a:spcAft>
              <a:defRPr/>
            </a:pPr>
            <a:r>
              <a:rPr lang="en-US" sz="1900" i="1" dirty="0">
                <a:solidFill>
                  <a:srgbClr val="FF0000"/>
                </a:solidFill>
                <a:latin typeface="Times New Roman" panose="02020603050405020304" pitchFamily="18" charset="0"/>
                <a:cs typeface="Times New Roman" panose="02020603050405020304" pitchFamily="18" charset="0"/>
              </a:rPr>
              <a:t> </a:t>
            </a:r>
            <a:r>
              <a:rPr lang="en-US" sz="1900" i="1" dirty="0">
                <a:solidFill>
                  <a:srgbClr val="0000FF"/>
                </a:solidFill>
                <a:latin typeface="Times New Roman" panose="02020603050405020304" pitchFamily="18" charset="0"/>
                <a:cs typeface="Times New Roman" panose="02020603050405020304" pitchFamily="18" charset="0"/>
              </a:rPr>
              <a:t>+ </a:t>
            </a:r>
            <a:r>
              <a:rPr lang="en-US" sz="1900" i="1" dirty="0" err="1">
                <a:solidFill>
                  <a:srgbClr val="0000FF"/>
                </a:solidFill>
                <a:latin typeface="Times New Roman" panose="02020603050405020304" pitchFamily="18" charset="0"/>
                <a:cs typeface="Times New Roman" panose="02020603050405020304" pitchFamily="18" charset="0"/>
              </a:rPr>
              <a:t>Truyền</a:t>
            </a:r>
            <a:r>
              <a:rPr lang="en-US" sz="1900" i="1" dirty="0">
                <a:solidFill>
                  <a:srgbClr val="0000FF"/>
                </a:solidFill>
                <a:latin typeface="Times New Roman" panose="02020603050405020304" pitchFamily="18" charset="0"/>
                <a:cs typeface="Times New Roman" panose="02020603050405020304" pitchFamily="18" charset="0"/>
              </a:rPr>
              <a:t> </a:t>
            </a:r>
            <a:r>
              <a:rPr lang="en-US" sz="1900" i="1" dirty="0" err="1">
                <a:solidFill>
                  <a:srgbClr val="0000FF"/>
                </a:solidFill>
                <a:latin typeface="Times New Roman" panose="02020603050405020304" pitchFamily="18" charset="0"/>
                <a:cs typeface="Times New Roman" panose="02020603050405020304" pitchFamily="18" charset="0"/>
              </a:rPr>
              <a:t>thống</a:t>
            </a:r>
            <a:r>
              <a:rPr lang="en-US" sz="1900" i="1" dirty="0">
                <a:solidFill>
                  <a:srgbClr val="0000FF"/>
                </a:solidFill>
                <a:latin typeface="Times New Roman" panose="02020603050405020304" pitchFamily="18" charset="0"/>
                <a:cs typeface="Times New Roman" panose="02020603050405020304" pitchFamily="18" charset="0"/>
              </a:rPr>
              <a:t> </a:t>
            </a:r>
            <a:r>
              <a:rPr lang="en-US" sz="1900" i="1" dirty="0" err="1">
                <a:solidFill>
                  <a:srgbClr val="0000FF"/>
                </a:solidFill>
                <a:latin typeface="Times New Roman" panose="02020603050405020304" pitchFamily="18" charset="0"/>
                <a:cs typeface="Times New Roman" panose="02020603050405020304" pitchFamily="18" charset="0"/>
              </a:rPr>
              <a:t>nghệ</a:t>
            </a:r>
            <a:r>
              <a:rPr lang="en-US" sz="1900" i="1" dirty="0">
                <a:solidFill>
                  <a:srgbClr val="0000FF"/>
                </a:solidFill>
                <a:latin typeface="Times New Roman" panose="02020603050405020304" pitchFamily="18" charset="0"/>
                <a:cs typeface="Times New Roman" panose="02020603050405020304" pitchFamily="18" charset="0"/>
              </a:rPr>
              <a:t> </a:t>
            </a:r>
            <a:r>
              <a:rPr lang="en-US" sz="1900" i="1" dirty="0" err="1">
                <a:solidFill>
                  <a:srgbClr val="0000FF"/>
                </a:solidFill>
                <a:latin typeface="Times New Roman" panose="02020603050405020304" pitchFamily="18" charset="0"/>
                <a:cs typeface="Times New Roman" panose="02020603050405020304" pitchFamily="18" charset="0"/>
              </a:rPr>
              <a:t>thuật</a:t>
            </a:r>
            <a:r>
              <a:rPr lang="en-US" sz="1900" i="1" dirty="0">
                <a:solidFill>
                  <a:srgbClr val="0000FF"/>
                </a:solidFill>
                <a:latin typeface="Times New Roman" panose="02020603050405020304" pitchFamily="18" charset="0"/>
                <a:cs typeface="Times New Roman" panose="02020603050405020304" pitchFamily="18" charset="0"/>
              </a:rPr>
              <a:t>:</a:t>
            </a:r>
          </a:p>
          <a:p>
            <a:pPr eaLnBrk="1" fontAlgn="base" hangingPunct="1">
              <a:spcBef>
                <a:spcPct val="0"/>
              </a:spcBef>
              <a:spcAft>
                <a:spcPct val="0"/>
              </a:spcAft>
              <a:defRPr/>
            </a:pPr>
            <a:r>
              <a:rPr lang="vi-VN" sz="1900" i="1" dirty="0">
                <a:solidFill>
                  <a:srgbClr val="FF0000"/>
                </a:solidFill>
                <a:latin typeface="Times New Roman" panose="02020603050405020304" pitchFamily="18" charset="0"/>
                <a:cs typeface="Times New Roman" panose="02020603050405020304" pitchFamily="18" charset="0"/>
              </a:rPr>
              <a:t> </a:t>
            </a:r>
            <a:r>
              <a:rPr lang="en-US" sz="1900" i="1" dirty="0">
                <a:solidFill>
                  <a:srgbClr val="FF0000"/>
                </a:solidFill>
                <a:latin typeface="Times New Roman" panose="02020603050405020304" pitchFamily="18" charset="0"/>
                <a:cs typeface="Times New Roman" panose="02020603050405020304" pitchFamily="18" charset="0"/>
              </a:rPr>
              <a:t>   - </a:t>
            </a:r>
            <a:r>
              <a:rPr lang="en-US" sz="1900" i="1" dirty="0" err="1">
                <a:solidFill>
                  <a:srgbClr val="FF0000"/>
                </a:solidFill>
                <a:latin typeface="Times New Roman" panose="02020603050405020304" pitchFamily="18" charset="0"/>
                <a:cs typeface="Times New Roman" panose="02020603050405020304" pitchFamily="18" charset="0"/>
              </a:rPr>
              <a:t>Tranh</a:t>
            </a:r>
            <a:r>
              <a:rPr lang="en-US" sz="1900" i="1" dirty="0">
                <a:solidFill>
                  <a:srgbClr val="FF0000"/>
                </a:solidFill>
                <a:latin typeface="Times New Roman" panose="02020603050405020304" pitchFamily="18" charset="0"/>
                <a:cs typeface="Times New Roman" panose="02020603050405020304" pitchFamily="18" charset="0"/>
              </a:rPr>
              <a:t> </a:t>
            </a:r>
            <a:r>
              <a:rPr lang="en-US" sz="1900" i="1" dirty="0" err="1">
                <a:solidFill>
                  <a:srgbClr val="FF0000"/>
                </a:solidFill>
                <a:latin typeface="Times New Roman" panose="02020603050405020304" pitchFamily="18" charset="0"/>
                <a:cs typeface="Times New Roman" panose="02020603050405020304" pitchFamily="18" charset="0"/>
              </a:rPr>
              <a:t>dân</a:t>
            </a:r>
            <a:r>
              <a:rPr lang="en-US" sz="1900" i="1" dirty="0">
                <a:solidFill>
                  <a:srgbClr val="FF0000"/>
                </a:solidFill>
                <a:latin typeface="Times New Roman" panose="02020603050405020304" pitchFamily="18" charset="0"/>
                <a:cs typeface="Times New Roman" panose="02020603050405020304" pitchFamily="18" charset="0"/>
              </a:rPr>
              <a:t> </a:t>
            </a:r>
            <a:r>
              <a:rPr lang="en-US" sz="1900" i="1" dirty="0" err="1">
                <a:solidFill>
                  <a:srgbClr val="FF0000"/>
                </a:solidFill>
                <a:latin typeface="Times New Roman" panose="02020603050405020304" pitchFamily="18" charset="0"/>
                <a:cs typeface="Times New Roman" panose="02020603050405020304" pitchFamily="18" charset="0"/>
              </a:rPr>
              <a:t>gian</a:t>
            </a:r>
            <a:r>
              <a:rPr lang="en-US" sz="1900" i="1" dirty="0">
                <a:solidFill>
                  <a:srgbClr val="FF0000"/>
                </a:solidFill>
                <a:latin typeface="Times New Roman" panose="02020603050405020304" pitchFamily="18" charset="0"/>
                <a:cs typeface="Times New Roman" panose="02020603050405020304" pitchFamily="18" charset="0"/>
              </a:rPr>
              <a:t> </a:t>
            </a:r>
            <a:r>
              <a:rPr lang="en-US" sz="1900" i="1" dirty="0" err="1">
                <a:solidFill>
                  <a:srgbClr val="FF0000"/>
                </a:solidFill>
                <a:latin typeface="Times New Roman" panose="02020603050405020304" pitchFamily="18" charset="0"/>
                <a:cs typeface="Times New Roman" panose="02020603050405020304" pitchFamily="18" charset="0"/>
              </a:rPr>
              <a:t>Đông</a:t>
            </a:r>
            <a:r>
              <a:rPr lang="en-US" sz="1900" i="1" dirty="0">
                <a:solidFill>
                  <a:srgbClr val="FF0000"/>
                </a:solidFill>
                <a:latin typeface="Times New Roman" panose="02020603050405020304" pitchFamily="18" charset="0"/>
                <a:cs typeface="Times New Roman" panose="02020603050405020304" pitchFamily="18" charset="0"/>
              </a:rPr>
              <a:t> </a:t>
            </a:r>
            <a:r>
              <a:rPr lang="en-US" sz="1900" i="1" dirty="0" err="1">
                <a:solidFill>
                  <a:srgbClr val="FF0000"/>
                </a:solidFill>
                <a:latin typeface="Times New Roman" panose="02020603050405020304" pitchFamily="18" charset="0"/>
                <a:cs typeface="Times New Roman" panose="02020603050405020304" pitchFamily="18" charset="0"/>
              </a:rPr>
              <a:t>Hồ</a:t>
            </a:r>
            <a:endParaRPr lang="en-US" sz="1900" i="1" dirty="0">
              <a:solidFill>
                <a:srgbClr val="FF0000"/>
              </a:solidFill>
              <a:latin typeface="Times New Roman" panose="02020603050405020304" pitchFamily="18" charset="0"/>
              <a:cs typeface="Times New Roman" panose="02020603050405020304" pitchFamily="18" charset="0"/>
            </a:endParaRPr>
          </a:p>
          <a:p>
            <a:pPr eaLnBrk="1" fontAlgn="base" hangingPunct="1">
              <a:spcBef>
                <a:spcPct val="0"/>
              </a:spcBef>
              <a:spcAft>
                <a:spcPct val="0"/>
              </a:spcAft>
              <a:defRPr/>
            </a:pPr>
            <a:r>
              <a:rPr lang="en-US" sz="1900" i="1" dirty="0">
                <a:solidFill>
                  <a:srgbClr val="FF0000"/>
                </a:solidFill>
                <a:latin typeface="Times New Roman" panose="02020603050405020304" pitchFamily="18" charset="0"/>
                <a:cs typeface="Times New Roman" panose="02020603050405020304" pitchFamily="18" charset="0"/>
              </a:rPr>
              <a:t>   -</a:t>
            </a:r>
            <a:r>
              <a:rPr lang="vi-VN" sz="1900" i="1" dirty="0">
                <a:solidFill>
                  <a:srgbClr val="FF0000"/>
                </a:solidFill>
                <a:latin typeface="Times New Roman" panose="02020603050405020304" pitchFamily="18" charset="0"/>
                <a:cs typeface="Times New Roman" panose="02020603050405020304" pitchFamily="18" charset="0"/>
              </a:rPr>
              <a:t> </a:t>
            </a:r>
            <a:r>
              <a:rPr lang="en-US" sz="1900" i="1" dirty="0">
                <a:solidFill>
                  <a:srgbClr val="FF0000"/>
                </a:solidFill>
                <a:latin typeface="Times New Roman" panose="02020603050405020304" pitchFamily="18" charset="0"/>
                <a:cs typeface="Times New Roman" panose="02020603050405020304" pitchFamily="18" charset="0"/>
              </a:rPr>
              <a:t> </a:t>
            </a:r>
            <a:r>
              <a:rPr lang="en-US" sz="1900" i="1" dirty="0" err="1">
                <a:solidFill>
                  <a:srgbClr val="FF0000"/>
                </a:solidFill>
                <a:latin typeface="Times New Roman" panose="02020603050405020304" pitchFamily="18" charset="0"/>
                <a:cs typeface="Times New Roman" panose="02020603050405020304" pitchFamily="18" charset="0"/>
              </a:rPr>
              <a:t>Múa</a:t>
            </a:r>
            <a:r>
              <a:rPr lang="en-US" sz="1900" i="1" dirty="0">
                <a:solidFill>
                  <a:srgbClr val="FF0000"/>
                </a:solidFill>
                <a:latin typeface="Times New Roman" panose="02020603050405020304" pitchFamily="18" charset="0"/>
                <a:cs typeface="Times New Roman" panose="02020603050405020304" pitchFamily="18" charset="0"/>
              </a:rPr>
              <a:t> </a:t>
            </a:r>
            <a:r>
              <a:rPr lang="en-US" sz="1900" i="1" dirty="0" err="1">
                <a:solidFill>
                  <a:srgbClr val="FF0000"/>
                </a:solidFill>
                <a:latin typeface="Times New Roman" panose="02020603050405020304" pitchFamily="18" charset="0"/>
                <a:cs typeface="Times New Roman" panose="02020603050405020304" pitchFamily="18" charset="0"/>
              </a:rPr>
              <a:t>rối</a:t>
            </a:r>
            <a:r>
              <a:rPr lang="en-US" sz="1900" i="1" dirty="0">
                <a:solidFill>
                  <a:srgbClr val="FF0000"/>
                </a:solidFill>
                <a:latin typeface="Times New Roman" panose="02020603050405020304" pitchFamily="18" charset="0"/>
                <a:cs typeface="Times New Roman" panose="02020603050405020304" pitchFamily="18" charset="0"/>
              </a:rPr>
              <a:t> </a:t>
            </a:r>
            <a:r>
              <a:rPr lang="en-US" sz="1900" i="1" dirty="0" err="1">
                <a:solidFill>
                  <a:srgbClr val="FF0000"/>
                </a:solidFill>
                <a:latin typeface="Times New Roman" panose="02020603050405020304" pitchFamily="18" charset="0"/>
                <a:cs typeface="Times New Roman" panose="02020603050405020304" pitchFamily="18" charset="0"/>
              </a:rPr>
              <a:t>nước</a:t>
            </a:r>
            <a:r>
              <a:rPr lang="en-US" sz="1900" i="1" dirty="0">
                <a:solidFill>
                  <a:srgbClr val="FF0000"/>
                </a:solidFill>
                <a:latin typeface="Times New Roman" panose="02020603050405020304" pitchFamily="18" charset="0"/>
                <a:cs typeface="Times New Roman" panose="02020603050405020304" pitchFamily="18" charset="0"/>
              </a:rPr>
              <a:t>, </a:t>
            </a:r>
            <a:r>
              <a:rPr lang="en-US" sz="1900" i="1" dirty="0" err="1">
                <a:solidFill>
                  <a:srgbClr val="FF0000"/>
                </a:solidFill>
                <a:latin typeface="Times New Roman" panose="02020603050405020304" pitchFamily="18" charset="0"/>
                <a:cs typeface="Times New Roman" panose="02020603050405020304" pitchFamily="18" charset="0"/>
              </a:rPr>
              <a:t>điêu</a:t>
            </a:r>
            <a:r>
              <a:rPr lang="en-US" sz="1900" i="1" dirty="0">
                <a:solidFill>
                  <a:srgbClr val="FF0000"/>
                </a:solidFill>
                <a:latin typeface="Times New Roman" panose="02020603050405020304" pitchFamily="18" charset="0"/>
                <a:cs typeface="Times New Roman" panose="02020603050405020304" pitchFamily="18" charset="0"/>
              </a:rPr>
              <a:t> </a:t>
            </a:r>
            <a:r>
              <a:rPr lang="en-US" sz="1900" i="1" dirty="0" err="1">
                <a:solidFill>
                  <a:srgbClr val="FF0000"/>
                </a:solidFill>
                <a:latin typeface="Times New Roman" panose="02020603050405020304" pitchFamily="18" charset="0"/>
                <a:cs typeface="Times New Roman" panose="02020603050405020304" pitchFamily="18" charset="0"/>
              </a:rPr>
              <a:t>khắc</a:t>
            </a:r>
            <a:r>
              <a:rPr lang="en-US" sz="1900" i="1" dirty="0">
                <a:solidFill>
                  <a:srgbClr val="FF0000"/>
                </a:solidFill>
                <a:latin typeface="Times New Roman" panose="02020603050405020304" pitchFamily="18" charset="0"/>
                <a:cs typeface="Times New Roman" panose="02020603050405020304" pitchFamily="18" charset="0"/>
              </a:rPr>
              <a:t> </a:t>
            </a:r>
          </a:p>
          <a:p>
            <a:pPr eaLnBrk="1" fontAlgn="base" hangingPunct="1">
              <a:spcBef>
                <a:spcPct val="0"/>
              </a:spcBef>
              <a:spcAft>
                <a:spcPct val="0"/>
              </a:spcAft>
              <a:defRPr/>
            </a:pPr>
            <a:r>
              <a:rPr lang="en-US" sz="1900" i="1" dirty="0">
                <a:solidFill>
                  <a:srgbClr val="FF0000"/>
                </a:solidFill>
                <a:latin typeface="Times New Roman" panose="02020603050405020304" pitchFamily="18" charset="0"/>
                <a:cs typeface="Times New Roman" panose="02020603050405020304" pitchFamily="18" charset="0"/>
              </a:rPr>
              <a:t>-</a:t>
            </a:r>
            <a:r>
              <a:rPr lang="vi-VN" sz="1900" i="1" dirty="0">
                <a:solidFill>
                  <a:srgbClr val="FF0000"/>
                </a:solidFill>
                <a:latin typeface="Times New Roman" panose="02020603050405020304" pitchFamily="18" charset="0"/>
                <a:cs typeface="Times New Roman" panose="02020603050405020304" pitchFamily="18" charset="0"/>
              </a:rPr>
              <a:t> </a:t>
            </a:r>
            <a:r>
              <a:rPr lang="en-US" sz="1900" i="1" dirty="0" err="1">
                <a:solidFill>
                  <a:srgbClr val="FF0000"/>
                </a:solidFill>
                <a:latin typeface="Times New Roman" panose="02020603050405020304" pitchFamily="18" charset="0"/>
                <a:cs typeface="Times New Roman" panose="02020603050405020304" pitchFamily="18" charset="0"/>
              </a:rPr>
              <a:t>Các</a:t>
            </a:r>
            <a:r>
              <a:rPr lang="en-US" sz="1900" i="1" dirty="0">
                <a:solidFill>
                  <a:srgbClr val="FF0000"/>
                </a:solidFill>
                <a:latin typeface="Times New Roman" panose="02020603050405020304" pitchFamily="18" charset="0"/>
                <a:cs typeface="Times New Roman" panose="02020603050405020304" pitchFamily="18" charset="0"/>
              </a:rPr>
              <a:t> </a:t>
            </a:r>
            <a:r>
              <a:rPr lang="en-US" sz="1900" i="1" dirty="0" err="1">
                <a:solidFill>
                  <a:srgbClr val="FF0000"/>
                </a:solidFill>
                <a:latin typeface="Times New Roman" panose="02020603050405020304" pitchFamily="18" charset="0"/>
                <a:cs typeface="Times New Roman" panose="02020603050405020304" pitchFamily="18" charset="0"/>
              </a:rPr>
              <a:t>làn</a:t>
            </a:r>
            <a:r>
              <a:rPr lang="en-US" sz="1900" i="1" dirty="0">
                <a:solidFill>
                  <a:srgbClr val="FF0000"/>
                </a:solidFill>
                <a:latin typeface="Times New Roman" panose="02020603050405020304" pitchFamily="18" charset="0"/>
                <a:cs typeface="Times New Roman" panose="02020603050405020304" pitchFamily="18" charset="0"/>
              </a:rPr>
              <a:t> </a:t>
            </a:r>
            <a:r>
              <a:rPr lang="en-US" sz="1900" i="1" dirty="0" err="1">
                <a:solidFill>
                  <a:srgbClr val="FF0000"/>
                </a:solidFill>
                <a:latin typeface="Times New Roman" panose="02020603050405020304" pitchFamily="18" charset="0"/>
                <a:cs typeface="Times New Roman" panose="02020603050405020304" pitchFamily="18" charset="0"/>
              </a:rPr>
              <a:t>điệu</a:t>
            </a:r>
            <a:r>
              <a:rPr lang="en-US" sz="1900" i="1" dirty="0">
                <a:solidFill>
                  <a:srgbClr val="FF0000"/>
                </a:solidFill>
                <a:latin typeface="Times New Roman" panose="02020603050405020304" pitchFamily="18" charset="0"/>
                <a:cs typeface="Times New Roman" panose="02020603050405020304" pitchFamily="18" charset="0"/>
              </a:rPr>
              <a:t> </a:t>
            </a:r>
            <a:r>
              <a:rPr lang="en-US" sz="1900" i="1" dirty="0" err="1">
                <a:solidFill>
                  <a:srgbClr val="FF0000"/>
                </a:solidFill>
                <a:latin typeface="Times New Roman" panose="02020603050405020304" pitchFamily="18" charset="0"/>
                <a:cs typeface="Times New Roman" panose="02020603050405020304" pitchFamily="18" charset="0"/>
              </a:rPr>
              <a:t>dân</a:t>
            </a:r>
            <a:r>
              <a:rPr lang="en-US" sz="1900" i="1" dirty="0">
                <a:solidFill>
                  <a:srgbClr val="FF0000"/>
                </a:solidFill>
                <a:latin typeface="Times New Roman" panose="02020603050405020304" pitchFamily="18" charset="0"/>
                <a:cs typeface="Times New Roman" panose="02020603050405020304" pitchFamily="18" charset="0"/>
              </a:rPr>
              <a:t> ca, ca </a:t>
            </a:r>
            <a:r>
              <a:rPr lang="en-US" sz="1900" i="1" dirty="0" err="1">
                <a:solidFill>
                  <a:srgbClr val="FF0000"/>
                </a:solidFill>
                <a:latin typeface="Times New Roman" panose="02020603050405020304" pitchFamily="18" charset="0"/>
                <a:cs typeface="Times New Roman" panose="02020603050405020304" pitchFamily="18" charset="0"/>
              </a:rPr>
              <a:t>cổ</a:t>
            </a:r>
            <a:r>
              <a:rPr lang="en-US" sz="1900" i="1" dirty="0">
                <a:solidFill>
                  <a:srgbClr val="FF0000"/>
                </a:solidFill>
                <a:latin typeface="Times New Roman" panose="02020603050405020304" pitchFamily="18" charset="0"/>
                <a:cs typeface="Times New Roman" panose="02020603050405020304" pitchFamily="18" charset="0"/>
              </a:rPr>
              <a:t>, ca </a:t>
            </a:r>
            <a:r>
              <a:rPr lang="en-US" sz="1900" i="1" dirty="0" err="1">
                <a:solidFill>
                  <a:srgbClr val="FF0000"/>
                </a:solidFill>
                <a:latin typeface="Times New Roman" panose="02020603050405020304" pitchFamily="18" charset="0"/>
                <a:cs typeface="Times New Roman" panose="02020603050405020304" pitchFamily="18" charset="0"/>
              </a:rPr>
              <a:t>cải</a:t>
            </a:r>
            <a:r>
              <a:rPr lang="en-US" sz="1900" i="1" dirty="0">
                <a:solidFill>
                  <a:srgbClr val="FF0000"/>
                </a:solidFill>
                <a:latin typeface="Times New Roman" panose="02020603050405020304" pitchFamily="18" charset="0"/>
                <a:cs typeface="Times New Roman" panose="02020603050405020304" pitchFamily="18" charset="0"/>
              </a:rPr>
              <a:t> </a:t>
            </a:r>
            <a:r>
              <a:rPr lang="en-US" sz="1900" i="1" dirty="0" err="1">
                <a:solidFill>
                  <a:srgbClr val="FF0000"/>
                </a:solidFill>
                <a:latin typeface="Times New Roman" panose="02020603050405020304" pitchFamily="18" charset="0"/>
                <a:cs typeface="Times New Roman" panose="02020603050405020304" pitchFamily="18" charset="0"/>
              </a:rPr>
              <a:t>lương</a:t>
            </a:r>
            <a:r>
              <a:rPr lang="en-US" sz="1900" i="1" dirty="0">
                <a:solidFill>
                  <a:srgbClr val="FF0000"/>
                </a:solidFill>
                <a:latin typeface="Times New Roman" panose="02020603050405020304" pitchFamily="18" charset="0"/>
                <a:cs typeface="Times New Roman" panose="02020603050405020304" pitchFamily="18" charset="0"/>
              </a:rPr>
              <a:t> ……..</a:t>
            </a:r>
          </a:p>
          <a:p>
            <a:pPr eaLnBrk="1" fontAlgn="base" hangingPunct="1">
              <a:spcBef>
                <a:spcPct val="0"/>
              </a:spcBef>
              <a:spcAft>
                <a:spcPct val="0"/>
              </a:spcAft>
              <a:defRPr/>
            </a:pPr>
            <a:endParaRPr lang="en-US" sz="1900" i="1" dirty="0">
              <a:solidFill>
                <a:srgbClr val="0000FF"/>
              </a:solidFill>
              <a:latin typeface="Times New Roman" panose="02020603050405020304" pitchFamily="18" charset="0"/>
              <a:cs typeface="Times New Roman" panose="02020603050405020304" pitchFamily="18" charset="0"/>
            </a:endParaRPr>
          </a:p>
          <a:p>
            <a:pPr eaLnBrk="1" fontAlgn="base" hangingPunct="1">
              <a:spcBef>
                <a:spcPct val="50000"/>
              </a:spcBef>
              <a:spcAft>
                <a:spcPct val="0"/>
              </a:spcAft>
              <a:defRPr/>
            </a:pPr>
            <a:endParaRPr lang="en-US" sz="1900" dirty="0">
              <a:solidFill>
                <a:srgbClr val="0000FF"/>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5406348" y="5287943"/>
            <a:ext cx="2792627" cy="1310187"/>
          </a:xfrm>
          <a:prstGeom prst="rect">
            <a:avLst/>
          </a:prstGeom>
        </p:spPr>
      </p:pic>
      <p:pic>
        <p:nvPicPr>
          <p:cNvPr id="6" name="Picture 5"/>
          <p:cNvPicPr>
            <a:picLocks noChangeAspect="1"/>
          </p:cNvPicPr>
          <p:nvPr/>
        </p:nvPicPr>
        <p:blipFill>
          <a:blip r:embed="rId3"/>
          <a:stretch>
            <a:fillRect/>
          </a:stretch>
        </p:blipFill>
        <p:spPr>
          <a:xfrm>
            <a:off x="5328229" y="3510425"/>
            <a:ext cx="2792627" cy="1603418"/>
          </a:xfrm>
          <a:prstGeom prst="rect">
            <a:avLst/>
          </a:prstGeom>
        </p:spPr>
      </p:pic>
      <p:pic>
        <p:nvPicPr>
          <p:cNvPr id="7" name="Picture 6"/>
          <p:cNvPicPr>
            <a:picLocks noChangeAspect="1"/>
          </p:cNvPicPr>
          <p:nvPr/>
        </p:nvPicPr>
        <p:blipFill>
          <a:blip r:embed="rId4"/>
          <a:stretch>
            <a:fillRect/>
          </a:stretch>
        </p:blipFill>
        <p:spPr>
          <a:xfrm>
            <a:off x="4616729" y="1901261"/>
            <a:ext cx="2590800" cy="1510592"/>
          </a:xfrm>
          <a:prstGeom prst="rect">
            <a:avLst/>
          </a:prstGeom>
        </p:spPr>
      </p:pic>
      <p:pic>
        <p:nvPicPr>
          <p:cNvPr id="8" name="Picture 14" descr="Mãn nhãn trước 30+ hình ảnh cánh đồng lúa thơ mộng nhấ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14854" y="270904"/>
            <a:ext cx="2619375" cy="159259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58PIC58PIC58PIC58PICHsaGKG559akDq_PIC2018.png"/>
          <p:cNvPicPr>
            <a:picLocks noChangeAspect="1"/>
          </p:cNvPicPr>
          <p:nvPr/>
        </p:nvPicPr>
        <p:blipFill>
          <a:blip r:embed="rId6" cstate="print"/>
          <a:srcRect l="7143" t="16071" r="5357" b="14286"/>
          <a:stretch>
            <a:fillRect/>
          </a:stretch>
        </p:blipFill>
        <p:spPr>
          <a:xfrm>
            <a:off x="-559176" y="-558114"/>
            <a:ext cx="10653284" cy="7974228"/>
          </a:xfrm>
          <a:prstGeom prst="rect">
            <a:avLst/>
          </a:prstGeom>
        </p:spPr>
      </p:pic>
      <p:pic>
        <p:nvPicPr>
          <p:cNvPr id="10" name="Picture 9"/>
          <p:cNvPicPr>
            <a:picLocks noChangeAspect="1"/>
          </p:cNvPicPr>
          <p:nvPr/>
        </p:nvPicPr>
        <p:blipFill>
          <a:blip r:embed="rId7"/>
          <a:stretch>
            <a:fillRect/>
          </a:stretch>
        </p:blipFill>
        <p:spPr>
          <a:xfrm>
            <a:off x="8830451" y="1105914"/>
            <a:ext cx="3853006" cy="4359018"/>
          </a:xfrm>
          <a:prstGeom prst="rect">
            <a:avLst/>
          </a:prstGeom>
        </p:spPr>
      </p:pic>
    </p:spTree>
    <p:extLst>
      <p:ext uri="{BB962C8B-B14F-4D97-AF65-F5344CB8AC3E}">
        <p14:creationId xmlns:p14="http://schemas.microsoft.com/office/powerpoint/2010/main" val="1401179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slide(fromBottom)">
                                      <p:cBhvr>
                                        <p:cTn id="12" dur="1000"/>
                                        <p:tgtEl>
                                          <p:spTgt spid="3">
                                            <p:txEl>
                                              <p:pRg st="2" end="2"/>
                                            </p:txEl>
                                          </p:spTgt>
                                        </p:tgtEl>
                                      </p:cBhvr>
                                    </p:animEffect>
                                  </p:childTnLst>
                                </p:cTn>
                              </p:par>
                              <p:par>
                                <p:cTn id="13" presetID="23" presetClass="entr" presetSubtype="16"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 calcmode="lin" valueType="num">
                                      <p:cBhvr>
                                        <p:cTn id="15"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3" end="3"/>
                                            </p:txEl>
                                          </p:spTgt>
                                        </p:tgtEl>
                                        <p:attrNameLst>
                                          <p:attrName>ppt_h</p:attrName>
                                        </p:attrNameLst>
                                      </p:cBhvr>
                                      <p:tavLst>
                                        <p:tav tm="0">
                                          <p:val>
                                            <p:flt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p:cTn id="19" dur="1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0" dur="1000" fill="hold"/>
                                        <p:tgtEl>
                                          <p:spTgt spid="3">
                                            <p:txEl>
                                              <p:pRg st="4" end="4"/>
                                            </p:txEl>
                                          </p:spTgt>
                                        </p:tgtEl>
                                        <p:attrNameLst>
                                          <p:attrName>ppt_h</p:attrName>
                                        </p:attrNameLst>
                                      </p:cBhvr>
                                      <p:tavLst>
                                        <p:tav tm="0">
                                          <p:val>
                                            <p:fltVal val="0"/>
                                          </p:val>
                                        </p:tav>
                                        <p:tav tm="100000">
                                          <p:val>
                                            <p:strVal val="#ppt_h"/>
                                          </p:val>
                                        </p:tav>
                                      </p:tavLst>
                                    </p:anim>
                                  </p:childTnLst>
                                </p:cTn>
                              </p:par>
                              <p:par>
                                <p:cTn id="21" presetID="42"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39" presetClass="entr" presetSubtype="0" accel="100000" fill="hold" nodeType="click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anim calcmode="lin" valueType="num">
                                      <p:cBhvr>
                                        <p:cTn id="30" dur="1000" fill="hold"/>
                                        <p:tgtEl>
                                          <p:spTgt spid="3">
                                            <p:txEl>
                                              <p:pRg st="6" end="6"/>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1" dur="1000" fill="hold"/>
                                        <p:tgtEl>
                                          <p:spTgt spid="3">
                                            <p:txEl>
                                              <p:pRg st="6" end="6"/>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2" dur="1000" fill="hold"/>
                                        <p:tgtEl>
                                          <p:spTgt spid="3">
                                            <p:txEl>
                                              <p:pRg st="6" end="6"/>
                                            </p:txEl>
                                          </p:spTgt>
                                        </p:tgtEl>
                                        <p:attrNameLst>
                                          <p:attrName>ppt_x</p:attrName>
                                        </p:attrNameLst>
                                      </p:cBhvr>
                                      <p:tavLst>
                                        <p:tav tm="0">
                                          <p:val>
                                            <p:strVal val="#ppt_x-.3"/>
                                          </p:val>
                                        </p:tav>
                                        <p:tav tm="50000">
                                          <p:val>
                                            <p:strVal val="#ppt_x"/>
                                          </p:val>
                                        </p:tav>
                                        <p:tav tm="100000">
                                          <p:val>
                                            <p:strVal val="#ppt_x"/>
                                          </p:val>
                                        </p:tav>
                                      </p:tavLst>
                                    </p:anim>
                                    <p:anim calcmode="lin" valueType="num">
                                      <p:cBhvr>
                                        <p:cTn id="33" dur="1000" fill="hold"/>
                                        <p:tgtEl>
                                          <p:spTgt spid="3">
                                            <p:txEl>
                                              <p:pRg st="6" end="6"/>
                                            </p:txEl>
                                          </p:spTgt>
                                        </p:tgtEl>
                                        <p:attrNameLst>
                                          <p:attrName>ppt_y</p:attrName>
                                        </p:attrNameLst>
                                      </p:cBhvr>
                                      <p:tavLst>
                                        <p:tav tm="0">
                                          <p:val>
                                            <p:strVal val="#ppt_y"/>
                                          </p:val>
                                        </p:tav>
                                        <p:tav tm="100000">
                                          <p:val>
                                            <p:strVal val="#ppt_y"/>
                                          </p:val>
                                        </p:tav>
                                      </p:tavLst>
                                    </p:anim>
                                  </p:childTnLst>
                                </p:cTn>
                              </p:par>
                              <p:par>
                                <p:cTn id="34" presetID="22" presetClass="entr" presetSubtype="4" fill="hold" nodeType="withEffect">
                                  <p:stCondLst>
                                    <p:cond delay="0"/>
                                  </p:stCondLst>
                                  <p:childTnLst>
                                    <p:set>
                                      <p:cBhvr>
                                        <p:cTn id="35" dur="1" fill="hold">
                                          <p:stCondLst>
                                            <p:cond delay="0"/>
                                          </p:stCondLst>
                                        </p:cTn>
                                        <p:tgtEl>
                                          <p:spTgt spid="3">
                                            <p:txEl>
                                              <p:pRg st="7" end="7"/>
                                            </p:txEl>
                                          </p:spTgt>
                                        </p:tgtEl>
                                        <p:attrNameLst>
                                          <p:attrName>style.visibility</p:attrName>
                                        </p:attrNameLst>
                                      </p:cBhvr>
                                      <p:to>
                                        <p:strVal val="visible"/>
                                      </p:to>
                                    </p:set>
                                    <p:animEffect transition="in" filter="wipe(down)">
                                      <p:cBhvr>
                                        <p:cTn id="36" dur="1000"/>
                                        <p:tgtEl>
                                          <p:spTgt spid="3">
                                            <p:txEl>
                                              <p:pRg st="7" end="7"/>
                                            </p:txEl>
                                          </p:spTgt>
                                        </p:tgtEl>
                                      </p:cBhvr>
                                    </p:animEffect>
                                  </p:childTnLst>
                                </p:cTn>
                              </p:par>
                              <p:par>
                                <p:cTn id="37" presetID="22" presetClass="entr" presetSubtype="4" fill="hold" nodeType="with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animEffect transition="in" filter="wipe(down)">
                                      <p:cBhvr>
                                        <p:cTn id="39" dur="1000"/>
                                        <p:tgtEl>
                                          <p:spTgt spid="3">
                                            <p:txEl>
                                              <p:pRg st="8" end="8"/>
                                            </p:txEl>
                                          </p:spTgt>
                                        </p:tgtEl>
                                      </p:cBhvr>
                                    </p:animEffect>
                                  </p:childTnLst>
                                </p:cTn>
                              </p:par>
                              <p:par>
                                <p:cTn id="40" presetID="22" presetClass="entr" presetSubtype="4" fill="hold" nodeType="withEffect">
                                  <p:stCondLst>
                                    <p:cond delay="0"/>
                                  </p:stCondLst>
                                  <p:childTnLst>
                                    <p:set>
                                      <p:cBhvr>
                                        <p:cTn id="41" dur="1" fill="hold">
                                          <p:stCondLst>
                                            <p:cond delay="0"/>
                                          </p:stCondLst>
                                        </p:cTn>
                                        <p:tgtEl>
                                          <p:spTgt spid="3">
                                            <p:txEl>
                                              <p:pRg st="9" end="9"/>
                                            </p:txEl>
                                          </p:spTgt>
                                        </p:tgtEl>
                                        <p:attrNameLst>
                                          <p:attrName>style.visibility</p:attrName>
                                        </p:attrNameLst>
                                      </p:cBhvr>
                                      <p:to>
                                        <p:strVal val="visible"/>
                                      </p:to>
                                    </p:set>
                                    <p:animEffect transition="in" filter="wipe(down)">
                                      <p:cBhvr>
                                        <p:cTn id="42" dur="500"/>
                                        <p:tgtEl>
                                          <p:spTgt spid="3">
                                            <p:txEl>
                                              <p:pRg st="9" end="9"/>
                                            </p:txEl>
                                          </p:spTgt>
                                        </p:tgtEl>
                                      </p:cBhvr>
                                    </p:animEffect>
                                  </p:childTnLst>
                                </p:cTn>
                              </p:par>
                              <p:par>
                                <p:cTn id="43" presetID="16" presetClass="entr" presetSubtype="21" fill="hold" nodeType="with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barn(inVertical)">
                                      <p:cBhvr>
                                        <p:cTn id="45" dur="500"/>
                                        <p:tgtEl>
                                          <p:spTgt spid="7"/>
                                        </p:tgtEl>
                                      </p:cBhvr>
                                    </p:animEffect>
                                  </p:childTnLst>
                                </p:cTn>
                              </p:par>
                            </p:childTnLst>
                          </p:cTn>
                        </p:par>
                      </p:childTnLst>
                    </p:cTn>
                  </p:par>
                  <p:par>
                    <p:cTn id="46" fill="hold">
                      <p:stCondLst>
                        <p:cond delay="indefinite"/>
                      </p:stCondLst>
                      <p:childTnLst>
                        <p:par>
                          <p:cTn id="47" fill="hold">
                            <p:stCondLst>
                              <p:cond delay="0"/>
                            </p:stCondLst>
                            <p:childTnLst>
                              <p:par>
                                <p:cTn id="48" presetID="4" presetClass="entr" presetSubtype="16" fill="hold" nodeType="clickEffect">
                                  <p:stCondLst>
                                    <p:cond delay="0"/>
                                  </p:stCondLst>
                                  <p:childTnLst>
                                    <p:set>
                                      <p:cBhvr>
                                        <p:cTn id="49" dur="1" fill="hold">
                                          <p:stCondLst>
                                            <p:cond delay="0"/>
                                          </p:stCondLst>
                                        </p:cTn>
                                        <p:tgtEl>
                                          <p:spTgt spid="3">
                                            <p:txEl>
                                              <p:pRg st="11" end="11"/>
                                            </p:txEl>
                                          </p:spTgt>
                                        </p:tgtEl>
                                        <p:attrNameLst>
                                          <p:attrName>style.visibility</p:attrName>
                                        </p:attrNameLst>
                                      </p:cBhvr>
                                      <p:to>
                                        <p:strVal val="visible"/>
                                      </p:to>
                                    </p:set>
                                    <p:animEffect transition="in" filter="box(in)">
                                      <p:cBhvr>
                                        <p:cTn id="50" dur="1000"/>
                                        <p:tgtEl>
                                          <p:spTgt spid="3">
                                            <p:txEl>
                                              <p:pRg st="11" end="11"/>
                                            </p:txEl>
                                          </p:spTgt>
                                        </p:tgtEl>
                                      </p:cBhvr>
                                    </p:animEffect>
                                  </p:childTnLst>
                                </p:cTn>
                              </p:par>
                              <p:par>
                                <p:cTn id="51" presetID="12" presetClass="entr" presetSubtype="4" fill="hold" nodeType="withEffect">
                                  <p:stCondLst>
                                    <p:cond delay="0"/>
                                  </p:stCondLst>
                                  <p:childTnLst>
                                    <p:set>
                                      <p:cBhvr>
                                        <p:cTn id="52" dur="1" fill="hold">
                                          <p:stCondLst>
                                            <p:cond delay="0"/>
                                          </p:stCondLst>
                                        </p:cTn>
                                        <p:tgtEl>
                                          <p:spTgt spid="3">
                                            <p:txEl>
                                              <p:pRg st="12" end="12"/>
                                            </p:txEl>
                                          </p:spTgt>
                                        </p:tgtEl>
                                        <p:attrNameLst>
                                          <p:attrName>style.visibility</p:attrName>
                                        </p:attrNameLst>
                                      </p:cBhvr>
                                      <p:to>
                                        <p:strVal val="visible"/>
                                      </p:to>
                                    </p:set>
                                    <p:animEffect transition="in" filter="slide(fromBottom)">
                                      <p:cBhvr>
                                        <p:cTn id="53" dur="1000"/>
                                        <p:tgtEl>
                                          <p:spTgt spid="3">
                                            <p:txEl>
                                              <p:pRg st="12" end="12"/>
                                            </p:txEl>
                                          </p:spTgt>
                                        </p:tgtEl>
                                      </p:cBhvr>
                                    </p:animEffect>
                                  </p:childTnLst>
                                </p:cTn>
                              </p:par>
                              <p:par>
                                <p:cTn id="54" presetID="12" presetClass="entr" presetSubtype="4" fill="hold" nodeType="withEffect">
                                  <p:stCondLst>
                                    <p:cond delay="0"/>
                                  </p:stCondLst>
                                  <p:childTnLst>
                                    <p:set>
                                      <p:cBhvr>
                                        <p:cTn id="55" dur="1" fill="hold">
                                          <p:stCondLst>
                                            <p:cond delay="0"/>
                                          </p:stCondLst>
                                        </p:cTn>
                                        <p:tgtEl>
                                          <p:spTgt spid="3">
                                            <p:txEl>
                                              <p:pRg st="13" end="13"/>
                                            </p:txEl>
                                          </p:spTgt>
                                        </p:tgtEl>
                                        <p:attrNameLst>
                                          <p:attrName>style.visibility</p:attrName>
                                        </p:attrNameLst>
                                      </p:cBhvr>
                                      <p:to>
                                        <p:strVal val="visible"/>
                                      </p:to>
                                    </p:set>
                                    <p:animEffect transition="in" filter="slide(fromBottom)">
                                      <p:cBhvr>
                                        <p:cTn id="56" dur="500"/>
                                        <p:tgtEl>
                                          <p:spTgt spid="3">
                                            <p:txEl>
                                              <p:pRg st="13" end="13"/>
                                            </p:txEl>
                                          </p:spTgt>
                                        </p:tgtEl>
                                      </p:cBhvr>
                                    </p:animEffect>
                                  </p:childTnLst>
                                </p:cTn>
                              </p:par>
                              <p:par>
                                <p:cTn id="57" presetID="12" presetClass="entr" presetSubtype="4" fill="hold" nodeType="withEffect">
                                  <p:stCondLst>
                                    <p:cond delay="0"/>
                                  </p:stCondLst>
                                  <p:childTnLst>
                                    <p:set>
                                      <p:cBhvr>
                                        <p:cTn id="58" dur="1" fill="hold">
                                          <p:stCondLst>
                                            <p:cond delay="0"/>
                                          </p:stCondLst>
                                        </p:cTn>
                                        <p:tgtEl>
                                          <p:spTgt spid="3">
                                            <p:txEl>
                                              <p:pRg st="14" end="14"/>
                                            </p:txEl>
                                          </p:spTgt>
                                        </p:tgtEl>
                                        <p:attrNameLst>
                                          <p:attrName>style.visibility</p:attrName>
                                        </p:attrNameLst>
                                      </p:cBhvr>
                                      <p:to>
                                        <p:strVal val="visible"/>
                                      </p:to>
                                    </p:set>
                                    <p:animEffect transition="in" filter="slide(fromBottom)">
                                      <p:cBhvr>
                                        <p:cTn id="59" dur="500"/>
                                        <p:tgtEl>
                                          <p:spTgt spid="3">
                                            <p:txEl>
                                              <p:pRg st="14" end="14"/>
                                            </p:txEl>
                                          </p:spTgt>
                                        </p:tgtEl>
                                      </p:cBhvr>
                                    </p:animEffect>
                                  </p:childTnLst>
                                </p:cTn>
                              </p:par>
                              <p:par>
                                <p:cTn id="60" presetID="16" presetClass="entr" presetSubtype="21" fill="hold" nodeType="withEffect">
                                  <p:stCondLst>
                                    <p:cond delay="0"/>
                                  </p:stCondLst>
                                  <p:childTnLst>
                                    <p:set>
                                      <p:cBhvr>
                                        <p:cTn id="61" dur="1" fill="hold">
                                          <p:stCondLst>
                                            <p:cond delay="0"/>
                                          </p:stCondLst>
                                        </p:cTn>
                                        <p:tgtEl>
                                          <p:spTgt spid="6"/>
                                        </p:tgtEl>
                                        <p:attrNameLst>
                                          <p:attrName>style.visibility</p:attrName>
                                        </p:attrNameLst>
                                      </p:cBhvr>
                                      <p:to>
                                        <p:strVal val="visible"/>
                                      </p:to>
                                    </p:set>
                                    <p:animEffect transition="in" filter="barn(inVertical)">
                                      <p:cBhvr>
                                        <p:cTn id="62" dur="500"/>
                                        <p:tgtEl>
                                          <p:spTgt spid="6"/>
                                        </p:tgtEl>
                                      </p:cBhvr>
                                    </p:animEffect>
                                  </p:childTnLst>
                                </p:cTn>
                              </p:par>
                            </p:childTnLst>
                          </p:cTn>
                        </p:par>
                      </p:childTnLst>
                    </p:cTn>
                  </p:par>
                  <p:par>
                    <p:cTn id="63" fill="hold">
                      <p:stCondLst>
                        <p:cond delay="indefinite"/>
                      </p:stCondLst>
                      <p:childTnLst>
                        <p:par>
                          <p:cTn id="64" fill="hold">
                            <p:stCondLst>
                              <p:cond delay="0"/>
                            </p:stCondLst>
                            <p:childTnLst>
                              <p:par>
                                <p:cTn id="65" presetID="6" presetClass="entr" presetSubtype="16" fill="hold" nodeType="clickEffect">
                                  <p:stCondLst>
                                    <p:cond delay="0"/>
                                  </p:stCondLst>
                                  <p:childTnLst>
                                    <p:set>
                                      <p:cBhvr>
                                        <p:cTn id="66" dur="1" fill="hold">
                                          <p:stCondLst>
                                            <p:cond delay="0"/>
                                          </p:stCondLst>
                                        </p:cTn>
                                        <p:tgtEl>
                                          <p:spTgt spid="3">
                                            <p:txEl>
                                              <p:pRg st="16" end="16"/>
                                            </p:txEl>
                                          </p:spTgt>
                                        </p:tgtEl>
                                        <p:attrNameLst>
                                          <p:attrName>style.visibility</p:attrName>
                                        </p:attrNameLst>
                                      </p:cBhvr>
                                      <p:to>
                                        <p:strVal val="visible"/>
                                      </p:to>
                                    </p:set>
                                    <p:animEffect transition="in" filter="circle(in)">
                                      <p:cBhvr>
                                        <p:cTn id="67" dur="1000"/>
                                        <p:tgtEl>
                                          <p:spTgt spid="3">
                                            <p:txEl>
                                              <p:pRg st="16" end="16"/>
                                            </p:txEl>
                                          </p:spTgt>
                                        </p:tgtEl>
                                      </p:cBhvr>
                                    </p:animEffect>
                                  </p:childTnLst>
                                </p:cTn>
                              </p:par>
                              <p:par>
                                <p:cTn id="68" presetID="16" presetClass="entr" presetSubtype="26" fill="hold" nodeType="withEffect">
                                  <p:stCondLst>
                                    <p:cond delay="0"/>
                                  </p:stCondLst>
                                  <p:childTnLst>
                                    <p:set>
                                      <p:cBhvr>
                                        <p:cTn id="69" dur="1" fill="hold">
                                          <p:stCondLst>
                                            <p:cond delay="0"/>
                                          </p:stCondLst>
                                        </p:cTn>
                                        <p:tgtEl>
                                          <p:spTgt spid="3">
                                            <p:txEl>
                                              <p:pRg st="17" end="17"/>
                                            </p:txEl>
                                          </p:spTgt>
                                        </p:tgtEl>
                                        <p:attrNameLst>
                                          <p:attrName>style.visibility</p:attrName>
                                        </p:attrNameLst>
                                      </p:cBhvr>
                                      <p:to>
                                        <p:strVal val="visible"/>
                                      </p:to>
                                    </p:set>
                                    <p:animEffect transition="in" filter="barn(inHorizontal)">
                                      <p:cBhvr>
                                        <p:cTn id="70" dur="1000"/>
                                        <p:tgtEl>
                                          <p:spTgt spid="3">
                                            <p:txEl>
                                              <p:pRg st="17" end="17"/>
                                            </p:txEl>
                                          </p:spTgt>
                                        </p:tgtEl>
                                      </p:cBhvr>
                                    </p:animEffect>
                                  </p:childTnLst>
                                </p:cTn>
                              </p:par>
                              <p:par>
                                <p:cTn id="71" presetID="16" presetClass="entr" presetSubtype="26" fill="hold" nodeType="withEffect">
                                  <p:stCondLst>
                                    <p:cond delay="0"/>
                                  </p:stCondLst>
                                  <p:childTnLst>
                                    <p:set>
                                      <p:cBhvr>
                                        <p:cTn id="72" dur="1" fill="hold">
                                          <p:stCondLst>
                                            <p:cond delay="0"/>
                                          </p:stCondLst>
                                        </p:cTn>
                                        <p:tgtEl>
                                          <p:spTgt spid="3">
                                            <p:txEl>
                                              <p:pRg st="18" end="18"/>
                                            </p:txEl>
                                          </p:spTgt>
                                        </p:tgtEl>
                                        <p:attrNameLst>
                                          <p:attrName>style.visibility</p:attrName>
                                        </p:attrNameLst>
                                      </p:cBhvr>
                                      <p:to>
                                        <p:strVal val="visible"/>
                                      </p:to>
                                    </p:set>
                                    <p:animEffect transition="in" filter="barn(inHorizontal)">
                                      <p:cBhvr>
                                        <p:cTn id="73" dur="500"/>
                                        <p:tgtEl>
                                          <p:spTgt spid="3">
                                            <p:txEl>
                                              <p:pRg st="18" end="18"/>
                                            </p:txEl>
                                          </p:spTgt>
                                        </p:tgtEl>
                                      </p:cBhvr>
                                    </p:animEffect>
                                  </p:childTnLst>
                                </p:cTn>
                              </p:par>
                              <p:par>
                                <p:cTn id="74" presetID="16" presetClass="entr" presetSubtype="26" fill="hold" nodeType="withEffect">
                                  <p:stCondLst>
                                    <p:cond delay="0"/>
                                  </p:stCondLst>
                                  <p:childTnLst>
                                    <p:set>
                                      <p:cBhvr>
                                        <p:cTn id="75" dur="1" fill="hold">
                                          <p:stCondLst>
                                            <p:cond delay="0"/>
                                          </p:stCondLst>
                                        </p:cTn>
                                        <p:tgtEl>
                                          <p:spTgt spid="3">
                                            <p:txEl>
                                              <p:pRg st="19" end="19"/>
                                            </p:txEl>
                                          </p:spTgt>
                                        </p:tgtEl>
                                        <p:attrNameLst>
                                          <p:attrName>style.visibility</p:attrName>
                                        </p:attrNameLst>
                                      </p:cBhvr>
                                      <p:to>
                                        <p:strVal val="visible"/>
                                      </p:to>
                                    </p:set>
                                    <p:animEffect transition="in" filter="barn(inHorizontal)">
                                      <p:cBhvr>
                                        <p:cTn id="76" dur="500"/>
                                        <p:tgtEl>
                                          <p:spTgt spid="3">
                                            <p:txEl>
                                              <p:pRg st="19" end="19"/>
                                            </p:txEl>
                                          </p:spTgt>
                                        </p:tgtEl>
                                      </p:cBhvr>
                                    </p:animEffect>
                                  </p:childTnLst>
                                </p:cTn>
                              </p:par>
                              <p:par>
                                <p:cTn id="77" presetID="42" presetClass="entr" presetSubtype="0" fill="hold" nodeType="withEffect">
                                  <p:stCondLst>
                                    <p:cond delay="0"/>
                                  </p:stCondLst>
                                  <p:childTnLst>
                                    <p:set>
                                      <p:cBhvr>
                                        <p:cTn id="78" dur="1" fill="hold">
                                          <p:stCondLst>
                                            <p:cond delay="0"/>
                                          </p:stCondLst>
                                        </p:cTn>
                                        <p:tgtEl>
                                          <p:spTgt spid="5"/>
                                        </p:tgtEl>
                                        <p:attrNameLst>
                                          <p:attrName>style.visibility</p:attrName>
                                        </p:attrNameLst>
                                      </p:cBhvr>
                                      <p:to>
                                        <p:strVal val="visible"/>
                                      </p:to>
                                    </p:set>
                                    <p:animEffect transition="in" filter="fade">
                                      <p:cBhvr>
                                        <p:cTn id="79" dur="1000"/>
                                        <p:tgtEl>
                                          <p:spTgt spid="5"/>
                                        </p:tgtEl>
                                      </p:cBhvr>
                                    </p:animEffect>
                                    <p:anim calcmode="lin" valueType="num">
                                      <p:cBhvr>
                                        <p:cTn id="80" dur="1000" fill="hold"/>
                                        <p:tgtEl>
                                          <p:spTgt spid="5"/>
                                        </p:tgtEl>
                                        <p:attrNameLst>
                                          <p:attrName>ppt_x</p:attrName>
                                        </p:attrNameLst>
                                      </p:cBhvr>
                                      <p:tavLst>
                                        <p:tav tm="0">
                                          <p:val>
                                            <p:strVal val="#ppt_x"/>
                                          </p:val>
                                        </p:tav>
                                        <p:tav tm="100000">
                                          <p:val>
                                            <p:strVal val="#ppt_x"/>
                                          </p:val>
                                        </p:tav>
                                      </p:tavLst>
                                    </p:anim>
                                    <p:anim calcmode="lin" valueType="num">
                                      <p:cBhvr>
                                        <p:cTn id="8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28260" y="6885"/>
            <a:ext cx="10535479" cy="6058894"/>
          </a:xfrm>
          <a:prstGeom prst="rect">
            <a:avLst/>
          </a:prstGeom>
        </p:spPr>
      </p:pic>
      <p:sp>
        <p:nvSpPr>
          <p:cNvPr id="5" name="文本框 6"/>
          <p:cNvSpPr txBox="1"/>
          <p:nvPr/>
        </p:nvSpPr>
        <p:spPr>
          <a:xfrm>
            <a:off x="3111524" y="2793736"/>
            <a:ext cx="6148420" cy="1477328"/>
          </a:xfrm>
          <a:prstGeom prst="rect">
            <a:avLst/>
          </a:prstGeom>
          <a:noFill/>
        </p:spPr>
        <p:txBody>
          <a:bodyPr wrap="square" rtlCol="0">
            <a:spAutoFit/>
          </a:bodyPr>
          <a:lstStyle/>
          <a:p>
            <a:pPr algn="ctr"/>
            <a:r>
              <a:rPr lang="en-US" altLang="zh-CN" sz="4500" b="1" dirty="0">
                <a:solidFill>
                  <a:prstClr val="black"/>
                </a:solidFill>
                <a:effectLst>
                  <a:glow rad="101600">
                    <a:srgbClr val="E6B91E">
                      <a:satMod val="175000"/>
                      <a:alpha val="40000"/>
                    </a:srgbClr>
                  </a:glow>
                </a:effectLst>
                <a:latin typeface="Times New Roman" panose="02020603050405020304" pitchFamily="18" charset="0"/>
                <a:ea typeface="微软雅黑" panose="020B0503020204020204" charset="-122"/>
                <a:cs typeface="Times New Roman" panose="02020603050405020304" pitchFamily="18" charset="0"/>
              </a:rPr>
              <a:t>2. Ý </a:t>
            </a:r>
            <a:r>
              <a:rPr lang="en-US" altLang="zh-CN" sz="4500" b="1" dirty="0" err="1">
                <a:solidFill>
                  <a:prstClr val="black"/>
                </a:solidFill>
                <a:effectLst>
                  <a:glow rad="101600">
                    <a:srgbClr val="E6B91E">
                      <a:satMod val="175000"/>
                      <a:alpha val="40000"/>
                    </a:srgbClr>
                  </a:glow>
                </a:effectLst>
                <a:latin typeface="Times New Roman" panose="02020603050405020304" pitchFamily="18" charset="0"/>
                <a:ea typeface="微软雅黑" panose="020B0503020204020204" charset="-122"/>
                <a:cs typeface="Times New Roman" panose="02020603050405020304" pitchFamily="18" charset="0"/>
              </a:rPr>
              <a:t>nghĩa</a:t>
            </a:r>
            <a:r>
              <a:rPr lang="en-US" altLang="zh-CN" sz="4500" b="1" dirty="0">
                <a:solidFill>
                  <a:prstClr val="black"/>
                </a:solidFill>
                <a:effectLst>
                  <a:glow rad="101600">
                    <a:srgbClr val="E6B91E">
                      <a:satMod val="175000"/>
                      <a:alpha val="40000"/>
                    </a:srgbClr>
                  </a:glow>
                </a:effectLst>
                <a:latin typeface="Times New Roman" panose="02020603050405020304" pitchFamily="18" charset="0"/>
                <a:ea typeface="微软雅黑" panose="020B0503020204020204" charset="-122"/>
                <a:cs typeface="Times New Roman" panose="02020603050405020304" pitchFamily="18" charset="0"/>
              </a:rPr>
              <a:t> </a:t>
            </a:r>
            <a:r>
              <a:rPr lang="en-US" altLang="zh-CN" sz="4500" b="1" dirty="0" err="1">
                <a:solidFill>
                  <a:prstClr val="black"/>
                </a:solidFill>
                <a:effectLst>
                  <a:glow rad="101600">
                    <a:srgbClr val="E6B91E">
                      <a:satMod val="175000"/>
                      <a:alpha val="40000"/>
                    </a:srgbClr>
                  </a:glow>
                </a:effectLst>
                <a:latin typeface="Times New Roman" panose="02020603050405020304" pitchFamily="18" charset="0"/>
                <a:ea typeface="微软雅黑" panose="020B0503020204020204" charset="-122"/>
                <a:cs typeface="Times New Roman" panose="02020603050405020304" pitchFamily="18" charset="0"/>
              </a:rPr>
              <a:t>của</a:t>
            </a:r>
            <a:r>
              <a:rPr lang="en-US" altLang="zh-CN" sz="4500" b="1" dirty="0">
                <a:solidFill>
                  <a:prstClr val="black"/>
                </a:solidFill>
                <a:effectLst>
                  <a:glow rad="101600">
                    <a:srgbClr val="E6B91E">
                      <a:satMod val="175000"/>
                      <a:alpha val="40000"/>
                    </a:srgbClr>
                  </a:glow>
                </a:effectLst>
                <a:latin typeface="Times New Roman" panose="02020603050405020304" pitchFamily="18" charset="0"/>
                <a:ea typeface="微软雅黑" panose="020B0503020204020204" charset="-122"/>
                <a:cs typeface="Times New Roman" panose="02020603050405020304" pitchFamily="18" charset="0"/>
              </a:rPr>
              <a:t> </a:t>
            </a:r>
            <a:r>
              <a:rPr lang="en-US" altLang="zh-CN" sz="4500" b="1" dirty="0" err="1">
                <a:solidFill>
                  <a:prstClr val="black"/>
                </a:solidFill>
                <a:effectLst>
                  <a:glow rad="101600">
                    <a:srgbClr val="E6B91E">
                      <a:satMod val="175000"/>
                      <a:alpha val="40000"/>
                    </a:srgbClr>
                  </a:glow>
                </a:effectLst>
                <a:latin typeface="Times New Roman" panose="02020603050405020304" pitchFamily="18" charset="0"/>
                <a:ea typeface="微软雅黑" panose="020B0503020204020204" charset="-122"/>
                <a:cs typeface="Times New Roman" panose="02020603050405020304" pitchFamily="18" charset="0"/>
              </a:rPr>
              <a:t>truyền</a:t>
            </a:r>
            <a:r>
              <a:rPr lang="en-US" altLang="zh-CN" sz="4500" b="1" dirty="0">
                <a:solidFill>
                  <a:prstClr val="black"/>
                </a:solidFill>
                <a:effectLst>
                  <a:glow rad="101600">
                    <a:srgbClr val="E6B91E">
                      <a:satMod val="175000"/>
                      <a:alpha val="40000"/>
                    </a:srgbClr>
                  </a:glow>
                </a:effectLst>
                <a:latin typeface="Times New Roman" panose="02020603050405020304" pitchFamily="18" charset="0"/>
                <a:ea typeface="微软雅黑" panose="020B0503020204020204" charset="-122"/>
                <a:cs typeface="Times New Roman" panose="02020603050405020304" pitchFamily="18" charset="0"/>
              </a:rPr>
              <a:t> </a:t>
            </a:r>
            <a:r>
              <a:rPr lang="en-US" altLang="zh-CN" sz="4500" b="1" dirty="0" err="1">
                <a:solidFill>
                  <a:prstClr val="black"/>
                </a:solidFill>
                <a:effectLst>
                  <a:glow rad="101600">
                    <a:srgbClr val="E6B91E">
                      <a:satMod val="175000"/>
                      <a:alpha val="40000"/>
                    </a:srgbClr>
                  </a:glow>
                </a:effectLst>
                <a:latin typeface="Times New Roman" panose="02020603050405020304" pitchFamily="18" charset="0"/>
                <a:ea typeface="微软雅黑" panose="020B0503020204020204" charset="-122"/>
                <a:cs typeface="Times New Roman" panose="02020603050405020304" pitchFamily="18" charset="0"/>
              </a:rPr>
              <a:t>thống</a:t>
            </a:r>
            <a:r>
              <a:rPr lang="en-US" altLang="zh-CN" sz="4500" b="1" dirty="0">
                <a:solidFill>
                  <a:prstClr val="black"/>
                </a:solidFill>
                <a:effectLst>
                  <a:glow rad="101600">
                    <a:srgbClr val="E6B91E">
                      <a:satMod val="175000"/>
                      <a:alpha val="40000"/>
                    </a:srgbClr>
                  </a:glow>
                </a:effectLst>
                <a:latin typeface="Times New Roman" panose="02020603050405020304" pitchFamily="18" charset="0"/>
                <a:ea typeface="微软雅黑" panose="020B0503020204020204" charset="-122"/>
                <a:cs typeface="Times New Roman" panose="02020603050405020304" pitchFamily="18" charset="0"/>
              </a:rPr>
              <a:t> </a:t>
            </a:r>
            <a:r>
              <a:rPr lang="en-US" altLang="zh-CN" sz="4500" b="1" dirty="0" err="1">
                <a:solidFill>
                  <a:prstClr val="black"/>
                </a:solidFill>
                <a:effectLst>
                  <a:glow rad="101600">
                    <a:srgbClr val="E6B91E">
                      <a:satMod val="175000"/>
                      <a:alpha val="40000"/>
                    </a:srgbClr>
                  </a:glow>
                </a:effectLst>
                <a:latin typeface="Times New Roman" panose="02020603050405020304" pitchFamily="18" charset="0"/>
                <a:ea typeface="微软雅黑" panose="020B0503020204020204" charset="-122"/>
                <a:cs typeface="Times New Roman" panose="02020603050405020304" pitchFamily="18" charset="0"/>
              </a:rPr>
              <a:t>gia</a:t>
            </a:r>
            <a:r>
              <a:rPr lang="en-US" altLang="zh-CN" sz="4500" b="1" dirty="0">
                <a:solidFill>
                  <a:prstClr val="black"/>
                </a:solidFill>
                <a:effectLst>
                  <a:glow rad="101600">
                    <a:srgbClr val="E6B91E">
                      <a:satMod val="175000"/>
                      <a:alpha val="40000"/>
                    </a:srgbClr>
                  </a:glow>
                </a:effectLst>
                <a:latin typeface="Times New Roman" panose="02020603050405020304" pitchFamily="18" charset="0"/>
                <a:ea typeface="微软雅黑" panose="020B0503020204020204" charset="-122"/>
                <a:cs typeface="Times New Roman" panose="02020603050405020304" pitchFamily="18" charset="0"/>
              </a:rPr>
              <a:t> </a:t>
            </a:r>
            <a:r>
              <a:rPr lang="en-US" altLang="zh-CN" sz="4500" b="1" dirty="0" err="1">
                <a:solidFill>
                  <a:prstClr val="black"/>
                </a:solidFill>
                <a:effectLst>
                  <a:glow rad="101600">
                    <a:srgbClr val="E6B91E">
                      <a:satMod val="175000"/>
                      <a:alpha val="40000"/>
                    </a:srgbClr>
                  </a:glow>
                </a:effectLst>
                <a:latin typeface="Times New Roman" panose="02020603050405020304" pitchFamily="18" charset="0"/>
                <a:ea typeface="微软雅黑" panose="020B0503020204020204" charset="-122"/>
                <a:cs typeface="Times New Roman" panose="02020603050405020304" pitchFamily="18" charset="0"/>
              </a:rPr>
              <a:t>đình</a:t>
            </a:r>
            <a:r>
              <a:rPr lang="en-US" altLang="zh-CN" sz="4500" b="1" dirty="0">
                <a:solidFill>
                  <a:prstClr val="black"/>
                </a:solidFill>
                <a:effectLst>
                  <a:glow rad="101600">
                    <a:srgbClr val="E6B91E">
                      <a:satMod val="175000"/>
                      <a:alpha val="40000"/>
                    </a:srgbClr>
                  </a:glow>
                </a:effectLst>
                <a:latin typeface="Times New Roman" panose="02020603050405020304" pitchFamily="18" charset="0"/>
                <a:ea typeface="微软雅黑" panose="020B0503020204020204" charset="-122"/>
                <a:cs typeface="Times New Roman" panose="02020603050405020304" pitchFamily="18" charset="0"/>
              </a:rPr>
              <a:t>, </a:t>
            </a:r>
            <a:r>
              <a:rPr lang="en-US" altLang="zh-CN" sz="4500" b="1" dirty="0" err="1">
                <a:solidFill>
                  <a:prstClr val="black"/>
                </a:solidFill>
                <a:effectLst>
                  <a:glow rad="101600">
                    <a:srgbClr val="E6B91E">
                      <a:satMod val="175000"/>
                      <a:alpha val="40000"/>
                    </a:srgbClr>
                  </a:glow>
                </a:effectLst>
                <a:latin typeface="Times New Roman" panose="02020603050405020304" pitchFamily="18" charset="0"/>
                <a:ea typeface="微软雅黑" panose="020B0503020204020204" charset="-122"/>
                <a:cs typeface="Times New Roman" panose="02020603050405020304" pitchFamily="18" charset="0"/>
              </a:rPr>
              <a:t>dòng</a:t>
            </a:r>
            <a:r>
              <a:rPr lang="en-US" altLang="zh-CN" sz="4500" b="1" dirty="0">
                <a:solidFill>
                  <a:prstClr val="black"/>
                </a:solidFill>
                <a:effectLst>
                  <a:glow rad="101600">
                    <a:srgbClr val="E6B91E">
                      <a:satMod val="175000"/>
                      <a:alpha val="40000"/>
                    </a:srgbClr>
                  </a:glow>
                </a:effectLst>
                <a:latin typeface="Times New Roman" panose="02020603050405020304" pitchFamily="18" charset="0"/>
                <a:ea typeface="微软雅黑" panose="020B0503020204020204" charset="-122"/>
                <a:cs typeface="Times New Roman" panose="02020603050405020304" pitchFamily="18" charset="0"/>
              </a:rPr>
              <a:t> </a:t>
            </a:r>
            <a:r>
              <a:rPr lang="en-US" altLang="zh-CN" sz="4500" b="1" dirty="0" err="1">
                <a:solidFill>
                  <a:prstClr val="black"/>
                </a:solidFill>
                <a:effectLst>
                  <a:glow rad="101600">
                    <a:srgbClr val="E6B91E">
                      <a:satMod val="175000"/>
                      <a:alpha val="40000"/>
                    </a:srgbClr>
                  </a:glow>
                </a:effectLst>
                <a:latin typeface="Times New Roman" panose="02020603050405020304" pitchFamily="18" charset="0"/>
                <a:ea typeface="微软雅黑" panose="020B0503020204020204" charset="-122"/>
                <a:cs typeface="Times New Roman" panose="02020603050405020304" pitchFamily="18" charset="0"/>
              </a:rPr>
              <a:t>họ</a:t>
            </a:r>
            <a:endParaRPr lang="zh-CN" altLang="en-US" sz="4500" b="1" dirty="0">
              <a:solidFill>
                <a:prstClr val="black"/>
              </a:solidFill>
              <a:effectLst>
                <a:glow rad="101600">
                  <a:srgbClr val="E6B91E">
                    <a:satMod val="175000"/>
                    <a:alpha val="40000"/>
                  </a:srgbClr>
                </a:glow>
              </a:effectLst>
              <a:latin typeface="Times New Roman" panose="02020603050405020304" pitchFamily="18" charset="0"/>
              <a:ea typeface="微软雅黑" panose="020B0503020204020204" charset="-122"/>
              <a:cs typeface="Times New Roman" panose="02020603050405020304" pitchFamily="18" charset="0"/>
            </a:endParaRPr>
          </a:p>
        </p:txBody>
      </p:sp>
      <p:pic>
        <p:nvPicPr>
          <p:cNvPr id="6" name="Shape 35"/>
          <p:cNvPicPr/>
          <p:nvPr/>
        </p:nvPicPr>
        <p:blipFill>
          <a:blip r:embed="rId3"/>
          <a:stretch/>
        </p:blipFill>
        <p:spPr>
          <a:xfrm>
            <a:off x="29154" y="3615486"/>
            <a:ext cx="3302443" cy="3242514"/>
          </a:xfrm>
          <a:prstGeom prst="rect">
            <a:avLst/>
          </a:prstGeom>
        </p:spPr>
      </p:pic>
      <p:pic>
        <p:nvPicPr>
          <p:cNvPr id="9" name="图片 8" descr="6fc417983c9675ce1b60e983870aeb8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37713" y="4559339"/>
            <a:ext cx="2586805"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81502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par>
                          <p:cTn id="13" fill="hold">
                            <p:stCondLst>
                              <p:cond delay="500"/>
                            </p:stCondLst>
                            <p:childTnLst>
                              <p:par>
                                <p:cTn id="14" presetID="37" presetClass="entr" presetSubtype="0"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1000"/>
                                        <p:tgtEl>
                                          <p:spTgt spid="9"/>
                                        </p:tgtEl>
                                      </p:cBhvr>
                                    </p:animEffect>
                                    <p:anim calcmode="lin" valueType="num">
                                      <p:cBhvr>
                                        <p:cTn id="17" dur="1000" fill="hold"/>
                                        <p:tgtEl>
                                          <p:spTgt spid="9"/>
                                        </p:tgtEl>
                                        <p:attrNameLst>
                                          <p:attrName>ppt_x</p:attrName>
                                        </p:attrNameLst>
                                      </p:cBhvr>
                                      <p:tavLst>
                                        <p:tav tm="0">
                                          <p:val>
                                            <p:strVal val="#ppt_x"/>
                                          </p:val>
                                        </p:tav>
                                        <p:tav tm="100000">
                                          <p:val>
                                            <p:strVal val="#ppt_x"/>
                                          </p:val>
                                        </p:tav>
                                      </p:tavLst>
                                    </p:anim>
                                    <p:anim calcmode="lin" valueType="num">
                                      <p:cBhvr>
                                        <p:cTn id="18" dur="900" decel="100000" fill="hold"/>
                                        <p:tgtEl>
                                          <p:spTgt spid="9"/>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grpSp>
        <p:nvGrpSpPr>
          <p:cNvPr id="3" name="Group 2"/>
          <p:cNvGrpSpPr/>
          <p:nvPr/>
        </p:nvGrpSpPr>
        <p:grpSpPr>
          <a:xfrm>
            <a:off x="5852105" y="-614509"/>
            <a:ext cx="6506227" cy="6720614"/>
            <a:chOff x="5959470" y="-476036"/>
            <a:chExt cx="6506227" cy="6720614"/>
          </a:xfrm>
        </p:grpSpPr>
        <p:pic>
          <p:nvPicPr>
            <p:cNvPr id="154" name="Google Shape;154;p8"/>
            <p:cNvPicPr preferRelativeResize="0"/>
            <p:nvPr/>
          </p:nvPicPr>
          <p:blipFill rotWithShape="1">
            <a:blip r:embed="rId3">
              <a:alphaModFix/>
            </a:blip>
            <a:srcRect l="16992" t="-937" r="50159" b="17086"/>
            <a:stretch/>
          </p:blipFill>
          <p:spPr>
            <a:xfrm>
              <a:off x="5959470" y="-476036"/>
              <a:ext cx="6506227" cy="6624909"/>
            </a:xfrm>
            <a:prstGeom prst="rect">
              <a:avLst/>
            </a:prstGeom>
            <a:noFill/>
            <a:ln>
              <a:noFill/>
            </a:ln>
          </p:spPr>
        </p:pic>
        <p:pic>
          <p:nvPicPr>
            <p:cNvPr id="155" name="Google Shape;155;p8"/>
            <p:cNvPicPr preferRelativeResize="0"/>
            <p:nvPr/>
          </p:nvPicPr>
          <p:blipFill rotWithShape="1">
            <a:blip r:embed="rId4">
              <a:alphaModFix/>
            </a:blip>
            <a:srcRect/>
            <a:stretch/>
          </p:blipFill>
          <p:spPr>
            <a:xfrm>
              <a:off x="8535473" y="4408838"/>
              <a:ext cx="1727891" cy="1835740"/>
            </a:xfrm>
            <a:prstGeom prst="rect">
              <a:avLst/>
            </a:prstGeom>
            <a:noFill/>
            <a:ln>
              <a:noFill/>
            </a:ln>
          </p:spPr>
        </p:pic>
      </p:grpSp>
      <p:pic>
        <p:nvPicPr>
          <p:cNvPr id="10" name="Google Shape;164;p9"/>
          <p:cNvPicPr preferRelativeResize="0"/>
          <p:nvPr/>
        </p:nvPicPr>
        <p:blipFill rotWithShape="1">
          <a:blip r:embed="rId5">
            <a:alphaModFix/>
          </a:blip>
          <a:srcRect l="15285" t="10430" r="46645" b="11190"/>
          <a:stretch/>
        </p:blipFill>
        <p:spPr>
          <a:xfrm>
            <a:off x="-652943" y="1483568"/>
            <a:ext cx="7154158" cy="5748081"/>
          </a:xfrm>
          <a:prstGeom prst="rect">
            <a:avLst/>
          </a:prstGeom>
          <a:noFill/>
          <a:ln>
            <a:noFill/>
          </a:ln>
        </p:spPr>
      </p:pic>
      <p:pic>
        <p:nvPicPr>
          <p:cNvPr id="11" name="Google Shape;165;p9"/>
          <p:cNvPicPr preferRelativeResize="0"/>
          <p:nvPr/>
        </p:nvPicPr>
        <p:blipFill rotWithShape="1">
          <a:blip r:embed="rId6">
            <a:alphaModFix/>
          </a:blip>
          <a:srcRect l="18975" t="9789" r="12467"/>
          <a:stretch/>
        </p:blipFill>
        <p:spPr>
          <a:xfrm>
            <a:off x="5541853" y="5156420"/>
            <a:ext cx="2124215" cy="1899370"/>
          </a:xfrm>
          <a:prstGeom prst="rect">
            <a:avLst/>
          </a:prstGeom>
          <a:noFill/>
          <a:ln>
            <a:noFill/>
          </a:ln>
        </p:spPr>
      </p:pic>
      <p:sp>
        <p:nvSpPr>
          <p:cNvPr id="8" name="Rectangle 7"/>
          <p:cNvSpPr/>
          <p:nvPr/>
        </p:nvSpPr>
        <p:spPr>
          <a:xfrm>
            <a:off x="405215" y="2331346"/>
            <a:ext cx="5305120" cy="4339650"/>
          </a:xfrm>
          <a:prstGeom prst="rect">
            <a:avLst/>
          </a:prstGeom>
        </p:spPr>
        <p:txBody>
          <a:bodyPr wrap="square">
            <a:spAutoFit/>
          </a:bodyPr>
          <a:lstStyle/>
          <a:p>
            <a:pPr algn="just"/>
            <a:r>
              <a:rPr lang="en-US" sz="2300" b="1" dirty="0">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   </a:t>
            </a:r>
            <a:r>
              <a:rPr lang="vi-VN" sz="2300" b="1" dirty="0">
                <a:solidFill>
                  <a:srgbClr val="0000FF"/>
                </a:solidFill>
                <a:latin typeface="Times New Roman" panose="02020603050405020304" pitchFamily="18" charset="0"/>
                <a:ea typeface="Courier New" panose="02070309020205020404" pitchFamily="49" charset="0"/>
                <a:cs typeface="Times New Roman" panose="02020603050405020304" pitchFamily="18" charset="0"/>
              </a:rPr>
              <a:t>Dung xa nhà lên phố huyện học. Mỗi khi gặp khó khăn trong cuộc sống hay học tập, Dung lại nhớ tới ông ngoại, người đã cần cù lao động, khai khẩn đất đai đề trồng trọt, chăn nuôi. Cũng như ông ngoại, bố mẹ Dung không quản khó khăn, vất vả đề tiếp tục mở rộng và phát triển kinh tế. Bạn cảm thấy tự hào về tinh thần lao động chăm chỉ và không ngại khó của ông ngoại và bố mẹ mình. Nhờ đó, bạn có động lực đề tiếp tục học tập tốt dù ở xa nhà.</a:t>
            </a:r>
            <a:endParaRPr lang="en-US" sz="2300" b="1" dirty="0">
              <a:solidFill>
                <a:srgbClr val="0000FF"/>
              </a:solidFill>
              <a:latin typeface="Times New Roman" panose="02020603050405020304" pitchFamily="18" charset="0"/>
              <a:cs typeface="Times New Roman" panose="02020603050405020304" pitchFamily="18" charset="0"/>
            </a:endParaRPr>
          </a:p>
        </p:txBody>
      </p:sp>
      <p:sp>
        <p:nvSpPr>
          <p:cNvPr id="9" name="Rectangle 8"/>
          <p:cNvSpPr/>
          <p:nvPr/>
        </p:nvSpPr>
        <p:spPr>
          <a:xfrm>
            <a:off x="6240141" y="1192451"/>
            <a:ext cx="5514420" cy="3723007"/>
          </a:xfrm>
          <a:prstGeom prst="rect">
            <a:avLst/>
          </a:prstGeom>
        </p:spPr>
        <p:txBody>
          <a:bodyPr wrap="square">
            <a:spAutoFit/>
          </a:bodyPr>
          <a:lstStyle/>
          <a:p>
            <a:pPr marL="190500" marR="0" indent="-190500" algn="just">
              <a:lnSpc>
                <a:spcPct val="115000"/>
              </a:lnSpc>
              <a:spcBef>
                <a:spcPts val="0"/>
              </a:spcBef>
              <a:spcAft>
                <a:spcPts val="0"/>
              </a:spcAft>
            </a:pPr>
            <a:r>
              <a:rPr lang="en-US" sz="2300" dirty="0">
                <a:latin typeface="Times New Roman" panose="02020603050405020304" pitchFamily="18" charset="0"/>
                <a:ea typeface="Arial" panose="020B0604020202020204" pitchFamily="34" charset="0"/>
                <a:cs typeface="Times New Roman" panose="02020603050405020304" pitchFamily="18" charset="0"/>
              </a:rPr>
              <a:t>       </a:t>
            </a:r>
            <a:r>
              <a:rPr lang="vi-VN" sz="2300" b="1" dirty="0">
                <a:latin typeface="Times New Roman" panose="02020603050405020304" pitchFamily="18" charset="0"/>
                <a:ea typeface="Arial" panose="020B0604020202020204" pitchFamily="34" charset="0"/>
                <a:cs typeface="Times New Roman" panose="02020603050405020304" pitchFamily="18" charset="0"/>
              </a:rPr>
              <a:t>Gia đình Nam có nhiều thế hệ sống chung một nhà, việc duy trì nề nếp, gia phong “kính trên, nhường dưới”, “uống nước nhớ nguồn” đã trở thành truyền thống của gia đình. Mỗi thế hệ có nếp nghĩ, cách sống khác nhau nhưng mọi người luôn lắng nghe và bao dung nên cuộc sống gia đình luôn đoàn kết, vui vẻ, đầm ấm.</a:t>
            </a:r>
            <a:endParaRPr lang="en-US" sz="2300" b="1" dirty="0">
              <a:effectLst/>
              <a:latin typeface="Times New Roman" panose="02020603050405020304" pitchFamily="18" charset="0"/>
              <a:ea typeface="Arial" panose="020B0604020202020204" pitchFamily="34" charset="0"/>
              <a:cs typeface="Times New Roman" panose="02020603050405020304" pitchFamily="18" charset="0"/>
            </a:endParaRPr>
          </a:p>
        </p:txBody>
      </p:sp>
      <p:pic>
        <p:nvPicPr>
          <p:cNvPr id="12" name="图片 6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2042" y="0"/>
            <a:ext cx="422917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7"/>
          <p:cNvSpPr txBox="1">
            <a:spLocks noChangeArrowheads="1"/>
          </p:cNvSpPr>
          <p:nvPr/>
        </p:nvSpPr>
        <p:spPr bwMode="auto">
          <a:xfrm>
            <a:off x="704681" y="374415"/>
            <a:ext cx="32639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algn="l" fontAlgn="base">
              <a:lnSpc>
                <a:spcPct val="150000"/>
              </a:lnSpc>
              <a:spcBef>
                <a:spcPct val="0"/>
              </a:spcBef>
              <a:spcAft>
                <a:spcPct val="0"/>
              </a:spcAft>
            </a:pPr>
            <a:r>
              <a:rPr lang="en-US" altLang="en-US" sz="2800" b="1" dirty="0">
                <a:solidFill>
                  <a:srgbClr val="0070C0"/>
                </a:solidFill>
                <a:latin typeface="Times New Roman" panose="02020603050405020304" pitchFamily="18" charset="0"/>
                <a:cs typeface="Times New Roman" panose="02020603050405020304" pitchFamily="18" charset="0"/>
              </a:rPr>
              <a:t>ĐỌC THÔNG TIN</a:t>
            </a:r>
            <a:endParaRPr lang="en-US" altLang="en-US" sz="2000" dirty="0">
              <a:solidFill>
                <a:srgbClr val="5F5F5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76456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1000"/>
                                        <p:tgtEl>
                                          <p:spTgt spid="11"/>
                                        </p:tgtEl>
                                        <p:attrNameLst>
                                          <p:attrName>ppt_x</p:attrName>
                                        </p:attrNameLst>
                                      </p:cBhvr>
                                      <p:tavLst>
                                        <p:tav tm="0">
                                          <p:val>
                                            <p:strVal val="#ppt_x+1"/>
                                          </p:val>
                                        </p:tav>
                                        <p:tav tm="100000">
                                          <p:val>
                                            <p:strVal val="#ppt_x"/>
                                          </p:val>
                                        </p:tav>
                                      </p:tavLst>
                                    </p:anim>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p:cTn id="16" dur="500" fill="hold"/>
                                        <p:tgtEl>
                                          <p:spTgt spid="12"/>
                                        </p:tgtEl>
                                        <p:attrNameLst>
                                          <p:attrName>ppt_w</p:attrName>
                                        </p:attrNameLst>
                                      </p:cBhvr>
                                      <p:tavLst>
                                        <p:tav tm="0">
                                          <p:val>
                                            <p:fltVal val="0"/>
                                          </p:val>
                                        </p:tav>
                                        <p:tav tm="100000">
                                          <p:val>
                                            <p:strVal val="#ppt_w"/>
                                          </p:val>
                                        </p:tav>
                                      </p:tavLst>
                                    </p:anim>
                                    <p:anim calcmode="lin" valueType="num">
                                      <p:cBhvr>
                                        <p:cTn id="17" dur="500" fill="hold"/>
                                        <p:tgtEl>
                                          <p:spTgt spid="12"/>
                                        </p:tgtEl>
                                        <p:attrNameLst>
                                          <p:attrName>ppt_h</p:attrName>
                                        </p:attrNameLst>
                                      </p:cBhvr>
                                      <p:tavLst>
                                        <p:tav tm="0">
                                          <p:val>
                                            <p:fltVal val="0"/>
                                          </p:val>
                                        </p:tav>
                                        <p:tav tm="100000">
                                          <p:val>
                                            <p:strVal val="#ppt_h"/>
                                          </p:val>
                                        </p:tav>
                                      </p:tavLst>
                                    </p:anim>
                                    <p:animEffect transition="in" filter="fade">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2"/>
          <p:cNvSpPr>
            <a:spLocks noChangeArrowheads="1"/>
          </p:cNvSpPr>
          <p:nvPr/>
        </p:nvSpPr>
        <p:spPr bwMode="auto">
          <a:xfrm>
            <a:off x="4839046" y="2178895"/>
            <a:ext cx="685800" cy="762000"/>
          </a:xfrm>
          <a:prstGeom prst="ellipse">
            <a:avLst/>
          </a:prstGeom>
          <a:solidFill>
            <a:srgbClr val="009999"/>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DDDDDD"/>
                </a:solidFill>
                <a:effectLst/>
                <a:uLnTx/>
                <a:uFillTx/>
                <a:latin typeface="Arial" panose="020B0604020202020204" pitchFamily="34" charset="0"/>
              </a:rPr>
              <a:t>1</a:t>
            </a:r>
          </a:p>
        </p:txBody>
      </p:sp>
      <p:sp>
        <p:nvSpPr>
          <p:cNvPr id="5" name="Oval 3"/>
          <p:cNvSpPr>
            <a:spLocks noChangeArrowheads="1"/>
          </p:cNvSpPr>
          <p:nvPr/>
        </p:nvSpPr>
        <p:spPr bwMode="auto">
          <a:xfrm>
            <a:off x="3962746" y="2178895"/>
            <a:ext cx="685800" cy="762000"/>
          </a:xfrm>
          <a:prstGeom prst="ellipse">
            <a:avLst/>
          </a:prstGeom>
          <a:solidFill>
            <a:srgbClr val="009999"/>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dirty="0">
                <a:ln>
                  <a:noFill/>
                </a:ln>
                <a:solidFill>
                  <a:srgbClr val="DDDDDD"/>
                </a:solidFill>
                <a:effectLst/>
                <a:uLnTx/>
                <a:uFillTx/>
                <a:latin typeface="Arial" panose="020B0604020202020204" pitchFamily="34" charset="0"/>
              </a:rPr>
              <a:t>1</a:t>
            </a:r>
          </a:p>
        </p:txBody>
      </p:sp>
      <p:sp>
        <p:nvSpPr>
          <p:cNvPr id="6" name="Oval 4"/>
          <p:cNvSpPr>
            <a:spLocks noChangeArrowheads="1"/>
          </p:cNvSpPr>
          <p:nvPr/>
        </p:nvSpPr>
        <p:spPr bwMode="auto">
          <a:xfrm>
            <a:off x="5715346" y="2211459"/>
            <a:ext cx="685800" cy="762000"/>
          </a:xfrm>
          <a:prstGeom prst="ellipse">
            <a:avLst/>
          </a:prstGeom>
          <a:solidFill>
            <a:srgbClr val="009999"/>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DDDDDD"/>
                </a:solidFill>
                <a:effectLst/>
                <a:uLnTx/>
                <a:uFillTx/>
                <a:latin typeface="Arial" panose="020B0604020202020204" pitchFamily="34" charset="0"/>
              </a:rPr>
              <a:t>1</a:t>
            </a:r>
          </a:p>
        </p:txBody>
      </p:sp>
      <p:sp>
        <p:nvSpPr>
          <p:cNvPr id="7" name="Oval 5"/>
          <p:cNvSpPr>
            <a:spLocks noChangeArrowheads="1"/>
          </p:cNvSpPr>
          <p:nvPr/>
        </p:nvSpPr>
        <p:spPr bwMode="auto">
          <a:xfrm>
            <a:off x="9868246" y="2200346"/>
            <a:ext cx="685800" cy="762000"/>
          </a:xfrm>
          <a:prstGeom prst="ellipse">
            <a:avLst/>
          </a:prstGeom>
          <a:solidFill>
            <a:srgbClr val="FF0000"/>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DDDDDD"/>
                </a:solidFill>
                <a:effectLst/>
                <a:uLnTx/>
                <a:uFillTx/>
                <a:latin typeface="Arial" panose="020B0604020202020204" pitchFamily="34" charset="0"/>
              </a:rPr>
              <a:t>3</a:t>
            </a:r>
          </a:p>
        </p:txBody>
      </p:sp>
      <p:sp>
        <p:nvSpPr>
          <p:cNvPr id="8" name="Oval 6"/>
          <p:cNvSpPr>
            <a:spLocks noChangeArrowheads="1"/>
          </p:cNvSpPr>
          <p:nvPr/>
        </p:nvSpPr>
        <p:spPr bwMode="auto">
          <a:xfrm>
            <a:off x="11475749" y="2176796"/>
            <a:ext cx="685800" cy="762000"/>
          </a:xfrm>
          <a:prstGeom prst="ellipse">
            <a:avLst/>
          </a:prstGeom>
          <a:solidFill>
            <a:srgbClr val="FF0000"/>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DDDDDD"/>
                </a:solidFill>
                <a:effectLst/>
                <a:uLnTx/>
                <a:uFillTx/>
                <a:latin typeface="Arial" panose="020B0604020202020204" pitchFamily="34" charset="0"/>
              </a:rPr>
              <a:t>3</a:t>
            </a:r>
          </a:p>
        </p:txBody>
      </p:sp>
      <p:sp>
        <p:nvSpPr>
          <p:cNvPr id="9" name="Oval 7"/>
          <p:cNvSpPr>
            <a:spLocks noChangeArrowheads="1"/>
          </p:cNvSpPr>
          <p:nvPr/>
        </p:nvSpPr>
        <p:spPr bwMode="auto">
          <a:xfrm>
            <a:off x="10630246" y="2176796"/>
            <a:ext cx="685800" cy="762000"/>
          </a:xfrm>
          <a:prstGeom prst="ellipse">
            <a:avLst/>
          </a:prstGeom>
          <a:solidFill>
            <a:srgbClr val="FF0000"/>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DDDDDD"/>
                </a:solidFill>
                <a:effectLst/>
                <a:uLnTx/>
                <a:uFillTx/>
                <a:latin typeface="Arial" panose="020B0604020202020204" pitchFamily="34" charset="0"/>
              </a:rPr>
              <a:t>3</a:t>
            </a:r>
          </a:p>
        </p:txBody>
      </p:sp>
      <p:sp>
        <p:nvSpPr>
          <p:cNvPr id="10" name="Oval 8"/>
          <p:cNvSpPr>
            <a:spLocks noChangeArrowheads="1"/>
          </p:cNvSpPr>
          <p:nvPr/>
        </p:nvSpPr>
        <p:spPr bwMode="auto">
          <a:xfrm>
            <a:off x="8763346" y="2263053"/>
            <a:ext cx="685800" cy="762000"/>
          </a:xfrm>
          <a:prstGeom prst="ellipse">
            <a:avLst/>
          </a:prstGeom>
          <a:solidFill>
            <a:srgbClr val="008000"/>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DDDDDD"/>
                </a:solidFill>
                <a:effectLst/>
                <a:uLnTx/>
                <a:uFillTx/>
                <a:latin typeface="Arial" panose="020B0604020202020204" pitchFamily="34" charset="0"/>
              </a:rPr>
              <a:t>2</a:t>
            </a:r>
          </a:p>
        </p:txBody>
      </p:sp>
      <p:sp>
        <p:nvSpPr>
          <p:cNvPr id="11" name="Oval 9"/>
          <p:cNvSpPr>
            <a:spLocks noChangeArrowheads="1"/>
          </p:cNvSpPr>
          <p:nvPr/>
        </p:nvSpPr>
        <p:spPr bwMode="auto">
          <a:xfrm>
            <a:off x="7010746" y="2211459"/>
            <a:ext cx="685800" cy="762000"/>
          </a:xfrm>
          <a:prstGeom prst="ellipse">
            <a:avLst/>
          </a:prstGeom>
          <a:solidFill>
            <a:srgbClr val="008000"/>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DDDDDD"/>
                </a:solidFill>
                <a:effectLst/>
                <a:uLnTx/>
                <a:uFillTx/>
                <a:latin typeface="Arial" panose="020B0604020202020204" pitchFamily="34" charset="0"/>
              </a:rPr>
              <a:t>2</a:t>
            </a:r>
          </a:p>
        </p:txBody>
      </p:sp>
      <p:sp>
        <p:nvSpPr>
          <p:cNvPr id="12" name="Oval 10"/>
          <p:cNvSpPr>
            <a:spLocks noChangeArrowheads="1"/>
          </p:cNvSpPr>
          <p:nvPr/>
        </p:nvSpPr>
        <p:spPr bwMode="auto">
          <a:xfrm>
            <a:off x="7878447" y="2173359"/>
            <a:ext cx="685800" cy="762000"/>
          </a:xfrm>
          <a:prstGeom prst="ellipse">
            <a:avLst/>
          </a:prstGeom>
          <a:solidFill>
            <a:srgbClr val="008000"/>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DDDDDD"/>
                </a:solidFill>
                <a:effectLst/>
                <a:uLnTx/>
                <a:uFillTx/>
                <a:latin typeface="Arial" panose="020B0604020202020204" pitchFamily="34" charset="0"/>
              </a:rPr>
              <a:t>2</a:t>
            </a:r>
          </a:p>
        </p:txBody>
      </p:sp>
      <p:sp>
        <p:nvSpPr>
          <p:cNvPr id="13" name="Oval 11"/>
          <p:cNvSpPr>
            <a:spLocks noChangeArrowheads="1"/>
          </p:cNvSpPr>
          <p:nvPr/>
        </p:nvSpPr>
        <p:spPr bwMode="auto">
          <a:xfrm>
            <a:off x="9944446" y="4546671"/>
            <a:ext cx="685800" cy="762000"/>
          </a:xfrm>
          <a:prstGeom prst="ellipse">
            <a:avLst/>
          </a:prstGeom>
          <a:solidFill>
            <a:srgbClr val="009999"/>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DDDDDD"/>
                </a:solidFill>
                <a:effectLst/>
                <a:uLnTx/>
                <a:uFillTx/>
                <a:latin typeface="Arial" panose="020B0604020202020204" pitchFamily="34" charset="0"/>
              </a:rPr>
              <a:t>1</a:t>
            </a:r>
          </a:p>
        </p:txBody>
      </p:sp>
      <p:sp>
        <p:nvSpPr>
          <p:cNvPr id="14" name="Oval 12"/>
          <p:cNvSpPr>
            <a:spLocks noChangeArrowheads="1"/>
          </p:cNvSpPr>
          <p:nvPr/>
        </p:nvSpPr>
        <p:spPr bwMode="auto">
          <a:xfrm>
            <a:off x="7201246" y="4622871"/>
            <a:ext cx="685800" cy="762000"/>
          </a:xfrm>
          <a:prstGeom prst="ellipse">
            <a:avLst/>
          </a:prstGeom>
          <a:solidFill>
            <a:srgbClr val="009999"/>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DDDDDD"/>
                </a:solidFill>
                <a:effectLst/>
                <a:uLnTx/>
                <a:uFillTx/>
                <a:latin typeface="Arial" panose="020B0604020202020204" pitchFamily="34" charset="0"/>
              </a:rPr>
              <a:t>1</a:t>
            </a:r>
          </a:p>
        </p:txBody>
      </p:sp>
      <p:sp>
        <p:nvSpPr>
          <p:cNvPr id="15" name="Oval 13"/>
          <p:cNvSpPr>
            <a:spLocks noChangeArrowheads="1"/>
          </p:cNvSpPr>
          <p:nvPr/>
        </p:nvSpPr>
        <p:spPr bwMode="auto">
          <a:xfrm>
            <a:off x="4229446" y="4622871"/>
            <a:ext cx="685800" cy="762000"/>
          </a:xfrm>
          <a:prstGeom prst="ellipse">
            <a:avLst/>
          </a:prstGeom>
          <a:solidFill>
            <a:srgbClr val="009999"/>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DDDDDD"/>
                </a:solidFill>
                <a:effectLst/>
                <a:uLnTx/>
                <a:uFillTx/>
                <a:latin typeface="Arial" panose="020B0604020202020204" pitchFamily="34" charset="0"/>
              </a:rPr>
              <a:t>1</a:t>
            </a:r>
          </a:p>
        </p:txBody>
      </p:sp>
      <p:sp>
        <p:nvSpPr>
          <p:cNvPr id="16" name="Oval 14"/>
          <p:cNvSpPr>
            <a:spLocks noChangeArrowheads="1"/>
          </p:cNvSpPr>
          <p:nvPr/>
        </p:nvSpPr>
        <p:spPr bwMode="auto">
          <a:xfrm>
            <a:off x="10706446" y="4546671"/>
            <a:ext cx="685800" cy="762000"/>
          </a:xfrm>
          <a:prstGeom prst="ellipse">
            <a:avLst/>
          </a:prstGeom>
          <a:solidFill>
            <a:srgbClr val="008000"/>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DDDDDD"/>
                </a:solidFill>
                <a:effectLst/>
                <a:uLnTx/>
                <a:uFillTx/>
                <a:latin typeface="Arial" panose="020B0604020202020204" pitchFamily="34" charset="0"/>
              </a:rPr>
              <a:t>2</a:t>
            </a:r>
          </a:p>
        </p:txBody>
      </p:sp>
      <p:sp>
        <p:nvSpPr>
          <p:cNvPr id="17" name="Oval 15"/>
          <p:cNvSpPr>
            <a:spLocks noChangeArrowheads="1"/>
          </p:cNvSpPr>
          <p:nvPr/>
        </p:nvSpPr>
        <p:spPr bwMode="auto">
          <a:xfrm>
            <a:off x="7963246" y="4622871"/>
            <a:ext cx="685800" cy="762000"/>
          </a:xfrm>
          <a:prstGeom prst="ellipse">
            <a:avLst/>
          </a:prstGeom>
          <a:solidFill>
            <a:srgbClr val="008000"/>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DDDDDD"/>
                </a:solidFill>
                <a:effectLst/>
                <a:uLnTx/>
                <a:uFillTx/>
                <a:latin typeface="Arial" panose="020B0604020202020204" pitchFamily="34" charset="0"/>
              </a:rPr>
              <a:t>2</a:t>
            </a:r>
          </a:p>
        </p:txBody>
      </p:sp>
      <p:sp>
        <p:nvSpPr>
          <p:cNvPr id="18" name="Oval 16"/>
          <p:cNvSpPr>
            <a:spLocks noChangeArrowheads="1"/>
          </p:cNvSpPr>
          <p:nvPr/>
        </p:nvSpPr>
        <p:spPr bwMode="auto">
          <a:xfrm>
            <a:off x="4991446" y="4622871"/>
            <a:ext cx="685800" cy="762000"/>
          </a:xfrm>
          <a:prstGeom prst="ellipse">
            <a:avLst/>
          </a:prstGeom>
          <a:solidFill>
            <a:srgbClr val="008000"/>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DDDDDD"/>
                </a:solidFill>
                <a:effectLst/>
                <a:uLnTx/>
                <a:uFillTx/>
                <a:latin typeface="Arial" panose="020B0604020202020204" pitchFamily="34" charset="0"/>
              </a:rPr>
              <a:t>2</a:t>
            </a:r>
          </a:p>
        </p:txBody>
      </p:sp>
      <p:sp>
        <p:nvSpPr>
          <p:cNvPr id="19" name="Oval 17"/>
          <p:cNvSpPr>
            <a:spLocks noChangeArrowheads="1"/>
          </p:cNvSpPr>
          <p:nvPr/>
        </p:nvSpPr>
        <p:spPr bwMode="auto">
          <a:xfrm>
            <a:off x="11468446" y="4546671"/>
            <a:ext cx="685800" cy="762000"/>
          </a:xfrm>
          <a:prstGeom prst="ellipse">
            <a:avLst/>
          </a:prstGeom>
          <a:solidFill>
            <a:srgbClr val="FF0000"/>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DDDDDD"/>
                </a:solidFill>
                <a:effectLst/>
                <a:uLnTx/>
                <a:uFillTx/>
                <a:latin typeface="Arial" panose="020B0604020202020204" pitchFamily="34" charset="0"/>
              </a:rPr>
              <a:t>3</a:t>
            </a:r>
          </a:p>
        </p:txBody>
      </p:sp>
      <p:sp>
        <p:nvSpPr>
          <p:cNvPr id="20" name="Oval 18"/>
          <p:cNvSpPr>
            <a:spLocks noChangeArrowheads="1"/>
          </p:cNvSpPr>
          <p:nvPr/>
        </p:nvSpPr>
        <p:spPr bwMode="auto">
          <a:xfrm>
            <a:off x="8725246" y="4622871"/>
            <a:ext cx="685800" cy="762000"/>
          </a:xfrm>
          <a:prstGeom prst="ellipse">
            <a:avLst/>
          </a:prstGeom>
          <a:solidFill>
            <a:srgbClr val="FF0000"/>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DDDDDD"/>
                </a:solidFill>
                <a:effectLst/>
                <a:uLnTx/>
                <a:uFillTx/>
                <a:latin typeface="Arial" panose="020B0604020202020204" pitchFamily="34" charset="0"/>
              </a:rPr>
              <a:t>3</a:t>
            </a:r>
          </a:p>
        </p:txBody>
      </p:sp>
      <p:sp>
        <p:nvSpPr>
          <p:cNvPr id="21" name="Oval 19"/>
          <p:cNvSpPr>
            <a:spLocks noChangeArrowheads="1"/>
          </p:cNvSpPr>
          <p:nvPr/>
        </p:nvSpPr>
        <p:spPr bwMode="auto">
          <a:xfrm>
            <a:off x="5753446" y="4622871"/>
            <a:ext cx="685800" cy="762000"/>
          </a:xfrm>
          <a:prstGeom prst="ellipse">
            <a:avLst/>
          </a:prstGeom>
          <a:solidFill>
            <a:srgbClr val="FF0000"/>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DDDDDD"/>
                </a:solidFill>
                <a:effectLst/>
                <a:uLnTx/>
                <a:uFillTx/>
                <a:latin typeface="Arial" panose="020B0604020202020204" pitchFamily="34" charset="0"/>
              </a:rPr>
              <a:t>3</a:t>
            </a:r>
          </a:p>
        </p:txBody>
      </p:sp>
      <p:sp>
        <p:nvSpPr>
          <p:cNvPr id="22" name="Line 20"/>
          <p:cNvSpPr>
            <a:spLocks noChangeShapeType="1"/>
          </p:cNvSpPr>
          <p:nvPr/>
        </p:nvSpPr>
        <p:spPr bwMode="auto">
          <a:xfrm>
            <a:off x="4381846" y="2946471"/>
            <a:ext cx="228600" cy="1600200"/>
          </a:xfrm>
          <a:prstGeom prst="line">
            <a:avLst/>
          </a:prstGeom>
          <a:noFill/>
          <a:ln w="57150">
            <a:solidFill>
              <a:schemeClr val="accent2">
                <a:lumMod val="60000"/>
                <a:lumOff val="40000"/>
              </a:schemeClr>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en-US" sz="2400" b="0" i="0" u="none" strike="noStrike" kern="0" cap="none" spc="0" normalizeH="0" baseline="0" noProof="0">
              <a:ln>
                <a:noFill/>
              </a:ln>
              <a:solidFill>
                <a:srgbClr val="DDDDDD"/>
              </a:solidFill>
              <a:effectLst/>
              <a:uLnTx/>
              <a:uFillTx/>
              <a:latin typeface="Times New Roman" panose="02020603050405020304" pitchFamily="18" charset="0"/>
            </a:endParaRPr>
          </a:p>
        </p:txBody>
      </p:sp>
      <p:sp>
        <p:nvSpPr>
          <p:cNvPr id="23" name="Line 21"/>
          <p:cNvSpPr>
            <a:spLocks noChangeShapeType="1"/>
          </p:cNvSpPr>
          <p:nvPr/>
        </p:nvSpPr>
        <p:spPr bwMode="auto">
          <a:xfrm>
            <a:off x="5259733" y="2900434"/>
            <a:ext cx="2057400" cy="1676400"/>
          </a:xfrm>
          <a:prstGeom prst="line">
            <a:avLst/>
          </a:prstGeom>
          <a:noFill/>
          <a:ln w="57150">
            <a:solidFill>
              <a:schemeClr val="accent2">
                <a:lumMod val="60000"/>
                <a:lumOff val="40000"/>
              </a:schemeClr>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en-US" sz="2400" b="0" i="0" u="none" strike="noStrike" kern="0" cap="none" spc="0" normalizeH="0" baseline="0" noProof="0">
              <a:ln>
                <a:noFill/>
              </a:ln>
              <a:solidFill>
                <a:srgbClr val="DDDDDD"/>
              </a:solidFill>
              <a:effectLst/>
              <a:uLnTx/>
              <a:uFillTx/>
              <a:latin typeface="Times New Roman" panose="02020603050405020304" pitchFamily="18" charset="0"/>
            </a:endParaRPr>
          </a:p>
        </p:txBody>
      </p:sp>
      <p:sp>
        <p:nvSpPr>
          <p:cNvPr id="24" name="Line 22"/>
          <p:cNvSpPr>
            <a:spLocks noChangeShapeType="1"/>
          </p:cNvSpPr>
          <p:nvPr/>
        </p:nvSpPr>
        <p:spPr bwMode="auto">
          <a:xfrm flipH="1">
            <a:off x="6363046" y="2870271"/>
            <a:ext cx="3657600" cy="1676400"/>
          </a:xfrm>
          <a:prstGeom prst="line">
            <a:avLst/>
          </a:prstGeom>
          <a:noFill/>
          <a:ln w="57150">
            <a:solidFill>
              <a:schemeClr val="accent2">
                <a:lumMod val="60000"/>
                <a:lumOff val="40000"/>
              </a:schemeClr>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en-US" sz="2400" b="0" i="0" u="none" strike="noStrike" kern="0" cap="none" spc="0" normalizeH="0" baseline="0" noProof="0">
              <a:ln>
                <a:noFill/>
              </a:ln>
              <a:solidFill>
                <a:srgbClr val="DDDDDD"/>
              </a:solidFill>
              <a:effectLst/>
              <a:uLnTx/>
              <a:uFillTx/>
              <a:latin typeface="Times New Roman" panose="02020603050405020304" pitchFamily="18" charset="0"/>
            </a:endParaRPr>
          </a:p>
        </p:txBody>
      </p:sp>
      <p:sp>
        <p:nvSpPr>
          <p:cNvPr id="25" name="Line 23"/>
          <p:cNvSpPr>
            <a:spLocks noChangeShapeType="1"/>
          </p:cNvSpPr>
          <p:nvPr/>
        </p:nvSpPr>
        <p:spPr bwMode="auto">
          <a:xfrm flipH="1">
            <a:off x="5524846" y="2946471"/>
            <a:ext cx="1676400" cy="1676400"/>
          </a:xfrm>
          <a:prstGeom prst="line">
            <a:avLst/>
          </a:prstGeom>
          <a:noFill/>
          <a:ln w="57150">
            <a:solidFill>
              <a:schemeClr val="accent2">
                <a:lumMod val="60000"/>
                <a:lumOff val="40000"/>
              </a:schemeClr>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en-US" sz="2400" b="0" i="0" u="none" strike="noStrike" kern="0" cap="none" spc="0" normalizeH="0" baseline="0" noProof="0">
              <a:ln>
                <a:noFill/>
              </a:ln>
              <a:solidFill>
                <a:srgbClr val="DDDDDD"/>
              </a:solidFill>
              <a:effectLst/>
              <a:uLnTx/>
              <a:uFillTx/>
              <a:latin typeface="Times New Roman" panose="02020603050405020304" pitchFamily="18" charset="0"/>
            </a:endParaRPr>
          </a:p>
        </p:txBody>
      </p:sp>
      <p:sp>
        <p:nvSpPr>
          <p:cNvPr id="26" name="Line 24"/>
          <p:cNvSpPr>
            <a:spLocks noChangeShapeType="1"/>
          </p:cNvSpPr>
          <p:nvPr/>
        </p:nvSpPr>
        <p:spPr bwMode="auto">
          <a:xfrm>
            <a:off x="9220546" y="2973459"/>
            <a:ext cx="1752600" cy="1524000"/>
          </a:xfrm>
          <a:prstGeom prst="line">
            <a:avLst/>
          </a:prstGeom>
          <a:noFill/>
          <a:ln w="57150">
            <a:solidFill>
              <a:schemeClr val="accent2">
                <a:lumMod val="60000"/>
                <a:lumOff val="40000"/>
              </a:schemeClr>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en-US" sz="2400" b="0" i="0" u="none" strike="noStrike" kern="0" cap="none" spc="0" normalizeH="0" baseline="0" noProof="0">
              <a:ln>
                <a:noFill/>
              </a:ln>
              <a:solidFill>
                <a:srgbClr val="DDDDDD"/>
              </a:solidFill>
              <a:effectLst/>
              <a:uLnTx/>
              <a:uFillTx/>
              <a:latin typeface="Times New Roman" panose="02020603050405020304" pitchFamily="18" charset="0"/>
            </a:endParaRPr>
          </a:p>
        </p:txBody>
      </p:sp>
      <p:sp>
        <p:nvSpPr>
          <p:cNvPr id="27" name="Line 25"/>
          <p:cNvSpPr>
            <a:spLocks noChangeShapeType="1"/>
          </p:cNvSpPr>
          <p:nvPr/>
        </p:nvSpPr>
        <p:spPr bwMode="auto">
          <a:xfrm>
            <a:off x="6210646" y="2870271"/>
            <a:ext cx="3810000" cy="1676400"/>
          </a:xfrm>
          <a:prstGeom prst="line">
            <a:avLst/>
          </a:prstGeom>
          <a:noFill/>
          <a:ln w="57150">
            <a:solidFill>
              <a:schemeClr val="accent2">
                <a:lumMod val="60000"/>
                <a:lumOff val="40000"/>
              </a:schemeClr>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en-US" sz="2400" b="0" i="0" u="none" strike="noStrike" kern="0" cap="none" spc="0" normalizeH="0" baseline="0" noProof="0">
              <a:ln>
                <a:noFill/>
              </a:ln>
              <a:solidFill>
                <a:srgbClr val="DDDDDD"/>
              </a:solidFill>
              <a:effectLst/>
              <a:uLnTx/>
              <a:uFillTx/>
              <a:latin typeface="Times New Roman" panose="02020603050405020304" pitchFamily="18" charset="0"/>
            </a:endParaRPr>
          </a:p>
        </p:txBody>
      </p:sp>
      <p:sp>
        <p:nvSpPr>
          <p:cNvPr id="28" name="Line 26"/>
          <p:cNvSpPr>
            <a:spLocks noChangeShapeType="1"/>
          </p:cNvSpPr>
          <p:nvPr/>
        </p:nvSpPr>
        <p:spPr bwMode="auto">
          <a:xfrm>
            <a:off x="8212483" y="2973459"/>
            <a:ext cx="0" cy="1584325"/>
          </a:xfrm>
          <a:prstGeom prst="line">
            <a:avLst/>
          </a:prstGeom>
          <a:noFill/>
          <a:ln w="57150">
            <a:solidFill>
              <a:schemeClr val="accent2">
                <a:lumMod val="60000"/>
                <a:lumOff val="40000"/>
              </a:schemeClr>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en-US" sz="2400" b="0" i="0" u="none" strike="noStrike" kern="0" cap="none" spc="0" normalizeH="0" baseline="0" noProof="0">
              <a:ln>
                <a:noFill/>
              </a:ln>
              <a:solidFill>
                <a:srgbClr val="DDDDDD"/>
              </a:solidFill>
              <a:effectLst/>
              <a:uLnTx/>
              <a:uFillTx/>
              <a:latin typeface="Times New Roman" panose="02020603050405020304" pitchFamily="18" charset="0"/>
            </a:endParaRPr>
          </a:p>
        </p:txBody>
      </p:sp>
      <p:sp>
        <p:nvSpPr>
          <p:cNvPr id="29" name="Line 28"/>
          <p:cNvSpPr>
            <a:spLocks noChangeShapeType="1"/>
          </p:cNvSpPr>
          <p:nvPr/>
        </p:nvSpPr>
        <p:spPr bwMode="auto">
          <a:xfrm flipH="1">
            <a:off x="11812933" y="2973459"/>
            <a:ext cx="31750" cy="1538287"/>
          </a:xfrm>
          <a:prstGeom prst="line">
            <a:avLst/>
          </a:prstGeom>
          <a:noFill/>
          <a:ln w="57150">
            <a:solidFill>
              <a:schemeClr val="accent2">
                <a:lumMod val="60000"/>
                <a:lumOff val="40000"/>
              </a:schemeClr>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en-US" sz="2400" b="0" i="0" u="none" strike="noStrike" kern="0" cap="none" spc="0" normalizeH="0" baseline="0" noProof="0">
              <a:ln>
                <a:noFill/>
              </a:ln>
              <a:solidFill>
                <a:srgbClr val="DDDDDD"/>
              </a:solidFill>
              <a:effectLst/>
              <a:uLnTx/>
              <a:uFillTx/>
              <a:latin typeface="Times New Roman" panose="02020603050405020304" pitchFamily="18" charset="0"/>
            </a:endParaRPr>
          </a:p>
        </p:txBody>
      </p:sp>
      <p:sp>
        <p:nvSpPr>
          <p:cNvPr id="30" name="Rectangle 29"/>
          <p:cNvSpPr>
            <a:spLocks noChangeArrowheads="1"/>
          </p:cNvSpPr>
          <p:nvPr/>
        </p:nvSpPr>
        <p:spPr bwMode="auto">
          <a:xfrm>
            <a:off x="3102667" y="-75686"/>
            <a:ext cx="6003579" cy="683418"/>
          </a:xfrm>
          <a:prstGeom prst="rect">
            <a:avLst/>
          </a:prstGeom>
          <a:noFill/>
          <a:ln w="9525">
            <a:solidFill>
              <a:schemeClr val="accent2">
                <a:lumMod val="60000"/>
                <a:lumOff val="40000"/>
              </a:schemeClr>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4800" b="0" i="0" u="none" strike="noStrike" kern="0" cap="none" spc="0" normalizeH="0" baseline="0" noProof="0" dirty="0">
                <a:ln>
                  <a:noFill/>
                </a:ln>
                <a:solidFill>
                  <a:srgbClr val="0000FF"/>
                </a:solidFill>
                <a:effectLst/>
                <a:uLnTx/>
                <a:uFillTx/>
                <a:cs typeface="Times New Roman" panose="02020603050405020304" pitchFamily="18" charset="0"/>
              </a:rPr>
              <a:t> </a:t>
            </a:r>
            <a:r>
              <a:rPr kumimoji="0" lang="en-US" altLang="en-US" sz="3200" b="1" i="0" u="none" strike="noStrike" kern="0" cap="none" spc="0" normalizeH="0" baseline="0" noProof="0" dirty="0" err="1">
                <a:ln>
                  <a:noFill/>
                </a:ln>
                <a:solidFill>
                  <a:srgbClr val="0000FF"/>
                </a:solidFill>
                <a:effectLst/>
                <a:uLnTx/>
                <a:uFillTx/>
                <a:cs typeface="Times New Roman" panose="02020603050405020304" pitchFamily="18" charset="0"/>
              </a:rPr>
              <a:t>Kĩ</a:t>
            </a:r>
            <a:r>
              <a:rPr kumimoji="0" lang="en-US" altLang="en-US" sz="3200" b="1" i="0" u="none" strike="noStrike" kern="0" cap="none" spc="0" normalizeH="0" baseline="0" noProof="0" dirty="0">
                <a:ln>
                  <a:noFill/>
                </a:ln>
                <a:solidFill>
                  <a:srgbClr val="0000FF"/>
                </a:solidFill>
                <a:effectLst/>
                <a:uLnTx/>
                <a:uFillTx/>
                <a:cs typeface="Times New Roman" panose="02020603050405020304" pitchFamily="18" charset="0"/>
              </a:rPr>
              <a:t> </a:t>
            </a:r>
            <a:r>
              <a:rPr kumimoji="0" lang="en-US" altLang="en-US" sz="3200" b="1" i="0" u="none" strike="noStrike" kern="0" cap="none" spc="0" normalizeH="0" baseline="0" noProof="0" dirty="0" err="1">
                <a:ln>
                  <a:noFill/>
                </a:ln>
                <a:solidFill>
                  <a:srgbClr val="0000FF"/>
                </a:solidFill>
                <a:effectLst/>
                <a:uLnTx/>
                <a:uFillTx/>
                <a:cs typeface="Times New Roman" panose="02020603050405020304" pitchFamily="18" charset="0"/>
              </a:rPr>
              <a:t>thuật</a:t>
            </a:r>
            <a:r>
              <a:rPr kumimoji="0" lang="en-US" altLang="en-US" sz="3200" b="1" i="0" u="none" strike="noStrike" kern="0" cap="none" spc="0" normalizeH="0" baseline="0" noProof="0" dirty="0">
                <a:ln>
                  <a:noFill/>
                </a:ln>
                <a:solidFill>
                  <a:srgbClr val="0000FF"/>
                </a:solidFill>
                <a:effectLst/>
                <a:uLnTx/>
                <a:uFillTx/>
                <a:cs typeface="Times New Roman" panose="02020603050405020304" pitchFamily="18" charset="0"/>
              </a:rPr>
              <a:t> “</a:t>
            </a:r>
            <a:r>
              <a:rPr kumimoji="0" lang="en-US" altLang="en-US" sz="3200" b="1" i="0" u="none" strike="noStrike" kern="0" cap="none" spc="0" normalizeH="0" baseline="0" noProof="0" dirty="0" err="1">
                <a:ln>
                  <a:noFill/>
                </a:ln>
                <a:solidFill>
                  <a:srgbClr val="0000FF"/>
                </a:solidFill>
                <a:effectLst/>
                <a:uLnTx/>
                <a:uFillTx/>
                <a:cs typeface="Times New Roman" panose="02020603050405020304" pitchFamily="18" charset="0"/>
              </a:rPr>
              <a:t>Các</a:t>
            </a:r>
            <a:r>
              <a:rPr kumimoji="0" lang="en-US" altLang="en-US" sz="3200" b="1" i="0" u="none" strike="noStrike" kern="0" cap="none" spc="0" normalizeH="0" baseline="0" noProof="0" dirty="0">
                <a:ln>
                  <a:noFill/>
                </a:ln>
                <a:solidFill>
                  <a:srgbClr val="0000FF"/>
                </a:solidFill>
                <a:effectLst/>
                <a:uLnTx/>
                <a:uFillTx/>
                <a:cs typeface="Times New Roman" panose="02020603050405020304" pitchFamily="18" charset="0"/>
              </a:rPr>
              <a:t> </a:t>
            </a:r>
            <a:r>
              <a:rPr kumimoji="0" lang="en-US" altLang="en-US" sz="3200" b="1" i="0" u="none" strike="noStrike" kern="0" cap="none" spc="0" normalizeH="0" baseline="0" noProof="0" dirty="0" err="1">
                <a:ln>
                  <a:noFill/>
                </a:ln>
                <a:solidFill>
                  <a:srgbClr val="0000FF"/>
                </a:solidFill>
                <a:effectLst/>
                <a:uLnTx/>
                <a:uFillTx/>
                <a:cs typeface="Times New Roman" panose="02020603050405020304" pitchFamily="18" charset="0"/>
              </a:rPr>
              <a:t>mảnh</a:t>
            </a:r>
            <a:r>
              <a:rPr kumimoji="0" lang="en-US" altLang="en-US" sz="3200" b="1" i="0" u="none" strike="noStrike" kern="0" cap="none" spc="0" normalizeH="0" baseline="0" noProof="0" dirty="0">
                <a:ln>
                  <a:noFill/>
                </a:ln>
                <a:solidFill>
                  <a:srgbClr val="0000FF"/>
                </a:solidFill>
                <a:effectLst/>
                <a:uLnTx/>
                <a:uFillTx/>
                <a:cs typeface="Times New Roman" panose="02020603050405020304" pitchFamily="18" charset="0"/>
              </a:rPr>
              <a:t> </a:t>
            </a:r>
            <a:r>
              <a:rPr kumimoji="0" lang="en-US" altLang="en-US" sz="3200" b="1" i="0" u="none" strike="noStrike" kern="0" cap="none" spc="0" normalizeH="0" baseline="0" noProof="0" dirty="0" err="1">
                <a:ln>
                  <a:noFill/>
                </a:ln>
                <a:solidFill>
                  <a:srgbClr val="0000FF"/>
                </a:solidFill>
                <a:effectLst/>
                <a:uLnTx/>
                <a:uFillTx/>
                <a:cs typeface="Times New Roman" panose="02020603050405020304" pitchFamily="18" charset="0"/>
              </a:rPr>
              <a:t>ghép</a:t>
            </a:r>
            <a:r>
              <a:rPr kumimoji="0" lang="en-US" altLang="en-US" sz="4800" b="0" i="0" u="none" strike="noStrike" kern="0" cap="none" spc="0" normalizeH="0" baseline="0" noProof="0" dirty="0">
                <a:ln>
                  <a:noFill/>
                </a:ln>
                <a:solidFill>
                  <a:srgbClr val="FFFFFF"/>
                </a:solidFill>
                <a:effectLst/>
                <a:uLnTx/>
                <a:uFillTx/>
                <a:cs typeface="Times New Roman" panose="02020603050405020304" pitchFamily="18" charset="0"/>
              </a:rPr>
              <a:t>”</a:t>
            </a:r>
          </a:p>
        </p:txBody>
      </p:sp>
      <p:sp>
        <p:nvSpPr>
          <p:cNvPr id="32" name="Oval 31"/>
          <p:cNvSpPr/>
          <p:nvPr/>
        </p:nvSpPr>
        <p:spPr bwMode="auto">
          <a:xfrm>
            <a:off x="388201" y="815667"/>
            <a:ext cx="1997346" cy="649287"/>
          </a:xfrm>
          <a:prstGeom prst="ellipse">
            <a:avLst/>
          </a:prstGeom>
          <a:solidFill>
            <a:srgbClr val="ADB8CA">
              <a:lumMod val="20000"/>
              <a:lumOff val="80000"/>
            </a:srgbClr>
          </a:solidFill>
          <a:ln w="12700" cap="sq" cmpd="sng" algn="ctr">
            <a:solidFill>
              <a:srgbClr val="DDDDDD"/>
            </a:solidFill>
            <a:prstDash val="solid"/>
            <a:round/>
            <a:headEnd type="none" w="sm" len="sm"/>
            <a:tailEnd type="none" w="sm" len="sm"/>
          </a:ln>
          <a:effectLst/>
        </p:spPr>
        <p:txBody>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1" lang="en-US" sz="1800" b="1" i="0" u="none" strike="noStrike" kern="0" cap="none" spc="0" normalizeH="0" baseline="0" noProof="0" dirty="0" err="1">
                <a:ln>
                  <a:noFill/>
                </a:ln>
                <a:solidFill>
                  <a:srgbClr val="0000FF"/>
                </a:solidFill>
                <a:effectLst/>
                <a:uLnTx/>
                <a:uFillTx/>
                <a:latin typeface="Times New Roman" panose="02020603050405020304" pitchFamily="18" charset="0"/>
              </a:rPr>
              <a:t>Giai</a:t>
            </a:r>
            <a:r>
              <a:rPr kumimoji="1" lang="en-US" sz="1800" b="1" i="0" u="none" strike="noStrike" kern="0" cap="none" spc="0" normalizeH="0" baseline="0" noProof="0" dirty="0">
                <a:ln>
                  <a:noFill/>
                </a:ln>
                <a:solidFill>
                  <a:srgbClr val="0000FF"/>
                </a:solidFill>
                <a:effectLst/>
                <a:uLnTx/>
                <a:uFillTx/>
                <a:latin typeface="Times New Roman" panose="02020603050405020304" pitchFamily="18" charset="0"/>
              </a:rPr>
              <a:t> </a:t>
            </a:r>
            <a:r>
              <a:rPr kumimoji="1" lang="en-US" sz="1800" b="1" i="0" u="none" strike="noStrike" kern="0" cap="none" spc="0" normalizeH="0" baseline="0" noProof="0" dirty="0" err="1">
                <a:ln>
                  <a:noFill/>
                </a:ln>
                <a:solidFill>
                  <a:srgbClr val="0000FF"/>
                </a:solidFill>
                <a:effectLst/>
                <a:uLnTx/>
                <a:uFillTx/>
                <a:latin typeface="Times New Roman" panose="02020603050405020304" pitchFamily="18" charset="0"/>
              </a:rPr>
              <a:t>đoạn</a:t>
            </a:r>
            <a:r>
              <a:rPr kumimoji="1" lang="en-US" sz="1800" b="1" i="0" u="none" strike="noStrike" kern="0" cap="none" spc="0" normalizeH="0" baseline="0" noProof="0" dirty="0">
                <a:ln>
                  <a:noFill/>
                </a:ln>
                <a:solidFill>
                  <a:srgbClr val="0000FF"/>
                </a:solidFill>
                <a:effectLst/>
                <a:uLnTx/>
                <a:uFillTx/>
                <a:latin typeface="Times New Roman" panose="02020603050405020304" pitchFamily="18" charset="0"/>
              </a:rPr>
              <a:t> 1</a:t>
            </a:r>
          </a:p>
          <a:p>
            <a:pPr marL="0" marR="0" lvl="0" indent="0" algn="ctr" defTabSz="914400" eaLnBrk="1" fontAlgn="base" latinLnBrk="0" hangingPunct="1">
              <a:lnSpc>
                <a:spcPct val="100000"/>
              </a:lnSpc>
              <a:spcBef>
                <a:spcPct val="0"/>
              </a:spcBef>
              <a:spcAft>
                <a:spcPct val="0"/>
              </a:spcAft>
              <a:buClrTx/>
              <a:buSzTx/>
              <a:buFontTx/>
              <a:buNone/>
              <a:tabLst/>
              <a:defRPr/>
            </a:pPr>
            <a:r>
              <a:rPr kumimoji="1" lang="en-US" sz="1100" b="1" i="0" u="none" strike="noStrike" kern="0" cap="none" spc="0" normalizeH="0" baseline="0" noProof="0" dirty="0" err="1">
                <a:ln>
                  <a:noFill/>
                </a:ln>
                <a:solidFill>
                  <a:srgbClr val="95032D"/>
                </a:solidFill>
                <a:effectLst/>
                <a:uLnTx/>
                <a:uFillTx/>
                <a:latin typeface="Times New Roman" panose="02020603050405020304" pitchFamily="18" charset="0"/>
              </a:rPr>
              <a:t>Nhóm</a:t>
            </a:r>
            <a:r>
              <a:rPr kumimoji="1" lang="en-US" sz="1100" b="1" i="0" u="none" strike="noStrike" kern="0" cap="none" spc="0" normalizeH="0" baseline="0" noProof="0" dirty="0">
                <a:ln>
                  <a:noFill/>
                </a:ln>
                <a:solidFill>
                  <a:srgbClr val="95032D"/>
                </a:solidFill>
                <a:effectLst/>
                <a:uLnTx/>
                <a:uFillTx/>
                <a:latin typeface="Times New Roman" panose="02020603050405020304" pitchFamily="18" charset="0"/>
              </a:rPr>
              <a:t> </a:t>
            </a:r>
            <a:r>
              <a:rPr kumimoji="1" lang="en-US" sz="1100" b="1" i="0" u="none" strike="noStrike" kern="0" cap="none" spc="0" normalizeH="0" baseline="0" noProof="0" dirty="0" err="1">
                <a:ln>
                  <a:noFill/>
                </a:ln>
                <a:solidFill>
                  <a:srgbClr val="95032D"/>
                </a:solidFill>
                <a:effectLst/>
                <a:uLnTx/>
                <a:uFillTx/>
                <a:latin typeface="Times New Roman" panose="02020603050405020304" pitchFamily="18" charset="0"/>
              </a:rPr>
              <a:t>chuyên</a:t>
            </a:r>
            <a:r>
              <a:rPr kumimoji="1" lang="en-US" sz="1100" b="1" i="0" u="none" strike="noStrike" kern="0" cap="none" spc="0" normalizeH="0" baseline="0" noProof="0" dirty="0">
                <a:ln>
                  <a:noFill/>
                </a:ln>
                <a:solidFill>
                  <a:srgbClr val="95032D"/>
                </a:solidFill>
                <a:effectLst/>
                <a:uLnTx/>
                <a:uFillTx/>
                <a:latin typeface="Times New Roman" panose="02020603050405020304" pitchFamily="18" charset="0"/>
              </a:rPr>
              <a:t> </a:t>
            </a:r>
            <a:r>
              <a:rPr kumimoji="1" lang="en-US" sz="1100" b="1" i="0" u="none" strike="noStrike" kern="0" cap="none" spc="0" normalizeH="0" baseline="0" noProof="0" dirty="0" err="1">
                <a:ln>
                  <a:noFill/>
                </a:ln>
                <a:solidFill>
                  <a:srgbClr val="95032D"/>
                </a:solidFill>
                <a:effectLst/>
                <a:uLnTx/>
                <a:uFillTx/>
                <a:latin typeface="Times New Roman" panose="02020603050405020304" pitchFamily="18" charset="0"/>
              </a:rPr>
              <a:t>sâu</a:t>
            </a:r>
            <a:r>
              <a:rPr kumimoji="1" lang="en-US" sz="1100" b="1" i="0" u="none" strike="noStrike" kern="0" cap="none" spc="0" normalizeH="0" baseline="0" noProof="0" dirty="0">
                <a:ln>
                  <a:noFill/>
                </a:ln>
                <a:solidFill>
                  <a:srgbClr val="95032D"/>
                </a:solidFill>
                <a:effectLst/>
                <a:uLnTx/>
                <a:uFillTx/>
                <a:latin typeface="Times New Roman" panose="02020603050405020304" pitchFamily="18" charset="0"/>
              </a:rPr>
              <a:t> </a:t>
            </a:r>
            <a:endParaRPr kumimoji="1" lang="vi-VN" sz="1100" b="1" i="0" u="none" strike="noStrike" kern="0" cap="none" spc="0" normalizeH="0" baseline="0" noProof="0" dirty="0">
              <a:ln>
                <a:noFill/>
              </a:ln>
              <a:solidFill>
                <a:srgbClr val="95032D"/>
              </a:solidFill>
              <a:effectLst/>
              <a:uLnTx/>
              <a:uFillTx/>
              <a:latin typeface="Times New Roman" panose="02020603050405020304" pitchFamily="18" charset="0"/>
            </a:endParaRPr>
          </a:p>
        </p:txBody>
      </p:sp>
      <p:sp>
        <p:nvSpPr>
          <p:cNvPr id="34" name="Rectangle 33"/>
          <p:cNvSpPr/>
          <p:nvPr/>
        </p:nvSpPr>
        <p:spPr>
          <a:xfrm>
            <a:off x="2482538" y="745590"/>
            <a:ext cx="9643737" cy="1200329"/>
          </a:xfrm>
          <a:prstGeom prst="rect">
            <a:avLst/>
          </a:prstGeom>
          <a:ln w="57150">
            <a:solidFill>
              <a:schemeClr val="tx1"/>
            </a:solidFill>
          </a:ln>
        </p:spPr>
        <p:txBody>
          <a:bodyPr wrap="square">
            <a:spAutoFit/>
          </a:bodyPr>
          <a:lstStyle/>
          <a:p>
            <a:pPr algn="just"/>
            <a:r>
              <a:rPr lang="vi-VN" b="1" u="sng" dirty="0">
                <a:solidFill>
                  <a:srgbClr val="C00000"/>
                </a:solidFill>
                <a:latin typeface="+mj-lt"/>
                <a:ea typeface="Times New Roman" panose="02020603050405020304" pitchFamily="18" charset="0"/>
                <a:cs typeface="#9Slide05 Pattaya" panose="00000500000000000000" pitchFamily="2" charset="-34"/>
              </a:rPr>
              <a:t>Nhóm </a:t>
            </a:r>
            <a:r>
              <a:rPr lang="en-US" b="1" u="sng" dirty="0">
                <a:solidFill>
                  <a:srgbClr val="C00000"/>
                </a:solidFill>
                <a:latin typeface="+mj-lt"/>
                <a:ea typeface="Times New Roman" panose="02020603050405020304" pitchFamily="18" charset="0"/>
                <a:cs typeface="#9Slide05 Pattaya" panose="00000500000000000000" pitchFamily="2" charset="-34"/>
              </a:rPr>
              <a:t>I,III</a:t>
            </a:r>
            <a:r>
              <a:rPr lang="vi-VN" b="1" u="sng" dirty="0">
                <a:solidFill>
                  <a:srgbClr val="C00000"/>
                </a:solidFill>
                <a:latin typeface="+mj-lt"/>
                <a:ea typeface="Times New Roman" panose="02020603050405020304" pitchFamily="18" charset="0"/>
                <a:cs typeface="#9Slide05 Pattaya" panose="00000500000000000000" pitchFamily="2" charset="-34"/>
              </a:rPr>
              <a:t>: </a:t>
            </a:r>
            <a:r>
              <a:rPr lang="en-US" b="1" dirty="0" err="1">
                <a:latin typeface="+mj-lt"/>
                <a:ea typeface="Times New Roman" panose="02020603050405020304" pitchFamily="18" charset="0"/>
                <a:cs typeface="#9Slide05 Pattaya" panose="00000500000000000000" pitchFamily="2" charset="-34"/>
              </a:rPr>
              <a:t>Gia</a:t>
            </a:r>
            <a:r>
              <a:rPr lang="en-US" b="1" dirty="0">
                <a:latin typeface="+mj-lt"/>
                <a:ea typeface="Times New Roman" panose="02020603050405020304" pitchFamily="18" charset="0"/>
                <a:cs typeface="#9Slide05 Pattaya" panose="00000500000000000000" pitchFamily="2" charset="-34"/>
              </a:rPr>
              <a:t> </a:t>
            </a:r>
            <a:r>
              <a:rPr lang="en-US" b="1" dirty="0" err="1">
                <a:latin typeface="+mj-lt"/>
                <a:ea typeface="Times New Roman" panose="02020603050405020304" pitchFamily="18" charset="0"/>
                <a:cs typeface="#9Slide05 Pattaya" panose="00000500000000000000" pitchFamily="2" charset="-34"/>
              </a:rPr>
              <a:t>đình</a:t>
            </a:r>
            <a:r>
              <a:rPr lang="en-US" b="1" dirty="0">
                <a:latin typeface="+mj-lt"/>
                <a:ea typeface="Times New Roman" panose="02020603050405020304" pitchFamily="18" charset="0"/>
                <a:cs typeface="#9Slide05 Pattaya" panose="00000500000000000000" pitchFamily="2" charset="-34"/>
              </a:rPr>
              <a:t> </a:t>
            </a:r>
            <a:r>
              <a:rPr lang="en-US" b="1" dirty="0" err="1">
                <a:latin typeface="+mj-lt"/>
                <a:ea typeface="Times New Roman" panose="02020603050405020304" pitchFamily="18" charset="0"/>
                <a:cs typeface="#9Slide05 Pattaya" panose="00000500000000000000" pitchFamily="2" charset="-34"/>
              </a:rPr>
              <a:t>bạn</a:t>
            </a:r>
            <a:r>
              <a:rPr lang="en-US" b="1" dirty="0">
                <a:latin typeface="+mj-lt"/>
                <a:ea typeface="Times New Roman" panose="02020603050405020304" pitchFamily="18" charset="0"/>
                <a:cs typeface="#9Slide05 Pattaya" panose="00000500000000000000" pitchFamily="2" charset="-34"/>
              </a:rPr>
              <a:t> Dung </a:t>
            </a:r>
            <a:r>
              <a:rPr lang="en-US" b="1" dirty="0" err="1">
                <a:latin typeface="+mj-lt"/>
                <a:ea typeface="Times New Roman" panose="02020603050405020304" pitchFamily="18" charset="0"/>
                <a:cs typeface="#9Slide05 Pattaya" panose="00000500000000000000" pitchFamily="2" charset="-34"/>
              </a:rPr>
              <a:t>có</a:t>
            </a:r>
            <a:r>
              <a:rPr lang="en-US" b="1" dirty="0">
                <a:latin typeface="+mj-lt"/>
                <a:ea typeface="Times New Roman" panose="02020603050405020304" pitchFamily="18" charset="0"/>
                <a:cs typeface="#9Slide05 Pattaya" panose="00000500000000000000" pitchFamily="2" charset="-34"/>
              </a:rPr>
              <a:t> </a:t>
            </a:r>
            <a:r>
              <a:rPr lang="en-US" b="1" dirty="0" err="1">
                <a:latin typeface="+mj-lt"/>
                <a:ea typeface="Times New Roman" panose="02020603050405020304" pitchFamily="18" charset="0"/>
                <a:cs typeface="#9Slide05 Pattaya" panose="00000500000000000000" pitchFamily="2" charset="-34"/>
              </a:rPr>
              <a:t>truyền</a:t>
            </a:r>
            <a:r>
              <a:rPr lang="en-US" b="1" dirty="0">
                <a:latin typeface="+mj-lt"/>
                <a:ea typeface="Times New Roman" panose="02020603050405020304" pitchFamily="18" charset="0"/>
                <a:cs typeface="#9Slide05 Pattaya" panose="00000500000000000000" pitchFamily="2" charset="-34"/>
              </a:rPr>
              <a:t> </a:t>
            </a:r>
            <a:r>
              <a:rPr lang="en-US" b="1" dirty="0" err="1">
                <a:latin typeface="+mj-lt"/>
                <a:ea typeface="Times New Roman" panose="02020603050405020304" pitchFamily="18" charset="0"/>
                <a:cs typeface="#9Slide05 Pattaya" panose="00000500000000000000" pitchFamily="2" charset="-34"/>
              </a:rPr>
              <a:t>thống</a:t>
            </a:r>
            <a:r>
              <a:rPr lang="en-US" b="1" dirty="0">
                <a:latin typeface="+mj-lt"/>
                <a:ea typeface="Times New Roman" panose="02020603050405020304" pitchFamily="18" charset="0"/>
                <a:cs typeface="#9Slide05 Pattaya" panose="00000500000000000000" pitchFamily="2" charset="-34"/>
              </a:rPr>
              <a:t> </a:t>
            </a:r>
            <a:r>
              <a:rPr lang="en-US" b="1" dirty="0" err="1">
                <a:latin typeface="+mj-lt"/>
                <a:ea typeface="Times New Roman" panose="02020603050405020304" pitchFamily="18" charset="0"/>
                <a:cs typeface="#9Slide05 Pattaya" panose="00000500000000000000" pitchFamily="2" charset="-34"/>
              </a:rPr>
              <a:t>tốt</a:t>
            </a:r>
            <a:r>
              <a:rPr lang="en-US" b="1" dirty="0">
                <a:latin typeface="+mj-lt"/>
                <a:ea typeface="Times New Roman" panose="02020603050405020304" pitchFamily="18" charset="0"/>
                <a:cs typeface="#9Slide05 Pattaya" panose="00000500000000000000" pitchFamily="2" charset="-34"/>
              </a:rPr>
              <a:t> </a:t>
            </a:r>
            <a:r>
              <a:rPr lang="en-US" b="1" dirty="0" err="1">
                <a:latin typeface="+mj-lt"/>
                <a:ea typeface="Times New Roman" panose="02020603050405020304" pitchFamily="18" charset="0"/>
                <a:cs typeface="#9Slide05 Pattaya" panose="00000500000000000000" pitchFamily="2" charset="-34"/>
              </a:rPr>
              <a:t>đẹp</a:t>
            </a:r>
            <a:r>
              <a:rPr lang="en-US" b="1" dirty="0">
                <a:latin typeface="+mj-lt"/>
                <a:ea typeface="Times New Roman" panose="02020603050405020304" pitchFamily="18" charset="0"/>
                <a:cs typeface="#9Slide05 Pattaya" panose="00000500000000000000" pitchFamily="2" charset="-34"/>
              </a:rPr>
              <a:t> </a:t>
            </a:r>
            <a:r>
              <a:rPr lang="en-US" b="1" dirty="0" err="1">
                <a:latin typeface="+mj-lt"/>
                <a:ea typeface="Times New Roman" panose="02020603050405020304" pitchFamily="18" charset="0"/>
                <a:cs typeface="#9Slide05 Pattaya" panose="00000500000000000000" pitchFamily="2" charset="-34"/>
              </a:rPr>
              <a:t>nào</a:t>
            </a:r>
            <a:r>
              <a:rPr lang="en-US" b="1" dirty="0">
                <a:latin typeface="+mj-lt"/>
                <a:ea typeface="Times New Roman" panose="02020603050405020304" pitchFamily="18" charset="0"/>
                <a:cs typeface="#9Slide05 Pattaya" panose="00000500000000000000" pitchFamily="2" charset="-34"/>
              </a:rPr>
              <a:t>? </a:t>
            </a:r>
            <a:r>
              <a:rPr lang="en-US" b="1" dirty="0" err="1">
                <a:latin typeface="+mj-lt"/>
                <a:ea typeface="Times New Roman" panose="02020603050405020304" pitchFamily="18" charset="0"/>
                <a:cs typeface="#9Slide05 Pattaya" panose="00000500000000000000" pitchFamily="2" charset="-34"/>
              </a:rPr>
              <a:t>Bạn</a:t>
            </a:r>
            <a:r>
              <a:rPr lang="en-US" b="1" dirty="0">
                <a:latin typeface="+mj-lt"/>
                <a:ea typeface="Times New Roman" panose="02020603050405020304" pitchFamily="18" charset="0"/>
                <a:cs typeface="#9Slide05 Pattaya" panose="00000500000000000000" pitchFamily="2" charset="-34"/>
              </a:rPr>
              <a:t> </a:t>
            </a:r>
            <a:r>
              <a:rPr lang="en-US" b="1" dirty="0" err="1">
                <a:latin typeface="+mj-lt"/>
                <a:ea typeface="Times New Roman" panose="02020603050405020304" pitchFamily="18" charset="0"/>
                <a:cs typeface="#9Slide05 Pattaya" panose="00000500000000000000" pitchFamily="2" charset="-34"/>
              </a:rPr>
              <a:t>đã</a:t>
            </a:r>
            <a:r>
              <a:rPr lang="en-US" b="1" dirty="0">
                <a:latin typeface="+mj-lt"/>
                <a:ea typeface="Times New Roman" panose="02020603050405020304" pitchFamily="18" charset="0"/>
                <a:cs typeface="#9Slide05 Pattaya" panose="00000500000000000000" pitchFamily="2" charset="-34"/>
              </a:rPr>
              <a:t> </a:t>
            </a:r>
            <a:r>
              <a:rPr lang="en-US" b="1" dirty="0" err="1">
                <a:latin typeface="+mj-lt"/>
                <a:ea typeface="Times New Roman" panose="02020603050405020304" pitchFamily="18" charset="0"/>
                <a:cs typeface="#9Slide05 Pattaya" panose="00000500000000000000" pitchFamily="2" charset="-34"/>
              </a:rPr>
              <a:t>có</a:t>
            </a:r>
            <a:r>
              <a:rPr lang="en-US" b="1" dirty="0">
                <a:latin typeface="+mj-lt"/>
                <a:ea typeface="Times New Roman" panose="02020603050405020304" pitchFamily="18" charset="0"/>
                <a:cs typeface="#9Slide05 Pattaya" panose="00000500000000000000" pitchFamily="2" charset="-34"/>
              </a:rPr>
              <a:t> </a:t>
            </a:r>
            <a:r>
              <a:rPr lang="en-US" b="1" dirty="0" err="1">
                <a:latin typeface="+mj-lt"/>
                <a:ea typeface="Times New Roman" panose="02020603050405020304" pitchFamily="18" charset="0"/>
                <a:cs typeface="#9Slide05 Pattaya" panose="00000500000000000000" pitchFamily="2" charset="-34"/>
              </a:rPr>
              <a:t>thái</a:t>
            </a:r>
            <a:r>
              <a:rPr lang="en-US" b="1" dirty="0">
                <a:latin typeface="+mj-lt"/>
                <a:ea typeface="Times New Roman" panose="02020603050405020304" pitchFamily="18" charset="0"/>
                <a:cs typeface="#9Slide05 Pattaya" panose="00000500000000000000" pitchFamily="2" charset="-34"/>
              </a:rPr>
              <a:t> </a:t>
            </a:r>
            <a:r>
              <a:rPr lang="en-US" b="1" dirty="0" err="1">
                <a:latin typeface="+mj-lt"/>
                <a:ea typeface="Times New Roman" panose="02020603050405020304" pitchFamily="18" charset="0"/>
                <a:cs typeface="#9Slide05 Pattaya" panose="00000500000000000000" pitchFamily="2" charset="-34"/>
              </a:rPr>
              <a:t>độ</a:t>
            </a:r>
            <a:r>
              <a:rPr lang="en-US" b="1" dirty="0">
                <a:latin typeface="+mj-lt"/>
                <a:ea typeface="Times New Roman" panose="02020603050405020304" pitchFamily="18" charset="0"/>
                <a:cs typeface="#9Slide05 Pattaya" panose="00000500000000000000" pitchFamily="2" charset="-34"/>
              </a:rPr>
              <a:t> </a:t>
            </a:r>
            <a:r>
              <a:rPr lang="en-US" b="1" dirty="0" err="1">
                <a:latin typeface="+mj-lt"/>
                <a:ea typeface="Times New Roman" panose="02020603050405020304" pitchFamily="18" charset="0"/>
                <a:cs typeface="#9Slide05 Pattaya" panose="00000500000000000000" pitchFamily="2" charset="-34"/>
              </a:rPr>
              <a:t>và</a:t>
            </a:r>
            <a:r>
              <a:rPr lang="en-US" b="1" dirty="0">
                <a:latin typeface="+mj-lt"/>
                <a:ea typeface="Times New Roman" panose="02020603050405020304" pitchFamily="18" charset="0"/>
                <a:cs typeface="#9Slide05 Pattaya" panose="00000500000000000000" pitchFamily="2" charset="-34"/>
              </a:rPr>
              <a:t> </a:t>
            </a:r>
            <a:r>
              <a:rPr lang="en-US" b="1" dirty="0" err="1">
                <a:latin typeface="+mj-lt"/>
                <a:ea typeface="Times New Roman" panose="02020603050405020304" pitchFamily="18" charset="0"/>
                <a:cs typeface="#9Slide05 Pattaya" panose="00000500000000000000" pitchFamily="2" charset="-34"/>
              </a:rPr>
              <a:t>việc</a:t>
            </a:r>
            <a:r>
              <a:rPr lang="en-US" b="1" dirty="0">
                <a:latin typeface="+mj-lt"/>
                <a:ea typeface="Times New Roman" panose="02020603050405020304" pitchFamily="18" charset="0"/>
                <a:cs typeface="#9Slide05 Pattaya" panose="00000500000000000000" pitchFamily="2" charset="-34"/>
              </a:rPr>
              <a:t> </a:t>
            </a:r>
            <a:r>
              <a:rPr lang="en-US" b="1" dirty="0" err="1">
                <a:latin typeface="+mj-lt"/>
                <a:ea typeface="Times New Roman" panose="02020603050405020304" pitchFamily="18" charset="0"/>
                <a:cs typeface="#9Slide05 Pattaya" panose="00000500000000000000" pitchFamily="2" charset="-34"/>
              </a:rPr>
              <a:t>làm</a:t>
            </a:r>
            <a:r>
              <a:rPr lang="en-US" b="1" dirty="0">
                <a:latin typeface="+mj-lt"/>
                <a:ea typeface="Times New Roman" panose="02020603050405020304" pitchFamily="18" charset="0"/>
                <a:cs typeface="#9Slide05 Pattaya" panose="00000500000000000000" pitchFamily="2" charset="-34"/>
              </a:rPr>
              <a:t> </a:t>
            </a:r>
            <a:r>
              <a:rPr lang="en-US" b="1" dirty="0" err="1">
                <a:latin typeface="+mj-lt"/>
                <a:ea typeface="Times New Roman" panose="02020603050405020304" pitchFamily="18" charset="0"/>
                <a:cs typeface="#9Slide05 Pattaya" panose="00000500000000000000" pitchFamily="2" charset="-34"/>
              </a:rPr>
              <a:t>như</a:t>
            </a:r>
            <a:r>
              <a:rPr lang="en-US" b="1" dirty="0">
                <a:latin typeface="+mj-lt"/>
                <a:ea typeface="Times New Roman" panose="02020603050405020304" pitchFamily="18" charset="0"/>
                <a:cs typeface="#9Slide05 Pattaya" panose="00000500000000000000" pitchFamily="2" charset="-34"/>
              </a:rPr>
              <a:t> </a:t>
            </a:r>
            <a:r>
              <a:rPr lang="en-US" b="1" dirty="0" err="1">
                <a:latin typeface="+mj-lt"/>
                <a:ea typeface="Times New Roman" panose="02020603050405020304" pitchFamily="18" charset="0"/>
                <a:cs typeface="#9Slide05 Pattaya" panose="00000500000000000000" pitchFamily="2" charset="-34"/>
              </a:rPr>
              <a:t>thế</a:t>
            </a:r>
            <a:r>
              <a:rPr lang="en-US" b="1" dirty="0">
                <a:latin typeface="+mj-lt"/>
                <a:ea typeface="Times New Roman" panose="02020603050405020304" pitchFamily="18" charset="0"/>
                <a:cs typeface="#9Slide05 Pattaya" panose="00000500000000000000" pitchFamily="2" charset="-34"/>
              </a:rPr>
              <a:t> </a:t>
            </a:r>
            <a:r>
              <a:rPr lang="en-US" b="1" dirty="0" err="1">
                <a:latin typeface="+mj-lt"/>
                <a:ea typeface="Times New Roman" panose="02020603050405020304" pitchFamily="18" charset="0"/>
                <a:cs typeface="#9Slide05 Pattaya" panose="00000500000000000000" pitchFamily="2" charset="-34"/>
              </a:rPr>
              <a:t>nào</a:t>
            </a:r>
            <a:r>
              <a:rPr lang="en-US" b="1" dirty="0">
                <a:latin typeface="+mj-lt"/>
                <a:ea typeface="Times New Roman" panose="02020603050405020304" pitchFamily="18" charset="0"/>
                <a:cs typeface="#9Slide05 Pattaya" panose="00000500000000000000" pitchFamily="2" charset="-34"/>
              </a:rPr>
              <a:t> </a:t>
            </a:r>
            <a:r>
              <a:rPr lang="en-US" b="1" dirty="0" err="1">
                <a:latin typeface="+mj-lt"/>
                <a:ea typeface="Times New Roman" panose="02020603050405020304" pitchFamily="18" charset="0"/>
                <a:cs typeface="#9Slide05 Pattaya" panose="00000500000000000000" pitchFamily="2" charset="-34"/>
              </a:rPr>
              <a:t>đối</a:t>
            </a:r>
            <a:r>
              <a:rPr lang="en-US" b="1" dirty="0">
                <a:latin typeface="+mj-lt"/>
                <a:ea typeface="Times New Roman" panose="02020603050405020304" pitchFamily="18" charset="0"/>
                <a:cs typeface="#9Slide05 Pattaya" panose="00000500000000000000" pitchFamily="2" charset="-34"/>
              </a:rPr>
              <a:t> </a:t>
            </a:r>
            <a:r>
              <a:rPr lang="en-US" b="1" dirty="0" err="1">
                <a:latin typeface="+mj-lt"/>
                <a:ea typeface="Times New Roman" panose="02020603050405020304" pitchFamily="18" charset="0"/>
                <a:cs typeface="#9Slide05 Pattaya" panose="00000500000000000000" pitchFamily="2" charset="-34"/>
              </a:rPr>
              <a:t>với</a:t>
            </a:r>
            <a:r>
              <a:rPr lang="en-US" b="1" dirty="0">
                <a:latin typeface="+mj-lt"/>
                <a:ea typeface="Times New Roman" panose="02020603050405020304" pitchFamily="18" charset="0"/>
                <a:cs typeface="#9Slide05 Pattaya" panose="00000500000000000000" pitchFamily="2" charset="-34"/>
              </a:rPr>
              <a:t> </a:t>
            </a:r>
            <a:r>
              <a:rPr lang="en-US" b="1" dirty="0" err="1">
                <a:latin typeface="+mj-lt"/>
                <a:ea typeface="Times New Roman" panose="02020603050405020304" pitchFamily="18" charset="0"/>
                <a:cs typeface="#9Slide05 Pattaya" panose="00000500000000000000" pitchFamily="2" charset="-34"/>
              </a:rPr>
              <a:t>truyền</a:t>
            </a:r>
            <a:r>
              <a:rPr lang="en-US" b="1" dirty="0">
                <a:latin typeface="+mj-lt"/>
                <a:ea typeface="Times New Roman" panose="02020603050405020304" pitchFamily="18" charset="0"/>
                <a:cs typeface="#9Slide05 Pattaya" panose="00000500000000000000" pitchFamily="2" charset="-34"/>
              </a:rPr>
              <a:t> </a:t>
            </a:r>
            <a:r>
              <a:rPr lang="en-US" b="1" dirty="0" err="1">
                <a:latin typeface="+mj-lt"/>
                <a:ea typeface="Times New Roman" panose="02020603050405020304" pitchFamily="18" charset="0"/>
                <a:cs typeface="#9Slide05 Pattaya" panose="00000500000000000000" pitchFamily="2" charset="-34"/>
              </a:rPr>
              <a:t>thống</a:t>
            </a:r>
            <a:r>
              <a:rPr lang="en-US" b="1" dirty="0">
                <a:latin typeface="+mj-lt"/>
                <a:ea typeface="Times New Roman" panose="02020603050405020304" pitchFamily="18" charset="0"/>
                <a:cs typeface="#9Slide05 Pattaya" panose="00000500000000000000" pitchFamily="2" charset="-34"/>
              </a:rPr>
              <a:t> </a:t>
            </a:r>
            <a:r>
              <a:rPr lang="en-US" b="1" dirty="0" err="1">
                <a:latin typeface="+mj-lt"/>
                <a:ea typeface="Times New Roman" panose="02020603050405020304" pitchFamily="18" charset="0"/>
                <a:cs typeface="#9Slide05 Pattaya" panose="00000500000000000000" pitchFamily="2" charset="-34"/>
              </a:rPr>
              <a:t>đó</a:t>
            </a:r>
            <a:r>
              <a:rPr lang="en-US" b="1" dirty="0">
                <a:latin typeface="+mj-lt"/>
                <a:ea typeface="Times New Roman" panose="02020603050405020304" pitchFamily="18" charset="0"/>
                <a:cs typeface="#9Slide05 Pattaya" panose="00000500000000000000" pitchFamily="2" charset="-34"/>
              </a:rPr>
              <a:t>?</a:t>
            </a:r>
          </a:p>
          <a:p>
            <a:pPr algn="just"/>
            <a:r>
              <a:rPr lang="vi-VN" b="1" u="sng" dirty="0">
                <a:solidFill>
                  <a:srgbClr val="C00000"/>
                </a:solidFill>
                <a:latin typeface="+mj-lt"/>
                <a:ea typeface="Times New Roman" panose="02020603050405020304" pitchFamily="18" charset="0"/>
                <a:cs typeface="#9Slide05 Pattaya" panose="00000500000000000000" pitchFamily="2" charset="-34"/>
              </a:rPr>
              <a:t>Nhóm II</a:t>
            </a:r>
            <a:r>
              <a:rPr lang="en-US" b="1" u="sng" dirty="0">
                <a:solidFill>
                  <a:srgbClr val="C00000"/>
                </a:solidFill>
                <a:latin typeface="+mj-lt"/>
                <a:ea typeface="Times New Roman" panose="02020603050405020304" pitchFamily="18" charset="0"/>
                <a:cs typeface="#9Slide05 Pattaya" panose="00000500000000000000" pitchFamily="2" charset="-34"/>
              </a:rPr>
              <a:t>, IV</a:t>
            </a:r>
            <a:r>
              <a:rPr lang="vi-VN" b="1" u="sng" dirty="0">
                <a:solidFill>
                  <a:srgbClr val="C00000"/>
                </a:solidFill>
                <a:latin typeface="+mj-lt"/>
                <a:ea typeface="Times New Roman" panose="02020603050405020304" pitchFamily="18" charset="0"/>
                <a:cs typeface="#9Slide05 Pattaya" panose="00000500000000000000" pitchFamily="2" charset="-34"/>
              </a:rPr>
              <a:t>: </a:t>
            </a:r>
            <a:r>
              <a:rPr lang="en-US" b="1" dirty="0" err="1">
                <a:latin typeface="+mj-lt"/>
                <a:ea typeface="Times New Roman" panose="02020603050405020304" pitchFamily="18" charset="0"/>
                <a:cs typeface="#9Slide05 Pattaya" panose="00000500000000000000" pitchFamily="2" charset="-34"/>
              </a:rPr>
              <a:t>Gia</a:t>
            </a:r>
            <a:r>
              <a:rPr lang="en-US" b="1" dirty="0">
                <a:latin typeface="+mj-lt"/>
                <a:ea typeface="Times New Roman" panose="02020603050405020304" pitchFamily="18" charset="0"/>
                <a:cs typeface="#9Slide05 Pattaya" panose="00000500000000000000" pitchFamily="2" charset="-34"/>
              </a:rPr>
              <a:t> </a:t>
            </a:r>
            <a:r>
              <a:rPr lang="en-US" b="1" dirty="0" err="1">
                <a:latin typeface="+mj-lt"/>
                <a:ea typeface="Times New Roman" panose="02020603050405020304" pitchFamily="18" charset="0"/>
                <a:cs typeface="#9Slide05 Pattaya" panose="00000500000000000000" pitchFamily="2" charset="-34"/>
              </a:rPr>
              <a:t>đình</a:t>
            </a:r>
            <a:r>
              <a:rPr lang="en-US" b="1" dirty="0">
                <a:latin typeface="+mj-lt"/>
                <a:ea typeface="Times New Roman" panose="02020603050405020304" pitchFamily="18" charset="0"/>
                <a:cs typeface="#9Slide05 Pattaya" panose="00000500000000000000" pitchFamily="2" charset="-34"/>
              </a:rPr>
              <a:t> </a:t>
            </a:r>
            <a:r>
              <a:rPr lang="en-US" b="1" dirty="0" err="1">
                <a:latin typeface="+mj-lt"/>
                <a:ea typeface="Times New Roman" panose="02020603050405020304" pitchFamily="18" charset="0"/>
                <a:cs typeface="#9Slide05 Pattaya" panose="00000500000000000000" pitchFamily="2" charset="-34"/>
              </a:rPr>
              <a:t>bạn</a:t>
            </a:r>
            <a:r>
              <a:rPr lang="en-US" b="1" dirty="0">
                <a:latin typeface="+mj-lt"/>
                <a:ea typeface="Times New Roman" panose="02020603050405020304" pitchFamily="18" charset="0"/>
                <a:cs typeface="#9Slide05 Pattaya" panose="00000500000000000000" pitchFamily="2" charset="-34"/>
              </a:rPr>
              <a:t> Nam </a:t>
            </a:r>
            <a:r>
              <a:rPr lang="en-US" b="1" dirty="0" err="1">
                <a:latin typeface="+mj-lt"/>
                <a:ea typeface="Times New Roman" panose="02020603050405020304" pitchFamily="18" charset="0"/>
                <a:cs typeface="#9Slide05 Pattaya" panose="00000500000000000000" pitchFamily="2" charset="-34"/>
              </a:rPr>
              <a:t>có</a:t>
            </a:r>
            <a:r>
              <a:rPr lang="en-US" b="1" dirty="0">
                <a:latin typeface="+mj-lt"/>
                <a:ea typeface="Times New Roman" panose="02020603050405020304" pitchFamily="18" charset="0"/>
                <a:cs typeface="#9Slide05 Pattaya" panose="00000500000000000000" pitchFamily="2" charset="-34"/>
              </a:rPr>
              <a:t> </a:t>
            </a:r>
            <a:r>
              <a:rPr lang="en-US" b="1" dirty="0" err="1">
                <a:latin typeface="+mj-lt"/>
                <a:ea typeface="Times New Roman" panose="02020603050405020304" pitchFamily="18" charset="0"/>
                <a:cs typeface="#9Slide05 Pattaya" panose="00000500000000000000" pitchFamily="2" charset="-34"/>
              </a:rPr>
              <a:t>truyền</a:t>
            </a:r>
            <a:r>
              <a:rPr lang="en-US" b="1" dirty="0">
                <a:latin typeface="+mj-lt"/>
                <a:ea typeface="Times New Roman" panose="02020603050405020304" pitchFamily="18" charset="0"/>
                <a:cs typeface="#9Slide05 Pattaya" panose="00000500000000000000" pitchFamily="2" charset="-34"/>
              </a:rPr>
              <a:t> </a:t>
            </a:r>
            <a:r>
              <a:rPr lang="en-US" b="1" dirty="0" err="1">
                <a:latin typeface="+mj-lt"/>
                <a:ea typeface="Times New Roman" panose="02020603050405020304" pitchFamily="18" charset="0"/>
                <a:cs typeface="#9Slide05 Pattaya" panose="00000500000000000000" pitchFamily="2" charset="-34"/>
              </a:rPr>
              <a:t>thống</a:t>
            </a:r>
            <a:r>
              <a:rPr lang="en-US" b="1" dirty="0">
                <a:latin typeface="+mj-lt"/>
                <a:ea typeface="Times New Roman" panose="02020603050405020304" pitchFamily="18" charset="0"/>
                <a:cs typeface="#9Slide05 Pattaya" panose="00000500000000000000" pitchFamily="2" charset="-34"/>
              </a:rPr>
              <a:t> </a:t>
            </a:r>
            <a:r>
              <a:rPr lang="en-US" b="1" dirty="0" err="1">
                <a:latin typeface="+mj-lt"/>
                <a:ea typeface="Times New Roman" panose="02020603050405020304" pitchFamily="18" charset="0"/>
                <a:cs typeface="#9Slide05 Pattaya" panose="00000500000000000000" pitchFamily="2" charset="-34"/>
              </a:rPr>
              <a:t>tốt</a:t>
            </a:r>
            <a:r>
              <a:rPr lang="en-US" b="1" dirty="0">
                <a:latin typeface="+mj-lt"/>
                <a:ea typeface="Times New Roman" panose="02020603050405020304" pitchFamily="18" charset="0"/>
                <a:cs typeface="#9Slide05 Pattaya" panose="00000500000000000000" pitchFamily="2" charset="-34"/>
              </a:rPr>
              <a:t> </a:t>
            </a:r>
            <a:r>
              <a:rPr lang="en-US" b="1" dirty="0" err="1">
                <a:latin typeface="+mj-lt"/>
                <a:ea typeface="Times New Roman" panose="02020603050405020304" pitchFamily="18" charset="0"/>
                <a:cs typeface="#9Slide05 Pattaya" panose="00000500000000000000" pitchFamily="2" charset="-34"/>
              </a:rPr>
              <a:t>đẹp</a:t>
            </a:r>
            <a:r>
              <a:rPr lang="en-US" b="1" dirty="0">
                <a:latin typeface="+mj-lt"/>
                <a:ea typeface="Times New Roman" panose="02020603050405020304" pitchFamily="18" charset="0"/>
                <a:cs typeface="#9Slide05 Pattaya" panose="00000500000000000000" pitchFamily="2" charset="-34"/>
              </a:rPr>
              <a:t> </a:t>
            </a:r>
            <a:r>
              <a:rPr lang="en-US" b="1" dirty="0" err="1">
                <a:latin typeface="+mj-lt"/>
                <a:ea typeface="Times New Roman" panose="02020603050405020304" pitchFamily="18" charset="0"/>
                <a:cs typeface="#9Slide05 Pattaya" panose="00000500000000000000" pitchFamily="2" charset="-34"/>
              </a:rPr>
              <a:t>nào</a:t>
            </a:r>
            <a:r>
              <a:rPr lang="en-US" b="1" dirty="0">
                <a:latin typeface="+mj-lt"/>
                <a:ea typeface="Times New Roman" panose="02020603050405020304" pitchFamily="18" charset="0"/>
                <a:cs typeface="#9Slide05 Pattaya" panose="00000500000000000000" pitchFamily="2" charset="-34"/>
              </a:rPr>
              <a:t>? </a:t>
            </a:r>
            <a:r>
              <a:rPr lang="en-US" b="1" dirty="0" err="1">
                <a:latin typeface="+mj-lt"/>
                <a:ea typeface="Times New Roman" panose="02020603050405020304" pitchFamily="18" charset="0"/>
                <a:cs typeface="#9Slide05 Pattaya" panose="00000500000000000000" pitchFamily="2" charset="-34"/>
              </a:rPr>
              <a:t>Mọi</a:t>
            </a:r>
            <a:r>
              <a:rPr lang="en-US" b="1" dirty="0">
                <a:latin typeface="+mj-lt"/>
                <a:ea typeface="Times New Roman" panose="02020603050405020304" pitchFamily="18" charset="0"/>
                <a:cs typeface="#9Slide05 Pattaya" panose="00000500000000000000" pitchFamily="2" charset="-34"/>
              </a:rPr>
              <a:t> </a:t>
            </a:r>
            <a:r>
              <a:rPr lang="en-US" b="1" dirty="0" err="1">
                <a:latin typeface="+mj-lt"/>
                <a:ea typeface="Times New Roman" panose="02020603050405020304" pitchFamily="18" charset="0"/>
                <a:cs typeface="#9Slide05 Pattaya" panose="00000500000000000000" pitchFamily="2" charset="-34"/>
              </a:rPr>
              <a:t>người</a:t>
            </a:r>
            <a:r>
              <a:rPr lang="en-US" b="1" dirty="0">
                <a:latin typeface="+mj-lt"/>
                <a:ea typeface="Times New Roman" panose="02020603050405020304" pitchFamily="18" charset="0"/>
                <a:cs typeface="#9Slide05 Pattaya" panose="00000500000000000000" pitchFamily="2" charset="-34"/>
              </a:rPr>
              <a:t> </a:t>
            </a:r>
            <a:r>
              <a:rPr lang="en-US" b="1" dirty="0" err="1">
                <a:latin typeface="+mj-lt"/>
                <a:ea typeface="Times New Roman" panose="02020603050405020304" pitchFamily="18" charset="0"/>
                <a:cs typeface="#9Slide05 Pattaya" panose="00000500000000000000" pitchFamily="2" charset="-34"/>
              </a:rPr>
              <a:t>trong</a:t>
            </a:r>
            <a:r>
              <a:rPr lang="en-US" b="1" dirty="0">
                <a:latin typeface="+mj-lt"/>
                <a:ea typeface="Times New Roman" panose="02020603050405020304" pitchFamily="18" charset="0"/>
                <a:cs typeface="#9Slide05 Pattaya" panose="00000500000000000000" pitchFamily="2" charset="-34"/>
              </a:rPr>
              <a:t> </a:t>
            </a:r>
            <a:r>
              <a:rPr lang="en-US" b="1" dirty="0" err="1">
                <a:latin typeface="+mj-lt"/>
                <a:ea typeface="Times New Roman" panose="02020603050405020304" pitchFamily="18" charset="0"/>
                <a:cs typeface="#9Slide05 Pattaya" panose="00000500000000000000" pitchFamily="2" charset="-34"/>
              </a:rPr>
              <a:t>gia</a:t>
            </a:r>
            <a:r>
              <a:rPr lang="en-US" b="1" dirty="0">
                <a:latin typeface="+mj-lt"/>
                <a:ea typeface="Times New Roman" panose="02020603050405020304" pitchFamily="18" charset="0"/>
                <a:cs typeface="#9Slide05 Pattaya" panose="00000500000000000000" pitchFamily="2" charset="-34"/>
              </a:rPr>
              <a:t> </a:t>
            </a:r>
            <a:r>
              <a:rPr lang="en-US" b="1" dirty="0" err="1">
                <a:latin typeface="+mj-lt"/>
                <a:ea typeface="Times New Roman" panose="02020603050405020304" pitchFamily="18" charset="0"/>
                <a:cs typeface="#9Slide05 Pattaya" panose="00000500000000000000" pitchFamily="2" charset="-34"/>
              </a:rPr>
              <a:t>đình</a:t>
            </a:r>
            <a:r>
              <a:rPr lang="en-US" b="1" dirty="0">
                <a:latin typeface="+mj-lt"/>
                <a:ea typeface="Times New Roman" panose="02020603050405020304" pitchFamily="18" charset="0"/>
                <a:cs typeface="#9Slide05 Pattaya" panose="00000500000000000000" pitchFamily="2" charset="-34"/>
              </a:rPr>
              <a:t> Nam </a:t>
            </a:r>
            <a:r>
              <a:rPr lang="en-US" b="1" dirty="0" err="1">
                <a:latin typeface="+mj-lt"/>
                <a:ea typeface="Times New Roman" panose="02020603050405020304" pitchFamily="18" charset="0"/>
                <a:cs typeface="#9Slide05 Pattaya" panose="00000500000000000000" pitchFamily="2" charset="-34"/>
              </a:rPr>
              <a:t>đã</a:t>
            </a:r>
            <a:r>
              <a:rPr lang="en-US" b="1" dirty="0">
                <a:latin typeface="+mj-lt"/>
                <a:ea typeface="Times New Roman" panose="02020603050405020304" pitchFamily="18" charset="0"/>
                <a:cs typeface="#9Slide05 Pattaya" panose="00000500000000000000" pitchFamily="2" charset="-34"/>
              </a:rPr>
              <a:t> </a:t>
            </a:r>
            <a:r>
              <a:rPr lang="en-US" b="1" dirty="0" err="1">
                <a:latin typeface="+mj-lt"/>
                <a:ea typeface="Times New Roman" panose="02020603050405020304" pitchFamily="18" charset="0"/>
                <a:cs typeface="#9Slide05 Pattaya" panose="00000500000000000000" pitchFamily="2" charset="-34"/>
              </a:rPr>
              <a:t>có</a:t>
            </a:r>
            <a:r>
              <a:rPr lang="en-US" b="1" dirty="0">
                <a:latin typeface="+mj-lt"/>
                <a:ea typeface="Times New Roman" panose="02020603050405020304" pitchFamily="18" charset="0"/>
                <a:cs typeface="#9Slide05 Pattaya" panose="00000500000000000000" pitchFamily="2" charset="-34"/>
              </a:rPr>
              <a:t> </a:t>
            </a:r>
            <a:r>
              <a:rPr lang="en-US" b="1" dirty="0" err="1">
                <a:latin typeface="+mj-lt"/>
                <a:ea typeface="Times New Roman" panose="02020603050405020304" pitchFamily="18" charset="0"/>
                <a:cs typeface="#9Slide05 Pattaya" panose="00000500000000000000" pitchFamily="2" charset="-34"/>
              </a:rPr>
              <a:t>thái</a:t>
            </a:r>
            <a:r>
              <a:rPr lang="en-US" b="1" dirty="0">
                <a:latin typeface="+mj-lt"/>
                <a:ea typeface="Times New Roman" panose="02020603050405020304" pitchFamily="18" charset="0"/>
                <a:cs typeface="#9Slide05 Pattaya" panose="00000500000000000000" pitchFamily="2" charset="-34"/>
              </a:rPr>
              <a:t> </a:t>
            </a:r>
            <a:r>
              <a:rPr lang="en-US" b="1" dirty="0" err="1">
                <a:latin typeface="+mj-lt"/>
                <a:ea typeface="Times New Roman" panose="02020603050405020304" pitchFamily="18" charset="0"/>
                <a:cs typeface="#9Slide05 Pattaya" panose="00000500000000000000" pitchFamily="2" charset="-34"/>
              </a:rPr>
              <a:t>độ</a:t>
            </a:r>
            <a:r>
              <a:rPr lang="en-US" b="1" dirty="0">
                <a:latin typeface="+mj-lt"/>
                <a:ea typeface="Times New Roman" panose="02020603050405020304" pitchFamily="18" charset="0"/>
                <a:cs typeface="#9Slide05 Pattaya" panose="00000500000000000000" pitchFamily="2" charset="-34"/>
              </a:rPr>
              <a:t> </a:t>
            </a:r>
            <a:r>
              <a:rPr lang="en-US" b="1" dirty="0" err="1">
                <a:latin typeface="+mj-lt"/>
                <a:ea typeface="Times New Roman" panose="02020603050405020304" pitchFamily="18" charset="0"/>
                <a:cs typeface="#9Slide05 Pattaya" panose="00000500000000000000" pitchFamily="2" charset="-34"/>
              </a:rPr>
              <a:t>và</a:t>
            </a:r>
            <a:r>
              <a:rPr lang="en-US" b="1" dirty="0">
                <a:latin typeface="+mj-lt"/>
                <a:ea typeface="Times New Roman" panose="02020603050405020304" pitchFamily="18" charset="0"/>
                <a:cs typeface="#9Slide05 Pattaya" panose="00000500000000000000" pitchFamily="2" charset="-34"/>
              </a:rPr>
              <a:t> </a:t>
            </a:r>
            <a:r>
              <a:rPr lang="en-US" b="1" dirty="0" err="1">
                <a:latin typeface="+mj-lt"/>
                <a:ea typeface="Times New Roman" panose="02020603050405020304" pitchFamily="18" charset="0"/>
                <a:cs typeface="#9Slide05 Pattaya" panose="00000500000000000000" pitchFamily="2" charset="-34"/>
              </a:rPr>
              <a:t>việc</a:t>
            </a:r>
            <a:r>
              <a:rPr lang="en-US" b="1" dirty="0">
                <a:latin typeface="+mj-lt"/>
                <a:ea typeface="Times New Roman" panose="02020603050405020304" pitchFamily="18" charset="0"/>
                <a:cs typeface="#9Slide05 Pattaya" panose="00000500000000000000" pitchFamily="2" charset="-34"/>
              </a:rPr>
              <a:t> </a:t>
            </a:r>
            <a:r>
              <a:rPr lang="en-US" b="1" dirty="0" err="1">
                <a:latin typeface="+mj-lt"/>
                <a:ea typeface="Times New Roman" panose="02020603050405020304" pitchFamily="18" charset="0"/>
                <a:cs typeface="#9Slide05 Pattaya" panose="00000500000000000000" pitchFamily="2" charset="-34"/>
              </a:rPr>
              <a:t>làm</a:t>
            </a:r>
            <a:r>
              <a:rPr lang="en-US" b="1" dirty="0">
                <a:latin typeface="+mj-lt"/>
                <a:ea typeface="Times New Roman" panose="02020603050405020304" pitchFamily="18" charset="0"/>
                <a:cs typeface="#9Slide05 Pattaya" panose="00000500000000000000" pitchFamily="2" charset="-34"/>
              </a:rPr>
              <a:t> </a:t>
            </a:r>
            <a:r>
              <a:rPr lang="en-US" b="1" dirty="0" err="1">
                <a:latin typeface="+mj-lt"/>
                <a:ea typeface="Times New Roman" panose="02020603050405020304" pitchFamily="18" charset="0"/>
                <a:cs typeface="#9Slide05 Pattaya" panose="00000500000000000000" pitchFamily="2" charset="-34"/>
              </a:rPr>
              <a:t>như</a:t>
            </a:r>
            <a:r>
              <a:rPr lang="en-US" b="1" dirty="0">
                <a:latin typeface="+mj-lt"/>
                <a:ea typeface="Times New Roman" panose="02020603050405020304" pitchFamily="18" charset="0"/>
                <a:cs typeface="#9Slide05 Pattaya" panose="00000500000000000000" pitchFamily="2" charset="-34"/>
              </a:rPr>
              <a:t> </a:t>
            </a:r>
            <a:r>
              <a:rPr lang="en-US" b="1" dirty="0" err="1">
                <a:latin typeface="+mj-lt"/>
                <a:ea typeface="Times New Roman" panose="02020603050405020304" pitchFamily="18" charset="0"/>
                <a:cs typeface="#9Slide05 Pattaya" panose="00000500000000000000" pitchFamily="2" charset="-34"/>
              </a:rPr>
              <a:t>thế</a:t>
            </a:r>
            <a:r>
              <a:rPr lang="en-US" b="1" dirty="0">
                <a:latin typeface="+mj-lt"/>
                <a:ea typeface="Times New Roman" panose="02020603050405020304" pitchFamily="18" charset="0"/>
                <a:cs typeface="#9Slide05 Pattaya" panose="00000500000000000000" pitchFamily="2" charset="-34"/>
              </a:rPr>
              <a:t> </a:t>
            </a:r>
            <a:r>
              <a:rPr lang="en-US" b="1" dirty="0" err="1">
                <a:latin typeface="+mj-lt"/>
                <a:ea typeface="Times New Roman" panose="02020603050405020304" pitchFamily="18" charset="0"/>
                <a:cs typeface="#9Slide05 Pattaya" panose="00000500000000000000" pitchFamily="2" charset="-34"/>
              </a:rPr>
              <a:t>nào</a:t>
            </a:r>
            <a:r>
              <a:rPr lang="en-US" b="1" dirty="0">
                <a:latin typeface="+mj-lt"/>
                <a:ea typeface="Times New Roman" panose="02020603050405020304" pitchFamily="18" charset="0"/>
                <a:cs typeface="#9Slide05 Pattaya" panose="00000500000000000000" pitchFamily="2" charset="-34"/>
              </a:rPr>
              <a:t> </a:t>
            </a:r>
            <a:r>
              <a:rPr lang="en-US" b="1" dirty="0" err="1">
                <a:latin typeface="+mj-lt"/>
                <a:ea typeface="Times New Roman" panose="02020603050405020304" pitchFamily="18" charset="0"/>
                <a:cs typeface="#9Slide05 Pattaya" panose="00000500000000000000" pitchFamily="2" charset="-34"/>
              </a:rPr>
              <a:t>đối</a:t>
            </a:r>
            <a:r>
              <a:rPr lang="en-US" b="1" dirty="0">
                <a:latin typeface="+mj-lt"/>
                <a:ea typeface="Times New Roman" panose="02020603050405020304" pitchFamily="18" charset="0"/>
                <a:cs typeface="#9Slide05 Pattaya" panose="00000500000000000000" pitchFamily="2" charset="-34"/>
              </a:rPr>
              <a:t> </a:t>
            </a:r>
            <a:r>
              <a:rPr lang="en-US" b="1" dirty="0" err="1">
                <a:latin typeface="+mj-lt"/>
                <a:ea typeface="Times New Roman" panose="02020603050405020304" pitchFamily="18" charset="0"/>
                <a:cs typeface="#9Slide05 Pattaya" panose="00000500000000000000" pitchFamily="2" charset="-34"/>
              </a:rPr>
              <a:t>với</a:t>
            </a:r>
            <a:r>
              <a:rPr lang="en-US" b="1" dirty="0">
                <a:latin typeface="+mj-lt"/>
                <a:ea typeface="Times New Roman" panose="02020603050405020304" pitchFamily="18" charset="0"/>
                <a:cs typeface="#9Slide05 Pattaya" panose="00000500000000000000" pitchFamily="2" charset="-34"/>
              </a:rPr>
              <a:t> </a:t>
            </a:r>
            <a:r>
              <a:rPr lang="en-US" b="1" dirty="0" err="1">
                <a:latin typeface="+mj-lt"/>
                <a:ea typeface="Times New Roman" panose="02020603050405020304" pitchFamily="18" charset="0"/>
                <a:cs typeface="#9Slide05 Pattaya" panose="00000500000000000000" pitchFamily="2" charset="-34"/>
              </a:rPr>
              <a:t>truyền</a:t>
            </a:r>
            <a:r>
              <a:rPr lang="en-US" b="1" dirty="0">
                <a:latin typeface="+mj-lt"/>
                <a:ea typeface="Times New Roman" panose="02020603050405020304" pitchFamily="18" charset="0"/>
                <a:cs typeface="#9Slide05 Pattaya" panose="00000500000000000000" pitchFamily="2" charset="-34"/>
              </a:rPr>
              <a:t> </a:t>
            </a:r>
            <a:r>
              <a:rPr lang="en-US" b="1" dirty="0" err="1">
                <a:latin typeface="+mj-lt"/>
                <a:ea typeface="Times New Roman" panose="02020603050405020304" pitchFamily="18" charset="0"/>
                <a:cs typeface="#9Slide05 Pattaya" panose="00000500000000000000" pitchFamily="2" charset="-34"/>
              </a:rPr>
              <a:t>thống</a:t>
            </a:r>
            <a:r>
              <a:rPr lang="en-US" b="1" dirty="0">
                <a:latin typeface="+mj-lt"/>
                <a:ea typeface="Times New Roman" panose="02020603050405020304" pitchFamily="18" charset="0"/>
                <a:cs typeface="#9Slide05 Pattaya" panose="00000500000000000000" pitchFamily="2" charset="-34"/>
              </a:rPr>
              <a:t> </a:t>
            </a:r>
            <a:r>
              <a:rPr lang="en-US" b="1" dirty="0" err="1">
                <a:latin typeface="+mj-lt"/>
                <a:ea typeface="Times New Roman" panose="02020603050405020304" pitchFamily="18" charset="0"/>
                <a:cs typeface="#9Slide05 Pattaya" panose="00000500000000000000" pitchFamily="2" charset="-34"/>
              </a:rPr>
              <a:t>đó</a:t>
            </a:r>
            <a:r>
              <a:rPr lang="en-US" b="1" dirty="0">
                <a:latin typeface="+mj-lt"/>
                <a:ea typeface="Times New Roman" panose="02020603050405020304" pitchFamily="18" charset="0"/>
                <a:cs typeface="#9Slide05 Pattaya" panose="00000500000000000000" pitchFamily="2" charset="-34"/>
              </a:rPr>
              <a:t>?</a:t>
            </a:r>
            <a:endParaRPr lang="en-US" b="1" dirty="0">
              <a:effectLst/>
              <a:latin typeface="+mj-lt"/>
              <a:ea typeface="Times New Roman" panose="02020603050405020304" pitchFamily="18" charset="0"/>
              <a:cs typeface="#9Slide05 Pattaya" panose="00000500000000000000" pitchFamily="2" charset="-34"/>
            </a:endParaRPr>
          </a:p>
        </p:txBody>
      </p:sp>
      <p:sp>
        <p:nvSpPr>
          <p:cNvPr id="35" name="Line 22"/>
          <p:cNvSpPr>
            <a:spLocks noChangeShapeType="1"/>
          </p:cNvSpPr>
          <p:nvPr/>
        </p:nvSpPr>
        <p:spPr bwMode="auto">
          <a:xfrm flipH="1">
            <a:off x="9107834" y="2984571"/>
            <a:ext cx="1903412" cy="1648357"/>
          </a:xfrm>
          <a:prstGeom prst="line">
            <a:avLst/>
          </a:prstGeom>
          <a:noFill/>
          <a:ln w="57150">
            <a:solidFill>
              <a:schemeClr val="accent2">
                <a:lumMod val="60000"/>
                <a:lumOff val="40000"/>
              </a:schemeClr>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en-US" sz="2400" b="0" i="0" u="none" strike="noStrike" kern="0" cap="none" spc="0" normalizeH="0" baseline="0" noProof="0">
              <a:ln>
                <a:noFill/>
              </a:ln>
              <a:solidFill>
                <a:srgbClr val="DDDDDD"/>
              </a:solidFill>
              <a:effectLst/>
              <a:uLnTx/>
              <a:uFillTx/>
              <a:latin typeface="Times New Roman" panose="02020603050405020304" pitchFamily="18" charset="0"/>
            </a:endParaRPr>
          </a:p>
        </p:txBody>
      </p:sp>
      <p:grpSp>
        <p:nvGrpSpPr>
          <p:cNvPr id="38" name="Group 37"/>
          <p:cNvGrpSpPr/>
          <p:nvPr/>
        </p:nvGrpSpPr>
        <p:grpSpPr>
          <a:xfrm>
            <a:off x="586572" y="2729364"/>
            <a:ext cx="2326454" cy="858362"/>
            <a:chOff x="134490" y="3315695"/>
            <a:chExt cx="2326454" cy="1020282"/>
          </a:xfrm>
        </p:grpSpPr>
        <p:sp>
          <p:nvSpPr>
            <p:cNvPr id="37" name="Oval 36"/>
            <p:cNvSpPr/>
            <p:nvPr/>
          </p:nvSpPr>
          <p:spPr>
            <a:xfrm>
              <a:off x="134490" y="3315695"/>
              <a:ext cx="2326454" cy="102028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410190" y="3385391"/>
              <a:ext cx="1978612" cy="768254"/>
            </a:xfrm>
            <a:prstGeom prst="rect">
              <a:avLst/>
            </a:prstGeom>
          </p:spPr>
          <p:txBody>
            <a:bodyPr wrap="square">
              <a:spAutoFit/>
            </a:bodyPr>
            <a:lstStyle/>
            <a:p>
              <a:pPr lvl="0" algn="ctr" fontAlgn="base">
                <a:spcBef>
                  <a:spcPct val="0"/>
                </a:spcBef>
                <a:spcAft>
                  <a:spcPct val="0"/>
                </a:spcAft>
                <a:defRPr/>
              </a:pPr>
              <a:r>
                <a:rPr kumimoji="1" lang="en-US" b="1" kern="0" dirty="0" err="1">
                  <a:solidFill>
                    <a:srgbClr val="0000FF"/>
                  </a:solidFill>
                  <a:latin typeface="Times New Roman" panose="02020603050405020304" pitchFamily="18" charset="0"/>
                </a:rPr>
                <a:t>Giai</a:t>
              </a:r>
              <a:r>
                <a:rPr kumimoji="1" lang="en-US" b="1" kern="0" dirty="0">
                  <a:solidFill>
                    <a:srgbClr val="0000FF"/>
                  </a:solidFill>
                  <a:latin typeface="Times New Roman" panose="02020603050405020304" pitchFamily="18" charset="0"/>
                </a:rPr>
                <a:t> </a:t>
              </a:r>
              <a:r>
                <a:rPr kumimoji="1" lang="en-US" b="1" kern="0" dirty="0" err="1">
                  <a:solidFill>
                    <a:srgbClr val="0000FF"/>
                  </a:solidFill>
                  <a:latin typeface="Times New Roman" panose="02020603050405020304" pitchFamily="18" charset="0"/>
                </a:rPr>
                <a:t>đoạn</a:t>
              </a:r>
              <a:r>
                <a:rPr kumimoji="1" lang="en-US" b="1" kern="0" dirty="0">
                  <a:solidFill>
                    <a:srgbClr val="0000FF"/>
                  </a:solidFill>
                  <a:latin typeface="Times New Roman" panose="02020603050405020304" pitchFamily="18" charset="0"/>
                </a:rPr>
                <a:t> 2</a:t>
              </a:r>
            </a:p>
            <a:p>
              <a:pPr lvl="0" algn="ctr" fontAlgn="base">
                <a:spcBef>
                  <a:spcPct val="0"/>
                </a:spcBef>
                <a:spcAft>
                  <a:spcPct val="0"/>
                </a:spcAft>
                <a:defRPr/>
              </a:pPr>
              <a:r>
                <a:rPr kumimoji="1" lang="en-US" b="1" kern="0" dirty="0" err="1">
                  <a:solidFill>
                    <a:srgbClr val="95032D"/>
                  </a:solidFill>
                  <a:latin typeface="Times New Roman" panose="02020603050405020304" pitchFamily="18" charset="0"/>
                </a:rPr>
                <a:t>Nhóm</a:t>
              </a:r>
              <a:r>
                <a:rPr kumimoji="1" lang="en-US" b="1" kern="0" dirty="0">
                  <a:solidFill>
                    <a:srgbClr val="95032D"/>
                  </a:solidFill>
                  <a:latin typeface="Times New Roman" panose="02020603050405020304" pitchFamily="18" charset="0"/>
                </a:rPr>
                <a:t> </a:t>
              </a:r>
              <a:r>
                <a:rPr kumimoji="1" lang="en-US" b="1" kern="0" dirty="0" err="1">
                  <a:solidFill>
                    <a:srgbClr val="95032D"/>
                  </a:solidFill>
                  <a:latin typeface="Times New Roman" panose="02020603050405020304" pitchFamily="18" charset="0"/>
                </a:rPr>
                <a:t>mảnh</a:t>
              </a:r>
              <a:r>
                <a:rPr kumimoji="1" lang="en-US" b="1" kern="0" dirty="0">
                  <a:solidFill>
                    <a:srgbClr val="95032D"/>
                  </a:solidFill>
                  <a:latin typeface="Times New Roman" panose="02020603050405020304" pitchFamily="18" charset="0"/>
                </a:rPr>
                <a:t> </a:t>
              </a:r>
              <a:r>
                <a:rPr kumimoji="1" lang="en-US" b="1" kern="0" dirty="0" err="1">
                  <a:solidFill>
                    <a:srgbClr val="95032D"/>
                  </a:solidFill>
                  <a:latin typeface="Times New Roman" panose="02020603050405020304" pitchFamily="18" charset="0"/>
                </a:rPr>
                <a:t>ghép</a:t>
              </a:r>
              <a:endParaRPr kumimoji="1" lang="vi-VN" b="1" kern="0" dirty="0">
                <a:solidFill>
                  <a:srgbClr val="95032D"/>
                </a:solidFill>
                <a:latin typeface="Times New Roman" panose="02020603050405020304" pitchFamily="18" charset="0"/>
              </a:endParaRPr>
            </a:p>
          </p:txBody>
        </p:sp>
      </p:grpSp>
      <p:pic>
        <p:nvPicPr>
          <p:cNvPr id="39" name="Picture 38" descr="58PIC58PIC58PIC58PICHsaGKG559akDq_PIC2018.png"/>
          <p:cNvPicPr>
            <a:picLocks noChangeAspect="1"/>
          </p:cNvPicPr>
          <p:nvPr/>
        </p:nvPicPr>
        <p:blipFill>
          <a:blip r:embed="rId2" cstate="print"/>
          <a:srcRect l="7143" t="16071" r="5357" b="14286"/>
          <a:stretch>
            <a:fillRect/>
          </a:stretch>
        </p:blipFill>
        <p:spPr>
          <a:xfrm>
            <a:off x="-227130" y="3254780"/>
            <a:ext cx="4724863" cy="3952887"/>
          </a:xfrm>
          <a:prstGeom prst="rect">
            <a:avLst/>
          </a:prstGeom>
        </p:spPr>
      </p:pic>
      <p:sp>
        <p:nvSpPr>
          <p:cNvPr id="40" name="Rectangle 39"/>
          <p:cNvSpPr/>
          <p:nvPr/>
        </p:nvSpPr>
        <p:spPr>
          <a:xfrm>
            <a:off x="114300" y="3808749"/>
            <a:ext cx="4038946" cy="2615203"/>
          </a:xfrm>
          <a:prstGeom prst="rect">
            <a:avLst/>
          </a:prstGeom>
        </p:spPr>
        <p:txBody>
          <a:bodyPr wrap="square">
            <a:spAutoFit/>
          </a:bodyPr>
          <a:lstStyle/>
          <a:p>
            <a:pPr marR="0" lvl="0" algn="ctr">
              <a:lnSpc>
                <a:spcPct val="115000"/>
              </a:lnSpc>
              <a:spcBef>
                <a:spcPts val="0"/>
              </a:spcBef>
              <a:spcAft>
                <a:spcPts val="0"/>
              </a:spcAft>
              <a:buClr>
                <a:srgbClr val="1D02DA"/>
              </a:buClr>
              <a:buSzPts val="1000"/>
              <a:tabLst>
                <a:tab pos="227965" algn="l"/>
              </a:tabLst>
            </a:pPr>
            <a:r>
              <a:rPr lang="en-US" b="1" dirty="0">
                <a:solidFill>
                  <a:srgbClr val="1D02DA"/>
                </a:solidFill>
                <a:latin typeface="Times New Roman" panose="02020603050405020304" pitchFamily="18" charset="0"/>
                <a:ea typeface="Arial" panose="020B0604020202020204" pitchFamily="34" charset="0"/>
                <a:cs typeface="Times New Roman" panose="02020603050405020304" pitchFamily="18" charset="0"/>
              </a:rPr>
              <a:t>1. Chia </a:t>
            </a:r>
            <a:r>
              <a:rPr lang="en-US" b="1" dirty="0" err="1">
                <a:solidFill>
                  <a:srgbClr val="1D02DA"/>
                </a:solidFill>
                <a:latin typeface="Times New Roman" panose="02020603050405020304" pitchFamily="18" charset="0"/>
                <a:ea typeface="Arial" panose="020B0604020202020204" pitchFamily="34" charset="0"/>
                <a:cs typeface="Times New Roman" panose="02020603050405020304" pitchFamily="18" charset="0"/>
              </a:rPr>
              <a:t>sẻ</a:t>
            </a:r>
            <a:r>
              <a:rPr lang="en-US" b="1" dirty="0">
                <a:solidFill>
                  <a:srgbClr val="1D02DA"/>
                </a:solidFill>
                <a:latin typeface="Times New Roman" panose="02020603050405020304" pitchFamily="18" charset="0"/>
                <a:ea typeface="Arial" panose="020B0604020202020204" pitchFamily="34" charset="0"/>
                <a:cs typeface="Times New Roman" panose="02020603050405020304" pitchFamily="18" charset="0"/>
              </a:rPr>
              <a:t> </a:t>
            </a:r>
            <a:r>
              <a:rPr lang="en-US" b="1" dirty="0" err="1">
                <a:solidFill>
                  <a:srgbClr val="1D02DA"/>
                </a:solidFill>
                <a:latin typeface="Times New Roman" panose="02020603050405020304" pitchFamily="18" charset="0"/>
                <a:ea typeface="Arial" panose="020B0604020202020204" pitchFamily="34" charset="0"/>
                <a:cs typeface="Times New Roman" panose="02020603050405020304" pitchFamily="18" charset="0"/>
              </a:rPr>
              <a:t>kiến</a:t>
            </a:r>
            <a:r>
              <a:rPr lang="en-US" b="1" dirty="0">
                <a:solidFill>
                  <a:srgbClr val="1D02DA"/>
                </a:solidFill>
                <a:latin typeface="Times New Roman" panose="02020603050405020304" pitchFamily="18" charset="0"/>
                <a:ea typeface="Arial" panose="020B0604020202020204" pitchFamily="34" charset="0"/>
                <a:cs typeface="Times New Roman" panose="02020603050405020304" pitchFamily="18" charset="0"/>
              </a:rPr>
              <a:t> </a:t>
            </a:r>
            <a:r>
              <a:rPr lang="en-US" b="1" dirty="0" err="1">
                <a:solidFill>
                  <a:srgbClr val="1D02DA"/>
                </a:solidFill>
                <a:latin typeface="Times New Roman" panose="02020603050405020304" pitchFamily="18" charset="0"/>
                <a:ea typeface="Arial" panose="020B0604020202020204" pitchFamily="34" charset="0"/>
                <a:cs typeface="Times New Roman" panose="02020603050405020304" pitchFamily="18" charset="0"/>
              </a:rPr>
              <a:t>thức</a:t>
            </a:r>
            <a:r>
              <a:rPr lang="en-US" b="1" dirty="0">
                <a:solidFill>
                  <a:srgbClr val="1D02DA"/>
                </a:solidFill>
                <a:latin typeface="Times New Roman" panose="02020603050405020304" pitchFamily="18" charset="0"/>
                <a:ea typeface="Arial" panose="020B0604020202020204" pitchFamily="34" charset="0"/>
                <a:cs typeface="Times New Roman" panose="02020603050405020304" pitchFamily="18" charset="0"/>
              </a:rPr>
              <a:t> </a:t>
            </a:r>
            <a:r>
              <a:rPr lang="en-US" b="1" dirty="0" err="1">
                <a:solidFill>
                  <a:srgbClr val="1D02DA"/>
                </a:solidFill>
                <a:latin typeface="Times New Roman" panose="02020603050405020304" pitchFamily="18" charset="0"/>
                <a:ea typeface="Arial" panose="020B0604020202020204" pitchFamily="34" charset="0"/>
                <a:cs typeface="Times New Roman" panose="02020603050405020304" pitchFamily="18" charset="0"/>
              </a:rPr>
              <a:t>vòng</a:t>
            </a:r>
            <a:r>
              <a:rPr lang="en-US" b="1" dirty="0">
                <a:solidFill>
                  <a:srgbClr val="1D02DA"/>
                </a:solidFill>
                <a:latin typeface="Times New Roman" panose="02020603050405020304" pitchFamily="18" charset="0"/>
                <a:ea typeface="Arial" panose="020B0604020202020204" pitchFamily="34" charset="0"/>
                <a:cs typeface="Times New Roman" panose="02020603050405020304" pitchFamily="18" charset="0"/>
              </a:rPr>
              <a:t> </a:t>
            </a:r>
            <a:r>
              <a:rPr lang="en-US" b="1" dirty="0" err="1">
                <a:solidFill>
                  <a:srgbClr val="1D02DA"/>
                </a:solidFill>
                <a:latin typeface="Times New Roman" panose="02020603050405020304" pitchFamily="18" charset="0"/>
                <a:ea typeface="Arial" panose="020B0604020202020204" pitchFamily="34" charset="0"/>
                <a:cs typeface="Times New Roman" panose="02020603050405020304" pitchFamily="18" charset="0"/>
              </a:rPr>
              <a:t>chuyên</a:t>
            </a:r>
            <a:r>
              <a:rPr lang="en-US" b="1" dirty="0">
                <a:solidFill>
                  <a:srgbClr val="1D02DA"/>
                </a:solidFill>
                <a:latin typeface="Times New Roman" panose="02020603050405020304" pitchFamily="18" charset="0"/>
                <a:ea typeface="Arial" panose="020B0604020202020204" pitchFamily="34" charset="0"/>
                <a:cs typeface="Times New Roman" panose="02020603050405020304" pitchFamily="18" charset="0"/>
              </a:rPr>
              <a:t> </a:t>
            </a:r>
            <a:r>
              <a:rPr lang="en-US" b="1" dirty="0" err="1">
                <a:solidFill>
                  <a:srgbClr val="1D02DA"/>
                </a:solidFill>
                <a:latin typeface="Times New Roman" panose="02020603050405020304" pitchFamily="18" charset="0"/>
                <a:ea typeface="Arial" panose="020B0604020202020204" pitchFamily="34" charset="0"/>
                <a:cs typeface="Times New Roman" panose="02020603050405020304" pitchFamily="18" charset="0"/>
              </a:rPr>
              <a:t>sâu</a:t>
            </a:r>
            <a:r>
              <a:rPr lang="en-US" b="1" dirty="0">
                <a:solidFill>
                  <a:srgbClr val="1D02DA"/>
                </a:solidFill>
                <a:latin typeface="Times New Roman" panose="02020603050405020304" pitchFamily="18" charset="0"/>
                <a:ea typeface="Arial" panose="020B0604020202020204" pitchFamily="34" charset="0"/>
                <a:cs typeface="Times New Roman" panose="02020603050405020304" pitchFamily="18" charset="0"/>
              </a:rPr>
              <a:t>. </a:t>
            </a:r>
          </a:p>
          <a:p>
            <a:pPr marR="0" lvl="0" algn="ctr">
              <a:lnSpc>
                <a:spcPct val="115000"/>
              </a:lnSpc>
              <a:spcBef>
                <a:spcPts val="0"/>
              </a:spcBef>
              <a:spcAft>
                <a:spcPts val="0"/>
              </a:spcAft>
              <a:buClr>
                <a:srgbClr val="1D02DA"/>
              </a:buClr>
              <a:buSzPts val="1000"/>
              <a:tabLst>
                <a:tab pos="227965" algn="l"/>
              </a:tabLst>
            </a:pPr>
            <a:r>
              <a:rPr lang="en-US" b="1" dirty="0">
                <a:solidFill>
                  <a:srgbClr val="1D02DA"/>
                </a:solidFill>
                <a:latin typeface="Times New Roman" panose="02020603050405020304" pitchFamily="18" charset="0"/>
                <a:ea typeface="Arial" panose="020B0604020202020204" pitchFamily="34" charset="0"/>
                <a:cs typeface="Times New Roman" panose="02020603050405020304" pitchFamily="18" charset="0"/>
              </a:rPr>
              <a:t>2. </a:t>
            </a:r>
            <a:r>
              <a:rPr lang="vi-VN" b="1" dirty="0">
                <a:solidFill>
                  <a:srgbClr val="1D02DA"/>
                </a:solidFill>
                <a:latin typeface="Times New Roman" panose="02020603050405020304" pitchFamily="18" charset="0"/>
                <a:ea typeface="Arial" panose="020B0604020202020204" pitchFamily="34" charset="0"/>
                <a:cs typeface="Times New Roman" panose="02020603050405020304" pitchFamily="18" charset="0"/>
              </a:rPr>
              <a:t>Việc tự hào về truyền thống gia đình, dòng họ đã giúp ích gì cho Dung?</a:t>
            </a:r>
            <a:endParaRPr lang="en-US" b="1" dirty="0">
              <a:latin typeface="Times New Roman" panose="02020603050405020304" pitchFamily="18" charset="0"/>
              <a:ea typeface="Arial" panose="020B0604020202020204" pitchFamily="34" charset="0"/>
              <a:cs typeface="Times New Roman" panose="02020603050405020304" pitchFamily="18" charset="0"/>
            </a:endParaRPr>
          </a:p>
          <a:p>
            <a:pPr marR="0" lvl="0" algn="ctr">
              <a:lnSpc>
                <a:spcPct val="115000"/>
              </a:lnSpc>
              <a:spcBef>
                <a:spcPts val="0"/>
              </a:spcBef>
              <a:spcAft>
                <a:spcPts val="0"/>
              </a:spcAft>
              <a:buClr>
                <a:srgbClr val="1D02DA"/>
              </a:buClr>
              <a:buSzPts val="1000"/>
              <a:tabLst>
                <a:tab pos="215900" algn="l"/>
              </a:tabLst>
            </a:pPr>
            <a:r>
              <a:rPr lang="en-US" b="1" dirty="0">
                <a:solidFill>
                  <a:srgbClr val="1D02DA"/>
                </a:solidFill>
                <a:latin typeface="Times New Roman" panose="02020603050405020304" pitchFamily="18" charset="0"/>
                <a:ea typeface="Arial" panose="020B0604020202020204" pitchFamily="34" charset="0"/>
                <a:cs typeface="Times New Roman" panose="02020603050405020304" pitchFamily="18" charset="0"/>
              </a:rPr>
              <a:t>3. </a:t>
            </a:r>
            <a:r>
              <a:rPr lang="vi-VN" b="1" dirty="0">
                <a:solidFill>
                  <a:srgbClr val="1D02DA"/>
                </a:solidFill>
                <a:latin typeface="Times New Roman" panose="02020603050405020304" pitchFamily="18" charset="0"/>
                <a:ea typeface="Arial" panose="020B0604020202020204" pitchFamily="34" charset="0"/>
                <a:cs typeface="Times New Roman" panose="02020603050405020304" pitchFamily="18" charset="0"/>
              </a:rPr>
              <a:t>Việc duy trì nền nếp, gia phong đã đem lại điều gì cho gia đình Nam?</a:t>
            </a:r>
            <a:endParaRPr lang="en-US" b="1" dirty="0">
              <a:latin typeface="Times New Roman" panose="02020603050405020304" pitchFamily="18" charset="0"/>
              <a:ea typeface="Arial" panose="020B0604020202020204" pitchFamily="34" charset="0"/>
              <a:cs typeface="Times New Roman" panose="02020603050405020304" pitchFamily="18" charset="0"/>
            </a:endParaRPr>
          </a:p>
          <a:p>
            <a:pPr marR="0" lvl="0" algn="ctr">
              <a:lnSpc>
                <a:spcPct val="115000"/>
              </a:lnSpc>
              <a:spcBef>
                <a:spcPts val="0"/>
              </a:spcBef>
              <a:spcAft>
                <a:spcPts val="2700"/>
              </a:spcAft>
              <a:buClr>
                <a:srgbClr val="1D02DA"/>
              </a:buClr>
              <a:buSzPts val="1000"/>
              <a:tabLst>
                <a:tab pos="215900" algn="l"/>
              </a:tabLst>
            </a:pPr>
            <a:r>
              <a:rPr lang="en-US" b="1" dirty="0">
                <a:solidFill>
                  <a:srgbClr val="1D02DA"/>
                </a:solidFill>
                <a:latin typeface="Times New Roman" panose="02020603050405020304" pitchFamily="18" charset="0"/>
                <a:ea typeface="Arial" panose="020B0604020202020204" pitchFamily="34" charset="0"/>
                <a:cs typeface="Times New Roman" panose="02020603050405020304" pitchFamily="18" charset="0"/>
              </a:rPr>
              <a:t>4. </a:t>
            </a:r>
            <a:r>
              <a:rPr lang="vi-VN" b="1" dirty="0">
                <a:solidFill>
                  <a:srgbClr val="1D02DA"/>
                </a:solidFill>
                <a:latin typeface="Times New Roman" panose="02020603050405020304" pitchFamily="18" charset="0"/>
                <a:ea typeface="Arial" panose="020B0604020202020204" pitchFamily="34" charset="0"/>
                <a:cs typeface="Times New Roman" panose="02020603050405020304" pitchFamily="18" charset="0"/>
              </a:rPr>
              <a:t>Theo em, truyền thống gia đình, dòng họ có ý nghĩa như thế nào đối với mỗi cá nhân, gia đình và xã hội?</a:t>
            </a:r>
            <a:endParaRPr lang="en-US" b="1" u="none" strike="noStrike" spc="0" dirty="0">
              <a:effectLst/>
              <a:latin typeface="Times New Roman" panose="02020603050405020304" pitchFamily="18" charset="0"/>
              <a:ea typeface="Arial" panose="020B0604020202020204" pitchFamily="34" charset="0"/>
              <a:cs typeface="Times New Roman" panose="02020603050405020304" pitchFamily="18" charset="0"/>
            </a:endParaRPr>
          </a:p>
        </p:txBody>
      </p:sp>
      <p:pic>
        <p:nvPicPr>
          <p:cNvPr id="41" name="图片 8" descr="6fc417983c9675ce1b60e983870aeb8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7783" y="1483169"/>
            <a:ext cx="1424437" cy="126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46975" y="5401889"/>
            <a:ext cx="923705" cy="1010995"/>
          </a:xfrm>
          <a:prstGeom prst="rect">
            <a:avLst/>
          </a:prstGeom>
        </p:spPr>
      </p:pic>
      <p:pic>
        <p:nvPicPr>
          <p:cNvPr id="43"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73755" y="5530580"/>
            <a:ext cx="1102981" cy="938399"/>
          </a:xfrm>
          <a:prstGeom prst="rect">
            <a:avLst/>
          </a:prstGeom>
        </p:spPr>
      </p:pic>
      <p:pic>
        <p:nvPicPr>
          <p:cNvPr id="44"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97809" y="5907386"/>
            <a:ext cx="1036645" cy="956389"/>
          </a:xfrm>
          <a:prstGeom prst="rect">
            <a:avLst/>
          </a:prstGeom>
        </p:spPr>
      </p:pic>
    </p:spTree>
    <p:extLst>
      <p:ext uri="{BB962C8B-B14F-4D97-AF65-F5344CB8AC3E}">
        <p14:creationId xmlns:p14="http://schemas.microsoft.com/office/powerpoint/2010/main" val="3882307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barn(inVertical)">
                                      <p:cBhvr>
                                        <p:cTn id="7" dur="500"/>
                                        <p:tgtEl>
                                          <p:spTgt spid="42"/>
                                        </p:tgtEl>
                                      </p:cBhvr>
                                    </p:animEffect>
                                  </p:childTnLst>
                                </p:cTn>
                              </p:par>
                              <p:par>
                                <p:cTn id="8" presetID="16" presetClass="entr" presetSubtype="21" fill="hold"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barn(inVertical)">
                                      <p:cBhvr>
                                        <p:cTn id="10" dur="500"/>
                                        <p:tgtEl>
                                          <p:spTgt spid="43"/>
                                        </p:tgtEl>
                                      </p:cBhvr>
                                    </p:animEffect>
                                  </p:childTnLst>
                                </p:cTn>
                              </p:par>
                              <p:par>
                                <p:cTn id="11" presetID="16" presetClass="entr" presetSubtype="21" fill="hold" nodeType="with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barn(inVertical)">
                                      <p:cBhvr>
                                        <p:cTn id="13" dur="500"/>
                                        <p:tgtEl>
                                          <p:spTgt spid="44"/>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barn(inVertical)">
                                      <p:cBhvr>
                                        <p:cTn id="16" dur="500"/>
                                        <p:tgtEl>
                                          <p:spTgt spid="30"/>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barn(inVertical)">
                                      <p:cBhvr>
                                        <p:cTn id="19" dur="500"/>
                                        <p:tgtEl>
                                          <p:spTgt spid="34"/>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barn(inVertical)">
                                      <p:cBhvr>
                                        <p:cTn id="22" dur="500"/>
                                        <p:tgtEl>
                                          <p:spTgt spid="32"/>
                                        </p:tgtEl>
                                      </p:cBhvr>
                                    </p:animEffect>
                                  </p:childTnLst>
                                </p:cTn>
                              </p:par>
                              <p:par>
                                <p:cTn id="23" presetID="16" presetClass="entr" presetSubtype="21" fill="hold" nodeType="with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barn(inVertical)">
                                      <p:cBhvr>
                                        <p:cTn id="25" dur="500"/>
                                        <p:tgtEl>
                                          <p:spTgt spid="41"/>
                                        </p:tgtEl>
                                      </p:cBhvr>
                                    </p:animEffect>
                                  </p:childTnLst>
                                </p:cTn>
                              </p:par>
                            </p:childTnLst>
                          </p:cTn>
                        </p:par>
                      </p:childTnLst>
                    </p:cTn>
                  </p:par>
                  <p:par>
                    <p:cTn id="26" fill="hold">
                      <p:stCondLst>
                        <p:cond delay="indefinite"/>
                      </p:stCondLst>
                      <p:childTnLst>
                        <p:par>
                          <p:cTn id="27" fill="hold">
                            <p:stCondLst>
                              <p:cond delay="0"/>
                            </p:stCondLst>
                            <p:childTnLst>
                              <p:par>
                                <p:cTn id="28" presetID="21" presetClass="entr" presetSubtype="1" fill="hold" nodeType="clickEffect">
                                  <p:stCondLst>
                                    <p:cond delay="0"/>
                                  </p:stCondLst>
                                  <p:childTnLst>
                                    <p:set>
                                      <p:cBhvr>
                                        <p:cTn id="29" dur="1" fill="hold">
                                          <p:stCondLst>
                                            <p:cond delay="0"/>
                                          </p:stCondLst>
                                        </p:cTn>
                                        <p:tgtEl>
                                          <p:spTgt spid="38"/>
                                        </p:tgtEl>
                                        <p:attrNameLst>
                                          <p:attrName>style.visibility</p:attrName>
                                        </p:attrNameLst>
                                      </p:cBhvr>
                                      <p:to>
                                        <p:strVal val="visible"/>
                                      </p:to>
                                    </p:set>
                                    <p:animEffect transition="in" filter="wheel(1)">
                                      <p:cBhvr>
                                        <p:cTn id="30" dur="2000"/>
                                        <p:tgtEl>
                                          <p:spTgt spid="38"/>
                                        </p:tgtEl>
                                      </p:cBhvr>
                                    </p:animEffect>
                                  </p:childTnLst>
                                </p:cTn>
                              </p:par>
                              <p:par>
                                <p:cTn id="31" presetID="21" presetClass="entr" presetSubtype="1" fill="hold" grpId="0" nodeType="withEffect">
                                  <p:stCondLst>
                                    <p:cond delay="0"/>
                                  </p:stCondLst>
                                  <p:childTnLst>
                                    <p:set>
                                      <p:cBhvr>
                                        <p:cTn id="32" dur="1" fill="hold">
                                          <p:stCondLst>
                                            <p:cond delay="0"/>
                                          </p:stCondLst>
                                        </p:cTn>
                                        <p:tgtEl>
                                          <p:spTgt spid="40"/>
                                        </p:tgtEl>
                                        <p:attrNameLst>
                                          <p:attrName>style.visibility</p:attrName>
                                        </p:attrNameLst>
                                      </p:cBhvr>
                                      <p:to>
                                        <p:strVal val="visible"/>
                                      </p:to>
                                    </p:set>
                                    <p:animEffect transition="in" filter="wheel(1)">
                                      <p:cBhvr>
                                        <p:cTn id="33" dur="2000"/>
                                        <p:tgtEl>
                                          <p:spTgt spid="40"/>
                                        </p:tgtEl>
                                      </p:cBhvr>
                                    </p:animEffect>
                                  </p:childTnLst>
                                </p:cTn>
                              </p:par>
                              <p:par>
                                <p:cTn id="34" presetID="21" presetClass="entr" presetSubtype="1" fill="hold" nodeType="withEffect">
                                  <p:stCondLst>
                                    <p:cond delay="0"/>
                                  </p:stCondLst>
                                  <p:childTnLst>
                                    <p:set>
                                      <p:cBhvr>
                                        <p:cTn id="35" dur="1" fill="hold">
                                          <p:stCondLst>
                                            <p:cond delay="0"/>
                                          </p:stCondLst>
                                        </p:cTn>
                                        <p:tgtEl>
                                          <p:spTgt spid="39"/>
                                        </p:tgtEl>
                                        <p:attrNameLst>
                                          <p:attrName>style.visibility</p:attrName>
                                        </p:attrNameLst>
                                      </p:cBhvr>
                                      <p:to>
                                        <p:strVal val="visible"/>
                                      </p:to>
                                    </p:set>
                                    <p:animEffect transition="in" filter="wheel(1)">
                                      <p:cBhvr>
                                        <p:cTn id="36" dur="20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2" grpId="0" animBg="1"/>
      <p:bldP spid="34" grpId="0" animBg="1"/>
      <p:bldP spid="4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58PIC58PIC58PIC58PICHsaGKG559akDq_PIC2018.png"/>
          <p:cNvPicPr>
            <a:picLocks noChangeAspect="1"/>
          </p:cNvPicPr>
          <p:nvPr/>
        </p:nvPicPr>
        <p:blipFill>
          <a:blip r:embed="rId2" cstate="print"/>
          <a:srcRect l="7143" t="16071" r="5357" b="14286"/>
          <a:stretch>
            <a:fillRect/>
          </a:stretch>
        </p:blipFill>
        <p:spPr>
          <a:xfrm>
            <a:off x="528233" y="2849497"/>
            <a:ext cx="6124494" cy="4111139"/>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rcRect l="40933" t="24564" r="38580" b="26282"/>
          <a:stretch>
            <a:fillRect/>
          </a:stretch>
        </p:blipFill>
        <p:spPr bwMode="auto">
          <a:xfrm>
            <a:off x="-433645" y="3782112"/>
            <a:ext cx="1805245" cy="325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8" descr="6fc417983c9675ce1b60e983870aeb8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89665" y="-131221"/>
            <a:ext cx="1706761" cy="1556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76372" y="5515072"/>
            <a:ext cx="1076090" cy="1313284"/>
          </a:xfrm>
          <a:prstGeom prst="rect">
            <a:avLst/>
          </a:prstGeom>
        </p:spPr>
      </p:pic>
      <p:pic>
        <p:nvPicPr>
          <p:cNvPr id="9" name="图片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50370" y="5282605"/>
            <a:ext cx="1528469" cy="1353352"/>
          </a:xfrm>
          <a:prstGeom prst="rect">
            <a:avLst/>
          </a:prstGeom>
        </p:spPr>
      </p:pic>
      <p:pic>
        <p:nvPicPr>
          <p:cNvPr id="10" name="图片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76482" y="5697558"/>
            <a:ext cx="1499890" cy="1222309"/>
          </a:xfrm>
          <a:prstGeom prst="rect">
            <a:avLst/>
          </a:prstGeom>
        </p:spPr>
      </p:pic>
      <p:sp>
        <p:nvSpPr>
          <p:cNvPr id="11" name="Freeform 12"/>
          <p:cNvSpPr>
            <a:spLocks/>
          </p:cNvSpPr>
          <p:nvPr/>
        </p:nvSpPr>
        <p:spPr bwMode="gray">
          <a:xfrm>
            <a:off x="4010654" y="1626455"/>
            <a:ext cx="2313355" cy="1557338"/>
          </a:xfrm>
          <a:custGeom>
            <a:avLst/>
            <a:gdLst>
              <a:gd name="T0" fmla="*/ 0 w 982"/>
              <a:gd name="T1" fmla="*/ 774 h 774"/>
              <a:gd name="T2" fmla="*/ 2 w 982"/>
              <a:gd name="T3" fmla="*/ 770 h 774"/>
              <a:gd name="T4" fmla="*/ 8 w 982"/>
              <a:gd name="T5" fmla="*/ 754 h 774"/>
              <a:gd name="T6" fmla="*/ 16 w 982"/>
              <a:gd name="T7" fmla="*/ 730 h 774"/>
              <a:gd name="T8" fmla="*/ 32 w 982"/>
              <a:gd name="T9" fmla="*/ 698 h 774"/>
              <a:gd name="T10" fmla="*/ 50 w 982"/>
              <a:gd name="T11" fmla="*/ 660 h 774"/>
              <a:gd name="T12" fmla="*/ 76 w 982"/>
              <a:gd name="T13" fmla="*/ 618 h 774"/>
              <a:gd name="T14" fmla="*/ 106 w 982"/>
              <a:gd name="T15" fmla="*/ 574 h 774"/>
              <a:gd name="T16" fmla="*/ 142 w 982"/>
              <a:gd name="T17" fmla="*/ 528 h 774"/>
              <a:gd name="T18" fmla="*/ 186 w 982"/>
              <a:gd name="T19" fmla="*/ 482 h 774"/>
              <a:gd name="T20" fmla="*/ 236 w 982"/>
              <a:gd name="T21" fmla="*/ 438 h 774"/>
              <a:gd name="T22" fmla="*/ 294 w 982"/>
              <a:gd name="T23" fmla="*/ 398 h 774"/>
              <a:gd name="T24" fmla="*/ 360 w 982"/>
              <a:gd name="T25" fmla="*/ 360 h 774"/>
              <a:gd name="T26" fmla="*/ 426 w 982"/>
              <a:gd name="T27" fmla="*/ 332 h 774"/>
              <a:gd name="T28" fmla="*/ 488 w 982"/>
              <a:gd name="T29" fmla="*/ 314 h 774"/>
              <a:gd name="T30" fmla="*/ 544 w 982"/>
              <a:gd name="T31" fmla="*/ 304 h 774"/>
              <a:gd name="T32" fmla="*/ 594 w 982"/>
              <a:gd name="T33" fmla="*/ 300 h 774"/>
              <a:gd name="T34" fmla="*/ 638 w 982"/>
              <a:gd name="T35" fmla="*/ 300 h 774"/>
              <a:gd name="T36" fmla="*/ 678 w 982"/>
              <a:gd name="T37" fmla="*/ 304 h 774"/>
              <a:gd name="T38" fmla="*/ 710 w 982"/>
              <a:gd name="T39" fmla="*/ 312 h 774"/>
              <a:gd name="T40" fmla="*/ 736 w 982"/>
              <a:gd name="T41" fmla="*/ 320 h 774"/>
              <a:gd name="T42" fmla="*/ 754 w 982"/>
              <a:gd name="T43" fmla="*/ 326 h 774"/>
              <a:gd name="T44" fmla="*/ 766 w 982"/>
              <a:gd name="T45" fmla="*/ 332 h 774"/>
              <a:gd name="T46" fmla="*/ 770 w 982"/>
              <a:gd name="T47" fmla="*/ 334 h 774"/>
              <a:gd name="T48" fmla="*/ 680 w 982"/>
              <a:gd name="T49" fmla="*/ 476 h 774"/>
              <a:gd name="T50" fmla="*/ 982 w 982"/>
              <a:gd name="T51" fmla="*/ 370 h 774"/>
              <a:gd name="T52" fmla="*/ 912 w 982"/>
              <a:gd name="T53" fmla="*/ 0 h 774"/>
              <a:gd name="T54" fmla="*/ 854 w 982"/>
              <a:gd name="T55" fmla="*/ 150 h 774"/>
              <a:gd name="T56" fmla="*/ 850 w 982"/>
              <a:gd name="T57" fmla="*/ 148 h 774"/>
              <a:gd name="T58" fmla="*/ 838 w 982"/>
              <a:gd name="T59" fmla="*/ 142 h 774"/>
              <a:gd name="T60" fmla="*/ 822 w 982"/>
              <a:gd name="T61" fmla="*/ 134 h 774"/>
              <a:gd name="T62" fmla="*/ 798 w 982"/>
              <a:gd name="T63" fmla="*/ 126 h 774"/>
              <a:gd name="T64" fmla="*/ 768 w 982"/>
              <a:gd name="T65" fmla="*/ 120 h 774"/>
              <a:gd name="T66" fmla="*/ 732 w 982"/>
              <a:gd name="T67" fmla="*/ 114 h 774"/>
              <a:gd name="T68" fmla="*/ 692 w 982"/>
              <a:gd name="T69" fmla="*/ 110 h 774"/>
              <a:gd name="T70" fmla="*/ 646 w 982"/>
              <a:gd name="T71" fmla="*/ 110 h 774"/>
              <a:gd name="T72" fmla="*/ 596 w 982"/>
              <a:gd name="T73" fmla="*/ 116 h 774"/>
              <a:gd name="T74" fmla="*/ 540 w 982"/>
              <a:gd name="T75" fmla="*/ 126 h 774"/>
              <a:gd name="T76" fmla="*/ 482 w 982"/>
              <a:gd name="T77" fmla="*/ 146 h 774"/>
              <a:gd name="T78" fmla="*/ 422 w 982"/>
              <a:gd name="T79" fmla="*/ 172 h 774"/>
              <a:gd name="T80" fmla="*/ 356 w 982"/>
              <a:gd name="T81" fmla="*/ 210 h 774"/>
              <a:gd name="T82" fmla="*/ 290 w 982"/>
              <a:gd name="T83" fmla="*/ 258 h 774"/>
              <a:gd name="T84" fmla="*/ 230 w 982"/>
              <a:gd name="T85" fmla="*/ 310 h 774"/>
              <a:gd name="T86" fmla="*/ 178 w 982"/>
              <a:gd name="T87" fmla="*/ 364 h 774"/>
              <a:gd name="T88" fmla="*/ 136 w 982"/>
              <a:gd name="T89" fmla="*/ 422 h 774"/>
              <a:gd name="T90" fmla="*/ 100 w 982"/>
              <a:gd name="T91" fmla="*/ 480 h 774"/>
              <a:gd name="T92" fmla="*/ 72 w 982"/>
              <a:gd name="T93" fmla="*/ 536 h 774"/>
              <a:gd name="T94" fmla="*/ 48 w 982"/>
              <a:gd name="T95" fmla="*/ 590 h 774"/>
              <a:gd name="T96" fmla="*/ 30 w 982"/>
              <a:gd name="T97" fmla="*/ 640 h 774"/>
              <a:gd name="T98" fmla="*/ 18 w 982"/>
              <a:gd name="T99" fmla="*/ 684 h 774"/>
              <a:gd name="T100" fmla="*/ 8 w 982"/>
              <a:gd name="T101" fmla="*/ 722 h 774"/>
              <a:gd name="T102" fmla="*/ 4 w 982"/>
              <a:gd name="T103" fmla="*/ 750 h 774"/>
              <a:gd name="T104" fmla="*/ 0 w 982"/>
              <a:gd name="T105" fmla="*/ 768 h 774"/>
              <a:gd name="T106" fmla="*/ 0 w 982"/>
              <a:gd name="T107" fmla="*/ 774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82" h="774">
                <a:moveTo>
                  <a:pt x="0" y="774"/>
                </a:moveTo>
                <a:lnTo>
                  <a:pt x="2" y="770"/>
                </a:lnTo>
                <a:lnTo>
                  <a:pt x="8" y="754"/>
                </a:lnTo>
                <a:lnTo>
                  <a:pt x="16" y="730"/>
                </a:lnTo>
                <a:lnTo>
                  <a:pt x="32" y="698"/>
                </a:lnTo>
                <a:lnTo>
                  <a:pt x="50" y="660"/>
                </a:lnTo>
                <a:lnTo>
                  <a:pt x="76" y="618"/>
                </a:lnTo>
                <a:lnTo>
                  <a:pt x="106" y="574"/>
                </a:lnTo>
                <a:lnTo>
                  <a:pt x="142" y="528"/>
                </a:lnTo>
                <a:lnTo>
                  <a:pt x="186" y="482"/>
                </a:lnTo>
                <a:lnTo>
                  <a:pt x="236" y="438"/>
                </a:lnTo>
                <a:lnTo>
                  <a:pt x="294" y="398"/>
                </a:lnTo>
                <a:lnTo>
                  <a:pt x="360" y="360"/>
                </a:lnTo>
                <a:lnTo>
                  <a:pt x="426" y="332"/>
                </a:lnTo>
                <a:lnTo>
                  <a:pt x="488" y="314"/>
                </a:lnTo>
                <a:lnTo>
                  <a:pt x="544" y="304"/>
                </a:lnTo>
                <a:lnTo>
                  <a:pt x="594" y="300"/>
                </a:lnTo>
                <a:lnTo>
                  <a:pt x="638" y="300"/>
                </a:lnTo>
                <a:lnTo>
                  <a:pt x="678" y="304"/>
                </a:lnTo>
                <a:lnTo>
                  <a:pt x="710" y="312"/>
                </a:lnTo>
                <a:lnTo>
                  <a:pt x="736" y="320"/>
                </a:lnTo>
                <a:lnTo>
                  <a:pt x="754" y="326"/>
                </a:lnTo>
                <a:lnTo>
                  <a:pt x="766" y="332"/>
                </a:lnTo>
                <a:lnTo>
                  <a:pt x="770" y="334"/>
                </a:lnTo>
                <a:lnTo>
                  <a:pt x="680" y="476"/>
                </a:lnTo>
                <a:lnTo>
                  <a:pt x="982" y="370"/>
                </a:lnTo>
                <a:lnTo>
                  <a:pt x="912" y="0"/>
                </a:lnTo>
                <a:lnTo>
                  <a:pt x="854" y="150"/>
                </a:lnTo>
                <a:lnTo>
                  <a:pt x="850" y="148"/>
                </a:lnTo>
                <a:lnTo>
                  <a:pt x="838" y="142"/>
                </a:lnTo>
                <a:lnTo>
                  <a:pt x="822" y="134"/>
                </a:lnTo>
                <a:lnTo>
                  <a:pt x="798" y="126"/>
                </a:lnTo>
                <a:lnTo>
                  <a:pt x="768" y="120"/>
                </a:lnTo>
                <a:lnTo>
                  <a:pt x="732" y="114"/>
                </a:lnTo>
                <a:lnTo>
                  <a:pt x="692" y="110"/>
                </a:lnTo>
                <a:lnTo>
                  <a:pt x="646" y="110"/>
                </a:lnTo>
                <a:lnTo>
                  <a:pt x="596" y="116"/>
                </a:lnTo>
                <a:lnTo>
                  <a:pt x="540" y="126"/>
                </a:lnTo>
                <a:lnTo>
                  <a:pt x="482" y="146"/>
                </a:lnTo>
                <a:lnTo>
                  <a:pt x="422" y="172"/>
                </a:lnTo>
                <a:lnTo>
                  <a:pt x="356" y="210"/>
                </a:lnTo>
                <a:lnTo>
                  <a:pt x="290" y="258"/>
                </a:lnTo>
                <a:lnTo>
                  <a:pt x="230" y="310"/>
                </a:lnTo>
                <a:lnTo>
                  <a:pt x="178" y="364"/>
                </a:lnTo>
                <a:lnTo>
                  <a:pt x="136" y="422"/>
                </a:lnTo>
                <a:lnTo>
                  <a:pt x="100" y="480"/>
                </a:lnTo>
                <a:lnTo>
                  <a:pt x="72" y="536"/>
                </a:lnTo>
                <a:lnTo>
                  <a:pt x="48" y="590"/>
                </a:lnTo>
                <a:lnTo>
                  <a:pt x="30" y="640"/>
                </a:lnTo>
                <a:lnTo>
                  <a:pt x="18" y="684"/>
                </a:lnTo>
                <a:lnTo>
                  <a:pt x="8" y="722"/>
                </a:lnTo>
                <a:lnTo>
                  <a:pt x="4" y="750"/>
                </a:lnTo>
                <a:lnTo>
                  <a:pt x="0" y="768"/>
                </a:lnTo>
                <a:lnTo>
                  <a:pt x="0" y="774"/>
                </a:lnTo>
              </a:path>
            </a:pathLst>
          </a:custGeom>
          <a:solidFill>
            <a:srgbClr val="A5A5A5">
              <a:lumMod val="60000"/>
              <a:lumOff val="40000"/>
            </a:srgbClr>
          </a:solidFill>
          <a:ln>
            <a:solidFill>
              <a:srgbClr val="FF66FF"/>
            </a:solidFill>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ndParaRPr>
          </a:p>
        </p:txBody>
      </p:sp>
      <p:pic>
        <p:nvPicPr>
          <p:cNvPr id="12" name="图片 16" descr="ce1ed7f935192fceca30dfb2bcebe602"/>
          <p:cNvPicPr>
            <a:picLocks noChangeAspect="1"/>
          </p:cNvPicPr>
          <p:nvPr/>
        </p:nvPicPr>
        <p:blipFill>
          <a:blip r:embed="rId8"/>
          <a:srcRect l="11188" t="20367" r="10619" b="19944"/>
          <a:stretch>
            <a:fillRect/>
          </a:stretch>
        </p:blipFill>
        <p:spPr>
          <a:xfrm>
            <a:off x="6036786" y="135372"/>
            <a:ext cx="6457494" cy="5276308"/>
          </a:xfrm>
          <a:prstGeom prst="rect">
            <a:avLst/>
          </a:prstGeom>
        </p:spPr>
      </p:pic>
      <p:sp>
        <p:nvSpPr>
          <p:cNvPr id="13" name="Rectangle 12"/>
          <p:cNvSpPr/>
          <p:nvPr/>
        </p:nvSpPr>
        <p:spPr>
          <a:xfrm>
            <a:off x="1023734" y="3400442"/>
            <a:ext cx="5039133" cy="3031407"/>
          </a:xfrm>
          <a:prstGeom prst="rect">
            <a:avLst/>
          </a:prstGeom>
        </p:spPr>
        <p:txBody>
          <a:bodyPr wrap="square">
            <a:spAutoFit/>
          </a:bodyPr>
          <a:lstStyle/>
          <a:p>
            <a:pPr marR="0" lvl="0" algn="just">
              <a:lnSpc>
                <a:spcPct val="115000"/>
              </a:lnSpc>
              <a:spcBef>
                <a:spcPts val="0"/>
              </a:spcBef>
              <a:spcAft>
                <a:spcPts val="0"/>
              </a:spcAft>
              <a:buClr>
                <a:srgbClr val="1D02DA"/>
              </a:buClr>
              <a:buSzPts val="1000"/>
              <a:tabLst>
                <a:tab pos="227965" algn="l"/>
              </a:tabLst>
            </a:pPr>
            <a:r>
              <a:rPr lang="en-US" sz="2400" dirty="0">
                <a:solidFill>
                  <a:srgbClr val="1D02DA"/>
                </a:solidFill>
                <a:latin typeface="Times New Roman" panose="02020603050405020304" pitchFamily="18" charset="0"/>
                <a:ea typeface="Arial" panose="020B0604020202020204" pitchFamily="34" charset="0"/>
                <a:cs typeface="Times New Roman" panose="02020603050405020304" pitchFamily="18" charset="0"/>
              </a:rPr>
              <a:t>1. </a:t>
            </a:r>
            <a:r>
              <a:rPr lang="vi-VN" sz="2400" dirty="0">
                <a:solidFill>
                  <a:srgbClr val="1D02DA"/>
                </a:solidFill>
                <a:latin typeface="Times New Roman" panose="02020603050405020304" pitchFamily="18" charset="0"/>
                <a:ea typeface="Arial" panose="020B0604020202020204" pitchFamily="34" charset="0"/>
                <a:cs typeface="Times New Roman" panose="02020603050405020304" pitchFamily="18" charset="0"/>
              </a:rPr>
              <a:t>Việc tự hào về truyền thống gia đình, dòng họ đã giúp ích gì cho Dung?</a:t>
            </a:r>
            <a:endParaRPr lang="en-US" sz="2400" dirty="0">
              <a:latin typeface="Times New Roman" panose="02020603050405020304" pitchFamily="18" charset="0"/>
              <a:ea typeface="Arial" panose="020B0604020202020204" pitchFamily="34" charset="0"/>
              <a:cs typeface="Times New Roman" panose="02020603050405020304" pitchFamily="18" charset="0"/>
            </a:endParaRPr>
          </a:p>
          <a:p>
            <a:pPr marR="0" lvl="0" algn="just">
              <a:lnSpc>
                <a:spcPct val="115000"/>
              </a:lnSpc>
              <a:spcBef>
                <a:spcPts val="0"/>
              </a:spcBef>
              <a:spcAft>
                <a:spcPts val="0"/>
              </a:spcAft>
              <a:buClr>
                <a:srgbClr val="1D02DA"/>
              </a:buClr>
              <a:buSzPts val="1000"/>
              <a:tabLst>
                <a:tab pos="215900" algn="l"/>
              </a:tabLst>
            </a:pPr>
            <a:r>
              <a:rPr lang="en-US" sz="2400" dirty="0">
                <a:solidFill>
                  <a:srgbClr val="1D02DA"/>
                </a:solidFill>
                <a:latin typeface="Times New Roman" panose="02020603050405020304" pitchFamily="18" charset="0"/>
                <a:ea typeface="Arial" panose="020B0604020202020204" pitchFamily="34" charset="0"/>
                <a:cs typeface="Times New Roman" panose="02020603050405020304" pitchFamily="18" charset="0"/>
              </a:rPr>
              <a:t>2. </a:t>
            </a:r>
            <a:r>
              <a:rPr lang="vi-VN" sz="2400" dirty="0">
                <a:solidFill>
                  <a:srgbClr val="1D02DA"/>
                </a:solidFill>
                <a:latin typeface="Times New Roman" panose="02020603050405020304" pitchFamily="18" charset="0"/>
                <a:ea typeface="Arial" panose="020B0604020202020204" pitchFamily="34" charset="0"/>
                <a:cs typeface="Times New Roman" panose="02020603050405020304" pitchFamily="18" charset="0"/>
              </a:rPr>
              <a:t>Việc duy trì nền nếp, gia phong đã đem lại điều gì cho gia đình Nam?</a:t>
            </a:r>
            <a:endParaRPr lang="en-US" sz="2400" dirty="0">
              <a:latin typeface="Times New Roman" panose="02020603050405020304" pitchFamily="18" charset="0"/>
              <a:ea typeface="Arial" panose="020B0604020202020204" pitchFamily="34" charset="0"/>
              <a:cs typeface="Times New Roman" panose="02020603050405020304" pitchFamily="18" charset="0"/>
            </a:endParaRPr>
          </a:p>
          <a:p>
            <a:pPr marR="0" lvl="0" algn="just">
              <a:lnSpc>
                <a:spcPct val="115000"/>
              </a:lnSpc>
              <a:spcBef>
                <a:spcPts val="0"/>
              </a:spcBef>
              <a:spcAft>
                <a:spcPts val="2700"/>
              </a:spcAft>
              <a:buClr>
                <a:srgbClr val="1D02DA"/>
              </a:buClr>
              <a:buSzPts val="1000"/>
              <a:tabLst>
                <a:tab pos="215900" algn="l"/>
              </a:tabLst>
            </a:pPr>
            <a:r>
              <a:rPr lang="en-US" sz="2400" dirty="0">
                <a:solidFill>
                  <a:srgbClr val="1D02DA"/>
                </a:solidFill>
                <a:latin typeface="Times New Roman" panose="02020603050405020304" pitchFamily="18" charset="0"/>
                <a:ea typeface="Arial" panose="020B0604020202020204" pitchFamily="34" charset="0"/>
                <a:cs typeface="Times New Roman" panose="02020603050405020304" pitchFamily="18" charset="0"/>
              </a:rPr>
              <a:t>3. </a:t>
            </a:r>
            <a:r>
              <a:rPr lang="vi-VN" sz="2400" dirty="0">
                <a:solidFill>
                  <a:srgbClr val="1D02DA"/>
                </a:solidFill>
                <a:latin typeface="Times New Roman" panose="02020603050405020304" pitchFamily="18" charset="0"/>
                <a:ea typeface="Arial" panose="020B0604020202020204" pitchFamily="34" charset="0"/>
                <a:cs typeface="Times New Roman" panose="02020603050405020304" pitchFamily="18" charset="0"/>
              </a:rPr>
              <a:t>Theo em, truyền thống gia đình, dòng họ có ý nghĩa như thế nào đối với mỗi cá nhân, gia đình và xã hội?</a:t>
            </a:r>
            <a:endParaRPr lang="en-US" sz="2400" u="none" strike="noStrike" spc="0" dirty="0">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14" name="Rectangle 13"/>
          <p:cNvSpPr/>
          <p:nvPr/>
        </p:nvSpPr>
        <p:spPr>
          <a:xfrm>
            <a:off x="6652727" y="985627"/>
            <a:ext cx="5133421" cy="3600986"/>
          </a:xfrm>
          <a:prstGeom prst="rect">
            <a:avLst/>
          </a:prstGeom>
        </p:spPr>
        <p:txBody>
          <a:bodyPr wrap="square">
            <a:spAutoFit/>
          </a:bodyPr>
          <a:lstStyle/>
          <a:p>
            <a:pPr algn="ctr" eaLnBrk="0" fontAlgn="base" hangingPunct="0"/>
            <a:r>
              <a:rPr lang="en-US" sz="1900" dirty="0">
                <a:solidFill>
                  <a:srgbClr val="FF0000"/>
                </a:solidFill>
                <a:latin typeface="Times New Roman" panose="02020603050405020304" pitchFamily="18" charset="0"/>
                <a:cs typeface="Times New Roman" panose="02020603050405020304" pitchFamily="18" charset="0"/>
              </a:rPr>
              <a:t>1. </a:t>
            </a:r>
            <a:r>
              <a:rPr lang="en-US" sz="1900" dirty="0" err="1">
                <a:solidFill>
                  <a:srgbClr val="FF0000"/>
                </a:solidFill>
                <a:latin typeface="Times New Roman" panose="02020603050405020304" pitchFamily="18" charset="0"/>
                <a:cs typeface="Times New Roman" panose="02020603050405020304" pitchFamily="18" charset="0"/>
              </a:rPr>
              <a:t>Việc</a:t>
            </a:r>
            <a:r>
              <a:rPr lang="en-US" sz="1900" dirty="0">
                <a:solidFill>
                  <a:srgbClr val="FF0000"/>
                </a:solidFill>
                <a:latin typeface="Times New Roman" panose="02020603050405020304" pitchFamily="18" charset="0"/>
                <a:cs typeface="Times New Roman" panose="02020603050405020304" pitchFamily="18" charset="0"/>
              </a:rPr>
              <a:t> </a:t>
            </a:r>
            <a:r>
              <a:rPr lang="en-US" sz="1900" dirty="0" err="1">
                <a:solidFill>
                  <a:srgbClr val="FF0000"/>
                </a:solidFill>
                <a:latin typeface="Times New Roman" panose="02020603050405020304" pitchFamily="18" charset="0"/>
                <a:cs typeface="Times New Roman" panose="02020603050405020304" pitchFamily="18" charset="0"/>
              </a:rPr>
              <a:t>tự</a:t>
            </a:r>
            <a:r>
              <a:rPr lang="en-US" sz="1900" dirty="0">
                <a:solidFill>
                  <a:srgbClr val="FF0000"/>
                </a:solidFill>
                <a:latin typeface="Times New Roman" panose="02020603050405020304" pitchFamily="18" charset="0"/>
                <a:cs typeface="Times New Roman" panose="02020603050405020304" pitchFamily="18" charset="0"/>
              </a:rPr>
              <a:t> </a:t>
            </a:r>
            <a:r>
              <a:rPr lang="en-US" sz="1900" dirty="0" err="1">
                <a:solidFill>
                  <a:srgbClr val="FF0000"/>
                </a:solidFill>
                <a:latin typeface="Times New Roman" panose="02020603050405020304" pitchFamily="18" charset="0"/>
                <a:cs typeface="Times New Roman" panose="02020603050405020304" pitchFamily="18" charset="0"/>
              </a:rPr>
              <a:t>hào</a:t>
            </a:r>
            <a:r>
              <a:rPr lang="en-US" sz="1900" dirty="0">
                <a:solidFill>
                  <a:srgbClr val="FF0000"/>
                </a:solidFill>
                <a:latin typeface="Times New Roman" panose="02020603050405020304" pitchFamily="18" charset="0"/>
                <a:cs typeface="Times New Roman" panose="02020603050405020304" pitchFamily="18" charset="0"/>
              </a:rPr>
              <a:t> </a:t>
            </a:r>
            <a:r>
              <a:rPr lang="en-US" sz="1900" dirty="0" err="1">
                <a:solidFill>
                  <a:srgbClr val="FF0000"/>
                </a:solidFill>
                <a:latin typeface="Times New Roman" panose="02020603050405020304" pitchFamily="18" charset="0"/>
                <a:cs typeface="Times New Roman" panose="02020603050405020304" pitchFamily="18" charset="0"/>
              </a:rPr>
              <a:t>về</a:t>
            </a:r>
            <a:r>
              <a:rPr lang="en-US" sz="1900" dirty="0">
                <a:solidFill>
                  <a:srgbClr val="FF0000"/>
                </a:solidFill>
                <a:latin typeface="Times New Roman" panose="02020603050405020304" pitchFamily="18" charset="0"/>
                <a:cs typeface="Times New Roman" panose="02020603050405020304" pitchFamily="18" charset="0"/>
              </a:rPr>
              <a:t> </a:t>
            </a:r>
            <a:r>
              <a:rPr lang="en-US" sz="1900" dirty="0" err="1">
                <a:solidFill>
                  <a:srgbClr val="FF0000"/>
                </a:solidFill>
                <a:latin typeface="Times New Roman" panose="02020603050405020304" pitchFamily="18" charset="0"/>
                <a:cs typeface="Times New Roman" panose="02020603050405020304" pitchFamily="18" charset="0"/>
              </a:rPr>
              <a:t>truyền</a:t>
            </a:r>
            <a:r>
              <a:rPr lang="en-US" sz="1900" dirty="0">
                <a:solidFill>
                  <a:srgbClr val="FF0000"/>
                </a:solidFill>
                <a:latin typeface="Times New Roman" panose="02020603050405020304" pitchFamily="18" charset="0"/>
                <a:cs typeface="Times New Roman" panose="02020603050405020304" pitchFamily="18" charset="0"/>
              </a:rPr>
              <a:t> </a:t>
            </a:r>
            <a:r>
              <a:rPr lang="en-US" sz="1900" dirty="0" err="1">
                <a:solidFill>
                  <a:srgbClr val="FF0000"/>
                </a:solidFill>
                <a:latin typeface="Times New Roman" panose="02020603050405020304" pitchFamily="18" charset="0"/>
                <a:cs typeface="Times New Roman" panose="02020603050405020304" pitchFamily="18" charset="0"/>
              </a:rPr>
              <a:t>thống</a:t>
            </a:r>
            <a:r>
              <a:rPr lang="en-US" sz="1900" dirty="0">
                <a:solidFill>
                  <a:srgbClr val="FF0000"/>
                </a:solidFill>
                <a:latin typeface="Times New Roman" panose="02020603050405020304" pitchFamily="18" charset="0"/>
                <a:cs typeface="Times New Roman" panose="02020603050405020304" pitchFamily="18" charset="0"/>
              </a:rPr>
              <a:t> </a:t>
            </a:r>
            <a:r>
              <a:rPr lang="en-US" sz="1900" dirty="0" err="1">
                <a:solidFill>
                  <a:srgbClr val="FF0000"/>
                </a:solidFill>
                <a:latin typeface="Times New Roman" panose="02020603050405020304" pitchFamily="18" charset="0"/>
                <a:cs typeface="Times New Roman" panose="02020603050405020304" pitchFamily="18" charset="0"/>
              </a:rPr>
              <a:t>gia</a:t>
            </a:r>
            <a:r>
              <a:rPr lang="en-US" sz="1900" dirty="0">
                <a:solidFill>
                  <a:srgbClr val="FF0000"/>
                </a:solidFill>
                <a:latin typeface="Times New Roman" panose="02020603050405020304" pitchFamily="18" charset="0"/>
                <a:cs typeface="Times New Roman" panose="02020603050405020304" pitchFamily="18" charset="0"/>
              </a:rPr>
              <a:t> </a:t>
            </a:r>
            <a:r>
              <a:rPr lang="en-US" sz="1900" dirty="0" err="1">
                <a:solidFill>
                  <a:srgbClr val="FF0000"/>
                </a:solidFill>
                <a:latin typeface="Times New Roman" panose="02020603050405020304" pitchFamily="18" charset="0"/>
                <a:cs typeface="Times New Roman" panose="02020603050405020304" pitchFamily="18" charset="0"/>
              </a:rPr>
              <a:t>đình</a:t>
            </a:r>
            <a:r>
              <a:rPr lang="en-US" sz="1900" dirty="0">
                <a:solidFill>
                  <a:srgbClr val="FF0000"/>
                </a:solidFill>
                <a:latin typeface="Times New Roman" panose="02020603050405020304" pitchFamily="18" charset="0"/>
                <a:cs typeface="Times New Roman" panose="02020603050405020304" pitchFamily="18" charset="0"/>
              </a:rPr>
              <a:t>, </a:t>
            </a:r>
            <a:r>
              <a:rPr lang="en-US" sz="1900" dirty="0" err="1">
                <a:solidFill>
                  <a:srgbClr val="FF0000"/>
                </a:solidFill>
                <a:latin typeface="Times New Roman" panose="02020603050405020304" pitchFamily="18" charset="0"/>
                <a:cs typeface="Times New Roman" panose="02020603050405020304" pitchFamily="18" charset="0"/>
              </a:rPr>
              <a:t>dòng</a:t>
            </a:r>
            <a:r>
              <a:rPr lang="en-US" sz="1900" dirty="0">
                <a:solidFill>
                  <a:srgbClr val="FF0000"/>
                </a:solidFill>
                <a:latin typeface="Times New Roman" panose="02020603050405020304" pitchFamily="18" charset="0"/>
                <a:cs typeface="Times New Roman" panose="02020603050405020304" pitchFamily="18" charset="0"/>
              </a:rPr>
              <a:t> </a:t>
            </a:r>
            <a:r>
              <a:rPr lang="en-US" sz="1900" dirty="0" err="1">
                <a:solidFill>
                  <a:srgbClr val="FF0000"/>
                </a:solidFill>
                <a:latin typeface="Times New Roman" panose="02020603050405020304" pitchFamily="18" charset="0"/>
                <a:cs typeface="Times New Roman" panose="02020603050405020304" pitchFamily="18" charset="0"/>
              </a:rPr>
              <a:t>họ</a:t>
            </a:r>
            <a:r>
              <a:rPr lang="en-US" sz="1900" dirty="0">
                <a:solidFill>
                  <a:srgbClr val="FF0000"/>
                </a:solidFill>
                <a:latin typeface="Times New Roman" panose="02020603050405020304" pitchFamily="18" charset="0"/>
                <a:cs typeface="Times New Roman" panose="02020603050405020304" pitchFamily="18" charset="0"/>
              </a:rPr>
              <a:t> </a:t>
            </a:r>
            <a:r>
              <a:rPr lang="en-US" sz="1900" dirty="0" err="1">
                <a:solidFill>
                  <a:srgbClr val="FF0000"/>
                </a:solidFill>
                <a:latin typeface="Times New Roman" panose="02020603050405020304" pitchFamily="18" charset="0"/>
                <a:cs typeface="Times New Roman" panose="02020603050405020304" pitchFamily="18" charset="0"/>
              </a:rPr>
              <a:t>đã</a:t>
            </a:r>
            <a:r>
              <a:rPr lang="en-US" sz="1900" dirty="0">
                <a:solidFill>
                  <a:srgbClr val="FF0000"/>
                </a:solidFill>
                <a:latin typeface="Times New Roman" panose="02020603050405020304" pitchFamily="18" charset="0"/>
                <a:cs typeface="Times New Roman" panose="02020603050405020304" pitchFamily="18" charset="0"/>
              </a:rPr>
              <a:t> </a:t>
            </a:r>
            <a:r>
              <a:rPr lang="en-US" sz="1900" dirty="0" err="1">
                <a:solidFill>
                  <a:srgbClr val="FF0000"/>
                </a:solidFill>
                <a:latin typeface="Times New Roman" panose="02020603050405020304" pitchFamily="18" charset="0"/>
                <a:cs typeface="Times New Roman" panose="02020603050405020304" pitchFamily="18" charset="0"/>
              </a:rPr>
              <a:t>giúp</a:t>
            </a:r>
            <a:r>
              <a:rPr lang="en-US" sz="1900" dirty="0">
                <a:solidFill>
                  <a:srgbClr val="FF0000"/>
                </a:solidFill>
                <a:latin typeface="Times New Roman" panose="02020603050405020304" pitchFamily="18" charset="0"/>
                <a:cs typeface="Times New Roman" panose="02020603050405020304" pitchFamily="18" charset="0"/>
              </a:rPr>
              <a:t> </a:t>
            </a:r>
            <a:r>
              <a:rPr lang="en-US" sz="1900" dirty="0" err="1">
                <a:solidFill>
                  <a:srgbClr val="FF0000"/>
                </a:solidFill>
                <a:latin typeface="Times New Roman" panose="02020603050405020304" pitchFamily="18" charset="0"/>
                <a:cs typeface="Times New Roman" panose="02020603050405020304" pitchFamily="18" charset="0"/>
              </a:rPr>
              <a:t>ích</a:t>
            </a:r>
            <a:r>
              <a:rPr lang="en-US" sz="1900" dirty="0">
                <a:solidFill>
                  <a:srgbClr val="FF0000"/>
                </a:solidFill>
                <a:latin typeface="Times New Roman" panose="02020603050405020304" pitchFamily="18" charset="0"/>
                <a:cs typeface="Times New Roman" panose="02020603050405020304" pitchFamily="18" charset="0"/>
              </a:rPr>
              <a:t> </a:t>
            </a:r>
            <a:r>
              <a:rPr lang="en-US" sz="1900" dirty="0" err="1">
                <a:solidFill>
                  <a:srgbClr val="FF0000"/>
                </a:solidFill>
                <a:latin typeface="Times New Roman" panose="02020603050405020304" pitchFamily="18" charset="0"/>
                <a:cs typeface="Times New Roman" panose="02020603050405020304" pitchFamily="18" charset="0"/>
              </a:rPr>
              <a:t>cho</a:t>
            </a:r>
            <a:r>
              <a:rPr lang="en-US" sz="1900" dirty="0">
                <a:solidFill>
                  <a:srgbClr val="FF0000"/>
                </a:solidFill>
                <a:latin typeface="Times New Roman" panose="02020603050405020304" pitchFamily="18" charset="0"/>
                <a:cs typeface="Times New Roman" panose="02020603050405020304" pitchFamily="18" charset="0"/>
              </a:rPr>
              <a:t> Dung: </a:t>
            </a:r>
            <a:r>
              <a:rPr lang="en-US" sz="1900" dirty="0" err="1">
                <a:solidFill>
                  <a:srgbClr val="FF0000"/>
                </a:solidFill>
                <a:latin typeface="Times New Roman" panose="02020603050405020304" pitchFamily="18" charset="0"/>
                <a:cs typeface="Times New Roman" panose="02020603050405020304" pitchFamily="18" charset="0"/>
              </a:rPr>
              <a:t>Có</a:t>
            </a:r>
            <a:r>
              <a:rPr lang="en-US" sz="1900" dirty="0">
                <a:solidFill>
                  <a:srgbClr val="FF0000"/>
                </a:solidFill>
                <a:latin typeface="Times New Roman" panose="02020603050405020304" pitchFamily="18" charset="0"/>
                <a:cs typeface="Times New Roman" panose="02020603050405020304" pitchFamily="18" charset="0"/>
              </a:rPr>
              <a:t> </a:t>
            </a:r>
            <a:r>
              <a:rPr lang="en-US" sz="1900" dirty="0" err="1">
                <a:solidFill>
                  <a:srgbClr val="FF0000"/>
                </a:solidFill>
                <a:latin typeface="Times New Roman" panose="02020603050405020304" pitchFamily="18" charset="0"/>
                <a:cs typeface="Times New Roman" panose="02020603050405020304" pitchFamily="18" charset="0"/>
              </a:rPr>
              <a:t>động</a:t>
            </a:r>
            <a:r>
              <a:rPr lang="en-US" sz="1900" dirty="0">
                <a:solidFill>
                  <a:srgbClr val="FF0000"/>
                </a:solidFill>
                <a:latin typeface="Times New Roman" panose="02020603050405020304" pitchFamily="18" charset="0"/>
                <a:cs typeface="Times New Roman" panose="02020603050405020304" pitchFamily="18" charset="0"/>
              </a:rPr>
              <a:t> </a:t>
            </a:r>
            <a:r>
              <a:rPr lang="en-US" sz="1900" dirty="0" err="1">
                <a:solidFill>
                  <a:srgbClr val="FF0000"/>
                </a:solidFill>
                <a:latin typeface="Times New Roman" panose="02020603050405020304" pitchFamily="18" charset="0"/>
                <a:cs typeface="Times New Roman" panose="02020603050405020304" pitchFamily="18" charset="0"/>
              </a:rPr>
              <a:t>lực</a:t>
            </a:r>
            <a:r>
              <a:rPr lang="en-US" sz="1900" dirty="0">
                <a:solidFill>
                  <a:srgbClr val="FF0000"/>
                </a:solidFill>
                <a:latin typeface="Times New Roman" panose="02020603050405020304" pitchFamily="18" charset="0"/>
                <a:cs typeface="Times New Roman" panose="02020603050405020304" pitchFamily="18" charset="0"/>
              </a:rPr>
              <a:t> </a:t>
            </a:r>
            <a:r>
              <a:rPr lang="en-US" sz="1900" dirty="0" err="1">
                <a:solidFill>
                  <a:srgbClr val="FF0000"/>
                </a:solidFill>
                <a:latin typeface="Times New Roman" panose="02020603050405020304" pitchFamily="18" charset="0"/>
                <a:cs typeface="Times New Roman" panose="02020603050405020304" pitchFamily="18" charset="0"/>
              </a:rPr>
              <a:t>để</a:t>
            </a:r>
            <a:r>
              <a:rPr lang="en-US" sz="1900" dirty="0">
                <a:solidFill>
                  <a:srgbClr val="FF0000"/>
                </a:solidFill>
                <a:latin typeface="Times New Roman" panose="02020603050405020304" pitchFamily="18" charset="0"/>
                <a:cs typeface="Times New Roman" panose="02020603050405020304" pitchFamily="18" charset="0"/>
              </a:rPr>
              <a:t> </a:t>
            </a:r>
            <a:r>
              <a:rPr lang="en-US" sz="1900" dirty="0" err="1">
                <a:solidFill>
                  <a:srgbClr val="FF0000"/>
                </a:solidFill>
                <a:latin typeface="Times New Roman" panose="02020603050405020304" pitchFamily="18" charset="0"/>
                <a:cs typeface="Times New Roman" panose="02020603050405020304" pitchFamily="18" charset="0"/>
              </a:rPr>
              <a:t>tiếp</a:t>
            </a:r>
            <a:r>
              <a:rPr lang="en-US" sz="1900" dirty="0">
                <a:solidFill>
                  <a:srgbClr val="FF0000"/>
                </a:solidFill>
                <a:latin typeface="Times New Roman" panose="02020603050405020304" pitchFamily="18" charset="0"/>
                <a:cs typeface="Times New Roman" panose="02020603050405020304" pitchFamily="18" charset="0"/>
              </a:rPr>
              <a:t> </a:t>
            </a:r>
            <a:r>
              <a:rPr lang="en-US" sz="1900" dirty="0" err="1">
                <a:solidFill>
                  <a:srgbClr val="FF0000"/>
                </a:solidFill>
                <a:latin typeface="Times New Roman" panose="02020603050405020304" pitchFamily="18" charset="0"/>
                <a:cs typeface="Times New Roman" panose="02020603050405020304" pitchFamily="18" charset="0"/>
              </a:rPr>
              <a:t>tục</a:t>
            </a:r>
            <a:r>
              <a:rPr lang="en-US" sz="1900" dirty="0">
                <a:solidFill>
                  <a:srgbClr val="FF0000"/>
                </a:solidFill>
                <a:latin typeface="Times New Roman" panose="02020603050405020304" pitchFamily="18" charset="0"/>
                <a:cs typeface="Times New Roman" panose="02020603050405020304" pitchFamily="18" charset="0"/>
              </a:rPr>
              <a:t> </a:t>
            </a:r>
            <a:r>
              <a:rPr lang="en-US" sz="1900" dirty="0" err="1">
                <a:solidFill>
                  <a:srgbClr val="FF0000"/>
                </a:solidFill>
                <a:latin typeface="Times New Roman" panose="02020603050405020304" pitchFamily="18" charset="0"/>
                <a:cs typeface="Times New Roman" panose="02020603050405020304" pitchFamily="18" charset="0"/>
              </a:rPr>
              <a:t>học</a:t>
            </a:r>
            <a:r>
              <a:rPr lang="en-US" sz="1900" dirty="0">
                <a:solidFill>
                  <a:srgbClr val="FF0000"/>
                </a:solidFill>
                <a:latin typeface="Times New Roman" panose="02020603050405020304" pitchFamily="18" charset="0"/>
                <a:cs typeface="Times New Roman" panose="02020603050405020304" pitchFamily="18" charset="0"/>
              </a:rPr>
              <a:t> </a:t>
            </a:r>
            <a:r>
              <a:rPr lang="en-US" sz="1900" dirty="0" err="1">
                <a:solidFill>
                  <a:srgbClr val="FF0000"/>
                </a:solidFill>
                <a:latin typeface="Times New Roman" panose="02020603050405020304" pitchFamily="18" charset="0"/>
                <a:cs typeface="Times New Roman" panose="02020603050405020304" pitchFamily="18" charset="0"/>
              </a:rPr>
              <a:t>tập</a:t>
            </a:r>
            <a:r>
              <a:rPr lang="en-US" sz="1900" dirty="0">
                <a:solidFill>
                  <a:srgbClr val="FF0000"/>
                </a:solidFill>
                <a:latin typeface="Times New Roman" panose="02020603050405020304" pitchFamily="18" charset="0"/>
                <a:cs typeface="Times New Roman" panose="02020603050405020304" pitchFamily="18" charset="0"/>
              </a:rPr>
              <a:t> </a:t>
            </a:r>
            <a:r>
              <a:rPr lang="en-US" sz="1900" dirty="0" err="1">
                <a:solidFill>
                  <a:srgbClr val="FF0000"/>
                </a:solidFill>
                <a:latin typeface="Times New Roman" panose="02020603050405020304" pitchFamily="18" charset="0"/>
                <a:cs typeface="Times New Roman" panose="02020603050405020304" pitchFamily="18" charset="0"/>
              </a:rPr>
              <a:t>tốt</a:t>
            </a:r>
            <a:r>
              <a:rPr lang="en-US" sz="1900" dirty="0">
                <a:solidFill>
                  <a:srgbClr val="FF0000"/>
                </a:solidFill>
                <a:latin typeface="Times New Roman" panose="02020603050405020304" pitchFamily="18" charset="0"/>
                <a:cs typeface="Times New Roman" panose="02020603050405020304" pitchFamily="18" charset="0"/>
              </a:rPr>
              <a:t> </a:t>
            </a:r>
            <a:r>
              <a:rPr lang="en-US" sz="1900" dirty="0" err="1">
                <a:solidFill>
                  <a:srgbClr val="FF0000"/>
                </a:solidFill>
                <a:latin typeface="Times New Roman" panose="02020603050405020304" pitchFamily="18" charset="0"/>
                <a:cs typeface="Times New Roman" panose="02020603050405020304" pitchFamily="18" charset="0"/>
              </a:rPr>
              <a:t>dù</a:t>
            </a:r>
            <a:r>
              <a:rPr lang="en-US" sz="1900" dirty="0">
                <a:solidFill>
                  <a:srgbClr val="FF0000"/>
                </a:solidFill>
                <a:latin typeface="Times New Roman" panose="02020603050405020304" pitchFamily="18" charset="0"/>
                <a:cs typeface="Times New Roman" panose="02020603050405020304" pitchFamily="18" charset="0"/>
              </a:rPr>
              <a:t> ở </a:t>
            </a:r>
            <a:r>
              <a:rPr lang="en-US" sz="1900" dirty="0" err="1">
                <a:solidFill>
                  <a:srgbClr val="FF0000"/>
                </a:solidFill>
                <a:latin typeface="Times New Roman" panose="02020603050405020304" pitchFamily="18" charset="0"/>
                <a:cs typeface="Times New Roman" panose="02020603050405020304" pitchFamily="18" charset="0"/>
              </a:rPr>
              <a:t>xa</a:t>
            </a:r>
            <a:r>
              <a:rPr lang="en-US" sz="1900" dirty="0">
                <a:solidFill>
                  <a:srgbClr val="FF0000"/>
                </a:solidFill>
                <a:latin typeface="Times New Roman" panose="02020603050405020304" pitchFamily="18" charset="0"/>
                <a:cs typeface="Times New Roman" panose="02020603050405020304" pitchFamily="18" charset="0"/>
              </a:rPr>
              <a:t> </a:t>
            </a:r>
            <a:r>
              <a:rPr lang="en-US" sz="1900" dirty="0" err="1">
                <a:solidFill>
                  <a:srgbClr val="FF0000"/>
                </a:solidFill>
                <a:latin typeface="Times New Roman" panose="02020603050405020304" pitchFamily="18" charset="0"/>
                <a:cs typeface="Times New Roman" panose="02020603050405020304" pitchFamily="18" charset="0"/>
              </a:rPr>
              <a:t>nhà</a:t>
            </a:r>
            <a:r>
              <a:rPr lang="en-US" sz="1900" dirty="0">
                <a:solidFill>
                  <a:srgbClr val="FF0000"/>
                </a:solidFill>
                <a:latin typeface="Times New Roman" panose="02020603050405020304" pitchFamily="18" charset="0"/>
                <a:cs typeface="Times New Roman" panose="02020603050405020304" pitchFamily="18" charset="0"/>
              </a:rPr>
              <a:t>.</a:t>
            </a:r>
            <a:br>
              <a:rPr lang="en-US" sz="1900" dirty="0">
                <a:solidFill>
                  <a:srgbClr val="FF0000"/>
                </a:solidFill>
                <a:latin typeface="Times New Roman" panose="02020603050405020304" pitchFamily="18" charset="0"/>
                <a:cs typeface="Times New Roman" panose="02020603050405020304" pitchFamily="18" charset="0"/>
              </a:rPr>
            </a:br>
            <a:r>
              <a:rPr lang="en-US" sz="1900" dirty="0">
                <a:solidFill>
                  <a:srgbClr val="FF0000"/>
                </a:solidFill>
                <a:latin typeface="Times New Roman" panose="02020603050405020304" pitchFamily="18" charset="0"/>
                <a:cs typeface="Times New Roman" panose="02020603050405020304" pitchFamily="18" charset="0"/>
              </a:rPr>
              <a:t>2. </a:t>
            </a:r>
            <a:r>
              <a:rPr lang="en-US" sz="1900" dirty="0" err="1">
                <a:solidFill>
                  <a:srgbClr val="FF0000"/>
                </a:solidFill>
                <a:latin typeface="Times New Roman" panose="02020603050405020304" pitchFamily="18" charset="0"/>
                <a:cs typeface="Times New Roman" panose="02020603050405020304" pitchFamily="18" charset="0"/>
              </a:rPr>
              <a:t>Việc</a:t>
            </a:r>
            <a:r>
              <a:rPr lang="en-US" sz="1900" dirty="0">
                <a:solidFill>
                  <a:srgbClr val="FF0000"/>
                </a:solidFill>
                <a:latin typeface="Times New Roman" panose="02020603050405020304" pitchFamily="18" charset="0"/>
                <a:cs typeface="Times New Roman" panose="02020603050405020304" pitchFamily="18" charset="0"/>
              </a:rPr>
              <a:t> </a:t>
            </a:r>
            <a:r>
              <a:rPr lang="en-US" sz="1900" dirty="0" err="1">
                <a:solidFill>
                  <a:srgbClr val="FF0000"/>
                </a:solidFill>
                <a:latin typeface="Times New Roman" panose="02020603050405020304" pitchFamily="18" charset="0"/>
                <a:cs typeface="Times New Roman" panose="02020603050405020304" pitchFamily="18" charset="0"/>
              </a:rPr>
              <a:t>duy</a:t>
            </a:r>
            <a:r>
              <a:rPr lang="en-US" sz="1900" dirty="0">
                <a:solidFill>
                  <a:srgbClr val="FF0000"/>
                </a:solidFill>
                <a:latin typeface="Times New Roman" panose="02020603050405020304" pitchFamily="18" charset="0"/>
                <a:cs typeface="Times New Roman" panose="02020603050405020304" pitchFamily="18" charset="0"/>
              </a:rPr>
              <a:t> </a:t>
            </a:r>
            <a:r>
              <a:rPr lang="en-US" sz="1900" dirty="0" err="1">
                <a:solidFill>
                  <a:srgbClr val="FF0000"/>
                </a:solidFill>
                <a:latin typeface="Times New Roman" panose="02020603050405020304" pitchFamily="18" charset="0"/>
                <a:cs typeface="Times New Roman" panose="02020603050405020304" pitchFamily="18" charset="0"/>
              </a:rPr>
              <a:t>trì</a:t>
            </a:r>
            <a:r>
              <a:rPr lang="en-US" sz="1900" dirty="0">
                <a:solidFill>
                  <a:srgbClr val="FF0000"/>
                </a:solidFill>
                <a:latin typeface="Times New Roman" panose="02020603050405020304" pitchFamily="18" charset="0"/>
                <a:cs typeface="Times New Roman" panose="02020603050405020304" pitchFamily="18" charset="0"/>
              </a:rPr>
              <a:t> </a:t>
            </a:r>
            <a:r>
              <a:rPr lang="en-US" sz="1900" dirty="0" err="1">
                <a:solidFill>
                  <a:srgbClr val="FF0000"/>
                </a:solidFill>
                <a:latin typeface="Times New Roman" panose="02020603050405020304" pitchFamily="18" charset="0"/>
                <a:cs typeface="Times New Roman" panose="02020603050405020304" pitchFamily="18" charset="0"/>
              </a:rPr>
              <a:t>nề</a:t>
            </a:r>
            <a:r>
              <a:rPr lang="en-US" sz="1900" dirty="0">
                <a:solidFill>
                  <a:srgbClr val="FF0000"/>
                </a:solidFill>
                <a:latin typeface="Times New Roman" panose="02020603050405020304" pitchFamily="18" charset="0"/>
                <a:cs typeface="Times New Roman" panose="02020603050405020304" pitchFamily="18" charset="0"/>
              </a:rPr>
              <a:t> </a:t>
            </a:r>
            <a:r>
              <a:rPr lang="en-US" sz="1900" dirty="0" err="1">
                <a:solidFill>
                  <a:srgbClr val="FF0000"/>
                </a:solidFill>
                <a:latin typeface="Times New Roman" panose="02020603050405020304" pitchFamily="18" charset="0"/>
                <a:cs typeface="Times New Roman" panose="02020603050405020304" pitchFamily="18" charset="0"/>
              </a:rPr>
              <a:t>nếp</a:t>
            </a:r>
            <a:r>
              <a:rPr lang="en-US" sz="1900" dirty="0">
                <a:solidFill>
                  <a:srgbClr val="FF0000"/>
                </a:solidFill>
                <a:latin typeface="Times New Roman" panose="02020603050405020304" pitchFamily="18" charset="0"/>
                <a:cs typeface="Times New Roman" panose="02020603050405020304" pitchFamily="18" charset="0"/>
              </a:rPr>
              <a:t>, </a:t>
            </a:r>
            <a:r>
              <a:rPr lang="en-US" sz="1900" dirty="0" err="1">
                <a:solidFill>
                  <a:srgbClr val="FF0000"/>
                </a:solidFill>
                <a:latin typeface="Times New Roman" panose="02020603050405020304" pitchFamily="18" charset="0"/>
                <a:cs typeface="Times New Roman" panose="02020603050405020304" pitchFamily="18" charset="0"/>
              </a:rPr>
              <a:t>gia</a:t>
            </a:r>
            <a:r>
              <a:rPr lang="en-US" sz="1900" dirty="0">
                <a:solidFill>
                  <a:srgbClr val="FF0000"/>
                </a:solidFill>
                <a:latin typeface="Times New Roman" panose="02020603050405020304" pitchFamily="18" charset="0"/>
                <a:cs typeface="Times New Roman" panose="02020603050405020304" pitchFamily="18" charset="0"/>
              </a:rPr>
              <a:t> </a:t>
            </a:r>
            <a:r>
              <a:rPr lang="en-US" sz="1900" dirty="0" err="1">
                <a:solidFill>
                  <a:srgbClr val="FF0000"/>
                </a:solidFill>
                <a:latin typeface="Times New Roman" panose="02020603050405020304" pitchFamily="18" charset="0"/>
                <a:cs typeface="Times New Roman" panose="02020603050405020304" pitchFamily="18" charset="0"/>
              </a:rPr>
              <a:t>phong</a:t>
            </a:r>
            <a:r>
              <a:rPr lang="en-US" sz="1900" dirty="0">
                <a:solidFill>
                  <a:srgbClr val="FF0000"/>
                </a:solidFill>
                <a:latin typeface="Times New Roman" panose="02020603050405020304" pitchFamily="18" charset="0"/>
                <a:cs typeface="Times New Roman" panose="02020603050405020304" pitchFamily="18" charset="0"/>
              </a:rPr>
              <a:t> </a:t>
            </a:r>
            <a:r>
              <a:rPr lang="en-US" sz="1900" dirty="0" err="1">
                <a:solidFill>
                  <a:srgbClr val="FF0000"/>
                </a:solidFill>
                <a:latin typeface="Times New Roman" panose="02020603050405020304" pitchFamily="18" charset="0"/>
                <a:cs typeface="Times New Roman" panose="02020603050405020304" pitchFamily="18" charset="0"/>
              </a:rPr>
              <a:t>đã</a:t>
            </a:r>
            <a:r>
              <a:rPr lang="en-US" sz="1900" dirty="0">
                <a:solidFill>
                  <a:srgbClr val="FF0000"/>
                </a:solidFill>
                <a:latin typeface="Times New Roman" panose="02020603050405020304" pitchFamily="18" charset="0"/>
                <a:cs typeface="Times New Roman" panose="02020603050405020304" pitchFamily="18" charset="0"/>
              </a:rPr>
              <a:t> </a:t>
            </a:r>
            <a:r>
              <a:rPr lang="en-US" sz="1900" dirty="0" err="1">
                <a:solidFill>
                  <a:srgbClr val="FF0000"/>
                </a:solidFill>
                <a:latin typeface="Times New Roman" panose="02020603050405020304" pitchFamily="18" charset="0"/>
                <a:cs typeface="Times New Roman" panose="02020603050405020304" pitchFamily="18" charset="0"/>
              </a:rPr>
              <a:t>đem</a:t>
            </a:r>
            <a:r>
              <a:rPr lang="en-US" sz="1900" dirty="0">
                <a:solidFill>
                  <a:srgbClr val="FF0000"/>
                </a:solidFill>
                <a:latin typeface="Times New Roman" panose="02020603050405020304" pitchFamily="18" charset="0"/>
                <a:cs typeface="Times New Roman" panose="02020603050405020304" pitchFamily="18" charset="0"/>
              </a:rPr>
              <a:t> </a:t>
            </a:r>
            <a:r>
              <a:rPr lang="en-US" sz="1900" dirty="0" err="1">
                <a:solidFill>
                  <a:srgbClr val="FF0000"/>
                </a:solidFill>
                <a:latin typeface="Times New Roman" panose="02020603050405020304" pitchFamily="18" charset="0"/>
                <a:cs typeface="Times New Roman" panose="02020603050405020304" pitchFamily="18" charset="0"/>
              </a:rPr>
              <a:t>lại</a:t>
            </a:r>
            <a:r>
              <a:rPr lang="en-US" sz="1900" dirty="0">
                <a:solidFill>
                  <a:srgbClr val="FF0000"/>
                </a:solidFill>
                <a:latin typeface="Times New Roman" panose="02020603050405020304" pitchFamily="18" charset="0"/>
                <a:cs typeface="Times New Roman" panose="02020603050405020304" pitchFamily="18" charset="0"/>
              </a:rPr>
              <a:t> </a:t>
            </a:r>
            <a:r>
              <a:rPr lang="en-US" sz="1900" dirty="0" err="1">
                <a:solidFill>
                  <a:srgbClr val="FF0000"/>
                </a:solidFill>
                <a:latin typeface="Times New Roman" panose="02020603050405020304" pitchFamily="18" charset="0"/>
                <a:cs typeface="Times New Roman" panose="02020603050405020304" pitchFamily="18" charset="0"/>
              </a:rPr>
              <a:t>điều</a:t>
            </a:r>
            <a:r>
              <a:rPr lang="en-US" sz="1900" dirty="0">
                <a:solidFill>
                  <a:srgbClr val="FF0000"/>
                </a:solidFill>
                <a:latin typeface="Times New Roman" panose="02020603050405020304" pitchFamily="18" charset="0"/>
                <a:cs typeface="Times New Roman" panose="02020603050405020304" pitchFamily="18" charset="0"/>
              </a:rPr>
              <a:t>  </a:t>
            </a:r>
            <a:r>
              <a:rPr lang="en-US" sz="1900" dirty="0" err="1">
                <a:solidFill>
                  <a:srgbClr val="FF0000"/>
                </a:solidFill>
                <a:latin typeface="Times New Roman" panose="02020603050405020304" pitchFamily="18" charset="0"/>
                <a:cs typeface="Times New Roman" panose="02020603050405020304" pitchFamily="18" charset="0"/>
              </a:rPr>
              <a:t>cho</a:t>
            </a:r>
            <a:r>
              <a:rPr lang="en-US" sz="1900" dirty="0">
                <a:solidFill>
                  <a:srgbClr val="FF0000"/>
                </a:solidFill>
                <a:latin typeface="Times New Roman" panose="02020603050405020304" pitchFamily="18" charset="0"/>
                <a:cs typeface="Times New Roman" panose="02020603050405020304" pitchFamily="18" charset="0"/>
              </a:rPr>
              <a:t> </a:t>
            </a:r>
            <a:r>
              <a:rPr lang="en-US" sz="1900" dirty="0" err="1">
                <a:solidFill>
                  <a:srgbClr val="FF0000"/>
                </a:solidFill>
                <a:latin typeface="Times New Roman" panose="02020603050405020304" pitchFamily="18" charset="0"/>
                <a:cs typeface="Times New Roman" panose="02020603050405020304" pitchFamily="18" charset="0"/>
              </a:rPr>
              <a:t>gia</a:t>
            </a:r>
            <a:r>
              <a:rPr lang="en-US" sz="1900" dirty="0">
                <a:solidFill>
                  <a:srgbClr val="FF0000"/>
                </a:solidFill>
                <a:latin typeface="Times New Roman" panose="02020603050405020304" pitchFamily="18" charset="0"/>
                <a:cs typeface="Times New Roman" panose="02020603050405020304" pitchFamily="18" charset="0"/>
              </a:rPr>
              <a:t> </a:t>
            </a:r>
            <a:r>
              <a:rPr lang="en-US" sz="1900" dirty="0" err="1">
                <a:solidFill>
                  <a:srgbClr val="FF0000"/>
                </a:solidFill>
                <a:latin typeface="Times New Roman" panose="02020603050405020304" pitchFamily="18" charset="0"/>
                <a:cs typeface="Times New Roman" panose="02020603050405020304" pitchFamily="18" charset="0"/>
              </a:rPr>
              <a:t>đình</a:t>
            </a:r>
            <a:r>
              <a:rPr lang="en-US" sz="1900" dirty="0">
                <a:solidFill>
                  <a:srgbClr val="FF0000"/>
                </a:solidFill>
                <a:latin typeface="Times New Roman" panose="02020603050405020304" pitchFamily="18" charset="0"/>
                <a:cs typeface="Times New Roman" panose="02020603050405020304" pitchFamily="18" charset="0"/>
              </a:rPr>
              <a:t> Nam: </a:t>
            </a:r>
            <a:r>
              <a:rPr lang="en-US" sz="1900" dirty="0" err="1">
                <a:solidFill>
                  <a:srgbClr val="FF0000"/>
                </a:solidFill>
                <a:latin typeface="Times New Roman" panose="02020603050405020304" pitchFamily="18" charset="0"/>
                <a:cs typeface="Times New Roman" panose="02020603050405020304" pitchFamily="18" charset="0"/>
              </a:rPr>
              <a:t>biết</a:t>
            </a:r>
            <a:r>
              <a:rPr lang="en-US" sz="1900" dirty="0">
                <a:solidFill>
                  <a:srgbClr val="FF0000"/>
                </a:solidFill>
                <a:latin typeface="Times New Roman" panose="02020603050405020304" pitchFamily="18" charset="0"/>
                <a:cs typeface="Times New Roman" panose="02020603050405020304" pitchFamily="18" charset="0"/>
              </a:rPr>
              <a:t> chia </a:t>
            </a:r>
            <a:r>
              <a:rPr lang="en-US" sz="1900" dirty="0" err="1">
                <a:solidFill>
                  <a:srgbClr val="FF0000"/>
                </a:solidFill>
                <a:latin typeface="Times New Roman" panose="02020603050405020304" pitchFamily="18" charset="0"/>
                <a:cs typeface="Times New Roman" panose="02020603050405020304" pitchFamily="18" charset="0"/>
              </a:rPr>
              <a:t>sẻ</a:t>
            </a:r>
            <a:r>
              <a:rPr lang="en-US" sz="1900" dirty="0">
                <a:solidFill>
                  <a:srgbClr val="FF0000"/>
                </a:solidFill>
                <a:latin typeface="Times New Roman" panose="02020603050405020304" pitchFamily="18" charset="0"/>
                <a:cs typeface="Times New Roman" panose="02020603050405020304" pitchFamily="18" charset="0"/>
              </a:rPr>
              <a:t>, </a:t>
            </a:r>
            <a:r>
              <a:rPr lang="en-US" sz="1900" dirty="0" err="1">
                <a:solidFill>
                  <a:srgbClr val="FF0000"/>
                </a:solidFill>
                <a:latin typeface="Times New Roman" panose="02020603050405020304" pitchFamily="18" charset="0"/>
                <a:cs typeface="Times New Roman" panose="02020603050405020304" pitchFamily="18" charset="0"/>
              </a:rPr>
              <a:t>lắng</a:t>
            </a:r>
            <a:r>
              <a:rPr lang="en-US" sz="1900" dirty="0">
                <a:solidFill>
                  <a:srgbClr val="FF0000"/>
                </a:solidFill>
                <a:latin typeface="Times New Roman" panose="02020603050405020304" pitchFamily="18" charset="0"/>
                <a:cs typeface="Times New Roman" panose="02020603050405020304" pitchFamily="18" charset="0"/>
              </a:rPr>
              <a:t> </a:t>
            </a:r>
            <a:r>
              <a:rPr lang="en-US" sz="1900" dirty="0" err="1">
                <a:solidFill>
                  <a:srgbClr val="FF0000"/>
                </a:solidFill>
                <a:latin typeface="Times New Roman" panose="02020603050405020304" pitchFamily="18" charset="0"/>
                <a:cs typeface="Times New Roman" panose="02020603050405020304" pitchFamily="18" charset="0"/>
              </a:rPr>
              <a:t>nghe</a:t>
            </a:r>
            <a:r>
              <a:rPr lang="en-US" sz="1900" dirty="0">
                <a:solidFill>
                  <a:srgbClr val="FF0000"/>
                </a:solidFill>
                <a:latin typeface="Times New Roman" panose="02020603050405020304" pitchFamily="18" charset="0"/>
                <a:cs typeface="Times New Roman" panose="02020603050405020304" pitchFamily="18" charset="0"/>
              </a:rPr>
              <a:t> </a:t>
            </a:r>
            <a:r>
              <a:rPr lang="en-US" sz="1900" dirty="0" err="1">
                <a:solidFill>
                  <a:srgbClr val="FF0000"/>
                </a:solidFill>
                <a:latin typeface="Times New Roman" panose="02020603050405020304" pitchFamily="18" charset="0"/>
                <a:cs typeface="Times New Roman" panose="02020603050405020304" pitchFamily="18" charset="0"/>
              </a:rPr>
              <a:t>và</a:t>
            </a:r>
            <a:r>
              <a:rPr lang="en-US" sz="1900" dirty="0">
                <a:solidFill>
                  <a:srgbClr val="FF0000"/>
                </a:solidFill>
                <a:latin typeface="Times New Roman" panose="02020603050405020304" pitchFamily="18" charset="0"/>
                <a:cs typeface="Times New Roman" panose="02020603050405020304" pitchFamily="18" charset="0"/>
              </a:rPr>
              <a:t> </a:t>
            </a:r>
            <a:r>
              <a:rPr lang="en-US" sz="1900" dirty="0" err="1">
                <a:solidFill>
                  <a:srgbClr val="FF0000"/>
                </a:solidFill>
                <a:latin typeface="Times New Roman" panose="02020603050405020304" pitchFamily="18" charset="0"/>
                <a:cs typeface="Times New Roman" panose="02020603050405020304" pitchFamily="18" charset="0"/>
              </a:rPr>
              <a:t>tôn</a:t>
            </a:r>
            <a:r>
              <a:rPr lang="en-US" sz="1900" dirty="0">
                <a:solidFill>
                  <a:srgbClr val="FF0000"/>
                </a:solidFill>
                <a:latin typeface="Times New Roman" panose="02020603050405020304" pitchFamily="18" charset="0"/>
                <a:cs typeface="Times New Roman" panose="02020603050405020304" pitchFamily="18" charset="0"/>
              </a:rPr>
              <a:t> </a:t>
            </a:r>
            <a:r>
              <a:rPr lang="en-US" sz="1900" dirty="0" err="1">
                <a:solidFill>
                  <a:srgbClr val="FF0000"/>
                </a:solidFill>
                <a:latin typeface="Times New Roman" panose="02020603050405020304" pitchFamily="18" charset="0"/>
                <a:cs typeface="Times New Roman" panose="02020603050405020304" pitchFamily="18" charset="0"/>
              </a:rPr>
              <a:t>trọng</a:t>
            </a:r>
            <a:r>
              <a:rPr lang="en-US" sz="1900" dirty="0">
                <a:solidFill>
                  <a:srgbClr val="FF0000"/>
                </a:solidFill>
                <a:latin typeface="Times New Roman" panose="02020603050405020304" pitchFamily="18" charset="0"/>
                <a:cs typeface="Times New Roman" panose="02020603050405020304" pitchFamily="18" charset="0"/>
              </a:rPr>
              <a:t> ý </a:t>
            </a:r>
            <a:r>
              <a:rPr lang="en-US" sz="1900" dirty="0" err="1">
                <a:solidFill>
                  <a:srgbClr val="FF0000"/>
                </a:solidFill>
                <a:latin typeface="Times New Roman" panose="02020603050405020304" pitchFamily="18" charset="0"/>
                <a:cs typeface="Times New Roman" panose="02020603050405020304" pitchFamily="18" charset="0"/>
              </a:rPr>
              <a:t>kiến</a:t>
            </a:r>
            <a:r>
              <a:rPr lang="en-US" sz="1900" dirty="0">
                <a:solidFill>
                  <a:srgbClr val="FF0000"/>
                </a:solidFill>
                <a:latin typeface="Times New Roman" panose="02020603050405020304" pitchFamily="18" charset="0"/>
                <a:cs typeface="Times New Roman" panose="02020603050405020304" pitchFamily="18" charset="0"/>
              </a:rPr>
              <a:t> </a:t>
            </a:r>
            <a:r>
              <a:rPr lang="en-US" sz="1900" dirty="0" err="1">
                <a:solidFill>
                  <a:srgbClr val="FF0000"/>
                </a:solidFill>
                <a:latin typeface="Times New Roman" panose="02020603050405020304" pitchFamily="18" charset="0"/>
                <a:cs typeface="Times New Roman" panose="02020603050405020304" pitchFamily="18" charset="0"/>
              </a:rPr>
              <a:t>của</a:t>
            </a:r>
            <a:r>
              <a:rPr lang="en-US" sz="1900" dirty="0">
                <a:solidFill>
                  <a:srgbClr val="FF0000"/>
                </a:solidFill>
                <a:latin typeface="Times New Roman" panose="02020603050405020304" pitchFamily="18" charset="0"/>
                <a:cs typeface="Times New Roman" panose="02020603050405020304" pitchFamily="18" charset="0"/>
              </a:rPr>
              <a:t> </a:t>
            </a:r>
            <a:r>
              <a:rPr lang="en-US" sz="1900" dirty="0" err="1">
                <a:solidFill>
                  <a:srgbClr val="FF0000"/>
                </a:solidFill>
                <a:latin typeface="Times New Roman" panose="02020603050405020304" pitchFamily="18" charset="0"/>
                <a:cs typeface="Times New Roman" panose="02020603050405020304" pitchFamily="18" charset="0"/>
              </a:rPr>
              <a:t>nhau</a:t>
            </a:r>
            <a:r>
              <a:rPr lang="en-US" sz="1900" dirty="0">
                <a:solidFill>
                  <a:srgbClr val="FF0000"/>
                </a:solidFill>
                <a:latin typeface="Times New Roman" panose="02020603050405020304" pitchFamily="18" charset="0"/>
                <a:cs typeface="Times New Roman" panose="02020603050405020304" pitchFamily="18" charset="0"/>
              </a:rPr>
              <a:t> </a:t>
            </a:r>
            <a:r>
              <a:rPr lang="en-US" sz="1900" dirty="0" err="1">
                <a:solidFill>
                  <a:srgbClr val="FF0000"/>
                </a:solidFill>
                <a:latin typeface="Times New Roman" panose="02020603050405020304" pitchFamily="18" charset="0"/>
                <a:cs typeface="Times New Roman" panose="02020603050405020304" pitchFamily="18" charset="0"/>
              </a:rPr>
              <a:t>nên</a:t>
            </a:r>
            <a:r>
              <a:rPr lang="en-US" sz="1900" dirty="0">
                <a:solidFill>
                  <a:srgbClr val="FF0000"/>
                </a:solidFill>
                <a:latin typeface="Times New Roman" panose="02020603050405020304" pitchFamily="18" charset="0"/>
                <a:cs typeface="Times New Roman" panose="02020603050405020304" pitchFamily="18" charset="0"/>
              </a:rPr>
              <a:t> </a:t>
            </a:r>
            <a:r>
              <a:rPr lang="en-US" sz="1900" dirty="0" err="1">
                <a:solidFill>
                  <a:srgbClr val="FF0000"/>
                </a:solidFill>
                <a:latin typeface="Times New Roman" panose="02020603050405020304" pitchFamily="18" charset="0"/>
                <a:cs typeface="Times New Roman" panose="02020603050405020304" pitchFamily="18" charset="0"/>
              </a:rPr>
              <a:t>cuộc</a:t>
            </a:r>
            <a:r>
              <a:rPr lang="en-US" sz="1900" dirty="0">
                <a:solidFill>
                  <a:srgbClr val="FF0000"/>
                </a:solidFill>
                <a:latin typeface="Times New Roman" panose="02020603050405020304" pitchFamily="18" charset="0"/>
                <a:cs typeface="Times New Roman" panose="02020603050405020304" pitchFamily="18" charset="0"/>
              </a:rPr>
              <a:t> </a:t>
            </a:r>
            <a:r>
              <a:rPr lang="en-US" sz="1900" dirty="0" err="1">
                <a:solidFill>
                  <a:srgbClr val="FF0000"/>
                </a:solidFill>
                <a:latin typeface="Times New Roman" panose="02020603050405020304" pitchFamily="18" charset="0"/>
                <a:cs typeface="Times New Roman" panose="02020603050405020304" pitchFamily="18" charset="0"/>
              </a:rPr>
              <a:t>sống</a:t>
            </a:r>
            <a:r>
              <a:rPr lang="en-US" sz="1900" dirty="0">
                <a:solidFill>
                  <a:srgbClr val="FF0000"/>
                </a:solidFill>
                <a:latin typeface="Times New Roman" panose="02020603050405020304" pitchFamily="18" charset="0"/>
                <a:cs typeface="Times New Roman" panose="02020603050405020304" pitchFamily="18" charset="0"/>
              </a:rPr>
              <a:t> </a:t>
            </a:r>
            <a:r>
              <a:rPr lang="en-US" sz="1900" dirty="0" err="1">
                <a:solidFill>
                  <a:srgbClr val="FF0000"/>
                </a:solidFill>
                <a:latin typeface="Times New Roman" panose="02020603050405020304" pitchFamily="18" charset="0"/>
                <a:cs typeface="Times New Roman" panose="02020603050405020304" pitchFamily="18" charset="0"/>
              </a:rPr>
              <a:t>gia</a:t>
            </a:r>
            <a:r>
              <a:rPr lang="en-US" sz="1900" dirty="0">
                <a:solidFill>
                  <a:srgbClr val="FF0000"/>
                </a:solidFill>
                <a:latin typeface="Times New Roman" panose="02020603050405020304" pitchFamily="18" charset="0"/>
                <a:cs typeface="Times New Roman" panose="02020603050405020304" pitchFamily="18" charset="0"/>
              </a:rPr>
              <a:t> </a:t>
            </a:r>
            <a:r>
              <a:rPr lang="en-US" sz="1900" dirty="0" err="1">
                <a:solidFill>
                  <a:srgbClr val="FF0000"/>
                </a:solidFill>
                <a:latin typeface="Times New Roman" panose="02020603050405020304" pitchFamily="18" charset="0"/>
                <a:cs typeface="Times New Roman" panose="02020603050405020304" pitchFamily="18" charset="0"/>
              </a:rPr>
              <a:t>đình</a:t>
            </a:r>
            <a:r>
              <a:rPr lang="en-US" sz="1900" dirty="0">
                <a:solidFill>
                  <a:srgbClr val="FF0000"/>
                </a:solidFill>
                <a:latin typeface="Times New Roman" panose="02020603050405020304" pitchFamily="18" charset="0"/>
                <a:cs typeface="Times New Roman" panose="02020603050405020304" pitchFamily="18" charset="0"/>
              </a:rPr>
              <a:t> </a:t>
            </a:r>
            <a:r>
              <a:rPr lang="en-US" sz="1900" dirty="0" err="1">
                <a:solidFill>
                  <a:srgbClr val="FF0000"/>
                </a:solidFill>
                <a:latin typeface="Times New Roman" panose="02020603050405020304" pitchFamily="18" charset="0"/>
                <a:cs typeface="Times New Roman" panose="02020603050405020304" pitchFamily="18" charset="0"/>
              </a:rPr>
              <a:t>luôn</a:t>
            </a:r>
            <a:r>
              <a:rPr lang="en-US" sz="1900" dirty="0">
                <a:solidFill>
                  <a:srgbClr val="FF0000"/>
                </a:solidFill>
                <a:latin typeface="Times New Roman" panose="02020603050405020304" pitchFamily="18" charset="0"/>
                <a:cs typeface="Times New Roman" panose="02020603050405020304" pitchFamily="18" charset="0"/>
              </a:rPr>
              <a:t> </a:t>
            </a:r>
            <a:r>
              <a:rPr lang="en-US" sz="1900" dirty="0" err="1">
                <a:solidFill>
                  <a:srgbClr val="FF0000"/>
                </a:solidFill>
                <a:latin typeface="Times New Roman" panose="02020603050405020304" pitchFamily="18" charset="0"/>
                <a:cs typeface="Times New Roman" panose="02020603050405020304" pitchFamily="18" charset="0"/>
              </a:rPr>
              <a:t>đoàn</a:t>
            </a:r>
            <a:r>
              <a:rPr lang="en-US" sz="1900" dirty="0">
                <a:solidFill>
                  <a:srgbClr val="FF0000"/>
                </a:solidFill>
                <a:latin typeface="Times New Roman" panose="02020603050405020304" pitchFamily="18" charset="0"/>
                <a:cs typeface="Times New Roman" panose="02020603050405020304" pitchFamily="18" charset="0"/>
              </a:rPr>
              <a:t> </a:t>
            </a:r>
            <a:r>
              <a:rPr lang="en-US" sz="1900" dirty="0" err="1">
                <a:solidFill>
                  <a:srgbClr val="FF0000"/>
                </a:solidFill>
                <a:latin typeface="Times New Roman" panose="02020603050405020304" pitchFamily="18" charset="0"/>
                <a:cs typeface="Times New Roman" panose="02020603050405020304" pitchFamily="18" charset="0"/>
              </a:rPr>
              <a:t>kết</a:t>
            </a:r>
            <a:r>
              <a:rPr lang="en-US" sz="1900" dirty="0">
                <a:solidFill>
                  <a:srgbClr val="FF0000"/>
                </a:solidFill>
                <a:latin typeface="Times New Roman" panose="02020603050405020304" pitchFamily="18" charset="0"/>
                <a:cs typeface="Times New Roman" panose="02020603050405020304" pitchFamily="18" charset="0"/>
              </a:rPr>
              <a:t>, </a:t>
            </a:r>
            <a:r>
              <a:rPr lang="en-US" sz="1900" dirty="0" err="1">
                <a:solidFill>
                  <a:srgbClr val="FF0000"/>
                </a:solidFill>
                <a:latin typeface="Times New Roman" panose="02020603050405020304" pitchFamily="18" charset="0"/>
                <a:cs typeface="Times New Roman" panose="02020603050405020304" pitchFamily="18" charset="0"/>
              </a:rPr>
              <a:t>vui</a:t>
            </a:r>
            <a:r>
              <a:rPr lang="en-US" sz="1900" dirty="0">
                <a:solidFill>
                  <a:srgbClr val="FF0000"/>
                </a:solidFill>
                <a:latin typeface="Times New Roman" panose="02020603050405020304" pitchFamily="18" charset="0"/>
                <a:cs typeface="Times New Roman" panose="02020603050405020304" pitchFamily="18" charset="0"/>
              </a:rPr>
              <a:t> </a:t>
            </a:r>
            <a:r>
              <a:rPr lang="en-US" sz="1900" dirty="0" err="1">
                <a:solidFill>
                  <a:srgbClr val="FF0000"/>
                </a:solidFill>
                <a:latin typeface="Times New Roman" panose="02020603050405020304" pitchFamily="18" charset="0"/>
                <a:cs typeface="Times New Roman" panose="02020603050405020304" pitchFamily="18" charset="0"/>
              </a:rPr>
              <a:t>vẻ</a:t>
            </a:r>
            <a:r>
              <a:rPr lang="en-US" sz="1900" dirty="0">
                <a:solidFill>
                  <a:srgbClr val="FF0000"/>
                </a:solidFill>
                <a:latin typeface="Times New Roman" panose="02020603050405020304" pitchFamily="18" charset="0"/>
                <a:cs typeface="Times New Roman" panose="02020603050405020304" pitchFamily="18" charset="0"/>
              </a:rPr>
              <a:t>, </a:t>
            </a:r>
            <a:r>
              <a:rPr lang="en-US" sz="1900" dirty="0" err="1">
                <a:solidFill>
                  <a:srgbClr val="FF0000"/>
                </a:solidFill>
                <a:latin typeface="Times New Roman" panose="02020603050405020304" pitchFamily="18" charset="0"/>
                <a:cs typeface="Times New Roman" panose="02020603050405020304" pitchFamily="18" charset="0"/>
              </a:rPr>
              <a:t>đầm</a:t>
            </a:r>
            <a:r>
              <a:rPr lang="en-US" sz="1900" dirty="0">
                <a:solidFill>
                  <a:srgbClr val="FF0000"/>
                </a:solidFill>
                <a:latin typeface="Times New Roman" panose="02020603050405020304" pitchFamily="18" charset="0"/>
                <a:cs typeface="Times New Roman" panose="02020603050405020304" pitchFamily="18" charset="0"/>
              </a:rPr>
              <a:t> </a:t>
            </a:r>
            <a:r>
              <a:rPr lang="en-US" sz="1900" dirty="0" err="1">
                <a:solidFill>
                  <a:srgbClr val="FF0000"/>
                </a:solidFill>
                <a:latin typeface="Times New Roman" panose="02020603050405020304" pitchFamily="18" charset="0"/>
                <a:cs typeface="Times New Roman" panose="02020603050405020304" pitchFamily="18" charset="0"/>
              </a:rPr>
              <a:t>ấm</a:t>
            </a:r>
            <a:r>
              <a:rPr lang="en-US" sz="1900" dirty="0">
                <a:solidFill>
                  <a:srgbClr val="FF0000"/>
                </a:solidFill>
                <a:latin typeface="Times New Roman" panose="02020603050405020304" pitchFamily="18" charset="0"/>
                <a:cs typeface="Times New Roman" panose="02020603050405020304" pitchFamily="18" charset="0"/>
              </a:rPr>
              <a:t>.</a:t>
            </a:r>
            <a:br>
              <a:rPr lang="en-US" sz="1900" dirty="0">
                <a:solidFill>
                  <a:srgbClr val="FF0000"/>
                </a:solidFill>
                <a:latin typeface="Times New Roman" panose="02020603050405020304" pitchFamily="18" charset="0"/>
                <a:cs typeface="Times New Roman" panose="02020603050405020304" pitchFamily="18" charset="0"/>
              </a:rPr>
            </a:br>
            <a:r>
              <a:rPr lang="en-US" sz="1900" dirty="0">
                <a:solidFill>
                  <a:srgbClr val="FF0000"/>
                </a:solidFill>
                <a:latin typeface="Times New Roman" panose="02020603050405020304" pitchFamily="18" charset="0"/>
                <a:cs typeface="Times New Roman" panose="02020603050405020304" pitchFamily="18" charset="0"/>
              </a:rPr>
              <a:t>3.Theo </a:t>
            </a:r>
            <a:r>
              <a:rPr lang="en-US" sz="1900" dirty="0" err="1">
                <a:solidFill>
                  <a:srgbClr val="FF0000"/>
                </a:solidFill>
                <a:latin typeface="Times New Roman" panose="02020603050405020304" pitchFamily="18" charset="0"/>
                <a:cs typeface="Times New Roman" panose="02020603050405020304" pitchFamily="18" charset="0"/>
              </a:rPr>
              <a:t>em</a:t>
            </a:r>
            <a:r>
              <a:rPr lang="en-US" sz="1900" dirty="0">
                <a:solidFill>
                  <a:srgbClr val="FF0000"/>
                </a:solidFill>
                <a:latin typeface="Times New Roman" panose="02020603050405020304" pitchFamily="18" charset="0"/>
                <a:cs typeface="Times New Roman" panose="02020603050405020304" pitchFamily="18" charset="0"/>
              </a:rPr>
              <a:t>, </a:t>
            </a:r>
            <a:r>
              <a:rPr lang="en-US" sz="1900" dirty="0" err="1">
                <a:solidFill>
                  <a:srgbClr val="FF0000"/>
                </a:solidFill>
                <a:latin typeface="Times New Roman" panose="02020603050405020304" pitchFamily="18" charset="0"/>
                <a:cs typeface="Times New Roman" panose="02020603050405020304" pitchFamily="18" charset="0"/>
              </a:rPr>
              <a:t>truyền</a:t>
            </a:r>
            <a:r>
              <a:rPr lang="en-US" sz="1900" dirty="0">
                <a:solidFill>
                  <a:srgbClr val="FF0000"/>
                </a:solidFill>
                <a:latin typeface="Times New Roman" panose="02020603050405020304" pitchFamily="18" charset="0"/>
                <a:cs typeface="Times New Roman" panose="02020603050405020304" pitchFamily="18" charset="0"/>
              </a:rPr>
              <a:t> </a:t>
            </a:r>
            <a:r>
              <a:rPr lang="en-US" sz="1900" dirty="0" err="1">
                <a:solidFill>
                  <a:srgbClr val="FF0000"/>
                </a:solidFill>
                <a:latin typeface="Times New Roman" panose="02020603050405020304" pitchFamily="18" charset="0"/>
                <a:cs typeface="Times New Roman" panose="02020603050405020304" pitchFamily="18" charset="0"/>
              </a:rPr>
              <a:t>thống</a:t>
            </a:r>
            <a:r>
              <a:rPr lang="en-US" sz="1900" dirty="0">
                <a:solidFill>
                  <a:srgbClr val="FF0000"/>
                </a:solidFill>
                <a:latin typeface="Times New Roman" panose="02020603050405020304" pitchFamily="18" charset="0"/>
                <a:cs typeface="Times New Roman" panose="02020603050405020304" pitchFamily="18" charset="0"/>
              </a:rPr>
              <a:t> </a:t>
            </a:r>
            <a:r>
              <a:rPr lang="en-US" sz="1900" dirty="0" err="1">
                <a:solidFill>
                  <a:srgbClr val="FF0000"/>
                </a:solidFill>
                <a:latin typeface="Times New Roman" panose="02020603050405020304" pitchFamily="18" charset="0"/>
                <a:cs typeface="Times New Roman" panose="02020603050405020304" pitchFamily="18" charset="0"/>
              </a:rPr>
              <a:t>gia</a:t>
            </a:r>
            <a:r>
              <a:rPr lang="en-US" sz="1900" dirty="0">
                <a:solidFill>
                  <a:srgbClr val="FF0000"/>
                </a:solidFill>
                <a:latin typeface="Times New Roman" panose="02020603050405020304" pitchFamily="18" charset="0"/>
                <a:cs typeface="Times New Roman" panose="02020603050405020304" pitchFamily="18" charset="0"/>
              </a:rPr>
              <a:t> </a:t>
            </a:r>
            <a:r>
              <a:rPr lang="en-US" sz="1900" dirty="0" err="1">
                <a:solidFill>
                  <a:srgbClr val="FF0000"/>
                </a:solidFill>
                <a:latin typeface="Times New Roman" panose="02020603050405020304" pitchFamily="18" charset="0"/>
                <a:cs typeface="Times New Roman" panose="02020603050405020304" pitchFamily="18" charset="0"/>
              </a:rPr>
              <a:t>đình</a:t>
            </a:r>
            <a:r>
              <a:rPr lang="en-US" sz="1900" dirty="0">
                <a:solidFill>
                  <a:srgbClr val="FF0000"/>
                </a:solidFill>
                <a:latin typeface="Times New Roman" panose="02020603050405020304" pitchFamily="18" charset="0"/>
                <a:cs typeface="Times New Roman" panose="02020603050405020304" pitchFamily="18" charset="0"/>
              </a:rPr>
              <a:t>, </a:t>
            </a:r>
            <a:r>
              <a:rPr lang="en-US" sz="1900" dirty="0" err="1">
                <a:solidFill>
                  <a:srgbClr val="FF0000"/>
                </a:solidFill>
                <a:latin typeface="Times New Roman" panose="02020603050405020304" pitchFamily="18" charset="0"/>
                <a:cs typeface="Times New Roman" panose="02020603050405020304" pitchFamily="18" charset="0"/>
              </a:rPr>
              <a:t>dòng</a:t>
            </a:r>
            <a:r>
              <a:rPr lang="en-US" sz="1900" dirty="0">
                <a:solidFill>
                  <a:srgbClr val="FF0000"/>
                </a:solidFill>
                <a:latin typeface="Times New Roman" panose="02020603050405020304" pitchFamily="18" charset="0"/>
                <a:cs typeface="Times New Roman" panose="02020603050405020304" pitchFamily="18" charset="0"/>
              </a:rPr>
              <a:t> </a:t>
            </a:r>
            <a:r>
              <a:rPr lang="en-US" sz="1900" dirty="0" err="1">
                <a:solidFill>
                  <a:srgbClr val="FF0000"/>
                </a:solidFill>
                <a:latin typeface="Times New Roman" panose="02020603050405020304" pitchFamily="18" charset="0"/>
                <a:cs typeface="Times New Roman" panose="02020603050405020304" pitchFamily="18" charset="0"/>
              </a:rPr>
              <a:t>họ</a:t>
            </a:r>
            <a:r>
              <a:rPr lang="en-US" sz="1900" dirty="0">
                <a:solidFill>
                  <a:srgbClr val="FF0000"/>
                </a:solidFill>
                <a:latin typeface="Times New Roman" panose="02020603050405020304" pitchFamily="18" charset="0"/>
                <a:cs typeface="Times New Roman" panose="02020603050405020304" pitchFamily="18" charset="0"/>
              </a:rPr>
              <a:t> </a:t>
            </a:r>
            <a:r>
              <a:rPr lang="en-US" sz="1900" dirty="0" err="1">
                <a:solidFill>
                  <a:srgbClr val="FF0000"/>
                </a:solidFill>
                <a:latin typeface="Times New Roman" panose="02020603050405020304" pitchFamily="18" charset="0"/>
                <a:cs typeface="Times New Roman" panose="02020603050405020304" pitchFamily="18" charset="0"/>
              </a:rPr>
              <a:t>có</a:t>
            </a:r>
            <a:r>
              <a:rPr lang="en-US" sz="1900" dirty="0">
                <a:solidFill>
                  <a:srgbClr val="FF0000"/>
                </a:solidFill>
                <a:latin typeface="Times New Roman" panose="02020603050405020304" pitchFamily="18" charset="0"/>
                <a:cs typeface="Times New Roman" panose="02020603050405020304" pitchFamily="18" charset="0"/>
              </a:rPr>
              <a:t> ý </a:t>
            </a:r>
            <a:r>
              <a:rPr lang="en-US" sz="1900" dirty="0" err="1">
                <a:solidFill>
                  <a:srgbClr val="FF0000"/>
                </a:solidFill>
                <a:latin typeface="Times New Roman" panose="02020603050405020304" pitchFamily="18" charset="0"/>
                <a:cs typeface="Times New Roman" panose="02020603050405020304" pitchFamily="18" charset="0"/>
              </a:rPr>
              <a:t>nghĩa</a:t>
            </a:r>
            <a:r>
              <a:rPr lang="en-US" sz="1900" dirty="0">
                <a:solidFill>
                  <a:srgbClr val="FF0000"/>
                </a:solidFill>
                <a:latin typeface="Times New Roman" panose="02020603050405020304" pitchFamily="18" charset="0"/>
                <a:cs typeface="Times New Roman" panose="02020603050405020304" pitchFamily="18" charset="0"/>
              </a:rPr>
              <a:t> </a:t>
            </a:r>
            <a:r>
              <a:rPr lang="en-US" sz="1900" dirty="0" err="1">
                <a:solidFill>
                  <a:srgbClr val="FF0000"/>
                </a:solidFill>
                <a:latin typeface="Times New Roman" panose="02020603050405020304" pitchFamily="18" charset="0"/>
                <a:cs typeface="Times New Roman" panose="02020603050405020304" pitchFamily="18" charset="0"/>
              </a:rPr>
              <a:t>đối</a:t>
            </a:r>
            <a:r>
              <a:rPr lang="en-US" sz="1900" dirty="0">
                <a:solidFill>
                  <a:srgbClr val="FF0000"/>
                </a:solidFill>
                <a:latin typeface="Times New Roman" panose="02020603050405020304" pitchFamily="18" charset="0"/>
                <a:cs typeface="Times New Roman" panose="02020603050405020304" pitchFamily="18" charset="0"/>
              </a:rPr>
              <a:t> </a:t>
            </a:r>
            <a:r>
              <a:rPr lang="en-US" sz="1900" dirty="0" err="1">
                <a:solidFill>
                  <a:srgbClr val="FF0000"/>
                </a:solidFill>
                <a:latin typeface="Times New Roman" panose="02020603050405020304" pitchFamily="18" charset="0"/>
                <a:cs typeface="Times New Roman" panose="02020603050405020304" pitchFamily="18" charset="0"/>
              </a:rPr>
              <a:t>với</a:t>
            </a:r>
            <a:r>
              <a:rPr lang="en-US" sz="1900" dirty="0">
                <a:solidFill>
                  <a:srgbClr val="FF0000"/>
                </a:solidFill>
                <a:latin typeface="Times New Roman" panose="02020603050405020304" pitchFamily="18" charset="0"/>
                <a:cs typeface="Times New Roman" panose="02020603050405020304" pitchFamily="18" charset="0"/>
              </a:rPr>
              <a:t> </a:t>
            </a:r>
            <a:r>
              <a:rPr lang="en-US" sz="1900" dirty="0" err="1">
                <a:solidFill>
                  <a:srgbClr val="FF0000"/>
                </a:solidFill>
                <a:latin typeface="Times New Roman" panose="02020603050405020304" pitchFamily="18" charset="0"/>
                <a:cs typeface="Times New Roman" panose="02020603050405020304" pitchFamily="18" charset="0"/>
              </a:rPr>
              <a:t>mỗi</a:t>
            </a:r>
            <a:r>
              <a:rPr lang="en-US" sz="1900" dirty="0">
                <a:solidFill>
                  <a:srgbClr val="FF0000"/>
                </a:solidFill>
                <a:latin typeface="Times New Roman" panose="02020603050405020304" pitchFamily="18" charset="0"/>
                <a:cs typeface="Times New Roman" panose="02020603050405020304" pitchFamily="18" charset="0"/>
              </a:rPr>
              <a:t> </a:t>
            </a:r>
            <a:r>
              <a:rPr lang="en-US" sz="1900" dirty="0" err="1">
                <a:solidFill>
                  <a:srgbClr val="FF0000"/>
                </a:solidFill>
                <a:latin typeface="Times New Roman" panose="02020603050405020304" pitchFamily="18" charset="0"/>
                <a:cs typeface="Times New Roman" panose="02020603050405020304" pitchFamily="18" charset="0"/>
              </a:rPr>
              <a:t>cá</a:t>
            </a:r>
            <a:r>
              <a:rPr lang="en-US" sz="1900" dirty="0">
                <a:solidFill>
                  <a:srgbClr val="FF0000"/>
                </a:solidFill>
                <a:latin typeface="Times New Roman" panose="02020603050405020304" pitchFamily="18" charset="0"/>
                <a:cs typeface="Times New Roman" panose="02020603050405020304" pitchFamily="18" charset="0"/>
              </a:rPr>
              <a:t> </a:t>
            </a:r>
            <a:r>
              <a:rPr lang="en-US" sz="1900" dirty="0" err="1">
                <a:solidFill>
                  <a:srgbClr val="FF0000"/>
                </a:solidFill>
                <a:latin typeface="Times New Roman" panose="02020603050405020304" pitchFamily="18" charset="0"/>
                <a:cs typeface="Times New Roman" panose="02020603050405020304" pitchFamily="18" charset="0"/>
              </a:rPr>
              <a:t>nhân</a:t>
            </a:r>
            <a:r>
              <a:rPr lang="en-US" sz="1900" dirty="0">
                <a:solidFill>
                  <a:srgbClr val="FF0000"/>
                </a:solidFill>
                <a:latin typeface="Times New Roman" panose="02020603050405020304" pitchFamily="18" charset="0"/>
                <a:cs typeface="Times New Roman" panose="02020603050405020304" pitchFamily="18" charset="0"/>
              </a:rPr>
              <a:t> </a:t>
            </a:r>
            <a:r>
              <a:rPr lang="en-US" sz="1900" dirty="0" err="1">
                <a:solidFill>
                  <a:srgbClr val="FF0000"/>
                </a:solidFill>
                <a:latin typeface="Times New Roman" panose="02020603050405020304" pitchFamily="18" charset="0"/>
                <a:cs typeface="Times New Roman" panose="02020603050405020304" pitchFamily="18" charset="0"/>
              </a:rPr>
              <a:t>gia</a:t>
            </a:r>
            <a:r>
              <a:rPr lang="en-US" sz="1900" dirty="0">
                <a:solidFill>
                  <a:srgbClr val="FF0000"/>
                </a:solidFill>
                <a:latin typeface="Times New Roman" panose="02020603050405020304" pitchFamily="18" charset="0"/>
                <a:cs typeface="Times New Roman" panose="02020603050405020304" pitchFamily="18" charset="0"/>
              </a:rPr>
              <a:t> </a:t>
            </a:r>
            <a:r>
              <a:rPr lang="en-US" sz="1900" dirty="0" err="1">
                <a:solidFill>
                  <a:srgbClr val="FF0000"/>
                </a:solidFill>
                <a:latin typeface="Times New Roman" panose="02020603050405020304" pitchFamily="18" charset="0"/>
                <a:cs typeface="Times New Roman" panose="02020603050405020304" pitchFamily="18" charset="0"/>
              </a:rPr>
              <a:t>đình</a:t>
            </a:r>
            <a:r>
              <a:rPr lang="en-US" sz="1900" dirty="0">
                <a:solidFill>
                  <a:srgbClr val="FF0000"/>
                </a:solidFill>
                <a:latin typeface="Times New Roman" panose="02020603050405020304" pitchFamily="18" charset="0"/>
                <a:cs typeface="Times New Roman" panose="02020603050405020304" pitchFamily="18" charset="0"/>
              </a:rPr>
              <a:t>, </a:t>
            </a:r>
            <a:r>
              <a:rPr lang="en-US" sz="1900" dirty="0" err="1">
                <a:solidFill>
                  <a:srgbClr val="FF0000"/>
                </a:solidFill>
                <a:latin typeface="Times New Roman" panose="02020603050405020304" pitchFamily="18" charset="0"/>
                <a:cs typeface="Times New Roman" panose="02020603050405020304" pitchFamily="18" charset="0"/>
              </a:rPr>
              <a:t>dòng</a:t>
            </a:r>
            <a:r>
              <a:rPr lang="en-US" sz="1900" dirty="0">
                <a:solidFill>
                  <a:srgbClr val="FF0000"/>
                </a:solidFill>
                <a:latin typeface="Times New Roman" panose="02020603050405020304" pitchFamily="18" charset="0"/>
                <a:cs typeface="Times New Roman" panose="02020603050405020304" pitchFamily="18" charset="0"/>
              </a:rPr>
              <a:t> </a:t>
            </a:r>
            <a:r>
              <a:rPr lang="en-US" sz="1900" dirty="0" err="1">
                <a:solidFill>
                  <a:srgbClr val="FF0000"/>
                </a:solidFill>
                <a:latin typeface="Times New Roman" panose="02020603050405020304" pitchFamily="18" charset="0"/>
                <a:cs typeface="Times New Roman" panose="02020603050405020304" pitchFamily="18" charset="0"/>
              </a:rPr>
              <a:t>họ</a:t>
            </a:r>
            <a:r>
              <a:rPr lang="en-US" sz="1900" dirty="0">
                <a:solidFill>
                  <a:srgbClr val="FF0000"/>
                </a:solidFill>
                <a:latin typeface="Times New Roman" panose="02020603050405020304" pitchFamily="18" charset="0"/>
                <a:cs typeface="Times New Roman" panose="02020603050405020304" pitchFamily="18" charset="0"/>
              </a:rPr>
              <a:t>: </a:t>
            </a:r>
            <a:r>
              <a:rPr lang="en-US" sz="1900" dirty="0" err="1">
                <a:solidFill>
                  <a:srgbClr val="FF0000"/>
                </a:solidFill>
                <a:latin typeface="Times New Roman" panose="02020603050405020304" pitchFamily="18" charset="0"/>
                <a:cs typeface="Times New Roman" panose="02020603050405020304" pitchFamily="18" charset="0"/>
              </a:rPr>
              <a:t>giúp</a:t>
            </a:r>
            <a:r>
              <a:rPr lang="en-US" sz="1900" dirty="0">
                <a:solidFill>
                  <a:srgbClr val="FF0000"/>
                </a:solidFill>
                <a:latin typeface="Times New Roman" panose="02020603050405020304" pitchFamily="18" charset="0"/>
                <a:cs typeface="Times New Roman" panose="02020603050405020304" pitchFamily="18" charset="0"/>
              </a:rPr>
              <a:t> ta </a:t>
            </a:r>
            <a:r>
              <a:rPr lang="en-US" sz="1900" dirty="0" err="1">
                <a:solidFill>
                  <a:srgbClr val="FF0000"/>
                </a:solidFill>
                <a:latin typeface="Times New Roman" panose="02020603050405020304" pitchFamily="18" charset="0"/>
                <a:cs typeface="Times New Roman" panose="02020603050405020304" pitchFamily="18" charset="0"/>
              </a:rPr>
              <a:t>có</a:t>
            </a:r>
            <a:r>
              <a:rPr lang="en-US" sz="1900" dirty="0">
                <a:solidFill>
                  <a:srgbClr val="FF0000"/>
                </a:solidFill>
                <a:latin typeface="Times New Roman" panose="02020603050405020304" pitchFamily="18" charset="0"/>
                <a:cs typeface="Times New Roman" panose="02020603050405020304" pitchFamily="18" charset="0"/>
              </a:rPr>
              <a:t> </a:t>
            </a:r>
            <a:r>
              <a:rPr lang="en-US" sz="1900" dirty="0" err="1">
                <a:solidFill>
                  <a:srgbClr val="FF0000"/>
                </a:solidFill>
                <a:latin typeface="Times New Roman" panose="02020603050405020304" pitchFamily="18" charset="0"/>
                <a:cs typeface="Times New Roman" panose="02020603050405020304" pitchFamily="18" charset="0"/>
              </a:rPr>
              <a:t>thêm</a:t>
            </a:r>
            <a:r>
              <a:rPr lang="en-US" sz="1900" dirty="0">
                <a:solidFill>
                  <a:srgbClr val="FF0000"/>
                </a:solidFill>
                <a:latin typeface="Times New Roman" panose="02020603050405020304" pitchFamily="18" charset="0"/>
                <a:cs typeface="Times New Roman" panose="02020603050405020304" pitchFamily="18" charset="0"/>
              </a:rPr>
              <a:t> </a:t>
            </a:r>
            <a:r>
              <a:rPr lang="en-US" sz="1900" dirty="0" err="1">
                <a:solidFill>
                  <a:srgbClr val="FF0000"/>
                </a:solidFill>
                <a:latin typeface="Times New Roman" panose="02020603050405020304" pitchFamily="18" charset="0"/>
                <a:cs typeface="Times New Roman" panose="02020603050405020304" pitchFamily="18" charset="0"/>
              </a:rPr>
              <a:t>kinh</a:t>
            </a:r>
            <a:r>
              <a:rPr lang="en-US" sz="1900" dirty="0">
                <a:solidFill>
                  <a:srgbClr val="FF0000"/>
                </a:solidFill>
                <a:latin typeface="Times New Roman" panose="02020603050405020304" pitchFamily="18" charset="0"/>
                <a:cs typeface="Times New Roman" panose="02020603050405020304" pitchFamily="18" charset="0"/>
              </a:rPr>
              <a:t> </a:t>
            </a:r>
            <a:r>
              <a:rPr lang="en-US" sz="1900" dirty="0" err="1">
                <a:solidFill>
                  <a:srgbClr val="FF0000"/>
                </a:solidFill>
                <a:latin typeface="Times New Roman" panose="02020603050405020304" pitchFamily="18" charset="0"/>
                <a:cs typeface="Times New Roman" panose="02020603050405020304" pitchFamily="18" charset="0"/>
              </a:rPr>
              <a:t>ngiệm</a:t>
            </a:r>
            <a:r>
              <a:rPr lang="en-US" sz="1900" dirty="0">
                <a:solidFill>
                  <a:srgbClr val="FF0000"/>
                </a:solidFill>
                <a:latin typeface="Times New Roman" panose="02020603050405020304" pitchFamily="18" charset="0"/>
                <a:cs typeface="Times New Roman" panose="02020603050405020304" pitchFamily="18" charset="0"/>
              </a:rPr>
              <a:t> </a:t>
            </a:r>
            <a:r>
              <a:rPr lang="en-US" sz="1900" dirty="0" err="1">
                <a:solidFill>
                  <a:srgbClr val="FF0000"/>
                </a:solidFill>
                <a:latin typeface="Times New Roman" panose="02020603050405020304" pitchFamily="18" charset="0"/>
                <a:cs typeface="Times New Roman" panose="02020603050405020304" pitchFamily="18" charset="0"/>
              </a:rPr>
              <a:t>và</a:t>
            </a:r>
            <a:r>
              <a:rPr lang="en-US" sz="1900" dirty="0">
                <a:solidFill>
                  <a:srgbClr val="FF0000"/>
                </a:solidFill>
                <a:latin typeface="Times New Roman" panose="02020603050405020304" pitchFamily="18" charset="0"/>
                <a:cs typeface="Times New Roman" panose="02020603050405020304" pitchFamily="18" charset="0"/>
              </a:rPr>
              <a:t> </a:t>
            </a:r>
            <a:r>
              <a:rPr lang="en-US" sz="1900" dirty="0" err="1">
                <a:solidFill>
                  <a:srgbClr val="FF0000"/>
                </a:solidFill>
                <a:latin typeface="Times New Roman" panose="02020603050405020304" pitchFamily="18" charset="0"/>
                <a:cs typeface="Times New Roman" panose="02020603050405020304" pitchFamily="18" charset="0"/>
              </a:rPr>
              <a:t>sức</a:t>
            </a:r>
            <a:r>
              <a:rPr lang="en-US" sz="1900" dirty="0">
                <a:solidFill>
                  <a:srgbClr val="FF0000"/>
                </a:solidFill>
                <a:latin typeface="Times New Roman" panose="02020603050405020304" pitchFamily="18" charset="0"/>
                <a:cs typeface="Times New Roman" panose="02020603050405020304" pitchFamily="18" charset="0"/>
              </a:rPr>
              <a:t> </a:t>
            </a:r>
            <a:r>
              <a:rPr lang="en-US" sz="1900" dirty="0" err="1">
                <a:solidFill>
                  <a:srgbClr val="FF0000"/>
                </a:solidFill>
                <a:latin typeface="Times New Roman" panose="02020603050405020304" pitchFamily="18" charset="0"/>
                <a:cs typeface="Times New Roman" panose="02020603050405020304" pitchFamily="18" charset="0"/>
              </a:rPr>
              <a:t>mạnh</a:t>
            </a:r>
            <a:r>
              <a:rPr lang="en-US" sz="1900" dirty="0">
                <a:solidFill>
                  <a:srgbClr val="FF0000"/>
                </a:solidFill>
                <a:latin typeface="Times New Roman" panose="02020603050405020304" pitchFamily="18" charset="0"/>
                <a:cs typeface="Times New Roman" panose="02020603050405020304" pitchFamily="18" charset="0"/>
              </a:rPr>
              <a:t> </a:t>
            </a:r>
            <a:r>
              <a:rPr lang="en-US" sz="1900" dirty="0" err="1">
                <a:solidFill>
                  <a:srgbClr val="FF0000"/>
                </a:solidFill>
                <a:latin typeface="Times New Roman" panose="02020603050405020304" pitchFamily="18" charset="0"/>
                <a:cs typeface="Times New Roman" panose="02020603050405020304" pitchFamily="18" charset="0"/>
              </a:rPr>
              <a:t>trong</a:t>
            </a:r>
            <a:r>
              <a:rPr lang="en-US" sz="1900" dirty="0">
                <a:solidFill>
                  <a:srgbClr val="FF0000"/>
                </a:solidFill>
                <a:latin typeface="Times New Roman" panose="02020603050405020304" pitchFamily="18" charset="0"/>
                <a:cs typeface="Times New Roman" panose="02020603050405020304" pitchFamily="18" charset="0"/>
              </a:rPr>
              <a:t> </a:t>
            </a:r>
            <a:r>
              <a:rPr lang="en-US" sz="1900" dirty="0" err="1">
                <a:solidFill>
                  <a:srgbClr val="FF0000"/>
                </a:solidFill>
                <a:latin typeface="Times New Roman" panose="02020603050405020304" pitchFamily="18" charset="0"/>
                <a:cs typeface="Times New Roman" panose="02020603050405020304" pitchFamily="18" charset="0"/>
              </a:rPr>
              <a:t>cuộc</a:t>
            </a:r>
            <a:r>
              <a:rPr lang="en-US" sz="1900" dirty="0">
                <a:solidFill>
                  <a:srgbClr val="FF0000"/>
                </a:solidFill>
                <a:latin typeface="Times New Roman" panose="02020603050405020304" pitchFamily="18" charset="0"/>
                <a:cs typeface="Times New Roman" panose="02020603050405020304" pitchFamily="18" charset="0"/>
              </a:rPr>
              <a:t> </a:t>
            </a:r>
            <a:r>
              <a:rPr lang="en-US" sz="1900" dirty="0" err="1">
                <a:solidFill>
                  <a:srgbClr val="FF0000"/>
                </a:solidFill>
                <a:latin typeface="Times New Roman" panose="02020603050405020304" pitchFamily="18" charset="0"/>
                <a:cs typeface="Times New Roman" panose="02020603050405020304" pitchFamily="18" charset="0"/>
              </a:rPr>
              <a:t>sống</a:t>
            </a:r>
            <a:r>
              <a:rPr lang="en-US" sz="1900" dirty="0">
                <a:solidFill>
                  <a:srgbClr val="FF0000"/>
                </a:solidFill>
                <a:latin typeface="Times New Roman" panose="02020603050405020304" pitchFamily="18" charset="0"/>
                <a:cs typeface="Times New Roman" panose="02020603050405020304" pitchFamily="18" charset="0"/>
              </a:rPr>
              <a:t>, </a:t>
            </a:r>
            <a:r>
              <a:rPr lang="en-US" sz="1900" dirty="0" err="1">
                <a:solidFill>
                  <a:srgbClr val="FF0000"/>
                </a:solidFill>
                <a:latin typeface="Times New Roman" panose="02020603050405020304" pitchFamily="18" charset="0"/>
                <a:cs typeface="Times New Roman" panose="02020603050405020304" pitchFamily="18" charset="0"/>
              </a:rPr>
              <a:t>góp</a:t>
            </a:r>
            <a:r>
              <a:rPr lang="en-US" sz="1900" dirty="0">
                <a:solidFill>
                  <a:srgbClr val="FF0000"/>
                </a:solidFill>
                <a:latin typeface="Times New Roman" panose="02020603050405020304" pitchFamily="18" charset="0"/>
                <a:cs typeface="Times New Roman" panose="02020603050405020304" pitchFamily="18" charset="0"/>
              </a:rPr>
              <a:t> </a:t>
            </a:r>
            <a:r>
              <a:rPr lang="en-US" sz="1900" dirty="0" err="1">
                <a:solidFill>
                  <a:srgbClr val="FF0000"/>
                </a:solidFill>
                <a:latin typeface="Times New Roman" panose="02020603050405020304" pitchFamily="18" charset="0"/>
                <a:cs typeface="Times New Roman" panose="02020603050405020304" pitchFamily="18" charset="0"/>
              </a:rPr>
              <a:t>phần</a:t>
            </a:r>
            <a:r>
              <a:rPr lang="en-US" sz="1900" dirty="0">
                <a:solidFill>
                  <a:srgbClr val="FF0000"/>
                </a:solidFill>
                <a:latin typeface="Times New Roman" panose="02020603050405020304" pitchFamily="18" charset="0"/>
                <a:cs typeface="Times New Roman" panose="02020603050405020304" pitchFamily="18" charset="0"/>
              </a:rPr>
              <a:t> </a:t>
            </a:r>
            <a:r>
              <a:rPr lang="en-US" sz="1900" dirty="0" err="1">
                <a:solidFill>
                  <a:srgbClr val="FF0000"/>
                </a:solidFill>
                <a:latin typeface="Times New Roman" panose="02020603050405020304" pitchFamily="18" charset="0"/>
                <a:cs typeface="Times New Roman" panose="02020603050405020304" pitchFamily="18" charset="0"/>
              </a:rPr>
              <a:t>làm</a:t>
            </a:r>
            <a:r>
              <a:rPr lang="en-US" sz="1900" dirty="0">
                <a:solidFill>
                  <a:srgbClr val="FF0000"/>
                </a:solidFill>
                <a:latin typeface="Times New Roman" panose="02020603050405020304" pitchFamily="18" charset="0"/>
                <a:cs typeface="Times New Roman" panose="02020603050405020304" pitchFamily="18" charset="0"/>
              </a:rPr>
              <a:t> </a:t>
            </a:r>
            <a:r>
              <a:rPr lang="en-US" sz="1900" dirty="0" err="1">
                <a:solidFill>
                  <a:srgbClr val="FF0000"/>
                </a:solidFill>
                <a:latin typeface="Times New Roman" panose="02020603050405020304" pitchFamily="18" charset="0"/>
                <a:cs typeface="Times New Roman" panose="02020603050405020304" pitchFamily="18" charset="0"/>
              </a:rPr>
              <a:t>phong</a:t>
            </a:r>
            <a:r>
              <a:rPr lang="en-US" sz="1900" dirty="0">
                <a:solidFill>
                  <a:srgbClr val="FF0000"/>
                </a:solidFill>
                <a:latin typeface="Times New Roman" panose="02020603050405020304" pitchFamily="18" charset="0"/>
                <a:cs typeface="Times New Roman" panose="02020603050405020304" pitchFamily="18" charset="0"/>
              </a:rPr>
              <a:t> </a:t>
            </a:r>
            <a:r>
              <a:rPr lang="en-US" sz="1900" dirty="0" err="1">
                <a:solidFill>
                  <a:srgbClr val="FF0000"/>
                </a:solidFill>
                <a:latin typeface="Times New Roman" panose="02020603050405020304" pitchFamily="18" charset="0"/>
                <a:cs typeface="Times New Roman" panose="02020603050405020304" pitchFamily="18" charset="0"/>
              </a:rPr>
              <a:t>phú</a:t>
            </a:r>
            <a:r>
              <a:rPr lang="en-US" sz="1900" dirty="0">
                <a:solidFill>
                  <a:srgbClr val="FF0000"/>
                </a:solidFill>
                <a:latin typeface="Times New Roman" panose="02020603050405020304" pitchFamily="18" charset="0"/>
                <a:cs typeface="Times New Roman" panose="02020603050405020304" pitchFamily="18" charset="0"/>
              </a:rPr>
              <a:t> </a:t>
            </a:r>
            <a:r>
              <a:rPr lang="en-US" sz="1900" dirty="0" err="1">
                <a:solidFill>
                  <a:srgbClr val="FF0000"/>
                </a:solidFill>
                <a:latin typeface="Times New Roman" panose="02020603050405020304" pitchFamily="18" charset="0"/>
                <a:cs typeface="Times New Roman" panose="02020603050405020304" pitchFamily="18" charset="0"/>
              </a:rPr>
              <a:t>truyền</a:t>
            </a:r>
            <a:r>
              <a:rPr lang="en-US" sz="1900" dirty="0">
                <a:solidFill>
                  <a:srgbClr val="FF0000"/>
                </a:solidFill>
                <a:latin typeface="Times New Roman" panose="02020603050405020304" pitchFamily="18" charset="0"/>
                <a:cs typeface="Times New Roman" panose="02020603050405020304" pitchFamily="18" charset="0"/>
              </a:rPr>
              <a:t> </a:t>
            </a:r>
            <a:r>
              <a:rPr lang="en-US" sz="1900" dirty="0" err="1">
                <a:solidFill>
                  <a:srgbClr val="FF0000"/>
                </a:solidFill>
                <a:latin typeface="Times New Roman" panose="02020603050405020304" pitchFamily="18" charset="0"/>
                <a:cs typeface="Times New Roman" panose="02020603050405020304" pitchFamily="18" charset="0"/>
              </a:rPr>
              <a:t>thống</a:t>
            </a:r>
            <a:r>
              <a:rPr lang="en-US" sz="1900" dirty="0">
                <a:solidFill>
                  <a:srgbClr val="FF0000"/>
                </a:solidFill>
                <a:latin typeface="Times New Roman" panose="02020603050405020304" pitchFamily="18" charset="0"/>
                <a:cs typeface="Times New Roman" panose="02020603050405020304" pitchFamily="18" charset="0"/>
              </a:rPr>
              <a:t>, </a:t>
            </a:r>
            <a:r>
              <a:rPr lang="en-US" sz="1900" dirty="0" err="1">
                <a:solidFill>
                  <a:srgbClr val="FF0000"/>
                </a:solidFill>
                <a:latin typeface="Times New Roman" panose="02020603050405020304" pitchFamily="18" charset="0"/>
                <a:cs typeface="Times New Roman" panose="02020603050405020304" pitchFamily="18" charset="0"/>
              </a:rPr>
              <a:t>bản</a:t>
            </a:r>
            <a:r>
              <a:rPr lang="en-US" sz="1900" dirty="0">
                <a:solidFill>
                  <a:srgbClr val="FF0000"/>
                </a:solidFill>
                <a:latin typeface="Times New Roman" panose="02020603050405020304" pitchFamily="18" charset="0"/>
                <a:cs typeface="Times New Roman" panose="02020603050405020304" pitchFamily="18" charset="0"/>
              </a:rPr>
              <a:t> </a:t>
            </a:r>
            <a:r>
              <a:rPr lang="en-US" sz="1900" dirty="0" err="1">
                <a:solidFill>
                  <a:srgbClr val="FF0000"/>
                </a:solidFill>
                <a:latin typeface="Times New Roman" panose="02020603050405020304" pitchFamily="18" charset="0"/>
                <a:cs typeface="Times New Roman" panose="02020603050405020304" pitchFamily="18" charset="0"/>
              </a:rPr>
              <a:t>sắc</a:t>
            </a:r>
            <a:r>
              <a:rPr lang="en-US" sz="1900" dirty="0">
                <a:solidFill>
                  <a:srgbClr val="FF0000"/>
                </a:solidFill>
                <a:latin typeface="Times New Roman" panose="02020603050405020304" pitchFamily="18" charset="0"/>
                <a:cs typeface="Times New Roman" panose="02020603050405020304" pitchFamily="18" charset="0"/>
              </a:rPr>
              <a:t> </a:t>
            </a:r>
            <a:r>
              <a:rPr lang="en-US" sz="1900" dirty="0" err="1">
                <a:solidFill>
                  <a:srgbClr val="FF0000"/>
                </a:solidFill>
                <a:latin typeface="Times New Roman" panose="02020603050405020304" pitchFamily="18" charset="0"/>
                <a:cs typeface="Times New Roman" panose="02020603050405020304" pitchFamily="18" charset="0"/>
              </a:rPr>
              <a:t>dân</a:t>
            </a:r>
            <a:r>
              <a:rPr lang="en-US" sz="1900" dirty="0">
                <a:solidFill>
                  <a:srgbClr val="FF0000"/>
                </a:solidFill>
                <a:latin typeface="Times New Roman" panose="02020603050405020304" pitchFamily="18" charset="0"/>
                <a:cs typeface="Times New Roman" panose="02020603050405020304" pitchFamily="18" charset="0"/>
              </a:rPr>
              <a:t> </a:t>
            </a:r>
            <a:r>
              <a:rPr lang="en-US" sz="1900" dirty="0" err="1">
                <a:solidFill>
                  <a:srgbClr val="FF0000"/>
                </a:solidFill>
                <a:latin typeface="Times New Roman" panose="02020603050405020304" pitchFamily="18" charset="0"/>
                <a:cs typeface="Times New Roman" panose="02020603050405020304" pitchFamily="18" charset="0"/>
              </a:rPr>
              <a:t>tộc</a:t>
            </a:r>
            <a:r>
              <a:rPr lang="en-US" sz="1900" dirty="0">
                <a:solidFill>
                  <a:srgbClr val="FF0000"/>
                </a:solidFill>
                <a:latin typeface="Times New Roman" panose="02020603050405020304" pitchFamily="18" charset="0"/>
                <a:cs typeface="Times New Roman" panose="02020603050405020304" pitchFamily="18" charset="0"/>
              </a:rPr>
              <a:t> </a:t>
            </a:r>
            <a:r>
              <a:rPr lang="en-US" sz="1900" dirty="0" err="1">
                <a:solidFill>
                  <a:srgbClr val="FF0000"/>
                </a:solidFill>
                <a:latin typeface="Times New Roman" panose="02020603050405020304" pitchFamily="18" charset="0"/>
                <a:cs typeface="Times New Roman" panose="02020603050405020304" pitchFamily="18" charset="0"/>
              </a:rPr>
              <a:t>Việt</a:t>
            </a:r>
            <a:r>
              <a:rPr lang="en-US" sz="1900" dirty="0">
                <a:solidFill>
                  <a:srgbClr val="FF0000"/>
                </a:solidFill>
                <a:latin typeface="Times New Roman" panose="02020603050405020304" pitchFamily="18" charset="0"/>
                <a:cs typeface="Times New Roman" panose="02020603050405020304" pitchFamily="18" charset="0"/>
              </a:rPr>
              <a:t> Nam.</a:t>
            </a:r>
            <a:endParaRPr lang="en-US" sz="19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5" name="Picture 7" descr="BACK03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656" y="-35420"/>
            <a:ext cx="5102030" cy="1739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Box 8"/>
          <p:cNvSpPr txBox="1">
            <a:spLocks noChangeArrowheads="1"/>
          </p:cNvSpPr>
          <p:nvPr/>
        </p:nvSpPr>
        <p:spPr bwMode="auto">
          <a:xfrm>
            <a:off x="125864" y="1035800"/>
            <a:ext cx="4914550" cy="646331"/>
          </a:xfrm>
          <a:prstGeom prst="rect">
            <a:avLst/>
          </a:prstGeom>
          <a:solidFill>
            <a:srgbClr val="FFFF00">
              <a:alpha val="70195"/>
            </a:srgbClr>
          </a:solidFill>
          <a:ln w="57150">
            <a:solidFill>
              <a:srgbClr val="FF0000"/>
            </a:solidFill>
            <a:miter lim="800000"/>
            <a:headEnd/>
            <a:tailEnd/>
          </a:ln>
        </p:spPr>
        <p:txBody>
          <a:bodyPr wrap="square">
            <a:spAutoFit/>
          </a:bodyPr>
          <a:lstStyle>
            <a:lvl1pPr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eaLnBrk="1" fontAlgn="base" hangingPunct="1">
              <a:spcBef>
                <a:spcPct val="0"/>
              </a:spcBef>
              <a:spcAft>
                <a:spcPct val="0"/>
              </a:spcAft>
            </a:pPr>
            <a:r>
              <a:rPr lang="en-US" altLang="en-US" sz="3600" dirty="0">
                <a:solidFill>
                  <a:srgbClr val="FF3300"/>
                </a:solidFill>
                <a:latin typeface="Times New Roman" panose="02020603050405020304" pitchFamily="18" charset="0"/>
              </a:rPr>
              <a:t>       </a:t>
            </a:r>
            <a:r>
              <a:rPr lang="en-US" altLang="en-US" sz="3200" dirty="0" err="1">
                <a:solidFill>
                  <a:srgbClr val="FF3300"/>
                </a:solidFill>
                <a:latin typeface="Times New Roman" panose="02020603050405020304" pitchFamily="18" charset="0"/>
              </a:rPr>
              <a:t>Mảnh</a:t>
            </a:r>
            <a:r>
              <a:rPr lang="en-US" altLang="en-US" sz="3200" dirty="0">
                <a:solidFill>
                  <a:srgbClr val="FF3300"/>
                </a:solidFill>
                <a:latin typeface="Times New Roman" panose="02020603050405020304" pitchFamily="18" charset="0"/>
              </a:rPr>
              <a:t> </a:t>
            </a:r>
            <a:r>
              <a:rPr lang="en-US" altLang="en-US" sz="3200" dirty="0" err="1">
                <a:solidFill>
                  <a:srgbClr val="FF3300"/>
                </a:solidFill>
                <a:latin typeface="Times New Roman" panose="02020603050405020304" pitchFamily="18" charset="0"/>
              </a:rPr>
              <a:t>ghép</a:t>
            </a:r>
            <a:r>
              <a:rPr lang="en-US" altLang="en-US" sz="3200" dirty="0">
                <a:solidFill>
                  <a:srgbClr val="FF3300"/>
                </a:solidFill>
                <a:latin typeface="Times New Roman" panose="02020603050405020304" pitchFamily="18" charset="0"/>
              </a:rPr>
              <a:t> </a:t>
            </a:r>
            <a:r>
              <a:rPr lang="en-US" altLang="en-US" sz="3200" dirty="0" err="1">
                <a:solidFill>
                  <a:srgbClr val="FF3300"/>
                </a:solidFill>
                <a:latin typeface="Times New Roman" panose="02020603050405020304" pitchFamily="18" charset="0"/>
              </a:rPr>
              <a:t>hoàn</a:t>
            </a:r>
            <a:r>
              <a:rPr lang="en-US" altLang="en-US" sz="3200" dirty="0">
                <a:solidFill>
                  <a:srgbClr val="FF3300"/>
                </a:solidFill>
                <a:latin typeface="Times New Roman" panose="02020603050405020304" pitchFamily="18" charset="0"/>
              </a:rPr>
              <a:t> </a:t>
            </a:r>
            <a:r>
              <a:rPr lang="en-US" altLang="en-US" sz="3200" dirty="0" err="1">
                <a:solidFill>
                  <a:srgbClr val="FF3300"/>
                </a:solidFill>
                <a:latin typeface="Times New Roman" panose="02020603050405020304" pitchFamily="18" charset="0"/>
              </a:rPr>
              <a:t>hảo</a:t>
            </a:r>
            <a:endParaRPr lang="en-US" altLang="en-US" sz="3200" dirty="0">
              <a:solidFill>
                <a:srgbClr val="FF3300"/>
              </a:solidFill>
              <a:latin typeface="Times New Roman" panose="02020603050405020304" pitchFamily="18" charset="0"/>
            </a:endParaRPr>
          </a:p>
        </p:txBody>
      </p:sp>
      <p:pic>
        <p:nvPicPr>
          <p:cNvPr id="2" name="图片 5">
            <a:extLst>
              <a:ext uri="{FF2B5EF4-FFF2-40B4-BE49-F238E27FC236}">
                <a16:creationId xmlns:a16="http://schemas.microsoft.com/office/drawing/2014/main" id="{4A3BDFB1-B334-DA1A-4CE8-31BFB4260E06}"/>
              </a:ext>
            </a:extLst>
          </p:cNvPr>
          <p:cNvPicPr>
            <a:picLocks noChangeAspect="1"/>
          </p:cNvPicPr>
          <p:nvPr/>
        </p:nvPicPr>
        <p:blipFill>
          <a:blip r:embed="rId3">
            <a:extLst>
              <a:ext uri="{28A0092B-C50C-407E-A947-70E740481C1C}">
                <a14:useLocalDpi xmlns:a14="http://schemas.microsoft.com/office/drawing/2010/main" val="0"/>
              </a:ext>
            </a:extLst>
          </a:blip>
          <a:srcRect l="40933" t="24564" r="38580" b="26282"/>
          <a:stretch>
            <a:fillRect/>
          </a:stretch>
        </p:blipFill>
        <p:spPr bwMode="auto">
          <a:xfrm>
            <a:off x="-433645" y="3822881"/>
            <a:ext cx="1805245" cy="325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8" descr="6fc417983c9675ce1b60e983870aeb8a">
            <a:extLst>
              <a:ext uri="{FF2B5EF4-FFF2-40B4-BE49-F238E27FC236}">
                <a16:creationId xmlns:a16="http://schemas.microsoft.com/office/drawing/2014/main" id="{19A2F946-D24E-FF6F-8415-77C440953C6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89665" y="-90452"/>
            <a:ext cx="1706761" cy="1556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2">
            <a:extLst>
              <a:ext uri="{FF2B5EF4-FFF2-40B4-BE49-F238E27FC236}">
                <a16:creationId xmlns:a16="http://schemas.microsoft.com/office/drawing/2014/main" id="{5B98B719-4CC1-DA70-9A9F-4ADED198368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50370" y="5323374"/>
            <a:ext cx="1528469" cy="1353352"/>
          </a:xfrm>
          <a:prstGeom prst="rect">
            <a:avLst/>
          </a:prstGeom>
        </p:spPr>
      </p:pic>
      <p:pic>
        <p:nvPicPr>
          <p:cNvPr id="17" name="图片 10">
            <a:extLst>
              <a:ext uri="{FF2B5EF4-FFF2-40B4-BE49-F238E27FC236}">
                <a16:creationId xmlns:a16="http://schemas.microsoft.com/office/drawing/2014/main" id="{E12AA6EB-A25A-1899-78F6-F640990B286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76482" y="5738327"/>
            <a:ext cx="1499890" cy="1222309"/>
          </a:xfrm>
          <a:prstGeom prst="rect">
            <a:avLst/>
          </a:prstGeom>
        </p:spPr>
      </p:pic>
      <p:pic>
        <p:nvPicPr>
          <p:cNvPr id="18" name="Picture 7" descr="BACK032">
            <a:extLst>
              <a:ext uri="{FF2B5EF4-FFF2-40B4-BE49-F238E27FC236}">
                <a16:creationId xmlns:a16="http://schemas.microsoft.com/office/drawing/2014/main" id="{10015EAA-51F2-2A52-1CC9-B8B492A8C196}"/>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656" y="5349"/>
            <a:ext cx="5102030" cy="1739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60876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100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1000"/>
                                        <p:tgtEl>
                                          <p:spTgt spid="6"/>
                                        </p:tgtEl>
                                      </p:cBhvr>
                                    </p:animEffect>
                                  </p:childTnLst>
                                </p:cTn>
                              </p:par>
                            </p:childTnLst>
                          </p:cTn>
                        </p:par>
                        <p:par>
                          <p:cTn id="8" fill="hold">
                            <p:stCondLst>
                              <p:cond delay="2000"/>
                            </p:stCondLst>
                            <p:childTnLst>
                              <p:par>
                                <p:cTn id="9" presetID="37"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900" decel="100000" fill="hold"/>
                                        <p:tgtEl>
                                          <p:spTgt spid="7"/>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par>
                                <p:cTn id="22" presetID="10" presetClass="entr" presetSubtype="0" fill="hold" nodeType="withEffect">
                                  <p:stCondLst>
                                    <p:cond delay="100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par>
                                <p:cTn id="25" presetID="10" presetClass="entr" presetSubtype="0" fill="hold" nodeType="withEffect">
                                  <p:stCondLst>
                                    <p:cond delay="150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par>
                                <p:cTn id="28" presetID="53" presetClass="entr" presetSubtype="16" fill="hold" nodeType="withEffect">
                                  <p:stCondLst>
                                    <p:cond delay="0"/>
                                  </p:stCondLst>
                                  <p:childTnLst>
                                    <p:set>
                                      <p:cBhvr>
                                        <p:cTn id="29" dur="1" fill="hold">
                                          <p:stCondLst>
                                            <p:cond delay="0"/>
                                          </p:stCondLst>
                                        </p:cTn>
                                        <p:tgtEl>
                                          <p:spTgt spid="2"/>
                                        </p:tgtEl>
                                        <p:attrNameLst>
                                          <p:attrName>style.visibility</p:attrName>
                                        </p:attrNameLst>
                                      </p:cBhvr>
                                      <p:to>
                                        <p:strVal val="visible"/>
                                      </p:to>
                                    </p:set>
                                    <p:anim calcmode="lin" valueType="num">
                                      <p:cBhvr>
                                        <p:cTn id="30" dur="500" fill="hold"/>
                                        <p:tgtEl>
                                          <p:spTgt spid="2"/>
                                        </p:tgtEl>
                                        <p:attrNameLst>
                                          <p:attrName>ppt_w</p:attrName>
                                        </p:attrNameLst>
                                      </p:cBhvr>
                                      <p:tavLst>
                                        <p:tav tm="0">
                                          <p:val>
                                            <p:fltVal val="0"/>
                                          </p:val>
                                        </p:tav>
                                        <p:tav tm="100000">
                                          <p:val>
                                            <p:strVal val="#ppt_w"/>
                                          </p:val>
                                        </p:tav>
                                      </p:tavLst>
                                    </p:anim>
                                    <p:anim calcmode="lin" valueType="num">
                                      <p:cBhvr>
                                        <p:cTn id="31" dur="500" fill="hold"/>
                                        <p:tgtEl>
                                          <p:spTgt spid="2"/>
                                        </p:tgtEl>
                                        <p:attrNameLst>
                                          <p:attrName>ppt_h</p:attrName>
                                        </p:attrNameLst>
                                      </p:cBhvr>
                                      <p:tavLst>
                                        <p:tav tm="0">
                                          <p:val>
                                            <p:fltVal val="0"/>
                                          </p:val>
                                        </p:tav>
                                        <p:tav tm="100000">
                                          <p:val>
                                            <p:strVal val="#ppt_h"/>
                                          </p:val>
                                        </p:tav>
                                      </p:tavLst>
                                    </p:anim>
                                    <p:animEffect transition="in" filter="fade">
                                      <p:cBhvr>
                                        <p:cTn id="32" dur="500"/>
                                        <p:tgtEl>
                                          <p:spTgt spid="2"/>
                                        </p:tgtEl>
                                      </p:cBhvr>
                                    </p:animEffect>
                                  </p:childTnLst>
                                </p:cTn>
                              </p:par>
                              <p:par>
                                <p:cTn id="33" presetID="53" presetClass="entr" presetSubtype="16" fill="hold" nodeType="withEffect">
                                  <p:stCondLst>
                                    <p:cond delay="0"/>
                                  </p:stCondLst>
                                  <p:childTnLst>
                                    <p:set>
                                      <p:cBhvr>
                                        <p:cTn id="34" dur="1" fill="hold">
                                          <p:stCondLst>
                                            <p:cond delay="0"/>
                                          </p:stCondLst>
                                        </p:cTn>
                                        <p:tgtEl>
                                          <p:spTgt spid="3"/>
                                        </p:tgtEl>
                                        <p:attrNameLst>
                                          <p:attrName>style.visibility</p:attrName>
                                        </p:attrNameLst>
                                      </p:cBhvr>
                                      <p:to>
                                        <p:strVal val="visible"/>
                                      </p:to>
                                    </p:set>
                                    <p:anim calcmode="lin" valueType="num">
                                      <p:cBhvr>
                                        <p:cTn id="35" dur="500" fill="hold"/>
                                        <p:tgtEl>
                                          <p:spTgt spid="3"/>
                                        </p:tgtEl>
                                        <p:attrNameLst>
                                          <p:attrName>ppt_w</p:attrName>
                                        </p:attrNameLst>
                                      </p:cBhvr>
                                      <p:tavLst>
                                        <p:tav tm="0">
                                          <p:val>
                                            <p:fltVal val="0"/>
                                          </p:val>
                                        </p:tav>
                                        <p:tav tm="100000">
                                          <p:val>
                                            <p:strVal val="#ppt_w"/>
                                          </p:val>
                                        </p:tav>
                                      </p:tavLst>
                                    </p:anim>
                                    <p:anim calcmode="lin" valueType="num">
                                      <p:cBhvr>
                                        <p:cTn id="36" dur="500" fill="hold"/>
                                        <p:tgtEl>
                                          <p:spTgt spid="3"/>
                                        </p:tgtEl>
                                        <p:attrNameLst>
                                          <p:attrName>ppt_h</p:attrName>
                                        </p:attrNameLst>
                                      </p:cBhvr>
                                      <p:tavLst>
                                        <p:tav tm="0">
                                          <p:val>
                                            <p:fltVal val="0"/>
                                          </p:val>
                                        </p:tav>
                                        <p:tav tm="100000">
                                          <p:val>
                                            <p:strVal val="#ppt_h"/>
                                          </p:val>
                                        </p:tav>
                                      </p:tavLst>
                                    </p:anim>
                                    <p:animEffect transition="in" filter="fade">
                                      <p:cBhvr>
                                        <p:cTn id="37" dur="500"/>
                                        <p:tgtEl>
                                          <p:spTgt spid="3"/>
                                        </p:tgtEl>
                                      </p:cBhvr>
                                    </p:animEffect>
                                  </p:childTnLst>
                                </p:cTn>
                              </p:par>
                              <p:par>
                                <p:cTn id="38" presetID="53" presetClass="entr" presetSubtype="16" fill="hold" nodeType="withEffect">
                                  <p:stCondLst>
                                    <p:cond delay="0"/>
                                  </p:stCondLst>
                                  <p:childTnLst>
                                    <p:set>
                                      <p:cBhvr>
                                        <p:cTn id="39" dur="1" fill="hold">
                                          <p:stCondLst>
                                            <p:cond delay="0"/>
                                          </p:stCondLst>
                                        </p:cTn>
                                        <p:tgtEl>
                                          <p:spTgt spid="4"/>
                                        </p:tgtEl>
                                        <p:attrNameLst>
                                          <p:attrName>style.visibility</p:attrName>
                                        </p:attrNameLst>
                                      </p:cBhvr>
                                      <p:to>
                                        <p:strVal val="visible"/>
                                      </p:to>
                                    </p:set>
                                    <p:anim calcmode="lin" valueType="num">
                                      <p:cBhvr>
                                        <p:cTn id="40" dur="500" fill="hold"/>
                                        <p:tgtEl>
                                          <p:spTgt spid="4"/>
                                        </p:tgtEl>
                                        <p:attrNameLst>
                                          <p:attrName>ppt_w</p:attrName>
                                        </p:attrNameLst>
                                      </p:cBhvr>
                                      <p:tavLst>
                                        <p:tav tm="0">
                                          <p:val>
                                            <p:fltVal val="0"/>
                                          </p:val>
                                        </p:tav>
                                        <p:tav tm="100000">
                                          <p:val>
                                            <p:strVal val="#ppt_w"/>
                                          </p:val>
                                        </p:tav>
                                      </p:tavLst>
                                    </p:anim>
                                    <p:anim calcmode="lin" valueType="num">
                                      <p:cBhvr>
                                        <p:cTn id="41" dur="500" fill="hold"/>
                                        <p:tgtEl>
                                          <p:spTgt spid="4"/>
                                        </p:tgtEl>
                                        <p:attrNameLst>
                                          <p:attrName>ppt_h</p:attrName>
                                        </p:attrNameLst>
                                      </p:cBhvr>
                                      <p:tavLst>
                                        <p:tav tm="0">
                                          <p:val>
                                            <p:fltVal val="0"/>
                                          </p:val>
                                        </p:tav>
                                        <p:tav tm="100000">
                                          <p:val>
                                            <p:strVal val="#ppt_h"/>
                                          </p:val>
                                        </p:tav>
                                      </p:tavLst>
                                    </p:anim>
                                    <p:animEffect transition="in" filter="fade">
                                      <p:cBhvr>
                                        <p:cTn id="42" dur="500"/>
                                        <p:tgtEl>
                                          <p:spTgt spid="4"/>
                                        </p:tgtEl>
                                      </p:cBhvr>
                                    </p:animEffect>
                                  </p:childTnLst>
                                </p:cTn>
                              </p:par>
                              <p:par>
                                <p:cTn id="43" presetID="53" presetClass="entr" presetSubtype="16" fill="hold" nodeType="withEffect">
                                  <p:stCondLst>
                                    <p:cond delay="0"/>
                                  </p:stCondLst>
                                  <p:childTnLst>
                                    <p:set>
                                      <p:cBhvr>
                                        <p:cTn id="44" dur="1" fill="hold">
                                          <p:stCondLst>
                                            <p:cond delay="0"/>
                                          </p:stCondLst>
                                        </p:cTn>
                                        <p:tgtEl>
                                          <p:spTgt spid="17"/>
                                        </p:tgtEl>
                                        <p:attrNameLst>
                                          <p:attrName>style.visibility</p:attrName>
                                        </p:attrNameLst>
                                      </p:cBhvr>
                                      <p:to>
                                        <p:strVal val="visible"/>
                                      </p:to>
                                    </p:set>
                                    <p:anim calcmode="lin" valueType="num">
                                      <p:cBhvr>
                                        <p:cTn id="45" dur="500" fill="hold"/>
                                        <p:tgtEl>
                                          <p:spTgt spid="17"/>
                                        </p:tgtEl>
                                        <p:attrNameLst>
                                          <p:attrName>ppt_w</p:attrName>
                                        </p:attrNameLst>
                                      </p:cBhvr>
                                      <p:tavLst>
                                        <p:tav tm="0">
                                          <p:val>
                                            <p:fltVal val="0"/>
                                          </p:val>
                                        </p:tav>
                                        <p:tav tm="100000">
                                          <p:val>
                                            <p:strVal val="#ppt_w"/>
                                          </p:val>
                                        </p:tav>
                                      </p:tavLst>
                                    </p:anim>
                                    <p:anim calcmode="lin" valueType="num">
                                      <p:cBhvr>
                                        <p:cTn id="46" dur="500" fill="hold"/>
                                        <p:tgtEl>
                                          <p:spTgt spid="17"/>
                                        </p:tgtEl>
                                        <p:attrNameLst>
                                          <p:attrName>ppt_h</p:attrName>
                                        </p:attrNameLst>
                                      </p:cBhvr>
                                      <p:tavLst>
                                        <p:tav tm="0">
                                          <p:val>
                                            <p:fltVal val="0"/>
                                          </p:val>
                                        </p:tav>
                                        <p:tav tm="100000">
                                          <p:val>
                                            <p:strVal val="#ppt_h"/>
                                          </p:val>
                                        </p:tav>
                                      </p:tavLst>
                                    </p:anim>
                                    <p:animEffect transition="in" filter="fade">
                                      <p:cBhvr>
                                        <p:cTn id="47" dur="500"/>
                                        <p:tgtEl>
                                          <p:spTgt spid="17"/>
                                        </p:tgtEl>
                                      </p:cBhvr>
                                    </p:animEffect>
                                  </p:childTnLst>
                                </p:cTn>
                              </p:par>
                              <p:par>
                                <p:cTn id="48" presetID="53" presetClass="entr" presetSubtype="16" fill="hold" nodeType="withEffect">
                                  <p:stCondLst>
                                    <p:cond delay="0"/>
                                  </p:stCondLst>
                                  <p:childTnLst>
                                    <p:set>
                                      <p:cBhvr>
                                        <p:cTn id="49" dur="1" fill="hold">
                                          <p:stCondLst>
                                            <p:cond delay="0"/>
                                          </p:stCondLst>
                                        </p:cTn>
                                        <p:tgtEl>
                                          <p:spTgt spid="18"/>
                                        </p:tgtEl>
                                        <p:attrNameLst>
                                          <p:attrName>style.visibility</p:attrName>
                                        </p:attrNameLst>
                                      </p:cBhvr>
                                      <p:to>
                                        <p:strVal val="visible"/>
                                      </p:to>
                                    </p:set>
                                    <p:anim calcmode="lin" valueType="num">
                                      <p:cBhvr>
                                        <p:cTn id="50" dur="500" fill="hold"/>
                                        <p:tgtEl>
                                          <p:spTgt spid="18"/>
                                        </p:tgtEl>
                                        <p:attrNameLst>
                                          <p:attrName>ppt_w</p:attrName>
                                        </p:attrNameLst>
                                      </p:cBhvr>
                                      <p:tavLst>
                                        <p:tav tm="0">
                                          <p:val>
                                            <p:fltVal val="0"/>
                                          </p:val>
                                        </p:tav>
                                        <p:tav tm="100000">
                                          <p:val>
                                            <p:strVal val="#ppt_w"/>
                                          </p:val>
                                        </p:tav>
                                      </p:tavLst>
                                    </p:anim>
                                    <p:anim calcmode="lin" valueType="num">
                                      <p:cBhvr>
                                        <p:cTn id="51" dur="500" fill="hold"/>
                                        <p:tgtEl>
                                          <p:spTgt spid="18"/>
                                        </p:tgtEl>
                                        <p:attrNameLst>
                                          <p:attrName>ppt_h</p:attrName>
                                        </p:attrNameLst>
                                      </p:cBhvr>
                                      <p:tavLst>
                                        <p:tav tm="0">
                                          <p:val>
                                            <p:fltVal val="0"/>
                                          </p:val>
                                        </p:tav>
                                        <p:tav tm="100000">
                                          <p:val>
                                            <p:strVal val="#ppt_h"/>
                                          </p:val>
                                        </p:tav>
                                      </p:tavLst>
                                    </p:anim>
                                    <p:animEffect transition="in" filter="fade">
                                      <p:cBhvr>
                                        <p:cTn id="52" dur="500"/>
                                        <p:tgtEl>
                                          <p:spTgt spid="18"/>
                                        </p:tgtEl>
                                      </p:cBhvr>
                                    </p:animEffect>
                                  </p:childTnLst>
                                </p:cTn>
                              </p:par>
                            </p:childTnLst>
                          </p:cTn>
                        </p:par>
                      </p:childTnLst>
                    </p:cTn>
                  </p:par>
                  <p:par>
                    <p:cTn id="53" fill="hold">
                      <p:stCondLst>
                        <p:cond delay="indefinite"/>
                      </p:stCondLst>
                      <p:childTnLst>
                        <p:par>
                          <p:cTn id="54" fill="hold">
                            <p:stCondLst>
                              <p:cond delay="0"/>
                            </p:stCondLst>
                            <p:childTnLst>
                              <p:par>
                                <p:cTn id="55" presetID="26" presetClass="entr" presetSubtype="0" fill="hold" nodeType="clickEffect">
                                  <p:stCondLst>
                                    <p:cond delay="0"/>
                                  </p:stCondLst>
                                  <p:childTnLst>
                                    <p:set>
                                      <p:cBhvr>
                                        <p:cTn id="56" dur="1" fill="hold">
                                          <p:stCondLst>
                                            <p:cond delay="0"/>
                                          </p:stCondLst>
                                        </p:cTn>
                                        <p:tgtEl>
                                          <p:spTgt spid="5"/>
                                        </p:tgtEl>
                                        <p:attrNameLst>
                                          <p:attrName>style.visibility</p:attrName>
                                        </p:attrNameLst>
                                      </p:cBhvr>
                                      <p:to>
                                        <p:strVal val="visible"/>
                                      </p:to>
                                    </p:set>
                                    <p:animEffect transition="in" filter="wipe(down)">
                                      <p:cBhvr>
                                        <p:cTn id="57" dur="580">
                                          <p:stCondLst>
                                            <p:cond delay="0"/>
                                          </p:stCondLst>
                                        </p:cTn>
                                        <p:tgtEl>
                                          <p:spTgt spid="5"/>
                                        </p:tgtEl>
                                      </p:cBhvr>
                                    </p:animEffect>
                                    <p:anim calcmode="lin" valueType="num">
                                      <p:cBhvr>
                                        <p:cTn id="5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5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6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6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6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63" dur="26">
                                          <p:stCondLst>
                                            <p:cond delay="650"/>
                                          </p:stCondLst>
                                        </p:cTn>
                                        <p:tgtEl>
                                          <p:spTgt spid="5"/>
                                        </p:tgtEl>
                                      </p:cBhvr>
                                      <p:to x="100000" y="60000"/>
                                    </p:animScale>
                                    <p:animScale>
                                      <p:cBhvr>
                                        <p:cTn id="64" dur="166" decel="50000">
                                          <p:stCondLst>
                                            <p:cond delay="676"/>
                                          </p:stCondLst>
                                        </p:cTn>
                                        <p:tgtEl>
                                          <p:spTgt spid="5"/>
                                        </p:tgtEl>
                                      </p:cBhvr>
                                      <p:to x="100000" y="100000"/>
                                    </p:animScale>
                                    <p:animScale>
                                      <p:cBhvr>
                                        <p:cTn id="65" dur="26">
                                          <p:stCondLst>
                                            <p:cond delay="1312"/>
                                          </p:stCondLst>
                                        </p:cTn>
                                        <p:tgtEl>
                                          <p:spTgt spid="5"/>
                                        </p:tgtEl>
                                      </p:cBhvr>
                                      <p:to x="100000" y="80000"/>
                                    </p:animScale>
                                    <p:animScale>
                                      <p:cBhvr>
                                        <p:cTn id="66" dur="166" decel="50000">
                                          <p:stCondLst>
                                            <p:cond delay="1338"/>
                                          </p:stCondLst>
                                        </p:cTn>
                                        <p:tgtEl>
                                          <p:spTgt spid="5"/>
                                        </p:tgtEl>
                                      </p:cBhvr>
                                      <p:to x="100000" y="100000"/>
                                    </p:animScale>
                                    <p:animScale>
                                      <p:cBhvr>
                                        <p:cTn id="67" dur="26">
                                          <p:stCondLst>
                                            <p:cond delay="1642"/>
                                          </p:stCondLst>
                                        </p:cTn>
                                        <p:tgtEl>
                                          <p:spTgt spid="5"/>
                                        </p:tgtEl>
                                      </p:cBhvr>
                                      <p:to x="100000" y="90000"/>
                                    </p:animScale>
                                    <p:animScale>
                                      <p:cBhvr>
                                        <p:cTn id="68" dur="166" decel="50000">
                                          <p:stCondLst>
                                            <p:cond delay="1668"/>
                                          </p:stCondLst>
                                        </p:cTn>
                                        <p:tgtEl>
                                          <p:spTgt spid="5"/>
                                        </p:tgtEl>
                                      </p:cBhvr>
                                      <p:to x="100000" y="100000"/>
                                    </p:animScale>
                                    <p:animScale>
                                      <p:cBhvr>
                                        <p:cTn id="69" dur="26">
                                          <p:stCondLst>
                                            <p:cond delay="1808"/>
                                          </p:stCondLst>
                                        </p:cTn>
                                        <p:tgtEl>
                                          <p:spTgt spid="5"/>
                                        </p:tgtEl>
                                      </p:cBhvr>
                                      <p:to x="100000" y="95000"/>
                                    </p:animScale>
                                    <p:animScale>
                                      <p:cBhvr>
                                        <p:cTn id="70" dur="166" decel="50000">
                                          <p:stCondLst>
                                            <p:cond delay="1834"/>
                                          </p:stCondLst>
                                        </p:cTn>
                                        <p:tgtEl>
                                          <p:spTgt spid="5"/>
                                        </p:tgtEl>
                                      </p:cBhvr>
                                      <p:to x="100000" y="100000"/>
                                    </p:animScale>
                                  </p:childTnLst>
                                </p:cTn>
                              </p:par>
                              <p:par>
                                <p:cTn id="71" presetID="26" presetClass="entr" presetSubtype="0" fill="hold" grpId="0" nodeType="withEffect">
                                  <p:stCondLst>
                                    <p:cond delay="0"/>
                                  </p:stCondLst>
                                  <p:childTnLst>
                                    <p:set>
                                      <p:cBhvr>
                                        <p:cTn id="72" dur="1" fill="hold">
                                          <p:stCondLst>
                                            <p:cond delay="0"/>
                                          </p:stCondLst>
                                        </p:cTn>
                                        <p:tgtEl>
                                          <p:spTgt spid="13"/>
                                        </p:tgtEl>
                                        <p:attrNameLst>
                                          <p:attrName>style.visibility</p:attrName>
                                        </p:attrNameLst>
                                      </p:cBhvr>
                                      <p:to>
                                        <p:strVal val="visible"/>
                                      </p:to>
                                    </p:set>
                                    <p:animEffect transition="in" filter="wipe(down)">
                                      <p:cBhvr>
                                        <p:cTn id="73" dur="580">
                                          <p:stCondLst>
                                            <p:cond delay="0"/>
                                          </p:stCondLst>
                                        </p:cTn>
                                        <p:tgtEl>
                                          <p:spTgt spid="13"/>
                                        </p:tgtEl>
                                      </p:cBhvr>
                                    </p:animEffect>
                                    <p:anim calcmode="lin" valueType="num">
                                      <p:cBhvr>
                                        <p:cTn id="74"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75"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76"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77"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78"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79" dur="26">
                                          <p:stCondLst>
                                            <p:cond delay="650"/>
                                          </p:stCondLst>
                                        </p:cTn>
                                        <p:tgtEl>
                                          <p:spTgt spid="13"/>
                                        </p:tgtEl>
                                      </p:cBhvr>
                                      <p:to x="100000" y="60000"/>
                                    </p:animScale>
                                    <p:animScale>
                                      <p:cBhvr>
                                        <p:cTn id="80" dur="166" decel="50000">
                                          <p:stCondLst>
                                            <p:cond delay="676"/>
                                          </p:stCondLst>
                                        </p:cTn>
                                        <p:tgtEl>
                                          <p:spTgt spid="13"/>
                                        </p:tgtEl>
                                      </p:cBhvr>
                                      <p:to x="100000" y="100000"/>
                                    </p:animScale>
                                    <p:animScale>
                                      <p:cBhvr>
                                        <p:cTn id="81" dur="26">
                                          <p:stCondLst>
                                            <p:cond delay="1312"/>
                                          </p:stCondLst>
                                        </p:cTn>
                                        <p:tgtEl>
                                          <p:spTgt spid="13"/>
                                        </p:tgtEl>
                                      </p:cBhvr>
                                      <p:to x="100000" y="80000"/>
                                    </p:animScale>
                                    <p:animScale>
                                      <p:cBhvr>
                                        <p:cTn id="82" dur="166" decel="50000">
                                          <p:stCondLst>
                                            <p:cond delay="1338"/>
                                          </p:stCondLst>
                                        </p:cTn>
                                        <p:tgtEl>
                                          <p:spTgt spid="13"/>
                                        </p:tgtEl>
                                      </p:cBhvr>
                                      <p:to x="100000" y="100000"/>
                                    </p:animScale>
                                    <p:animScale>
                                      <p:cBhvr>
                                        <p:cTn id="83" dur="26">
                                          <p:stCondLst>
                                            <p:cond delay="1642"/>
                                          </p:stCondLst>
                                        </p:cTn>
                                        <p:tgtEl>
                                          <p:spTgt spid="13"/>
                                        </p:tgtEl>
                                      </p:cBhvr>
                                      <p:to x="100000" y="90000"/>
                                    </p:animScale>
                                    <p:animScale>
                                      <p:cBhvr>
                                        <p:cTn id="84" dur="166" decel="50000">
                                          <p:stCondLst>
                                            <p:cond delay="1668"/>
                                          </p:stCondLst>
                                        </p:cTn>
                                        <p:tgtEl>
                                          <p:spTgt spid="13"/>
                                        </p:tgtEl>
                                      </p:cBhvr>
                                      <p:to x="100000" y="100000"/>
                                    </p:animScale>
                                    <p:animScale>
                                      <p:cBhvr>
                                        <p:cTn id="85" dur="26">
                                          <p:stCondLst>
                                            <p:cond delay="1808"/>
                                          </p:stCondLst>
                                        </p:cTn>
                                        <p:tgtEl>
                                          <p:spTgt spid="13"/>
                                        </p:tgtEl>
                                      </p:cBhvr>
                                      <p:to x="100000" y="95000"/>
                                    </p:animScale>
                                    <p:animScale>
                                      <p:cBhvr>
                                        <p:cTn id="86" dur="166" decel="50000">
                                          <p:stCondLst>
                                            <p:cond delay="1834"/>
                                          </p:stCondLst>
                                        </p:cTn>
                                        <p:tgtEl>
                                          <p:spTgt spid="13"/>
                                        </p:tgtEl>
                                      </p:cBhvr>
                                      <p:to x="100000" y="100000"/>
                                    </p:animScale>
                                  </p:childTnLst>
                                </p:cTn>
                              </p:par>
                            </p:childTnLst>
                          </p:cTn>
                        </p:par>
                      </p:childTnLst>
                    </p:cTn>
                  </p:par>
                  <p:par>
                    <p:cTn id="87" fill="hold">
                      <p:stCondLst>
                        <p:cond delay="indefinite"/>
                      </p:stCondLst>
                      <p:childTnLst>
                        <p:par>
                          <p:cTn id="88" fill="hold">
                            <p:stCondLst>
                              <p:cond delay="0"/>
                            </p:stCondLst>
                            <p:childTnLst>
                              <p:par>
                                <p:cTn id="89" presetID="16" presetClass="entr" presetSubtype="21" fill="hold" grpId="0" nodeType="clickEffect">
                                  <p:stCondLst>
                                    <p:cond delay="0"/>
                                  </p:stCondLst>
                                  <p:childTnLst>
                                    <p:set>
                                      <p:cBhvr>
                                        <p:cTn id="90" dur="1" fill="hold">
                                          <p:stCondLst>
                                            <p:cond delay="0"/>
                                          </p:stCondLst>
                                        </p:cTn>
                                        <p:tgtEl>
                                          <p:spTgt spid="11"/>
                                        </p:tgtEl>
                                        <p:attrNameLst>
                                          <p:attrName>style.visibility</p:attrName>
                                        </p:attrNameLst>
                                      </p:cBhvr>
                                      <p:to>
                                        <p:strVal val="visible"/>
                                      </p:to>
                                    </p:set>
                                    <p:animEffect transition="in" filter="barn(inVertical)">
                                      <p:cBhvr>
                                        <p:cTn id="91" dur="500"/>
                                        <p:tgtEl>
                                          <p:spTgt spid="11"/>
                                        </p:tgtEl>
                                      </p:cBhvr>
                                    </p:animEffect>
                                  </p:childTnLst>
                                </p:cTn>
                              </p:par>
                            </p:childTnLst>
                          </p:cTn>
                        </p:par>
                      </p:childTnLst>
                    </p:cTn>
                  </p:par>
                  <p:par>
                    <p:cTn id="92" fill="hold">
                      <p:stCondLst>
                        <p:cond delay="indefinite"/>
                      </p:stCondLst>
                      <p:childTnLst>
                        <p:par>
                          <p:cTn id="93" fill="hold">
                            <p:stCondLst>
                              <p:cond delay="0"/>
                            </p:stCondLst>
                            <p:childTnLst>
                              <p:par>
                                <p:cTn id="94" presetID="21" presetClass="entr" presetSubtype="1" fill="hold" nodeType="clickEffect">
                                  <p:stCondLst>
                                    <p:cond delay="0"/>
                                  </p:stCondLst>
                                  <p:childTnLst>
                                    <p:set>
                                      <p:cBhvr>
                                        <p:cTn id="95" dur="1" fill="hold">
                                          <p:stCondLst>
                                            <p:cond delay="0"/>
                                          </p:stCondLst>
                                        </p:cTn>
                                        <p:tgtEl>
                                          <p:spTgt spid="12"/>
                                        </p:tgtEl>
                                        <p:attrNameLst>
                                          <p:attrName>style.visibility</p:attrName>
                                        </p:attrNameLst>
                                      </p:cBhvr>
                                      <p:to>
                                        <p:strVal val="visible"/>
                                      </p:to>
                                    </p:set>
                                    <p:animEffect transition="in" filter="wheel(1)">
                                      <p:cBhvr>
                                        <p:cTn id="96" dur="2000"/>
                                        <p:tgtEl>
                                          <p:spTgt spid="12"/>
                                        </p:tgtEl>
                                      </p:cBhvr>
                                    </p:animEffect>
                                  </p:childTnLst>
                                </p:cTn>
                              </p:par>
                              <p:par>
                                <p:cTn id="97" presetID="21" presetClass="entr" presetSubtype="1" fill="hold" grpId="0" nodeType="withEffect">
                                  <p:stCondLst>
                                    <p:cond delay="0"/>
                                  </p:stCondLst>
                                  <p:childTnLst>
                                    <p:set>
                                      <p:cBhvr>
                                        <p:cTn id="98" dur="1" fill="hold">
                                          <p:stCondLst>
                                            <p:cond delay="0"/>
                                          </p:stCondLst>
                                        </p:cTn>
                                        <p:tgtEl>
                                          <p:spTgt spid="14"/>
                                        </p:tgtEl>
                                        <p:attrNameLst>
                                          <p:attrName>style.visibility</p:attrName>
                                        </p:attrNameLst>
                                      </p:cBhvr>
                                      <p:to>
                                        <p:strVal val="visible"/>
                                      </p:to>
                                    </p:set>
                                    <p:animEffect transition="in" filter="wheel(1)">
                                      <p:cBhvr>
                                        <p:cTn id="99"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660690" y="1104472"/>
            <a:ext cx="7931179" cy="4217437"/>
            <a:chOff x="-166977" y="0"/>
            <a:chExt cx="8523798" cy="5698029"/>
          </a:xfrm>
        </p:grpSpPr>
        <p:pic>
          <p:nvPicPr>
            <p:cNvPr id="5" name="Google Shape;164;p9"/>
            <p:cNvPicPr preferRelativeResize="0"/>
            <p:nvPr/>
          </p:nvPicPr>
          <p:blipFill rotWithShape="1">
            <a:blip r:embed="rId2">
              <a:alphaModFix/>
            </a:blip>
            <a:srcRect l="15285" t="10430" r="46645" b="11190"/>
            <a:stretch/>
          </p:blipFill>
          <p:spPr>
            <a:xfrm>
              <a:off x="-166977" y="0"/>
              <a:ext cx="8523798" cy="5698029"/>
            </a:xfrm>
            <a:prstGeom prst="rect">
              <a:avLst/>
            </a:prstGeom>
            <a:noFill/>
            <a:ln>
              <a:noFill/>
            </a:ln>
          </p:spPr>
        </p:pic>
        <p:pic>
          <p:nvPicPr>
            <p:cNvPr id="6" name="Google Shape;165;p9"/>
            <p:cNvPicPr preferRelativeResize="0"/>
            <p:nvPr/>
          </p:nvPicPr>
          <p:blipFill rotWithShape="1">
            <a:blip r:embed="rId3">
              <a:alphaModFix/>
            </a:blip>
            <a:srcRect l="18975" t="9789" r="12467"/>
            <a:stretch/>
          </p:blipFill>
          <p:spPr>
            <a:xfrm>
              <a:off x="3295278" y="4015409"/>
              <a:ext cx="2947731" cy="1677955"/>
            </a:xfrm>
            <a:prstGeom prst="rect">
              <a:avLst/>
            </a:prstGeom>
            <a:noFill/>
            <a:ln>
              <a:noFill/>
            </a:ln>
          </p:spPr>
        </p:pic>
      </p:grpSp>
      <p:pic>
        <p:nvPicPr>
          <p:cNvPr id="8"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3338781">
            <a:off x="10297552" y="982442"/>
            <a:ext cx="1063853" cy="1355319"/>
          </a:xfrm>
          <a:prstGeom prst="rect">
            <a:avLst/>
          </a:prstGeom>
        </p:spPr>
      </p:pic>
      <p:pic>
        <p:nvPicPr>
          <p:cNvPr id="9" name="Picture 8"/>
          <p:cNvPicPr>
            <a:picLocks noChangeAspect="1"/>
          </p:cNvPicPr>
          <p:nvPr/>
        </p:nvPicPr>
        <p:blipFill>
          <a:blip r:embed="rId5"/>
          <a:stretch>
            <a:fillRect/>
          </a:stretch>
        </p:blipFill>
        <p:spPr>
          <a:xfrm>
            <a:off x="8795692" y="2481648"/>
            <a:ext cx="3853006" cy="4359018"/>
          </a:xfrm>
          <a:prstGeom prst="rect">
            <a:avLst/>
          </a:prstGeom>
        </p:spPr>
      </p:pic>
      <p:pic>
        <p:nvPicPr>
          <p:cNvPr id="11" name="图片 8" descr="6fc417983c9675ce1b60e983870aeb8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6439" y="3648269"/>
            <a:ext cx="2586805" cy="2665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Box 5"/>
          <p:cNvSpPr txBox="1">
            <a:spLocks noChangeArrowheads="1"/>
          </p:cNvSpPr>
          <p:nvPr/>
        </p:nvSpPr>
        <p:spPr bwMode="auto">
          <a:xfrm>
            <a:off x="3340359" y="1700688"/>
            <a:ext cx="5455333"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50000"/>
              </a:spcBef>
              <a:spcAft>
                <a:spcPct val="0"/>
              </a:spcAft>
              <a:buFont typeface="Arial" panose="020B0604020202020204" pitchFamily="34" charset="0"/>
              <a:buNone/>
            </a:pPr>
            <a:r>
              <a:rPr lang="vi-VN" sz="3200" b="1" i="1" dirty="0">
                <a:solidFill>
                  <a:srgbClr val="0000FF"/>
                </a:solidFill>
                <a:latin typeface="+mj-lt"/>
                <a:cs typeface="#9Slide03 Arima Madurai Black" panose="00000A00000000000000" pitchFamily="2" charset="0"/>
              </a:rPr>
              <a:t>Truyền thống của gia đình, dòng họ giúp chúng ta có thêm kinh nghiệm, động lực, vượt </a:t>
            </a:r>
            <a:r>
              <a:rPr lang="en-US" sz="3200" b="1" i="1" dirty="0">
                <a:solidFill>
                  <a:srgbClr val="0000FF"/>
                </a:solidFill>
                <a:latin typeface="+mj-lt"/>
                <a:cs typeface="#9Slide03 Arima Madurai Black" panose="00000A00000000000000" pitchFamily="2" charset="0"/>
              </a:rPr>
              <a:t>q</a:t>
            </a:r>
            <a:r>
              <a:rPr lang="vi-VN" sz="3200" b="1" i="1" dirty="0">
                <a:solidFill>
                  <a:srgbClr val="0000FF"/>
                </a:solidFill>
                <a:latin typeface="+mj-lt"/>
                <a:cs typeface="#9Slide03 Arima Madurai Black" panose="00000A00000000000000" pitchFamily="2" charset="0"/>
              </a:rPr>
              <a:t>ua khó khăn, thử thách và nỗ lực vươn lên để thành công.</a:t>
            </a:r>
            <a:endParaRPr lang="en-US" sz="3200" b="1" dirty="0">
              <a:solidFill>
                <a:srgbClr val="0000FF"/>
              </a:solidFill>
              <a:latin typeface="+mj-lt"/>
              <a:cs typeface="#9Slide03 Arima Madurai Black" panose="00000A00000000000000" pitchFamily="2" charset="0"/>
            </a:endParaRPr>
          </a:p>
          <a:p>
            <a:pPr fontAlgn="base">
              <a:lnSpc>
                <a:spcPct val="100000"/>
              </a:lnSpc>
              <a:spcBef>
                <a:spcPct val="50000"/>
              </a:spcBef>
              <a:spcAft>
                <a:spcPct val="0"/>
              </a:spcAft>
              <a:buFontTx/>
              <a:buNone/>
            </a:pPr>
            <a:endParaRPr lang="en-US" altLang="en-US" sz="2400" b="1" i="1" dirty="0">
              <a:solidFill>
                <a:srgbClr val="0000FF"/>
              </a:solidFill>
              <a:latin typeface="+mj-lt"/>
              <a:cs typeface="#9Slide03 Arima Madurai Black" panose="00000A00000000000000" pitchFamily="2" charset="0"/>
            </a:endParaRPr>
          </a:p>
        </p:txBody>
      </p:sp>
    </p:spTree>
    <p:extLst>
      <p:ext uri="{BB962C8B-B14F-4D97-AF65-F5344CB8AC3E}">
        <p14:creationId xmlns:p14="http://schemas.microsoft.com/office/powerpoint/2010/main" val="4171209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50"/>
                                        <p:tgtEl>
                                          <p:spTgt spid="8"/>
                                        </p:tgtEl>
                                      </p:cBhvr>
                                    </p:animEffect>
                                  </p:childTnLst>
                                </p:cTn>
                              </p:par>
                              <p:par>
                                <p:cTn id="8" presetID="42" presetClass="path" presetSubtype="0" fill="hold" nodeType="withEffect">
                                  <p:stCondLst>
                                    <p:cond delay="0"/>
                                  </p:stCondLst>
                                  <p:childTnLst>
                                    <p:animMotion origin="layout" path="M -0.12708 0.14745 L -0.07617 -0.04005 " pathEditMode="relative" rAng="0" ptsTypes="AA">
                                      <p:cBhvr>
                                        <p:cTn id="9" dur="750" fill="hold"/>
                                        <p:tgtEl>
                                          <p:spTgt spid="8"/>
                                        </p:tgtEl>
                                        <p:attrNameLst>
                                          <p:attrName>ppt_x</p:attrName>
                                          <p:attrName>ppt_y</p:attrName>
                                        </p:attrNameLst>
                                      </p:cBhvr>
                                      <p:rCtr x="2539" y="-9375"/>
                                    </p:animMotion>
                                  </p:childTnLst>
                                </p:cTn>
                              </p:par>
                            </p:childTnLst>
                          </p:cTn>
                        </p:par>
                        <p:par>
                          <p:cTn id="10" fill="hold">
                            <p:stCondLst>
                              <p:cond delay="750"/>
                            </p:stCondLst>
                            <p:childTnLst>
                              <p:par>
                                <p:cTn id="11" presetID="37" presetClass="entr" presetSubtype="0"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900" decel="100000" fill="hold"/>
                                        <p:tgtEl>
                                          <p:spTgt spid="11"/>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par>
                                <p:cTn id="17" presetID="53"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1000" fill="hold"/>
                                        <p:tgtEl>
                                          <p:spTgt spid="15"/>
                                        </p:tgtEl>
                                        <p:attrNameLst>
                                          <p:attrName>ppt_w</p:attrName>
                                        </p:attrNameLst>
                                      </p:cBhvr>
                                      <p:tavLst>
                                        <p:tav tm="0">
                                          <p:val>
                                            <p:fltVal val="0"/>
                                          </p:val>
                                        </p:tav>
                                        <p:tav tm="100000">
                                          <p:val>
                                            <p:strVal val="#ppt_w"/>
                                          </p:val>
                                        </p:tav>
                                      </p:tavLst>
                                    </p:anim>
                                    <p:anim calcmode="lin" valueType="num">
                                      <p:cBhvr>
                                        <p:cTn id="20" dur="1000" fill="hold"/>
                                        <p:tgtEl>
                                          <p:spTgt spid="15"/>
                                        </p:tgtEl>
                                        <p:attrNameLst>
                                          <p:attrName>ppt_h</p:attrName>
                                        </p:attrNameLst>
                                      </p:cBhvr>
                                      <p:tavLst>
                                        <p:tav tm="0">
                                          <p:val>
                                            <p:fltVal val="0"/>
                                          </p:val>
                                        </p:tav>
                                        <p:tav tm="100000">
                                          <p:val>
                                            <p:strVal val="#ppt_h"/>
                                          </p:val>
                                        </p:tav>
                                      </p:tavLst>
                                    </p:anim>
                                    <p:animEffect transition="in" filter="fade">
                                      <p:cBhvr>
                                        <p:cTn id="21"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pic>
        <p:nvPicPr>
          <p:cNvPr id="164" name="Google Shape;164;p9"/>
          <p:cNvPicPr preferRelativeResize="0"/>
          <p:nvPr/>
        </p:nvPicPr>
        <p:blipFill rotWithShape="1">
          <a:blip r:embed="rId4">
            <a:alphaModFix/>
          </a:blip>
          <a:srcRect l="15285" t="10430" r="46645" b="11190"/>
          <a:stretch/>
        </p:blipFill>
        <p:spPr>
          <a:xfrm>
            <a:off x="-409647" y="1776262"/>
            <a:ext cx="5918745" cy="3808071"/>
          </a:xfrm>
          <a:prstGeom prst="rect">
            <a:avLst/>
          </a:prstGeom>
          <a:noFill/>
          <a:ln>
            <a:noFill/>
          </a:ln>
        </p:spPr>
      </p:pic>
      <p:pic>
        <p:nvPicPr>
          <p:cNvPr id="165" name="Google Shape;165;p9"/>
          <p:cNvPicPr preferRelativeResize="0"/>
          <p:nvPr/>
        </p:nvPicPr>
        <p:blipFill rotWithShape="1">
          <a:blip r:embed="rId5">
            <a:alphaModFix/>
          </a:blip>
          <a:srcRect l="18975" t="9789" r="12467"/>
          <a:stretch/>
        </p:blipFill>
        <p:spPr>
          <a:xfrm>
            <a:off x="3462256" y="4199063"/>
            <a:ext cx="2046842" cy="1899370"/>
          </a:xfrm>
          <a:prstGeom prst="rect">
            <a:avLst/>
          </a:prstGeom>
          <a:noFill/>
          <a:ln>
            <a:noFill/>
          </a:ln>
        </p:spPr>
      </p:pic>
      <p:pic>
        <p:nvPicPr>
          <p:cNvPr id="2" name="Picture 1"/>
          <p:cNvPicPr>
            <a:picLocks noChangeAspect="1"/>
          </p:cNvPicPr>
          <p:nvPr/>
        </p:nvPicPr>
        <p:blipFill>
          <a:blip r:embed="rId6"/>
          <a:stretch>
            <a:fillRect/>
          </a:stretch>
        </p:blipFill>
        <p:spPr>
          <a:xfrm>
            <a:off x="3957236" y="-68121"/>
            <a:ext cx="7556253" cy="4066384"/>
          </a:xfrm>
          <a:prstGeom prst="rect">
            <a:avLst/>
          </a:prstGeom>
        </p:spPr>
      </p:pic>
      <p:sp>
        <p:nvSpPr>
          <p:cNvPr id="5" name="PA_菱形 1"/>
          <p:cNvSpPr/>
          <p:nvPr>
            <p:custDataLst>
              <p:tags r:id="rId1"/>
            </p:custDataLst>
          </p:nvPr>
        </p:nvSpPr>
        <p:spPr>
          <a:xfrm>
            <a:off x="714411" y="1977062"/>
            <a:ext cx="3406471" cy="3406471"/>
          </a:xfrm>
          <a:prstGeom prst="diamond">
            <a:avLst/>
          </a:prstGeom>
          <a:solidFill>
            <a:srgbClr val="F3D3BC"/>
          </a:solidFill>
          <a:ln w="381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a:endParaRPr lang="zh-CN" altLang="en-US" kern="0">
              <a:solidFill>
                <a:prstClr val="white"/>
              </a:solidFill>
              <a:latin typeface="Lato Light"/>
            </a:endParaRPr>
          </a:p>
        </p:txBody>
      </p:sp>
      <p:sp>
        <p:nvSpPr>
          <p:cNvPr id="6" name="文本框 6"/>
          <p:cNvSpPr txBox="1"/>
          <p:nvPr/>
        </p:nvSpPr>
        <p:spPr>
          <a:xfrm>
            <a:off x="4120880" y="1711404"/>
            <a:ext cx="7743580" cy="1107996"/>
          </a:xfrm>
          <a:prstGeom prst="rect">
            <a:avLst/>
          </a:prstGeom>
          <a:noFill/>
        </p:spPr>
        <p:txBody>
          <a:bodyPr wrap="square" rtlCol="0">
            <a:spAutoFit/>
          </a:bodyPr>
          <a:lstStyle/>
          <a:p>
            <a:pPr algn="ctr"/>
            <a:r>
              <a:rPr lang="en-US" altLang="zh-CN" sz="6600" dirty="0">
                <a:solidFill>
                  <a:prstClr val="black"/>
                </a:solidFill>
                <a:effectLst>
                  <a:glow rad="101600">
                    <a:srgbClr val="E6B91E">
                      <a:satMod val="175000"/>
                      <a:alpha val="40000"/>
                    </a:srgbClr>
                  </a:glow>
                </a:effectLst>
                <a:latin typeface="Times New Roman" panose="02020603050405020304" pitchFamily="18" charset="0"/>
                <a:ea typeface="微软雅黑" panose="020B0503020204020204" charset="-122"/>
                <a:cs typeface="Times New Roman" panose="02020603050405020304" pitchFamily="18" charset="0"/>
              </a:rPr>
              <a:t>MỞ ĐẦU</a:t>
            </a:r>
            <a:endParaRPr lang="zh-CN" altLang="en-US" sz="6600" dirty="0">
              <a:solidFill>
                <a:prstClr val="black"/>
              </a:solidFill>
              <a:effectLst>
                <a:glow rad="101600">
                  <a:srgbClr val="E6B91E">
                    <a:satMod val="175000"/>
                    <a:alpha val="40000"/>
                  </a:srgbClr>
                </a:glow>
              </a:effectLst>
              <a:latin typeface="Times New Roman" panose="02020603050405020304" pitchFamily="18" charset="0"/>
              <a:ea typeface="微软雅黑" panose="020B0503020204020204" charset="-122"/>
              <a:cs typeface="Times New Roman" panose="02020603050405020304" pitchFamily="18" charset="0"/>
            </a:endParaRPr>
          </a:p>
        </p:txBody>
      </p:sp>
      <p:sp>
        <p:nvSpPr>
          <p:cNvPr id="7" name="文本框 10"/>
          <p:cNvSpPr txBox="1"/>
          <p:nvPr/>
        </p:nvSpPr>
        <p:spPr>
          <a:xfrm>
            <a:off x="1746411" y="2819400"/>
            <a:ext cx="1342469" cy="1446550"/>
          </a:xfrm>
          <a:prstGeom prst="rect">
            <a:avLst/>
          </a:prstGeom>
          <a:noFill/>
        </p:spPr>
        <p:txBody>
          <a:bodyPr wrap="square" rtlCol="0">
            <a:spAutoFit/>
          </a:bodyPr>
          <a:lstStyle/>
          <a:p>
            <a:pPr algn="ctr"/>
            <a:r>
              <a:rPr lang="en-US" altLang="zh-CN" sz="8800" dirty="0">
                <a:solidFill>
                  <a:prstClr val="white"/>
                </a:solidFill>
                <a:latin typeface="Times New Roman" pitchFamily="18" charset="0"/>
                <a:cs typeface="Times New Roman" pitchFamily="18" charset="0"/>
              </a:rPr>
              <a:t>I.</a:t>
            </a:r>
            <a:endParaRPr lang="zh-CN" altLang="en-US" sz="8800" dirty="0">
              <a:solidFill>
                <a:prstClr val="white"/>
              </a:solidFill>
              <a:latin typeface="Times New Roman" pitchFamily="18" charset="0"/>
              <a:cs typeface="Times New Roman" pitchFamily="18" charset="0"/>
            </a:endParaRPr>
          </a:p>
        </p:txBody>
      </p:sp>
      <p:pic>
        <p:nvPicPr>
          <p:cNvPr id="8" name="图片 2"/>
          <p:cNvPicPr>
            <a:picLocks noChangeAspect="1"/>
          </p:cNvPicPr>
          <p:nvPr/>
        </p:nvPicPr>
        <p:blipFill>
          <a:blip r:embed="rId7">
            <a:extLst>
              <a:ext uri="{28A0092B-C50C-407E-A947-70E740481C1C}">
                <a14:useLocalDpi xmlns:a14="http://schemas.microsoft.com/office/drawing/2010/main" val="0"/>
              </a:ext>
            </a:extLst>
          </a:blip>
          <a:srcRect l="50168" t="20952" r="548" b="27864"/>
          <a:stretch>
            <a:fillRect/>
          </a:stretch>
        </p:blipFill>
        <p:spPr bwMode="auto">
          <a:xfrm>
            <a:off x="5990531" y="3131615"/>
            <a:ext cx="5886450" cy="3796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8"/>
          <a:stretch>
            <a:fillRect/>
          </a:stretch>
        </p:blipFill>
        <p:spPr>
          <a:xfrm>
            <a:off x="10936762" y="0"/>
            <a:ext cx="1255238" cy="937524"/>
          </a:xfrm>
          <a:prstGeom prst="rect">
            <a:avLst/>
          </a:prstGeom>
        </p:spPr>
      </p:pic>
    </p:spTree>
    <p:extLst>
      <p:ext uri="{BB962C8B-B14F-4D97-AF65-F5344CB8AC3E}">
        <p14:creationId xmlns:p14="http://schemas.microsoft.com/office/powerpoint/2010/main" val="3650883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4"/>
                                        </p:tgtEl>
                                        <p:attrNameLst>
                                          <p:attrName>style.visibility</p:attrName>
                                        </p:attrNameLst>
                                      </p:cBhvr>
                                      <p:to>
                                        <p:strVal val="visible"/>
                                      </p:to>
                                    </p:set>
                                    <p:animEffect transition="in" filter="fade">
                                      <p:cBhvr>
                                        <p:cTn id="7" dur="500"/>
                                        <p:tgtEl>
                                          <p:spTgt spid="16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165"/>
                                        </p:tgtEl>
                                        <p:attrNameLst>
                                          <p:attrName>style.visibility</p:attrName>
                                        </p:attrNameLst>
                                      </p:cBhvr>
                                      <p:to>
                                        <p:strVal val="visible"/>
                                      </p:to>
                                    </p:set>
                                    <p:anim calcmode="lin" valueType="num">
                                      <p:cBhvr additive="base">
                                        <p:cTn id="12" dur="1000"/>
                                        <p:tgtEl>
                                          <p:spTgt spid="165"/>
                                        </p:tgtEl>
                                        <p:attrNameLst>
                                          <p:attrName>ppt_x</p:attrName>
                                        </p:attrNameLst>
                                      </p:cBhvr>
                                      <p:tavLst>
                                        <p:tav tm="0">
                                          <p:val>
                                            <p:strVal val="#ppt_x+1"/>
                                          </p:val>
                                        </p:tav>
                                        <p:tav tm="100000">
                                          <p:val>
                                            <p:strVal val="#ppt_x"/>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par>
                          <p:cTn id="19" fill="hold">
                            <p:stCondLst>
                              <p:cond delay="1500"/>
                            </p:stCondLst>
                            <p:childTnLst>
                              <p:par>
                                <p:cTn id="20" presetID="26" presetClass="emph" presetSubtype="0" fill="hold" grpId="1" nodeType="afterEffect">
                                  <p:stCondLst>
                                    <p:cond delay="0"/>
                                  </p:stCondLst>
                                  <p:childTnLst>
                                    <p:animEffect transition="out" filter="fade">
                                      <p:cBhvr>
                                        <p:cTn id="21" dur="500" tmFilter="0, 0; .2, .5; .8, .5; 1, 0"/>
                                        <p:tgtEl>
                                          <p:spTgt spid="5"/>
                                        </p:tgtEl>
                                      </p:cBhvr>
                                    </p:animEffect>
                                    <p:animScale>
                                      <p:cBhvr>
                                        <p:cTn id="22" dur="250" autoRev="1" fill="hold"/>
                                        <p:tgtEl>
                                          <p:spTgt spid="5"/>
                                        </p:tgtEl>
                                      </p:cBhvr>
                                      <p:by x="105000" y="105000"/>
                                    </p:animScale>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linds(horizontal)">
                                      <p:cBhvr>
                                        <p:cTn id="27" dur="500"/>
                                        <p:tgtEl>
                                          <p:spTgt spid="6"/>
                                        </p:tgtEl>
                                      </p:cBhvr>
                                    </p:animEffect>
                                  </p:childTnLst>
                                </p:cTn>
                              </p:par>
                            </p:childTnLst>
                          </p:cTn>
                        </p:par>
                        <p:par>
                          <p:cTn id="28" fill="hold">
                            <p:stCondLst>
                              <p:cond delay="500"/>
                            </p:stCondLst>
                            <p:childTnLst>
                              <p:par>
                                <p:cTn id="29" presetID="31" presetClass="entr" presetSubtype="0"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1000" fill="hold"/>
                                        <p:tgtEl>
                                          <p:spTgt spid="8"/>
                                        </p:tgtEl>
                                        <p:attrNameLst>
                                          <p:attrName>ppt_w</p:attrName>
                                        </p:attrNameLst>
                                      </p:cBhvr>
                                      <p:tavLst>
                                        <p:tav tm="0">
                                          <p:val>
                                            <p:fltVal val="0"/>
                                          </p:val>
                                        </p:tav>
                                        <p:tav tm="100000">
                                          <p:val>
                                            <p:strVal val="#ppt_w"/>
                                          </p:val>
                                        </p:tav>
                                      </p:tavLst>
                                    </p:anim>
                                    <p:anim calcmode="lin" valueType="num">
                                      <p:cBhvr>
                                        <p:cTn id="32" dur="1000" fill="hold"/>
                                        <p:tgtEl>
                                          <p:spTgt spid="8"/>
                                        </p:tgtEl>
                                        <p:attrNameLst>
                                          <p:attrName>ppt_h</p:attrName>
                                        </p:attrNameLst>
                                      </p:cBhvr>
                                      <p:tavLst>
                                        <p:tav tm="0">
                                          <p:val>
                                            <p:fltVal val="0"/>
                                          </p:val>
                                        </p:tav>
                                        <p:tav tm="100000">
                                          <p:val>
                                            <p:strVal val="#ppt_h"/>
                                          </p:val>
                                        </p:tav>
                                      </p:tavLst>
                                    </p:anim>
                                    <p:anim calcmode="lin" valueType="num">
                                      <p:cBhvr>
                                        <p:cTn id="33" dur="1000" fill="hold"/>
                                        <p:tgtEl>
                                          <p:spTgt spid="8"/>
                                        </p:tgtEl>
                                        <p:attrNameLst>
                                          <p:attrName>style.rotation</p:attrName>
                                        </p:attrNameLst>
                                      </p:cBhvr>
                                      <p:tavLst>
                                        <p:tav tm="0">
                                          <p:val>
                                            <p:fltVal val="90"/>
                                          </p:val>
                                        </p:tav>
                                        <p:tav tm="100000">
                                          <p:val>
                                            <p:fltVal val="0"/>
                                          </p:val>
                                        </p:tav>
                                      </p:tavLst>
                                    </p:anim>
                                    <p:animEffect transition="in" filter="fade">
                                      <p:cBhvr>
                                        <p:cTn id="34"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bldLvl="0" animBg="1"/>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86355" y="-359227"/>
            <a:ext cx="11485984" cy="6659217"/>
          </a:xfrm>
          <a:prstGeom prst="rect">
            <a:avLst/>
          </a:prstGeom>
        </p:spPr>
      </p:pic>
      <p:sp>
        <p:nvSpPr>
          <p:cNvPr id="5" name="文本框 6"/>
          <p:cNvSpPr txBox="1"/>
          <p:nvPr/>
        </p:nvSpPr>
        <p:spPr>
          <a:xfrm>
            <a:off x="2777974" y="2731942"/>
            <a:ext cx="7709633" cy="1477328"/>
          </a:xfrm>
          <a:prstGeom prst="rect">
            <a:avLst/>
          </a:prstGeom>
          <a:noFill/>
        </p:spPr>
        <p:txBody>
          <a:bodyPr wrap="square" rtlCol="0">
            <a:spAutoFit/>
          </a:bodyPr>
          <a:lstStyle/>
          <a:p>
            <a:pPr algn="ctr"/>
            <a:r>
              <a:rPr lang="en-US" altLang="zh-CN" sz="4500" b="1" dirty="0">
                <a:solidFill>
                  <a:prstClr val="black"/>
                </a:solidFill>
                <a:effectLst>
                  <a:glow rad="101600">
                    <a:srgbClr val="E6B91E">
                      <a:satMod val="175000"/>
                      <a:alpha val="40000"/>
                    </a:srgbClr>
                  </a:glow>
                </a:effectLst>
                <a:latin typeface="Times New Roman" panose="02020603050405020304" pitchFamily="18" charset="0"/>
                <a:ea typeface="微软雅黑" panose="020B0503020204020204" charset="-122"/>
                <a:cs typeface="Times New Roman" panose="02020603050405020304" pitchFamily="18" charset="0"/>
              </a:rPr>
              <a:t>3. </a:t>
            </a:r>
            <a:r>
              <a:rPr lang="en-US" altLang="zh-CN" sz="4500" b="1" dirty="0" err="1">
                <a:solidFill>
                  <a:prstClr val="black"/>
                </a:solidFill>
                <a:effectLst>
                  <a:glow rad="101600">
                    <a:srgbClr val="E6B91E">
                      <a:satMod val="175000"/>
                      <a:alpha val="40000"/>
                    </a:srgbClr>
                  </a:glow>
                </a:effectLst>
                <a:latin typeface="Times New Roman" panose="02020603050405020304" pitchFamily="18" charset="0"/>
                <a:ea typeface="微软雅黑" panose="020B0503020204020204" charset="-122"/>
                <a:cs typeface="Times New Roman" panose="02020603050405020304" pitchFamily="18" charset="0"/>
              </a:rPr>
              <a:t>Giữ</a:t>
            </a:r>
            <a:r>
              <a:rPr lang="en-US" altLang="zh-CN" sz="4500" b="1" dirty="0">
                <a:solidFill>
                  <a:prstClr val="black"/>
                </a:solidFill>
                <a:effectLst>
                  <a:glow rad="101600">
                    <a:srgbClr val="E6B91E">
                      <a:satMod val="175000"/>
                      <a:alpha val="40000"/>
                    </a:srgbClr>
                  </a:glow>
                </a:effectLst>
                <a:latin typeface="Times New Roman" panose="02020603050405020304" pitchFamily="18" charset="0"/>
                <a:ea typeface="微软雅黑" panose="020B0503020204020204" charset="-122"/>
                <a:cs typeface="Times New Roman" panose="02020603050405020304" pitchFamily="18" charset="0"/>
              </a:rPr>
              <a:t> </a:t>
            </a:r>
            <a:r>
              <a:rPr lang="en-US" altLang="zh-CN" sz="4500" b="1" dirty="0" err="1">
                <a:solidFill>
                  <a:prstClr val="black"/>
                </a:solidFill>
                <a:effectLst>
                  <a:glow rad="101600">
                    <a:srgbClr val="E6B91E">
                      <a:satMod val="175000"/>
                      <a:alpha val="40000"/>
                    </a:srgbClr>
                  </a:glow>
                </a:effectLst>
                <a:latin typeface="Times New Roman" panose="02020603050405020304" pitchFamily="18" charset="0"/>
                <a:ea typeface="微软雅黑" panose="020B0503020204020204" charset="-122"/>
                <a:cs typeface="Times New Roman" panose="02020603050405020304" pitchFamily="18" charset="0"/>
              </a:rPr>
              <a:t>gìn</a:t>
            </a:r>
            <a:r>
              <a:rPr lang="en-US" altLang="zh-CN" sz="4500" b="1" dirty="0">
                <a:solidFill>
                  <a:prstClr val="black"/>
                </a:solidFill>
                <a:effectLst>
                  <a:glow rad="101600">
                    <a:srgbClr val="E6B91E">
                      <a:satMod val="175000"/>
                      <a:alpha val="40000"/>
                    </a:srgbClr>
                  </a:glow>
                </a:effectLst>
                <a:latin typeface="Times New Roman" panose="02020603050405020304" pitchFamily="18" charset="0"/>
                <a:ea typeface="微软雅黑" panose="020B0503020204020204" charset="-122"/>
                <a:cs typeface="Times New Roman" panose="02020603050405020304" pitchFamily="18" charset="0"/>
              </a:rPr>
              <a:t> </a:t>
            </a:r>
            <a:r>
              <a:rPr lang="en-US" altLang="zh-CN" sz="4500" b="1" dirty="0" err="1">
                <a:solidFill>
                  <a:prstClr val="black"/>
                </a:solidFill>
                <a:effectLst>
                  <a:glow rad="101600">
                    <a:srgbClr val="E6B91E">
                      <a:satMod val="175000"/>
                      <a:alpha val="40000"/>
                    </a:srgbClr>
                  </a:glow>
                </a:effectLst>
                <a:latin typeface="Times New Roman" panose="02020603050405020304" pitchFamily="18" charset="0"/>
                <a:ea typeface="微软雅黑" panose="020B0503020204020204" charset="-122"/>
                <a:cs typeface="Times New Roman" panose="02020603050405020304" pitchFamily="18" charset="0"/>
              </a:rPr>
              <a:t>và</a:t>
            </a:r>
            <a:r>
              <a:rPr lang="en-US" altLang="zh-CN" sz="4500" b="1" dirty="0">
                <a:solidFill>
                  <a:prstClr val="black"/>
                </a:solidFill>
                <a:effectLst>
                  <a:glow rad="101600">
                    <a:srgbClr val="E6B91E">
                      <a:satMod val="175000"/>
                      <a:alpha val="40000"/>
                    </a:srgbClr>
                  </a:glow>
                </a:effectLst>
                <a:latin typeface="Times New Roman" panose="02020603050405020304" pitchFamily="18" charset="0"/>
                <a:ea typeface="微软雅黑" panose="020B0503020204020204" charset="-122"/>
                <a:cs typeface="Times New Roman" panose="02020603050405020304" pitchFamily="18" charset="0"/>
              </a:rPr>
              <a:t> </a:t>
            </a:r>
            <a:r>
              <a:rPr lang="en-US" altLang="zh-CN" sz="4500" b="1" dirty="0" err="1">
                <a:solidFill>
                  <a:prstClr val="black"/>
                </a:solidFill>
                <a:effectLst>
                  <a:glow rad="101600">
                    <a:srgbClr val="E6B91E">
                      <a:satMod val="175000"/>
                      <a:alpha val="40000"/>
                    </a:srgbClr>
                  </a:glow>
                </a:effectLst>
                <a:latin typeface="Times New Roman" panose="02020603050405020304" pitchFamily="18" charset="0"/>
                <a:ea typeface="微软雅黑" panose="020B0503020204020204" charset="-122"/>
                <a:cs typeface="Times New Roman" panose="02020603050405020304" pitchFamily="18" charset="0"/>
              </a:rPr>
              <a:t>phát</a:t>
            </a:r>
            <a:r>
              <a:rPr lang="en-US" altLang="zh-CN" sz="4500" b="1" dirty="0">
                <a:solidFill>
                  <a:prstClr val="black"/>
                </a:solidFill>
                <a:effectLst>
                  <a:glow rad="101600">
                    <a:srgbClr val="E6B91E">
                      <a:satMod val="175000"/>
                      <a:alpha val="40000"/>
                    </a:srgbClr>
                  </a:glow>
                </a:effectLst>
                <a:latin typeface="Times New Roman" panose="02020603050405020304" pitchFamily="18" charset="0"/>
                <a:ea typeface="微软雅黑" panose="020B0503020204020204" charset="-122"/>
                <a:cs typeface="Times New Roman" panose="02020603050405020304" pitchFamily="18" charset="0"/>
              </a:rPr>
              <a:t> </a:t>
            </a:r>
            <a:r>
              <a:rPr lang="en-US" altLang="zh-CN" sz="4500" b="1" dirty="0" err="1">
                <a:solidFill>
                  <a:prstClr val="black"/>
                </a:solidFill>
                <a:effectLst>
                  <a:glow rad="101600">
                    <a:srgbClr val="E6B91E">
                      <a:satMod val="175000"/>
                      <a:alpha val="40000"/>
                    </a:srgbClr>
                  </a:glow>
                </a:effectLst>
                <a:latin typeface="Times New Roman" panose="02020603050405020304" pitchFamily="18" charset="0"/>
                <a:ea typeface="微软雅黑" panose="020B0503020204020204" charset="-122"/>
                <a:cs typeface="Times New Roman" panose="02020603050405020304" pitchFamily="18" charset="0"/>
              </a:rPr>
              <a:t>huy</a:t>
            </a:r>
            <a:r>
              <a:rPr lang="en-US" altLang="zh-CN" sz="4500" b="1" dirty="0">
                <a:solidFill>
                  <a:prstClr val="black"/>
                </a:solidFill>
                <a:effectLst>
                  <a:glow rad="101600">
                    <a:srgbClr val="E6B91E">
                      <a:satMod val="175000"/>
                      <a:alpha val="40000"/>
                    </a:srgbClr>
                  </a:glow>
                </a:effectLst>
                <a:latin typeface="Times New Roman" panose="02020603050405020304" pitchFamily="18" charset="0"/>
                <a:ea typeface="微软雅黑" panose="020B0503020204020204" charset="-122"/>
                <a:cs typeface="Times New Roman" panose="02020603050405020304" pitchFamily="18" charset="0"/>
              </a:rPr>
              <a:t> </a:t>
            </a:r>
          </a:p>
          <a:p>
            <a:pPr algn="ctr"/>
            <a:r>
              <a:rPr lang="en-US" altLang="zh-CN" sz="4500" b="1" dirty="0" err="1">
                <a:solidFill>
                  <a:prstClr val="black"/>
                </a:solidFill>
                <a:effectLst>
                  <a:glow rad="101600">
                    <a:srgbClr val="E6B91E">
                      <a:satMod val="175000"/>
                      <a:alpha val="40000"/>
                    </a:srgbClr>
                  </a:glow>
                </a:effectLst>
                <a:latin typeface="Times New Roman" panose="02020603050405020304" pitchFamily="18" charset="0"/>
                <a:ea typeface="微软雅黑" panose="020B0503020204020204" charset="-122"/>
                <a:cs typeface="Times New Roman" panose="02020603050405020304" pitchFamily="18" charset="0"/>
              </a:rPr>
              <a:t>truyền</a:t>
            </a:r>
            <a:r>
              <a:rPr lang="en-US" altLang="zh-CN" sz="4500" b="1" dirty="0">
                <a:solidFill>
                  <a:prstClr val="black"/>
                </a:solidFill>
                <a:effectLst>
                  <a:glow rad="101600">
                    <a:srgbClr val="E6B91E">
                      <a:satMod val="175000"/>
                      <a:alpha val="40000"/>
                    </a:srgbClr>
                  </a:glow>
                </a:effectLst>
                <a:latin typeface="Times New Roman" panose="02020603050405020304" pitchFamily="18" charset="0"/>
                <a:ea typeface="微软雅黑" panose="020B0503020204020204" charset="-122"/>
                <a:cs typeface="Times New Roman" panose="02020603050405020304" pitchFamily="18" charset="0"/>
              </a:rPr>
              <a:t> </a:t>
            </a:r>
            <a:r>
              <a:rPr lang="en-US" altLang="zh-CN" sz="4500" b="1" dirty="0" err="1">
                <a:solidFill>
                  <a:prstClr val="black"/>
                </a:solidFill>
                <a:effectLst>
                  <a:glow rad="101600">
                    <a:srgbClr val="E6B91E">
                      <a:satMod val="175000"/>
                      <a:alpha val="40000"/>
                    </a:srgbClr>
                  </a:glow>
                </a:effectLst>
                <a:latin typeface="Times New Roman" panose="02020603050405020304" pitchFamily="18" charset="0"/>
                <a:ea typeface="微软雅黑" panose="020B0503020204020204" charset="-122"/>
                <a:cs typeface="Times New Roman" panose="02020603050405020304" pitchFamily="18" charset="0"/>
              </a:rPr>
              <a:t>thống</a:t>
            </a:r>
            <a:r>
              <a:rPr lang="en-US" altLang="zh-CN" sz="4500" b="1" dirty="0">
                <a:solidFill>
                  <a:prstClr val="black"/>
                </a:solidFill>
                <a:effectLst>
                  <a:glow rad="101600">
                    <a:srgbClr val="E6B91E">
                      <a:satMod val="175000"/>
                      <a:alpha val="40000"/>
                    </a:srgbClr>
                  </a:glow>
                </a:effectLst>
                <a:latin typeface="Times New Roman" panose="02020603050405020304" pitchFamily="18" charset="0"/>
                <a:ea typeface="微软雅黑" panose="020B0503020204020204" charset="-122"/>
                <a:cs typeface="Times New Roman" panose="02020603050405020304" pitchFamily="18" charset="0"/>
              </a:rPr>
              <a:t> </a:t>
            </a:r>
            <a:r>
              <a:rPr lang="en-US" altLang="zh-CN" sz="4500" b="1" dirty="0" err="1">
                <a:solidFill>
                  <a:prstClr val="black"/>
                </a:solidFill>
                <a:effectLst>
                  <a:glow rad="101600">
                    <a:srgbClr val="E6B91E">
                      <a:satMod val="175000"/>
                      <a:alpha val="40000"/>
                    </a:srgbClr>
                  </a:glow>
                </a:effectLst>
                <a:latin typeface="Times New Roman" panose="02020603050405020304" pitchFamily="18" charset="0"/>
                <a:ea typeface="微软雅黑" panose="020B0503020204020204" charset="-122"/>
                <a:cs typeface="Times New Roman" panose="02020603050405020304" pitchFamily="18" charset="0"/>
              </a:rPr>
              <a:t>gia</a:t>
            </a:r>
            <a:r>
              <a:rPr lang="en-US" altLang="zh-CN" sz="4500" b="1" dirty="0">
                <a:solidFill>
                  <a:prstClr val="black"/>
                </a:solidFill>
                <a:effectLst>
                  <a:glow rad="101600">
                    <a:srgbClr val="E6B91E">
                      <a:satMod val="175000"/>
                      <a:alpha val="40000"/>
                    </a:srgbClr>
                  </a:glow>
                </a:effectLst>
                <a:latin typeface="Times New Roman" panose="02020603050405020304" pitchFamily="18" charset="0"/>
                <a:ea typeface="微软雅黑" panose="020B0503020204020204" charset="-122"/>
                <a:cs typeface="Times New Roman" panose="02020603050405020304" pitchFamily="18" charset="0"/>
              </a:rPr>
              <a:t> </a:t>
            </a:r>
            <a:r>
              <a:rPr lang="en-US" altLang="zh-CN" sz="4500" b="1" dirty="0" err="1">
                <a:solidFill>
                  <a:prstClr val="black"/>
                </a:solidFill>
                <a:effectLst>
                  <a:glow rad="101600">
                    <a:srgbClr val="E6B91E">
                      <a:satMod val="175000"/>
                      <a:alpha val="40000"/>
                    </a:srgbClr>
                  </a:glow>
                </a:effectLst>
                <a:latin typeface="Times New Roman" panose="02020603050405020304" pitchFamily="18" charset="0"/>
                <a:ea typeface="微软雅黑" panose="020B0503020204020204" charset="-122"/>
                <a:cs typeface="Times New Roman" panose="02020603050405020304" pitchFamily="18" charset="0"/>
              </a:rPr>
              <a:t>đình</a:t>
            </a:r>
            <a:r>
              <a:rPr lang="en-US" altLang="zh-CN" sz="4500" b="1" dirty="0">
                <a:solidFill>
                  <a:prstClr val="black"/>
                </a:solidFill>
                <a:effectLst>
                  <a:glow rad="101600">
                    <a:srgbClr val="E6B91E">
                      <a:satMod val="175000"/>
                      <a:alpha val="40000"/>
                    </a:srgbClr>
                  </a:glow>
                </a:effectLst>
                <a:latin typeface="Times New Roman" panose="02020603050405020304" pitchFamily="18" charset="0"/>
                <a:ea typeface="微软雅黑" panose="020B0503020204020204" charset="-122"/>
                <a:cs typeface="Times New Roman" panose="02020603050405020304" pitchFamily="18" charset="0"/>
              </a:rPr>
              <a:t>, </a:t>
            </a:r>
            <a:r>
              <a:rPr lang="en-US" altLang="zh-CN" sz="4500" b="1" dirty="0" err="1">
                <a:solidFill>
                  <a:prstClr val="black"/>
                </a:solidFill>
                <a:effectLst>
                  <a:glow rad="101600">
                    <a:srgbClr val="E6B91E">
                      <a:satMod val="175000"/>
                      <a:alpha val="40000"/>
                    </a:srgbClr>
                  </a:glow>
                </a:effectLst>
                <a:latin typeface="Times New Roman" panose="02020603050405020304" pitchFamily="18" charset="0"/>
                <a:ea typeface="微软雅黑" panose="020B0503020204020204" charset="-122"/>
                <a:cs typeface="Times New Roman" panose="02020603050405020304" pitchFamily="18" charset="0"/>
              </a:rPr>
              <a:t>dòng</a:t>
            </a:r>
            <a:r>
              <a:rPr lang="en-US" altLang="zh-CN" sz="4500" b="1" dirty="0">
                <a:solidFill>
                  <a:prstClr val="black"/>
                </a:solidFill>
                <a:effectLst>
                  <a:glow rad="101600">
                    <a:srgbClr val="E6B91E">
                      <a:satMod val="175000"/>
                      <a:alpha val="40000"/>
                    </a:srgbClr>
                  </a:glow>
                </a:effectLst>
                <a:latin typeface="Times New Roman" panose="02020603050405020304" pitchFamily="18" charset="0"/>
                <a:ea typeface="微软雅黑" panose="020B0503020204020204" charset="-122"/>
                <a:cs typeface="Times New Roman" panose="02020603050405020304" pitchFamily="18" charset="0"/>
              </a:rPr>
              <a:t> </a:t>
            </a:r>
            <a:r>
              <a:rPr lang="en-US" altLang="zh-CN" sz="4500" b="1" dirty="0" err="1">
                <a:solidFill>
                  <a:prstClr val="black"/>
                </a:solidFill>
                <a:effectLst>
                  <a:glow rad="101600">
                    <a:srgbClr val="E6B91E">
                      <a:satMod val="175000"/>
                      <a:alpha val="40000"/>
                    </a:srgbClr>
                  </a:glow>
                </a:effectLst>
                <a:latin typeface="Times New Roman" panose="02020603050405020304" pitchFamily="18" charset="0"/>
                <a:ea typeface="微软雅黑" panose="020B0503020204020204" charset="-122"/>
                <a:cs typeface="Times New Roman" panose="02020603050405020304" pitchFamily="18" charset="0"/>
              </a:rPr>
              <a:t>họ</a:t>
            </a:r>
            <a:endParaRPr lang="zh-CN" altLang="en-US" sz="4500" b="1" dirty="0">
              <a:solidFill>
                <a:prstClr val="black"/>
              </a:solidFill>
              <a:effectLst>
                <a:glow rad="101600">
                  <a:srgbClr val="E6B91E">
                    <a:satMod val="175000"/>
                    <a:alpha val="40000"/>
                  </a:srgbClr>
                </a:glow>
              </a:effectLst>
              <a:latin typeface="Times New Roman" panose="02020603050405020304" pitchFamily="18" charset="0"/>
              <a:ea typeface="微软雅黑" panose="020B0503020204020204" charset="-122"/>
              <a:cs typeface="Times New Roman" panose="02020603050405020304" pitchFamily="18" charset="0"/>
            </a:endParaRPr>
          </a:p>
        </p:txBody>
      </p:sp>
      <p:pic>
        <p:nvPicPr>
          <p:cNvPr id="6" name="Shape 35"/>
          <p:cNvPicPr/>
          <p:nvPr/>
        </p:nvPicPr>
        <p:blipFill>
          <a:blip r:embed="rId3"/>
          <a:stretch/>
        </p:blipFill>
        <p:spPr>
          <a:xfrm>
            <a:off x="0" y="4114799"/>
            <a:ext cx="3047399" cy="2761087"/>
          </a:xfrm>
          <a:prstGeom prst="rect">
            <a:avLst/>
          </a:prstGeom>
        </p:spPr>
      </p:pic>
      <p:pic>
        <p:nvPicPr>
          <p:cNvPr id="9" name="图片 8" descr="6fc417983c9675ce1b60e983870aeb8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18840" y="4755807"/>
            <a:ext cx="2586805"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42425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par>
                          <p:cTn id="13" fill="hold">
                            <p:stCondLst>
                              <p:cond delay="500"/>
                            </p:stCondLst>
                            <p:childTnLst>
                              <p:par>
                                <p:cTn id="14" presetID="37" presetClass="entr" presetSubtype="0"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1000"/>
                                        <p:tgtEl>
                                          <p:spTgt spid="9"/>
                                        </p:tgtEl>
                                      </p:cBhvr>
                                    </p:animEffect>
                                    <p:anim calcmode="lin" valueType="num">
                                      <p:cBhvr>
                                        <p:cTn id="17" dur="1000" fill="hold"/>
                                        <p:tgtEl>
                                          <p:spTgt spid="9"/>
                                        </p:tgtEl>
                                        <p:attrNameLst>
                                          <p:attrName>ppt_x</p:attrName>
                                        </p:attrNameLst>
                                      </p:cBhvr>
                                      <p:tavLst>
                                        <p:tav tm="0">
                                          <p:val>
                                            <p:strVal val="#ppt_x"/>
                                          </p:val>
                                        </p:tav>
                                        <p:tav tm="100000">
                                          <p:val>
                                            <p:strVal val="#ppt_x"/>
                                          </p:val>
                                        </p:tav>
                                      </p:tavLst>
                                    </p:anim>
                                    <p:anim calcmode="lin" valueType="num">
                                      <p:cBhvr>
                                        <p:cTn id="18" dur="900" decel="100000" fill="hold"/>
                                        <p:tgtEl>
                                          <p:spTgt spid="9"/>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grpSp>
        <p:nvGrpSpPr>
          <p:cNvPr id="3" name="Group 2"/>
          <p:cNvGrpSpPr/>
          <p:nvPr/>
        </p:nvGrpSpPr>
        <p:grpSpPr>
          <a:xfrm>
            <a:off x="5959470" y="-476036"/>
            <a:ext cx="6506227" cy="7427342"/>
            <a:chOff x="5959470" y="-476036"/>
            <a:chExt cx="6506227" cy="6720614"/>
          </a:xfrm>
        </p:grpSpPr>
        <p:pic>
          <p:nvPicPr>
            <p:cNvPr id="154" name="Google Shape;154;p8"/>
            <p:cNvPicPr preferRelativeResize="0"/>
            <p:nvPr/>
          </p:nvPicPr>
          <p:blipFill rotWithShape="1">
            <a:blip r:embed="rId3">
              <a:alphaModFix/>
            </a:blip>
            <a:srcRect l="16992" t="-937" r="50159" b="17086"/>
            <a:stretch/>
          </p:blipFill>
          <p:spPr>
            <a:xfrm>
              <a:off x="5959470" y="-476036"/>
              <a:ext cx="6506227" cy="6624909"/>
            </a:xfrm>
            <a:prstGeom prst="rect">
              <a:avLst/>
            </a:prstGeom>
            <a:noFill/>
            <a:ln>
              <a:noFill/>
            </a:ln>
          </p:spPr>
        </p:pic>
        <p:pic>
          <p:nvPicPr>
            <p:cNvPr id="155" name="Google Shape;155;p8"/>
            <p:cNvPicPr preferRelativeResize="0"/>
            <p:nvPr/>
          </p:nvPicPr>
          <p:blipFill rotWithShape="1">
            <a:blip r:embed="rId4">
              <a:alphaModFix/>
            </a:blip>
            <a:srcRect/>
            <a:stretch/>
          </p:blipFill>
          <p:spPr>
            <a:xfrm>
              <a:off x="8535473" y="4408838"/>
              <a:ext cx="1727891" cy="1835740"/>
            </a:xfrm>
            <a:prstGeom prst="rect">
              <a:avLst/>
            </a:prstGeom>
            <a:noFill/>
            <a:ln>
              <a:noFill/>
            </a:ln>
          </p:spPr>
        </p:pic>
      </p:grpSp>
      <p:pic>
        <p:nvPicPr>
          <p:cNvPr id="10" name="Google Shape;164;p9"/>
          <p:cNvPicPr preferRelativeResize="0"/>
          <p:nvPr/>
        </p:nvPicPr>
        <p:blipFill rotWithShape="1">
          <a:blip r:embed="rId5">
            <a:alphaModFix/>
          </a:blip>
          <a:srcRect l="15285" t="10430" r="46645" b="11190"/>
          <a:stretch/>
        </p:blipFill>
        <p:spPr>
          <a:xfrm>
            <a:off x="-652943" y="1483568"/>
            <a:ext cx="7154158" cy="5748081"/>
          </a:xfrm>
          <a:prstGeom prst="rect">
            <a:avLst/>
          </a:prstGeom>
          <a:noFill/>
          <a:ln>
            <a:noFill/>
          </a:ln>
        </p:spPr>
      </p:pic>
      <p:pic>
        <p:nvPicPr>
          <p:cNvPr id="11" name="Google Shape;165;p9"/>
          <p:cNvPicPr preferRelativeResize="0"/>
          <p:nvPr/>
        </p:nvPicPr>
        <p:blipFill rotWithShape="1">
          <a:blip r:embed="rId6">
            <a:alphaModFix/>
          </a:blip>
          <a:srcRect l="18975" t="9789" r="12467"/>
          <a:stretch/>
        </p:blipFill>
        <p:spPr>
          <a:xfrm>
            <a:off x="5271032" y="5176149"/>
            <a:ext cx="2124215" cy="1899370"/>
          </a:xfrm>
          <a:prstGeom prst="rect">
            <a:avLst/>
          </a:prstGeom>
          <a:noFill/>
          <a:ln>
            <a:noFill/>
          </a:ln>
        </p:spPr>
      </p:pic>
      <p:pic>
        <p:nvPicPr>
          <p:cNvPr id="7" name="Picture 6"/>
          <p:cNvPicPr>
            <a:picLocks noChangeAspect="1"/>
          </p:cNvPicPr>
          <p:nvPr/>
        </p:nvPicPr>
        <p:blipFill>
          <a:blip r:embed="rId7"/>
          <a:stretch>
            <a:fillRect/>
          </a:stretch>
        </p:blipFill>
        <p:spPr>
          <a:xfrm>
            <a:off x="10936762" y="0"/>
            <a:ext cx="1255238" cy="937524"/>
          </a:xfrm>
          <a:prstGeom prst="rect">
            <a:avLst/>
          </a:prstGeom>
        </p:spPr>
      </p:pic>
      <p:sp>
        <p:nvSpPr>
          <p:cNvPr id="8" name="Rectangle 7"/>
          <p:cNvSpPr/>
          <p:nvPr/>
        </p:nvSpPr>
        <p:spPr>
          <a:xfrm>
            <a:off x="436211" y="2695239"/>
            <a:ext cx="5305120" cy="3416320"/>
          </a:xfrm>
          <a:prstGeom prst="rect">
            <a:avLst/>
          </a:prstGeom>
        </p:spPr>
        <p:txBody>
          <a:bodyPr wrap="square">
            <a:spAutoFit/>
          </a:bodyPr>
          <a:lstStyle/>
          <a:p>
            <a:pPr algn="just"/>
            <a:r>
              <a:rPr lang="en-US" sz="2400" b="1" dirty="0">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   </a:t>
            </a:r>
            <a:r>
              <a:rPr lang="vi-VN" sz="2400" b="1" dirty="0">
                <a:latin typeface="Times New Roman" panose="02020603050405020304" pitchFamily="18" charset="0"/>
                <a:cs typeface="Times New Roman" panose="02020603050405020304" pitchFamily="18" charset="0"/>
              </a:rPr>
              <a:t>Năm nào cũng vậy, Linh luôn háo hức mong chờ đến sáng mùng một Tết Nguyên đán. Khi đó, mọi thành viên trong gia đình đều tụ họp đông đủ, cùng nhau đi chúc tết ông bà và những người thân trong gia đình, dòng họ. Tết năm nay, Linh còn học được rất nhiều lời chúc ý nghĩa để chúc mừng ông bà, bố mẹ.</a:t>
            </a:r>
            <a:endParaRPr lang="en-US" sz="2400" b="1" dirty="0">
              <a:latin typeface="Times New Roman" panose="02020603050405020304" pitchFamily="18" charset="0"/>
              <a:cs typeface="Times New Roman" panose="02020603050405020304" pitchFamily="18" charset="0"/>
            </a:endParaRPr>
          </a:p>
        </p:txBody>
      </p:sp>
      <p:sp>
        <p:nvSpPr>
          <p:cNvPr id="9" name="Rectangle 8"/>
          <p:cNvSpPr/>
          <p:nvPr/>
        </p:nvSpPr>
        <p:spPr>
          <a:xfrm>
            <a:off x="6230810" y="1640320"/>
            <a:ext cx="5514420" cy="4305602"/>
          </a:xfrm>
          <a:prstGeom prst="rect">
            <a:avLst/>
          </a:prstGeom>
        </p:spPr>
        <p:txBody>
          <a:bodyPr wrap="square">
            <a:spAutoFit/>
          </a:bodyPr>
          <a:lstStyle/>
          <a:p>
            <a:pPr marL="190500" indent="-190500" algn="just">
              <a:lnSpc>
                <a:spcPct val="115000"/>
              </a:lnSpc>
            </a:pPr>
            <a:r>
              <a:rPr lang="en-US" sz="2400" b="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vi-VN" sz="2400" b="1" dirty="0">
                <a:solidFill>
                  <a:srgbClr val="0000FF"/>
                </a:solidFill>
                <a:latin typeface="Times New Roman" panose="02020603050405020304" pitchFamily="18" charset="0"/>
                <a:cs typeface="Times New Roman" panose="02020603050405020304" pitchFamily="18" charset="0"/>
              </a:rPr>
              <a:t>Tuổi thơ của An đã gắn bó với tiếng đàn bầu vì bà ngoại và mẹ của An đều là nghệ sĩ đàn bầu nổi tiếng. Từ nhỏ, An đã được tập đàn cùng bà và mẹ. Giờ đây, kĩ thuật đánh đàn của An đã khá điêu luyện. An luôn mong muốn sẽ có nhiều cơ hội mang nét độc đáo của tiếng đàn bầu Việt Nam giới thiệu với bạn bè trong nước và quốc tế.</a:t>
            </a:r>
            <a:endParaRPr lang="en-US" sz="2400" b="1" dirty="0">
              <a:solidFill>
                <a:srgbClr val="0000FF"/>
              </a:solidFill>
              <a:latin typeface="Times New Roman" panose="02020603050405020304" pitchFamily="18" charset="0"/>
              <a:cs typeface="Times New Roman" panose="02020603050405020304" pitchFamily="18" charset="0"/>
            </a:endParaRPr>
          </a:p>
          <a:p>
            <a:pPr marL="190500" indent="-190500" algn="just">
              <a:lnSpc>
                <a:spcPct val="115000"/>
              </a:lnSpc>
            </a:pPr>
            <a:endParaRPr lang="en-US" sz="2400" b="1" dirty="0">
              <a:solidFill>
                <a:srgbClr val="000000"/>
              </a:solidFill>
              <a:latin typeface="Times New Roman" panose="02020603050405020304" pitchFamily="18" charset="0"/>
              <a:ea typeface="Arial" panose="020B0604020202020204" pitchFamily="34" charset="0"/>
              <a:cs typeface="Times New Roman" panose="02020603050405020304" pitchFamily="18" charset="0"/>
            </a:endParaRPr>
          </a:p>
        </p:txBody>
      </p:sp>
      <p:pic>
        <p:nvPicPr>
          <p:cNvPr id="12" name="图片 6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2042" y="0"/>
            <a:ext cx="422917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7"/>
          <p:cNvSpPr txBox="1">
            <a:spLocks noChangeArrowheads="1"/>
          </p:cNvSpPr>
          <p:nvPr/>
        </p:nvSpPr>
        <p:spPr bwMode="auto">
          <a:xfrm>
            <a:off x="704681" y="374415"/>
            <a:ext cx="32639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algn="l" fontAlgn="base">
              <a:lnSpc>
                <a:spcPct val="150000"/>
              </a:lnSpc>
              <a:spcBef>
                <a:spcPct val="0"/>
              </a:spcBef>
              <a:spcAft>
                <a:spcPct val="0"/>
              </a:spcAft>
            </a:pPr>
            <a:r>
              <a:rPr lang="en-US" altLang="en-US" sz="2800" b="1" dirty="0">
                <a:solidFill>
                  <a:srgbClr val="0070C0"/>
                </a:solidFill>
                <a:latin typeface="Times New Roman" panose="02020603050405020304" pitchFamily="18" charset="0"/>
                <a:cs typeface="Times New Roman" panose="02020603050405020304" pitchFamily="18" charset="0"/>
              </a:rPr>
              <a:t>ĐỌC THÔNG TIN</a:t>
            </a:r>
            <a:endParaRPr lang="en-US" altLang="en-US" sz="2000" dirty="0">
              <a:solidFill>
                <a:srgbClr val="5F5F5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62520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1000"/>
                                        <p:tgtEl>
                                          <p:spTgt spid="11"/>
                                        </p:tgtEl>
                                        <p:attrNameLst>
                                          <p:attrName>ppt_x</p:attrName>
                                        </p:attrNameLst>
                                      </p:cBhvr>
                                      <p:tavLst>
                                        <p:tav tm="0">
                                          <p:val>
                                            <p:strVal val="#ppt_x+1"/>
                                          </p:val>
                                        </p:tav>
                                        <p:tav tm="100000">
                                          <p:val>
                                            <p:strVal val="#ppt_x"/>
                                          </p:val>
                                        </p:tav>
                                      </p:tavLst>
                                    </p:anim>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p:cTn id="16" dur="500" fill="hold"/>
                                        <p:tgtEl>
                                          <p:spTgt spid="12"/>
                                        </p:tgtEl>
                                        <p:attrNameLst>
                                          <p:attrName>ppt_w</p:attrName>
                                        </p:attrNameLst>
                                      </p:cBhvr>
                                      <p:tavLst>
                                        <p:tav tm="0">
                                          <p:val>
                                            <p:fltVal val="0"/>
                                          </p:val>
                                        </p:tav>
                                        <p:tav tm="100000">
                                          <p:val>
                                            <p:strVal val="#ppt_w"/>
                                          </p:val>
                                        </p:tav>
                                      </p:tavLst>
                                    </p:anim>
                                    <p:anim calcmode="lin" valueType="num">
                                      <p:cBhvr>
                                        <p:cTn id="17" dur="500" fill="hold"/>
                                        <p:tgtEl>
                                          <p:spTgt spid="12"/>
                                        </p:tgtEl>
                                        <p:attrNameLst>
                                          <p:attrName>ppt_h</p:attrName>
                                        </p:attrNameLst>
                                      </p:cBhvr>
                                      <p:tavLst>
                                        <p:tav tm="0">
                                          <p:val>
                                            <p:fltVal val="0"/>
                                          </p:val>
                                        </p:tav>
                                        <p:tav tm="100000">
                                          <p:val>
                                            <p:strVal val="#ppt_h"/>
                                          </p:val>
                                        </p:tav>
                                      </p:tavLst>
                                    </p:anim>
                                    <p:animEffect transition="in" filter="fade">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p:cNvSpPr>
            <a:spLocks noChangeArrowheads="1"/>
          </p:cNvSpPr>
          <p:nvPr/>
        </p:nvSpPr>
        <p:spPr bwMode="auto">
          <a:xfrm>
            <a:off x="380999" y="-1"/>
            <a:ext cx="11730135" cy="2239347"/>
          </a:xfrm>
          <a:custGeom>
            <a:avLst/>
            <a:gdLst>
              <a:gd name="T0" fmla="*/ 2147483646 w 21600"/>
              <a:gd name="T1" fmla="*/ 84005208 h 21600"/>
              <a:gd name="T2" fmla="*/ 1935480000 w 21600"/>
              <a:gd name="T3" fmla="*/ 168010417 h 21600"/>
              <a:gd name="T4" fmla="*/ 483870000 w 21600"/>
              <a:gd name="T5" fmla="*/ 84005208 h 21600"/>
              <a:gd name="T6" fmla="*/ 193548000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99FFCC"/>
          </a:solidFill>
          <a:ln w="9525">
            <a:solidFill>
              <a:sysClr val="windowText" lastClr="000000"/>
            </a:solidFill>
            <a:miter lim="800000"/>
            <a:headEnd/>
            <a:tailEnd/>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FF"/>
              </a:solidFill>
              <a:effectLst/>
              <a:uLnTx/>
              <a:uFillTx/>
              <a:latin typeface="Times New Roman" panose="02020603050405020304" pitchFamily="18" charset="0"/>
            </a:endParaRPr>
          </a:p>
        </p:txBody>
      </p:sp>
      <p:sp>
        <p:nvSpPr>
          <p:cNvPr id="5" name="AutoShape 3"/>
          <p:cNvSpPr>
            <a:spLocks noChangeArrowheads="1"/>
          </p:cNvSpPr>
          <p:nvPr/>
        </p:nvSpPr>
        <p:spPr bwMode="auto">
          <a:xfrm rot="10800000">
            <a:off x="329650" y="5007369"/>
            <a:ext cx="11705881" cy="1905000"/>
          </a:xfrm>
          <a:custGeom>
            <a:avLst/>
            <a:gdLst>
              <a:gd name="T0" fmla="*/ 8001000 w 21600"/>
              <a:gd name="T1" fmla="*/ 952500 h 21600"/>
              <a:gd name="T2" fmla="*/ 4572000 w 21600"/>
              <a:gd name="T3" fmla="*/ 1905000 h 21600"/>
              <a:gd name="T4" fmla="*/ 1143000 w 21600"/>
              <a:gd name="T5" fmla="*/ 952500 h 21600"/>
              <a:gd name="T6" fmla="*/ 457200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CCCCFF"/>
          </a:solidFill>
          <a:ln w="9525">
            <a:solidFill>
              <a:sysClr val="windowText" lastClr="000000"/>
            </a:solidFill>
            <a:miter lim="800000"/>
            <a:headEnd/>
            <a:tailEnd/>
          </a:ln>
          <a:effectLst>
            <a:outerShdw dist="35921" dir="2700000" algn="ctr" rotWithShape="0">
              <a:srgbClr val="E7E6E6"/>
            </a:outerShdw>
          </a:effec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FF"/>
              </a:solidFill>
              <a:effectLst/>
              <a:uLnTx/>
              <a:uFillTx/>
              <a:latin typeface="Times New Roman" panose="02020603050405020304" pitchFamily="18" charset="0"/>
            </a:endParaRPr>
          </a:p>
        </p:txBody>
      </p:sp>
      <p:sp>
        <p:nvSpPr>
          <p:cNvPr id="6" name="AutoShape 4"/>
          <p:cNvSpPr>
            <a:spLocks noChangeArrowheads="1"/>
          </p:cNvSpPr>
          <p:nvPr/>
        </p:nvSpPr>
        <p:spPr bwMode="auto">
          <a:xfrm rot="5400000">
            <a:off x="6717114" y="1500914"/>
            <a:ext cx="6858000" cy="3881534"/>
          </a:xfrm>
          <a:custGeom>
            <a:avLst/>
            <a:gdLst>
              <a:gd name="T0" fmla="*/ 1905238125 w 21600"/>
              <a:gd name="T1" fmla="*/ 137634133 h 21600"/>
              <a:gd name="T2" fmla="*/ 1088707500 w 21600"/>
              <a:gd name="T3" fmla="*/ 275268267 h 21600"/>
              <a:gd name="T4" fmla="*/ 272176875 w 21600"/>
              <a:gd name="T5" fmla="*/ 137634133 h 21600"/>
              <a:gd name="T6" fmla="*/ 108870750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CCFF"/>
          </a:solidFill>
          <a:ln w="9525">
            <a:solidFill>
              <a:sysClr val="windowText" lastClr="000000"/>
            </a:solidFill>
            <a:miter lim="800000"/>
            <a:headEnd/>
            <a:tailEnd/>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FF"/>
              </a:solidFill>
              <a:effectLst/>
              <a:uLnTx/>
              <a:uFillTx/>
              <a:latin typeface="Times New Roman" panose="02020603050405020304" pitchFamily="18" charset="0"/>
            </a:endParaRPr>
          </a:p>
        </p:txBody>
      </p:sp>
      <p:sp>
        <p:nvSpPr>
          <p:cNvPr id="7" name="AutoShape 5"/>
          <p:cNvSpPr>
            <a:spLocks noChangeArrowheads="1"/>
          </p:cNvSpPr>
          <p:nvPr/>
        </p:nvSpPr>
        <p:spPr bwMode="auto">
          <a:xfrm rot="-5400000">
            <a:off x="-1409700" y="1790700"/>
            <a:ext cx="6858000" cy="3276600"/>
          </a:xfrm>
          <a:custGeom>
            <a:avLst/>
            <a:gdLst>
              <a:gd name="T0" fmla="*/ 1905238125 w 21600"/>
              <a:gd name="T1" fmla="*/ 105376133 h 21600"/>
              <a:gd name="T2" fmla="*/ 1088707500 w 21600"/>
              <a:gd name="T3" fmla="*/ 210752267 h 21600"/>
              <a:gd name="T4" fmla="*/ 272176875 w 21600"/>
              <a:gd name="T5" fmla="*/ 105376133 h 21600"/>
              <a:gd name="T6" fmla="*/ 108870750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FF99"/>
          </a:solidFill>
          <a:ln w="9525">
            <a:solidFill>
              <a:sysClr val="windowText" lastClr="000000"/>
            </a:solidFill>
            <a:miter lim="800000"/>
            <a:headEnd/>
            <a:tailEnd/>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FF"/>
              </a:solidFill>
              <a:effectLst/>
              <a:uLnTx/>
              <a:uFillTx/>
              <a:latin typeface="Times New Roman" panose="02020603050405020304" pitchFamily="18" charset="0"/>
            </a:endParaRPr>
          </a:p>
        </p:txBody>
      </p:sp>
      <p:sp>
        <p:nvSpPr>
          <p:cNvPr id="8" name="Text Box 6"/>
          <p:cNvSpPr txBox="1">
            <a:spLocks noChangeArrowheads="1"/>
          </p:cNvSpPr>
          <p:nvPr/>
        </p:nvSpPr>
        <p:spPr bwMode="auto">
          <a:xfrm>
            <a:off x="2855166" y="85325"/>
            <a:ext cx="6781800" cy="1384995"/>
          </a:xfrm>
          <a:prstGeom prst="rect">
            <a:avLst/>
          </a:prstGeom>
          <a:noFill/>
          <a:ln w="9525">
            <a:noFill/>
            <a:miter lim="800000"/>
            <a:headEnd/>
            <a:tailEnd/>
          </a:ln>
          <a:effectLst/>
        </p:spPr>
        <p:txBody>
          <a:bodyPr>
            <a:spAutoFit/>
          </a:bodyPr>
          <a:lstStyle/>
          <a:p>
            <a:pPr algn="just"/>
            <a:r>
              <a:rPr lang="en-US" sz="2800" b="1" u="sng" dirty="0" err="1">
                <a:solidFill>
                  <a:srgbClr val="CC00CC"/>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Nhóm</a:t>
            </a:r>
            <a:r>
              <a:rPr lang="en-US" sz="2800" b="1" u="sng" dirty="0">
                <a:solidFill>
                  <a:srgbClr val="CC00CC"/>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1:</a:t>
            </a:r>
            <a:r>
              <a:rPr lang="en-US" sz="2800" dirty="0">
                <a:solidFill>
                  <a:srgbClr val="CC00CC"/>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Theo em, việc làm của Linh và gia đình sẽ mang đến cảm xúc như thế nào cho người thân</a:t>
            </a:r>
            <a:r>
              <a:rPr lang="en-US" altLang="en-US" sz="2800" dirty="0">
                <a:latin typeface="Times New Roman" panose="02020603050405020304" pitchFamily="18" charset="0"/>
                <a:cs typeface="Times New Roman" panose="02020603050405020304" pitchFamily="18" charset="0"/>
              </a:rPr>
              <a:t>?</a:t>
            </a:r>
          </a:p>
        </p:txBody>
      </p:sp>
      <p:sp>
        <p:nvSpPr>
          <p:cNvPr id="9" name="Rectangle 7"/>
          <p:cNvSpPr>
            <a:spLocks noChangeArrowheads="1"/>
          </p:cNvSpPr>
          <p:nvPr/>
        </p:nvSpPr>
        <p:spPr bwMode="auto">
          <a:xfrm>
            <a:off x="3581400" y="1676400"/>
            <a:ext cx="4648200" cy="3505200"/>
          </a:xfrm>
          <a:prstGeom prst="rect">
            <a:avLst/>
          </a:prstGeom>
          <a:solidFill>
            <a:srgbClr val="FF9966"/>
          </a:solidFill>
          <a:ln w="9525">
            <a:solidFill>
              <a:sysClr val="windowText" lastClr="000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50000"/>
              </a:spcBef>
              <a:spcAft>
                <a:spcPct val="0"/>
              </a:spcAft>
              <a:buClrTx/>
              <a:buSzTx/>
              <a:buFontTx/>
              <a:buNone/>
              <a:tabLst/>
              <a:defRPr/>
            </a:pPr>
            <a:endParaRPr kumimoji="0" lang="en-US" altLang="en-US" sz="1600" b="0" i="0" u="none" strike="noStrike" kern="0" cap="none" spc="0" normalizeH="0" baseline="0" noProof="0">
              <a:ln>
                <a:noFill/>
              </a:ln>
              <a:solidFill>
                <a:srgbClr val="0000FF"/>
              </a:solidFill>
              <a:effectLst/>
              <a:uLnTx/>
              <a:uFillTx/>
              <a:latin typeface="Times New Roman" panose="02020603050405020304" pitchFamily="18" charset="0"/>
            </a:endParaRPr>
          </a:p>
        </p:txBody>
      </p:sp>
      <p:sp>
        <p:nvSpPr>
          <p:cNvPr id="10" name="Text Box 8"/>
          <p:cNvSpPr txBox="1">
            <a:spLocks noChangeArrowheads="1"/>
          </p:cNvSpPr>
          <p:nvPr/>
        </p:nvSpPr>
        <p:spPr bwMode="auto">
          <a:xfrm>
            <a:off x="2598183" y="5482330"/>
            <a:ext cx="6931765" cy="1384995"/>
          </a:xfrm>
          <a:prstGeom prst="rect">
            <a:avLst/>
          </a:prstGeom>
          <a:noFill/>
          <a:ln w="9525">
            <a:noFill/>
            <a:miter lim="800000"/>
            <a:headEnd/>
            <a:tailEnd/>
          </a:ln>
          <a:effectLst/>
        </p:spPr>
        <p:txBody>
          <a:bodyPr wrap="square">
            <a:spAutoFit/>
          </a:bodyPr>
          <a:lstStyle/>
          <a:p>
            <a:r>
              <a:rPr lang="en-US" sz="2700" b="1" u="sng" dirty="0" err="1">
                <a:solidFill>
                  <a:srgbClr val="CC00CC"/>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Nhóm</a:t>
            </a:r>
            <a:r>
              <a:rPr lang="en-US" sz="2700" b="1" u="sng" dirty="0">
                <a:solidFill>
                  <a:srgbClr val="CC00CC"/>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3</a:t>
            </a:r>
            <a:r>
              <a:rPr lang="en-US" sz="2700" b="1" dirty="0">
                <a:solidFill>
                  <a:srgbClr val="CC00CC"/>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vi-VN" sz="2700" dirty="0">
                <a:latin typeface="Times New Roman" panose="02020603050405020304" pitchFamily="18" charset="0"/>
                <a:cs typeface="Times New Roman" panose="02020603050405020304" pitchFamily="18" charset="0"/>
              </a:rPr>
              <a:t>Từ việc làm của gia đình bạn Linh và bạn An, theo em mỗi người cần làm gì để giữ gìn, phát huy truyền thống gia đình, dòng họ?</a:t>
            </a:r>
            <a:endParaRPr lang="en-US" sz="2700" dirty="0">
              <a:latin typeface="Times New Roman" panose="02020603050405020304" pitchFamily="18" charset="0"/>
              <a:cs typeface="Times New Roman" panose="02020603050405020304" pitchFamily="18" charset="0"/>
            </a:endParaRPr>
          </a:p>
        </p:txBody>
      </p:sp>
      <p:sp>
        <p:nvSpPr>
          <p:cNvPr id="11" name="Text Box 9"/>
          <p:cNvSpPr txBox="1">
            <a:spLocks noChangeArrowheads="1"/>
          </p:cNvSpPr>
          <p:nvPr/>
        </p:nvSpPr>
        <p:spPr bwMode="auto">
          <a:xfrm>
            <a:off x="8484174" y="1809954"/>
            <a:ext cx="3309719" cy="2677656"/>
          </a:xfrm>
          <a:prstGeom prst="rect">
            <a:avLst/>
          </a:prstGeom>
          <a:noFill/>
          <a:ln w="9525">
            <a:noFill/>
            <a:miter lim="800000"/>
            <a:headEnd/>
            <a:tailEnd/>
          </a:ln>
          <a:effectLst/>
        </p:spPr>
        <p:txBody>
          <a:bodyPr wrap="square">
            <a:spAutoFit/>
          </a:bodyPr>
          <a:lstStyle/>
          <a:p>
            <a:pPr algn="just"/>
            <a:r>
              <a:rPr lang="en-US" sz="2800" b="1" u="sng" dirty="0" err="1">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Nhóm</a:t>
            </a:r>
            <a:r>
              <a:rPr lang="en-US" sz="2800" b="1" u="sng" dirty="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4</a:t>
            </a:r>
            <a:r>
              <a:rPr lang="en-US" sz="2800" b="1" dirty="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Hãy</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nêu</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những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việc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làm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biểu</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hiện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không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giữ</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gìn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và</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phát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huy</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truyền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thống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tốt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đẹp</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của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gia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đình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dòng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họ</a:t>
            </a:r>
            <a:r>
              <a:rPr lang="en-US" altLang="en-US" sz="2800" dirty="0">
                <a:latin typeface="Times New Roman" panose="02020603050405020304" pitchFamily="18" charset="0"/>
                <a:cs typeface="Times New Roman" panose="02020603050405020304" pitchFamily="18" charset="0"/>
              </a:rPr>
              <a:t> ?</a:t>
            </a:r>
          </a:p>
        </p:txBody>
      </p:sp>
      <p:sp>
        <p:nvSpPr>
          <p:cNvPr id="12" name="Text Box 10"/>
          <p:cNvSpPr txBox="1">
            <a:spLocks noChangeArrowheads="1"/>
          </p:cNvSpPr>
          <p:nvPr/>
        </p:nvSpPr>
        <p:spPr bwMode="auto">
          <a:xfrm>
            <a:off x="643812" y="2125407"/>
            <a:ext cx="2785188" cy="2246769"/>
          </a:xfrm>
          <a:prstGeom prst="rect">
            <a:avLst/>
          </a:prstGeom>
          <a:noFill/>
          <a:ln w="9525">
            <a:noFill/>
            <a:miter lim="800000"/>
            <a:headEnd/>
            <a:tailEnd/>
          </a:ln>
          <a:effectLst/>
        </p:spPr>
        <p:txBody>
          <a:bodyPr wrap="square">
            <a:spAutoFit/>
          </a:bodyPr>
          <a:lstStyle/>
          <a:p>
            <a:pPr algn="just"/>
            <a:r>
              <a:rPr lang="en-US" sz="2800" b="1" u="sng" dirty="0" err="1">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Nhóm</a:t>
            </a:r>
            <a:r>
              <a:rPr lang="en-US" sz="2800" b="1" u="sng" dirty="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2</a:t>
            </a:r>
            <a:r>
              <a:rPr lang="en-US" sz="2800" b="1" dirty="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Em có suy nghĩ gì về mong muốn của bạn An?</a:t>
            </a:r>
            <a:endParaRPr lang="en-US" sz="2800" dirty="0">
              <a:latin typeface="Times New Roman" panose="02020603050405020304" pitchFamily="18" charset="0"/>
              <a:cs typeface="Times New Roman" panose="02020603050405020304" pitchFamily="18" charset="0"/>
            </a:endParaRPr>
          </a:p>
          <a:p>
            <a:pPr algn="just"/>
            <a:endParaRPr lang="en-US" altLang="en-US" sz="2800" b="1" dirty="0">
              <a:solidFill>
                <a:srgbClr val="2B05CB"/>
              </a:solidFill>
              <a:latin typeface="Times New Roman" panose="02020603050405020304" pitchFamily="18" charset="0"/>
              <a:cs typeface="Times New Roman" panose="02020603050405020304" pitchFamily="18" charset="0"/>
            </a:endParaRPr>
          </a:p>
        </p:txBody>
      </p:sp>
      <p:sp>
        <p:nvSpPr>
          <p:cNvPr id="13" name="Rectangle 12"/>
          <p:cNvSpPr/>
          <p:nvPr/>
        </p:nvSpPr>
        <p:spPr>
          <a:xfrm>
            <a:off x="5259984" y="3246004"/>
            <a:ext cx="1000125" cy="1082098"/>
          </a:xfrm>
          <a:prstGeom prst="rect">
            <a:avLst/>
          </a:prstGeom>
          <a:noFill/>
          <a:ln>
            <a:noFill/>
          </a:ln>
          <a:effectLst>
            <a:outerShdw blurRad="57150" dist="19050" dir="5400000" algn="ctr" rotWithShape="0">
              <a:srgbClr val="000000">
                <a:alpha val="63000"/>
              </a:srgbClr>
            </a:outerShdw>
          </a:effectLst>
        </p:spPr>
        <p:txBody>
          <a:bodyPr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9600" b="1" i="0" u="none" strike="noStrike" kern="0" cap="none" spc="0" normalizeH="0" baseline="0" noProof="0"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uLnTx/>
                <a:uFillTx/>
                <a:latin typeface=".VnArial"/>
                <a:ea typeface="+mn-ea"/>
                <a:cs typeface="+mn-cs"/>
              </a:rPr>
              <a:t>?</a:t>
            </a:r>
            <a:endParaRPr kumimoji="0" lang="en-US" sz="9600" b="1" i="0" u="none" strike="noStrike" kern="0" cap="none" spc="0" normalizeH="0" baseline="0" noProof="0"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uLnTx/>
              <a:uFillTx/>
              <a:latin typeface="Calibri" panose="020F0502020204030204"/>
              <a:ea typeface="+mn-ea"/>
              <a:cs typeface="+mn-cs"/>
            </a:endParaRPr>
          </a:p>
        </p:txBody>
      </p:sp>
      <p:sp>
        <p:nvSpPr>
          <p:cNvPr id="14" name="Text Box 28"/>
          <p:cNvSpPr txBox="1">
            <a:spLocks noChangeArrowheads="1"/>
          </p:cNvSpPr>
          <p:nvPr/>
        </p:nvSpPr>
        <p:spPr bwMode="auto">
          <a:xfrm>
            <a:off x="3531174" y="2335404"/>
            <a:ext cx="4800600" cy="480131"/>
          </a:xfrm>
          <a:prstGeom prst="rect">
            <a:avLst/>
          </a:prstGeom>
          <a:noFill/>
          <a:ln w="9525" algn="ctr">
            <a:noFill/>
            <a:miter lim="800000"/>
            <a:headEnd/>
            <a:tailEnd/>
          </a:ln>
          <a:effectLst/>
        </p:spPr>
        <p:txBody>
          <a:bodyPr>
            <a:spAutoFit/>
          </a:bodyPr>
          <a:lstStyle/>
          <a:p>
            <a:pPr marL="342900" indent="-342900" algn="ctr" fontAlgn="base">
              <a:lnSpc>
                <a:spcPct val="90000"/>
              </a:lnSpc>
              <a:spcBef>
                <a:spcPct val="50000"/>
              </a:spcBef>
              <a:spcAft>
                <a:spcPct val="0"/>
              </a:spcAft>
              <a:defRPr/>
            </a:pPr>
            <a:r>
              <a:rPr lang="en-US" sz="2800" b="1" dirty="0" err="1">
                <a:solidFill>
                  <a:srgbClr val="0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Thảo</a:t>
            </a:r>
            <a:r>
              <a:rPr lang="en-US" sz="2800" b="1" dirty="0">
                <a:solidFill>
                  <a:srgbClr val="0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b="1" dirty="0" err="1">
                <a:solidFill>
                  <a:srgbClr val="0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luận</a:t>
            </a:r>
            <a:r>
              <a:rPr lang="en-US" sz="2800" b="1" dirty="0">
                <a:solidFill>
                  <a:srgbClr val="0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b="1" dirty="0" err="1">
                <a:solidFill>
                  <a:srgbClr val="0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nhóm</a:t>
            </a:r>
            <a:r>
              <a:rPr lang="en-US" sz="2800" b="1" dirty="0">
                <a:solidFill>
                  <a:srgbClr val="0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(5 </a:t>
            </a:r>
            <a:r>
              <a:rPr lang="en-US" sz="2800" b="1" dirty="0" err="1">
                <a:solidFill>
                  <a:srgbClr val="0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phút</a:t>
            </a:r>
            <a:r>
              <a:rPr lang="en-US" sz="2800" b="1" dirty="0">
                <a:solidFill>
                  <a:srgbClr val="0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216611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3" presetClass="entr" presetSubtype="1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660690" y="410548"/>
            <a:ext cx="7931179" cy="4911362"/>
            <a:chOff x="-166977" y="0"/>
            <a:chExt cx="8523798" cy="5698029"/>
          </a:xfrm>
        </p:grpSpPr>
        <p:pic>
          <p:nvPicPr>
            <p:cNvPr id="5" name="Google Shape;164;p9"/>
            <p:cNvPicPr preferRelativeResize="0"/>
            <p:nvPr/>
          </p:nvPicPr>
          <p:blipFill rotWithShape="1">
            <a:blip r:embed="rId2">
              <a:alphaModFix/>
            </a:blip>
            <a:srcRect l="15285" t="10430" r="46645" b="11190"/>
            <a:stretch/>
          </p:blipFill>
          <p:spPr>
            <a:xfrm>
              <a:off x="-166977" y="0"/>
              <a:ext cx="8523798" cy="5698029"/>
            </a:xfrm>
            <a:prstGeom prst="rect">
              <a:avLst/>
            </a:prstGeom>
            <a:noFill/>
            <a:ln>
              <a:noFill/>
            </a:ln>
          </p:spPr>
        </p:pic>
        <p:pic>
          <p:nvPicPr>
            <p:cNvPr id="6" name="Google Shape;165;p9"/>
            <p:cNvPicPr preferRelativeResize="0"/>
            <p:nvPr/>
          </p:nvPicPr>
          <p:blipFill rotWithShape="1">
            <a:blip r:embed="rId3">
              <a:alphaModFix/>
            </a:blip>
            <a:srcRect l="18975" t="9789" r="12467"/>
            <a:stretch/>
          </p:blipFill>
          <p:spPr>
            <a:xfrm>
              <a:off x="3295278" y="4015409"/>
              <a:ext cx="2947731" cy="1677955"/>
            </a:xfrm>
            <a:prstGeom prst="rect">
              <a:avLst/>
            </a:prstGeom>
            <a:noFill/>
            <a:ln>
              <a:noFill/>
            </a:ln>
          </p:spPr>
        </p:pic>
      </p:grpSp>
      <p:pic>
        <p:nvPicPr>
          <p:cNvPr id="8"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3338781">
            <a:off x="10297552" y="982442"/>
            <a:ext cx="1063853" cy="1355319"/>
          </a:xfrm>
          <a:prstGeom prst="rect">
            <a:avLst/>
          </a:prstGeom>
        </p:spPr>
      </p:pic>
      <p:pic>
        <p:nvPicPr>
          <p:cNvPr id="9" name="Picture 8"/>
          <p:cNvPicPr>
            <a:picLocks noChangeAspect="1"/>
          </p:cNvPicPr>
          <p:nvPr/>
        </p:nvPicPr>
        <p:blipFill>
          <a:blip r:embed="rId5"/>
          <a:stretch>
            <a:fillRect/>
          </a:stretch>
        </p:blipFill>
        <p:spPr>
          <a:xfrm>
            <a:off x="8795692" y="2481648"/>
            <a:ext cx="3853006" cy="4359018"/>
          </a:xfrm>
          <a:prstGeom prst="rect">
            <a:avLst/>
          </a:prstGeom>
        </p:spPr>
      </p:pic>
      <p:pic>
        <p:nvPicPr>
          <p:cNvPr id="11" name="图片 8" descr="6fc417983c9675ce1b60e983870aeb8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6439" y="3648269"/>
            <a:ext cx="2586805" cy="2665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6"/>
          <p:cNvSpPr txBox="1">
            <a:spLocks noChangeArrowheads="1"/>
          </p:cNvSpPr>
          <p:nvPr/>
        </p:nvSpPr>
        <p:spPr bwMode="auto">
          <a:xfrm>
            <a:off x="3024319" y="1660101"/>
            <a:ext cx="5771373"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fontAlgn="base">
              <a:lnSpc>
                <a:spcPct val="100000"/>
              </a:lnSpc>
              <a:spcBef>
                <a:spcPct val="50000"/>
              </a:spcBef>
              <a:spcAft>
                <a:spcPct val="0"/>
              </a:spcAft>
              <a:buFontTx/>
              <a:buNone/>
            </a:pPr>
            <a:r>
              <a:rPr lang="en-US" altLang="en-US" sz="1800" b="1" dirty="0">
                <a:solidFill>
                  <a:srgbClr val="0000FF"/>
                </a:solidFill>
                <a:latin typeface="Times New Roman" panose="02020603050405020304" pitchFamily="18" charset="0"/>
                <a:cs typeface="Times New Roman" panose="02020603050405020304" pitchFamily="18" charset="0"/>
              </a:rPr>
              <a:t>-</a:t>
            </a:r>
            <a:r>
              <a:rPr lang="en-US" altLang="en-US" b="1" dirty="0" err="1">
                <a:solidFill>
                  <a:srgbClr val="FF0000"/>
                </a:solidFill>
                <a:latin typeface="Times New Roman" panose="02020603050405020304" pitchFamily="18" charset="0"/>
                <a:cs typeface="Times New Roman" panose="02020603050405020304" pitchFamily="18" charset="0"/>
              </a:rPr>
              <a:t>Trân</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trọng</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tự</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hào</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phát</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huy</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truyền</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thống</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tốt</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đẹp</a:t>
            </a:r>
            <a:r>
              <a:rPr lang="en-US" altLang="en-US" b="1" dirty="0">
                <a:solidFill>
                  <a:srgbClr val="FF0000"/>
                </a:solidFill>
                <a:latin typeface="Times New Roman" panose="02020603050405020304" pitchFamily="18" charset="0"/>
                <a:cs typeface="Times New Roman" panose="02020603050405020304" pitchFamily="18" charset="0"/>
              </a:rPr>
              <a:t>.</a:t>
            </a:r>
          </a:p>
          <a:p>
            <a:pPr algn="just" fontAlgn="base">
              <a:lnSpc>
                <a:spcPct val="100000"/>
              </a:lnSpc>
              <a:spcBef>
                <a:spcPct val="50000"/>
              </a:spcBef>
              <a:spcAft>
                <a:spcPct val="0"/>
              </a:spcAft>
              <a:buFontTx/>
              <a:buNone/>
            </a:pPr>
            <a:r>
              <a:rPr lang="en-US" altLang="en-US" b="1" dirty="0">
                <a:solidFill>
                  <a:srgbClr val="FF0000"/>
                </a:solidFill>
                <a:latin typeface="Times New Roman" panose="02020603050405020304" pitchFamily="18" charset="0"/>
                <a:cs typeface="Times New Roman" panose="02020603050405020304" pitchFamily="18" charset="0"/>
              </a:rPr>
              <a:t>-</a:t>
            </a:r>
            <a:r>
              <a:rPr lang="en-US" altLang="en-US" b="1" dirty="0" err="1">
                <a:solidFill>
                  <a:srgbClr val="FF0000"/>
                </a:solidFill>
                <a:latin typeface="Times New Roman" panose="02020603050405020304" pitchFamily="18" charset="0"/>
                <a:cs typeface="Times New Roman" panose="02020603050405020304" pitchFamily="18" charset="0"/>
              </a:rPr>
              <a:t>Phải</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sống</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trong</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sạch</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lương</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thiện</a:t>
            </a:r>
            <a:r>
              <a:rPr lang="en-US" altLang="en-US" b="1" dirty="0">
                <a:solidFill>
                  <a:srgbClr val="FF0000"/>
                </a:solidFill>
                <a:latin typeface="Times New Roman" panose="02020603050405020304" pitchFamily="18" charset="0"/>
                <a:cs typeface="Times New Roman" panose="02020603050405020304" pitchFamily="18" charset="0"/>
              </a:rPr>
              <a:t>.</a:t>
            </a:r>
          </a:p>
          <a:p>
            <a:pPr algn="just" fontAlgn="base">
              <a:lnSpc>
                <a:spcPct val="100000"/>
              </a:lnSpc>
              <a:spcBef>
                <a:spcPct val="50000"/>
              </a:spcBef>
              <a:spcAft>
                <a:spcPct val="0"/>
              </a:spcAft>
              <a:buFontTx/>
              <a:buNone/>
            </a:pPr>
            <a:r>
              <a:rPr lang="en-US" altLang="en-US" b="1" dirty="0">
                <a:solidFill>
                  <a:srgbClr val="FF0000"/>
                </a:solidFill>
                <a:latin typeface="Times New Roman" panose="02020603050405020304" pitchFamily="18" charset="0"/>
                <a:cs typeface="Times New Roman" panose="02020603050405020304" pitchFamily="18" charset="0"/>
              </a:rPr>
              <a:t>-</a:t>
            </a:r>
            <a:r>
              <a:rPr lang="en-US" altLang="en-US" b="1" dirty="0" err="1">
                <a:solidFill>
                  <a:srgbClr val="FF0000"/>
                </a:solidFill>
                <a:latin typeface="Times New Roman" panose="02020603050405020304" pitchFamily="18" charset="0"/>
                <a:cs typeface="Times New Roman" panose="02020603050405020304" pitchFamily="18" charset="0"/>
              </a:rPr>
              <a:t>Không</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làm</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điều</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gì</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tổn</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hại</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đến</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thanh</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danh</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gia</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đình</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dòng</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họ</a:t>
            </a:r>
            <a:r>
              <a:rPr lang="en-US" altLang="en-US" b="1"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809503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50"/>
                                        <p:tgtEl>
                                          <p:spTgt spid="8"/>
                                        </p:tgtEl>
                                      </p:cBhvr>
                                    </p:animEffect>
                                  </p:childTnLst>
                                </p:cTn>
                              </p:par>
                              <p:par>
                                <p:cTn id="8" presetID="42" presetClass="path" presetSubtype="0" fill="hold" nodeType="withEffect">
                                  <p:stCondLst>
                                    <p:cond delay="0"/>
                                  </p:stCondLst>
                                  <p:childTnLst>
                                    <p:animMotion origin="layout" path="M -0.12708 0.14745 L -0.07617 -0.04005 " pathEditMode="relative" rAng="0" ptsTypes="AA">
                                      <p:cBhvr>
                                        <p:cTn id="9" dur="750" fill="hold"/>
                                        <p:tgtEl>
                                          <p:spTgt spid="8"/>
                                        </p:tgtEl>
                                        <p:attrNameLst>
                                          <p:attrName>ppt_x</p:attrName>
                                          <p:attrName>ppt_y</p:attrName>
                                        </p:attrNameLst>
                                      </p:cBhvr>
                                      <p:rCtr x="2539" y="-9375"/>
                                    </p:animMotion>
                                  </p:childTnLst>
                                </p:cTn>
                              </p:par>
                            </p:childTnLst>
                          </p:cTn>
                        </p:par>
                        <p:par>
                          <p:cTn id="10" fill="hold">
                            <p:stCondLst>
                              <p:cond delay="750"/>
                            </p:stCondLst>
                            <p:childTnLst>
                              <p:par>
                                <p:cTn id="11" presetID="37" presetClass="entr" presetSubtype="0"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900" decel="100000" fill="hold"/>
                                        <p:tgtEl>
                                          <p:spTgt spid="11"/>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2786" name="Text Box 5"/>
          <p:cNvSpPr txBox="1">
            <a:spLocks noChangeArrowheads="1"/>
          </p:cNvSpPr>
          <p:nvPr/>
        </p:nvSpPr>
        <p:spPr bwMode="auto">
          <a:xfrm>
            <a:off x="6248400" y="1752600"/>
            <a:ext cx="2057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50000"/>
              </a:spcBef>
              <a:spcAft>
                <a:spcPct val="0"/>
              </a:spcAft>
              <a:buFontTx/>
              <a:buNone/>
            </a:pPr>
            <a:endParaRPr lang="en-US" altLang="en-US" sz="1800" b="1">
              <a:solidFill>
                <a:srgbClr val="5F5F5F"/>
              </a:solidFill>
              <a:latin typeface="Arial" panose="020B0604020202020204" pitchFamily="34" charset="0"/>
              <a:cs typeface="Arial" panose="020B0604020202020204" pitchFamily="34" charset="0"/>
            </a:endParaRPr>
          </a:p>
        </p:txBody>
      </p:sp>
      <p:sp>
        <p:nvSpPr>
          <p:cNvPr id="82950" name="Text Box 6"/>
          <p:cNvSpPr txBox="1">
            <a:spLocks noChangeArrowheads="1"/>
          </p:cNvSpPr>
          <p:nvPr/>
        </p:nvSpPr>
        <p:spPr bwMode="auto">
          <a:xfrm>
            <a:off x="3048000" y="914400"/>
            <a:ext cx="2438400" cy="523875"/>
          </a:xfrm>
          <a:prstGeom prst="rect">
            <a:avLst/>
          </a:prstGeom>
          <a:solidFill>
            <a:srgbClr val="CCFF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002060"/>
                </a:solidFill>
                <a:latin typeface="Times New Roman" panose="02020603050405020304" pitchFamily="18" charset="0"/>
                <a:cs typeface="Times New Roman" panose="02020603050405020304" pitchFamily="18" charset="0"/>
              </a:rPr>
              <a:t>NÊN</a:t>
            </a:r>
          </a:p>
        </p:txBody>
      </p:sp>
      <p:sp>
        <p:nvSpPr>
          <p:cNvPr id="82959" name="Text Box 15"/>
          <p:cNvSpPr txBox="1">
            <a:spLocks noChangeArrowheads="1"/>
          </p:cNvSpPr>
          <p:nvPr/>
        </p:nvSpPr>
        <p:spPr bwMode="auto">
          <a:xfrm>
            <a:off x="6248400" y="914400"/>
            <a:ext cx="2514600" cy="523875"/>
          </a:xfrm>
          <a:prstGeom prst="rect">
            <a:avLst/>
          </a:prstGeom>
          <a:solidFill>
            <a:srgbClr val="CCFF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002060"/>
                </a:solidFill>
                <a:latin typeface="Times New Roman" panose="02020603050405020304" pitchFamily="18" charset="0"/>
                <a:cs typeface="Times New Roman" panose="02020603050405020304" pitchFamily="18" charset="0"/>
              </a:rPr>
              <a:t>KHÔNG NÊN</a:t>
            </a:r>
          </a:p>
        </p:txBody>
      </p:sp>
      <p:sp>
        <p:nvSpPr>
          <p:cNvPr id="82960" name="Text Box 16"/>
          <p:cNvSpPr txBox="1">
            <a:spLocks noChangeArrowheads="1"/>
          </p:cNvSpPr>
          <p:nvPr/>
        </p:nvSpPr>
        <p:spPr bwMode="auto">
          <a:xfrm>
            <a:off x="3276600" y="2133600"/>
            <a:ext cx="2057400" cy="523875"/>
          </a:xfrm>
          <a:prstGeom prst="rect">
            <a:avLst/>
          </a:prstGeom>
          <a:solidFill>
            <a:srgbClr val="FFCC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002060"/>
                </a:solidFill>
                <a:latin typeface="Times New Roman" panose="02020603050405020304" pitchFamily="18" charset="0"/>
                <a:cs typeface="Times New Roman" panose="02020603050405020304" pitchFamily="18" charset="0"/>
              </a:rPr>
              <a:t>Yêu nước</a:t>
            </a:r>
          </a:p>
        </p:txBody>
      </p:sp>
      <p:sp>
        <p:nvSpPr>
          <p:cNvPr id="82961" name="Text Box 17"/>
          <p:cNvSpPr txBox="1">
            <a:spLocks noChangeArrowheads="1"/>
          </p:cNvSpPr>
          <p:nvPr/>
        </p:nvSpPr>
        <p:spPr bwMode="auto">
          <a:xfrm>
            <a:off x="3276600" y="2971800"/>
            <a:ext cx="2057400" cy="523875"/>
          </a:xfrm>
          <a:prstGeom prst="rect">
            <a:avLst/>
          </a:prstGeom>
          <a:solidFill>
            <a:srgbClr val="FFCC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002060"/>
                </a:solidFill>
                <a:latin typeface="Times New Roman" panose="02020603050405020304" pitchFamily="18" charset="0"/>
                <a:cs typeface="Times New Roman" panose="02020603050405020304" pitchFamily="18" charset="0"/>
              </a:rPr>
              <a:t>Lười biếng</a:t>
            </a:r>
          </a:p>
        </p:txBody>
      </p:sp>
      <p:sp>
        <p:nvSpPr>
          <p:cNvPr id="82962" name="Text Box 18"/>
          <p:cNvSpPr txBox="1">
            <a:spLocks noChangeArrowheads="1"/>
          </p:cNvSpPr>
          <p:nvPr/>
        </p:nvSpPr>
        <p:spPr bwMode="auto">
          <a:xfrm>
            <a:off x="3276600" y="3657600"/>
            <a:ext cx="2057400" cy="523875"/>
          </a:xfrm>
          <a:prstGeom prst="rect">
            <a:avLst/>
          </a:prstGeom>
          <a:solidFill>
            <a:srgbClr val="FFCC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002060"/>
                </a:solidFill>
                <a:latin typeface="Times New Roman" panose="02020603050405020304" pitchFamily="18" charset="0"/>
                <a:cs typeface="Times New Roman" panose="02020603050405020304" pitchFamily="18" charset="0"/>
              </a:rPr>
              <a:t>Biết ơn</a:t>
            </a:r>
          </a:p>
        </p:txBody>
      </p:sp>
      <p:sp>
        <p:nvSpPr>
          <p:cNvPr id="82963" name="Text Box 19"/>
          <p:cNvSpPr txBox="1">
            <a:spLocks noChangeArrowheads="1"/>
          </p:cNvSpPr>
          <p:nvPr/>
        </p:nvSpPr>
        <p:spPr bwMode="auto">
          <a:xfrm>
            <a:off x="3276600" y="4419600"/>
            <a:ext cx="2057400" cy="523875"/>
          </a:xfrm>
          <a:prstGeom prst="rect">
            <a:avLst/>
          </a:prstGeom>
          <a:solidFill>
            <a:srgbClr val="FFCC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dirty="0" err="1">
                <a:solidFill>
                  <a:srgbClr val="002060"/>
                </a:solidFill>
                <a:latin typeface="Times New Roman" panose="02020603050405020304" pitchFamily="18" charset="0"/>
                <a:cs typeface="Times New Roman" panose="02020603050405020304" pitchFamily="18" charset="0"/>
              </a:rPr>
              <a:t>Độc</a:t>
            </a:r>
            <a:r>
              <a:rPr lang="en-US" altLang="en-US" b="1" dirty="0">
                <a:solidFill>
                  <a:srgbClr val="002060"/>
                </a:solidFill>
                <a:latin typeface="Times New Roman" panose="02020603050405020304" pitchFamily="18" charset="0"/>
                <a:cs typeface="Times New Roman" panose="02020603050405020304" pitchFamily="18" charset="0"/>
              </a:rPr>
              <a:t> </a:t>
            </a:r>
            <a:r>
              <a:rPr lang="en-US" altLang="en-US" b="1" dirty="0" err="1">
                <a:solidFill>
                  <a:srgbClr val="002060"/>
                </a:solidFill>
                <a:latin typeface="Times New Roman" panose="02020603050405020304" pitchFamily="18" charset="0"/>
                <a:cs typeface="Times New Roman" panose="02020603050405020304" pitchFamily="18" charset="0"/>
              </a:rPr>
              <a:t>ác</a:t>
            </a:r>
            <a:endParaRPr lang="en-US" altLang="en-US" b="1" dirty="0">
              <a:solidFill>
                <a:srgbClr val="002060"/>
              </a:solidFill>
              <a:latin typeface="Times New Roman" panose="02020603050405020304" pitchFamily="18" charset="0"/>
              <a:cs typeface="Times New Roman" panose="02020603050405020304" pitchFamily="18" charset="0"/>
            </a:endParaRPr>
          </a:p>
        </p:txBody>
      </p:sp>
      <p:sp>
        <p:nvSpPr>
          <p:cNvPr id="82964" name="Text Box 20"/>
          <p:cNvSpPr txBox="1">
            <a:spLocks noChangeArrowheads="1"/>
          </p:cNvSpPr>
          <p:nvPr/>
        </p:nvSpPr>
        <p:spPr bwMode="auto">
          <a:xfrm>
            <a:off x="3276600" y="5105400"/>
            <a:ext cx="2057400" cy="523875"/>
          </a:xfrm>
          <a:prstGeom prst="rect">
            <a:avLst/>
          </a:prstGeom>
          <a:solidFill>
            <a:srgbClr val="FFCC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002060"/>
                </a:solidFill>
                <a:latin typeface="Times New Roman" panose="02020603050405020304" pitchFamily="18" charset="0"/>
                <a:cs typeface="Times New Roman" panose="02020603050405020304" pitchFamily="18" charset="0"/>
              </a:rPr>
              <a:t>Trung thực</a:t>
            </a:r>
          </a:p>
        </p:txBody>
      </p:sp>
      <p:sp>
        <p:nvSpPr>
          <p:cNvPr id="82965" name="Text Box 21"/>
          <p:cNvSpPr txBox="1">
            <a:spLocks noChangeArrowheads="1"/>
          </p:cNvSpPr>
          <p:nvPr/>
        </p:nvSpPr>
        <p:spPr bwMode="auto">
          <a:xfrm>
            <a:off x="6400800" y="4343400"/>
            <a:ext cx="2057400" cy="523875"/>
          </a:xfrm>
          <a:prstGeom prst="rect">
            <a:avLst/>
          </a:prstGeom>
          <a:solidFill>
            <a:srgbClr val="FFCC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002060"/>
                </a:solidFill>
                <a:latin typeface="Times New Roman" panose="02020603050405020304" pitchFamily="18" charset="0"/>
                <a:cs typeface="Times New Roman" panose="02020603050405020304" pitchFamily="18" charset="0"/>
              </a:rPr>
              <a:t>Vô ơn</a:t>
            </a:r>
          </a:p>
        </p:txBody>
      </p:sp>
      <p:sp>
        <p:nvSpPr>
          <p:cNvPr id="82966" name="Text Box 22"/>
          <p:cNvSpPr txBox="1">
            <a:spLocks noChangeArrowheads="1"/>
          </p:cNvSpPr>
          <p:nvPr/>
        </p:nvSpPr>
        <p:spPr bwMode="auto">
          <a:xfrm>
            <a:off x="6400800" y="2057400"/>
            <a:ext cx="2057400" cy="523875"/>
          </a:xfrm>
          <a:prstGeom prst="rect">
            <a:avLst/>
          </a:prstGeom>
          <a:solidFill>
            <a:srgbClr val="FFCC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002060"/>
                </a:solidFill>
                <a:latin typeface="Times New Roman" panose="02020603050405020304" pitchFamily="18" charset="0"/>
                <a:cs typeface="Times New Roman" panose="02020603050405020304" pitchFamily="18" charset="0"/>
              </a:rPr>
              <a:t>Chăm chỉ</a:t>
            </a:r>
          </a:p>
        </p:txBody>
      </p:sp>
      <p:sp>
        <p:nvSpPr>
          <p:cNvPr id="82967" name="Text Box 23"/>
          <p:cNvSpPr txBox="1">
            <a:spLocks noChangeArrowheads="1"/>
          </p:cNvSpPr>
          <p:nvPr/>
        </p:nvSpPr>
        <p:spPr bwMode="auto">
          <a:xfrm>
            <a:off x="6400800" y="2895600"/>
            <a:ext cx="2057400" cy="523875"/>
          </a:xfrm>
          <a:prstGeom prst="rect">
            <a:avLst/>
          </a:prstGeom>
          <a:solidFill>
            <a:srgbClr val="FFCC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002060"/>
                </a:solidFill>
                <a:latin typeface="Times New Roman" panose="02020603050405020304" pitchFamily="18" charset="0"/>
                <a:cs typeface="Times New Roman" panose="02020603050405020304" pitchFamily="18" charset="0"/>
              </a:rPr>
              <a:t>Chia rẽ</a:t>
            </a:r>
          </a:p>
        </p:txBody>
      </p:sp>
      <p:sp>
        <p:nvSpPr>
          <p:cNvPr id="82968" name="Text Box 24"/>
          <p:cNvSpPr txBox="1">
            <a:spLocks noChangeArrowheads="1"/>
          </p:cNvSpPr>
          <p:nvPr/>
        </p:nvSpPr>
        <p:spPr bwMode="auto">
          <a:xfrm>
            <a:off x="6400800" y="3581400"/>
            <a:ext cx="2057400" cy="523875"/>
          </a:xfrm>
          <a:prstGeom prst="rect">
            <a:avLst/>
          </a:prstGeom>
          <a:solidFill>
            <a:srgbClr val="FFCC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002060"/>
                </a:solidFill>
                <a:latin typeface="Times New Roman" panose="02020603050405020304" pitchFamily="18" charset="0"/>
                <a:cs typeface="Times New Roman" panose="02020603050405020304" pitchFamily="18" charset="0"/>
              </a:rPr>
              <a:t>Dối trá</a:t>
            </a:r>
          </a:p>
        </p:txBody>
      </p:sp>
      <p:sp>
        <p:nvSpPr>
          <p:cNvPr id="82971" name="Text Box 27"/>
          <p:cNvSpPr txBox="1">
            <a:spLocks noChangeArrowheads="1"/>
          </p:cNvSpPr>
          <p:nvPr/>
        </p:nvSpPr>
        <p:spPr bwMode="auto">
          <a:xfrm>
            <a:off x="6400800" y="5105400"/>
            <a:ext cx="2057400" cy="523875"/>
          </a:xfrm>
          <a:prstGeom prst="rect">
            <a:avLst/>
          </a:prstGeom>
          <a:solidFill>
            <a:srgbClr val="FFCC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002060"/>
                </a:solidFill>
                <a:latin typeface="Times New Roman" panose="02020603050405020304" pitchFamily="18" charset="0"/>
                <a:cs typeface="Times New Roman" panose="02020603050405020304" pitchFamily="18" charset="0"/>
              </a:rPr>
              <a:t>Nhân ái</a:t>
            </a:r>
          </a:p>
        </p:txBody>
      </p:sp>
      <p:sp>
        <p:nvSpPr>
          <p:cNvPr id="82972" name="Text Box 28"/>
          <p:cNvSpPr txBox="1">
            <a:spLocks noChangeArrowheads="1"/>
          </p:cNvSpPr>
          <p:nvPr/>
        </p:nvSpPr>
        <p:spPr bwMode="auto">
          <a:xfrm>
            <a:off x="3276600" y="5867400"/>
            <a:ext cx="2057400" cy="523875"/>
          </a:xfrm>
          <a:prstGeom prst="rect">
            <a:avLst/>
          </a:prstGeom>
          <a:solidFill>
            <a:srgbClr val="FFCC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002060"/>
                </a:solidFill>
                <a:latin typeface="Times New Roman" panose="02020603050405020304" pitchFamily="18" charset="0"/>
                <a:cs typeface="Times New Roman" panose="02020603050405020304" pitchFamily="18" charset="0"/>
              </a:rPr>
              <a:t>Đoàn kết</a:t>
            </a:r>
          </a:p>
        </p:txBody>
      </p:sp>
      <p:sp>
        <p:nvSpPr>
          <p:cNvPr id="82973" name="Text Box 29"/>
          <p:cNvSpPr txBox="1">
            <a:spLocks noChangeArrowheads="1"/>
          </p:cNvSpPr>
          <p:nvPr/>
        </p:nvSpPr>
        <p:spPr bwMode="auto">
          <a:xfrm>
            <a:off x="6400800" y="5791200"/>
            <a:ext cx="2057400" cy="523875"/>
          </a:xfrm>
          <a:prstGeom prst="rect">
            <a:avLst/>
          </a:prstGeom>
          <a:solidFill>
            <a:srgbClr val="FFCC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002060"/>
                </a:solidFill>
                <a:latin typeface="Times New Roman" panose="02020603050405020304" pitchFamily="18" charset="0"/>
                <a:cs typeface="Times New Roman" panose="02020603050405020304" pitchFamily="18" charset="0"/>
              </a:rPr>
              <a:t>Phản bội</a:t>
            </a:r>
          </a:p>
        </p:txBody>
      </p:sp>
      <p:grpSp>
        <p:nvGrpSpPr>
          <p:cNvPr id="82987" name="Group 43"/>
          <p:cNvGrpSpPr>
            <a:grpSpLocks/>
          </p:cNvGrpSpPr>
          <p:nvPr/>
        </p:nvGrpSpPr>
        <p:grpSpPr bwMode="auto">
          <a:xfrm>
            <a:off x="3259563" y="2133600"/>
            <a:ext cx="2089150" cy="4257675"/>
            <a:chOff x="1118" y="1317"/>
            <a:chExt cx="1316" cy="2682"/>
          </a:xfrm>
        </p:grpSpPr>
        <p:grpSp>
          <p:nvGrpSpPr>
            <p:cNvPr id="1142811" name="Group 42"/>
            <p:cNvGrpSpPr>
              <a:grpSpLocks/>
            </p:cNvGrpSpPr>
            <p:nvPr/>
          </p:nvGrpSpPr>
          <p:grpSpPr bwMode="auto">
            <a:xfrm>
              <a:off x="1118" y="1317"/>
              <a:ext cx="1312" cy="2214"/>
              <a:chOff x="1118" y="1317"/>
              <a:chExt cx="1312" cy="2214"/>
            </a:xfrm>
          </p:grpSpPr>
          <p:sp>
            <p:nvSpPr>
              <p:cNvPr id="1142813" name="Text Box 30"/>
              <p:cNvSpPr txBox="1">
                <a:spLocks noChangeArrowheads="1"/>
              </p:cNvSpPr>
              <p:nvPr/>
            </p:nvSpPr>
            <p:spPr bwMode="auto">
              <a:xfrm>
                <a:off x="1120" y="1317"/>
                <a:ext cx="1296" cy="330"/>
              </a:xfrm>
              <a:prstGeom prst="rect">
                <a:avLst/>
              </a:prstGeom>
              <a:solidFill>
                <a:srgbClr val="FFFF99"/>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0000FF"/>
                    </a:solidFill>
                    <a:latin typeface="Times New Roman" panose="02020603050405020304" pitchFamily="18" charset="0"/>
                    <a:cs typeface="Times New Roman" panose="02020603050405020304" pitchFamily="18" charset="0"/>
                  </a:rPr>
                  <a:t>Yêu nước</a:t>
                </a:r>
              </a:p>
            </p:txBody>
          </p:sp>
          <p:sp>
            <p:nvSpPr>
              <p:cNvPr id="1142814" name="Text Box 31"/>
              <p:cNvSpPr txBox="1">
                <a:spLocks noChangeArrowheads="1"/>
              </p:cNvSpPr>
              <p:nvPr/>
            </p:nvSpPr>
            <p:spPr bwMode="auto">
              <a:xfrm>
                <a:off x="1120" y="1854"/>
                <a:ext cx="1296" cy="330"/>
              </a:xfrm>
              <a:prstGeom prst="rect">
                <a:avLst/>
              </a:prstGeom>
              <a:solidFill>
                <a:srgbClr val="FFFF99"/>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0000FF"/>
                    </a:solidFill>
                    <a:latin typeface="Times New Roman" panose="02020603050405020304" pitchFamily="18" charset="0"/>
                    <a:cs typeface="Times New Roman" panose="02020603050405020304" pitchFamily="18" charset="0"/>
                  </a:rPr>
                  <a:t>Chăm chỉ</a:t>
                </a:r>
              </a:p>
            </p:txBody>
          </p:sp>
          <p:sp>
            <p:nvSpPr>
              <p:cNvPr id="1142815" name="Text Box 32"/>
              <p:cNvSpPr txBox="1">
                <a:spLocks noChangeArrowheads="1"/>
              </p:cNvSpPr>
              <p:nvPr/>
            </p:nvSpPr>
            <p:spPr bwMode="auto">
              <a:xfrm>
                <a:off x="1120" y="2298"/>
                <a:ext cx="1296" cy="330"/>
              </a:xfrm>
              <a:prstGeom prst="rect">
                <a:avLst/>
              </a:prstGeom>
              <a:solidFill>
                <a:srgbClr val="FFFF99"/>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0000FF"/>
                    </a:solidFill>
                    <a:latin typeface="Times New Roman" panose="02020603050405020304" pitchFamily="18" charset="0"/>
                    <a:cs typeface="Times New Roman" panose="02020603050405020304" pitchFamily="18" charset="0"/>
                  </a:rPr>
                  <a:t>Biết ơn</a:t>
                </a:r>
              </a:p>
            </p:txBody>
          </p:sp>
          <p:sp>
            <p:nvSpPr>
              <p:cNvPr id="1142816" name="Text Box 33"/>
              <p:cNvSpPr txBox="1">
                <a:spLocks noChangeArrowheads="1"/>
              </p:cNvSpPr>
              <p:nvPr/>
            </p:nvSpPr>
            <p:spPr bwMode="auto">
              <a:xfrm>
                <a:off x="1134" y="2763"/>
                <a:ext cx="1296" cy="330"/>
              </a:xfrm>
              <a:prstGeom prst="rect">
                <a:avLst/>
              </a:prstGeom>
              <a:solidFill>
                <a:srgbClr val="FFFF99"/>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dirty="0" err="1">
                    <a:solidFill>
                      <a:srgbClr val="0000FF"/>
                    </a:solidFill>
                    <a:latin typeface="Times New Roman" panose="02020603050405020304" pitchFamily="18" charset="0"/>
                    <a:cs typeface="Times New Roman" panose="02020603050405020304" pitchFamily="18" charset="0"/>
                  </a:rPr>
                  <a:t>Nhân</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ái</a:t>
                </a:r>
                <a:endParaRPr lang="en-US" altLang="en-US" b="1" dirty="0">
                  <a:solidFill>
                    <a:srgbClr val="0000FF"/>
                  </a:solidFill>
                  <a:latin typeface="Times New Roman" panose="02020603050405020304" pitchFamily="18" charset="0"/>
                  <a:cs typeface="Times New Roman" panose="02020603050405020304" pitchFamily="18" charset="0"/>
                </a:endParaRPr>
              </a:p>
            </p:txBody>
          </p:sp>
          <p:sp>
            <p:nvSpPr>
              <p:cNvPr id="1142817" name="Text Box 34"/>
              <p:cNvSpPr txBox="1">
                <a:spLocks noChangeArrowheads="1"/>
              </p:cNvSpPr>
              <p:nvPr/>
            </p:nvSpPr>
            <p:spPr bwMode="auto">
              <a:xfrm>
                <a:off x="1118" y="3201"/>
                <a:ext cx="1296" cy="330"/>
              </a:xfrm>
              <a:prstGeom prst="rect">
                <a:avLst/>
              </a:prstGeom>
              <a:solidFill>
                <a:srgbClr val="FFFF99"/>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0000FF"/>
                    </a:solidFill>
                    <a:latin typeface="Times New Roman" panose="02020603050405020304" pitchFamily="18" charset="0"/>
                    <a:cs typeface="Times New Roman" panose="02020603050405020304" pitchFamily="18" charset="0"/>
                  </a:rPr>
                  <a:t>Trung thực</a:t>
                </a:r>
              </a:p>
            </p:txBody>
          </p:sp>
        </p:grpSp>
        <p:sp>
          <p:nvSpPr>
            <p:cNvPr id="1142812" name="Text Box 35"/>
            <p:cNvSpPr txBox="1">
              <a:spLocks noChangeArrowheads="1"/>
            </p:cNvSpPr>
            <p:nvPr/>
          </p:nvSpPr>
          <p:spPr bwMode="auto">
            <a:xfrm>
              <a:off x="1138" y="3669"/>
              <a:ext cx="1296" cy="330"/>
            </a:xfrm>
            <a:prstGeom prst="rect">
              <a:avLst/>
            </a:prstGeom>
            <a:solidFill>
              <a:srgbClr val="FFFF99"/>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0000FF"/>
                  </a:solidFill>
                  <a:latin typeface="Times New Roman" panose="02020603050405020304" pitchFamily="18" charset="0"/>
                  <a:cs typeface="Times New Roman" panose="02020603050405020304" pitchFamily="18" charset="0"/>
                </a:rPr>
                <a:t>Đoàn kết</a:t>
              </a:r>
            </a:p>
          </p:txBody>
        </p:sp>
      </p:grpSp>
      <p:grpSp>
        <p:nvGrpSpPr>
          <p:cNvPr id="82989" name="Group 45"/>
          <p:cNvGrpSpPr>
            <a:grpSpLocks/>
          </p:cNvGrpSpPr>
          <p:nvPr/>
        </p:nvGrpSpPr>
        <p:grpSpPr bwMode="auto">
          <a:xfrm>
            <a:off x="6392863" y="2049463"/>
            <a:ext cx="2082800" cy="4273550"/>
            <a:chOff x="3067" y="1291"/>
            <a:chExt cx="1312" cy="2692"/>
          </a:xfrm>
        </p:grpSpPr>
        <p:grpSp>
          <p:nvGrpSpPr>
            <p:cNvPr id="1142804" name="Group 44"/>
            <p:cNvGrpSpPr>
              <a:grpSpLocks/>
            </p:cNvGrpSpPr>
            <p:nvPr/>
          </p:nvGrpSpPr>
          <p:grpSpPr bwMode="auto">
            <a:xfrm>
              <a:off x="3067" y="1291"/>
              <a:ext cx="1312" cy="2244"/>
              <a:chOff x="3067" y="1291"/>
              <a:chExt cx="1312" cy="2244"/>
            </a:xfrm>
          </p:grpSpPr>
          <p:sp>
            <p:nvSpPr>
              <p:cNvPr id="25622" name="Text Box 36"/>
              <p:cNvSpPr txBox="1">
                <a:spLocks noChangeArrowheads="1"/>
              </p:cNvSpPr>
              <p:nvPr/>
            </p:nvSpPr>
            <p:spPr bwMode="auto">
              <a:xfrm>
                <a:off x="3083" y="1291"/>
                <a:ext cx="1296" cy="330"/>
              </a:xfrm>
              <a:prstGeom prst="rect">
                <a:avLst/>
              </a:prstGeom>
              <a:solidFill>
                <a:srgbClr val="FFFFCC"/>
              </a:solidFill>
              <a:ln>
                <a:headEnd/>
                <a:tailEnd/>
              </a:ln>
            </p:spPr>
            <p:style>
              <a:lnRef idx="2">
                <a:schemeClr val="dk1"/>
              </a:lnRef>
              <a:fillRef idx="1">
                <a:schemeClr val="lt1"/>
              </a:fillRef>
              <a:effectRef idx="0">
                <a:schemeClr val="dk1"/>
              </a:effectRef>
              <a:fontRef idx="minor">
                <a:schemeClr val="dk1"/>
              </a:fontRef>
            </p:style>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algn="ctr" eaLnBrk="1" fontAlgn="base" hangingPunct="1">
                  <a:spcBef>
                    <a:spcPct val="50000"/>
                  </a:spcBef>
                  <a:spcAft>
                    <a:spcPct val="0"/>
                  </a:spcAft>
                  <a:defRPr/>
                </a:pPr>
                <a:r>
                  <a:rPr lang="en-US" sz="2800" dirty="0" err="1">
                    <a:solidFill>
                      <a:srgbClr val="0000FF"/>
                    </a:solidFill>
                    <a:latin typeface="Times New Roman" pitchFamily="18" charset="0"/>
                    <a:cs typeface="Times New Roman" pitchFamily="18" charset="0"/>
                  </a:rPr>
                  <a:t>Phản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bội</a:t>
                </a:r>
                <a:endParaRPr lang="en-US" sz="2800" dirty="0">
                  <a:solidFill>
                    <a:srgbClr val="0000FF"/>
                  </a:solidFill>
                  <a:latin typeface="Times New Roman" pitchFamily="18" charset="0"/>
                  <a:cs typeface="Times New Roman" pitchFamily="18" charset="0"/>
                </a:endParaRPr>
              </a:p>
            </p:txBody>
          </p:sp>
          <p:sp>
            <p:nvSpPr>
              <p:cNvPr id="1142807" name="Text Box 37"/>
              <p:cNvSpPr txBox="1">
                <a:spLocks noChangeArrowheads="1"/>
              </p:cNvSpPr>
              <p:nvPr/>
            </p:nvSpPr>
            <p:spPr bwMode="auto">
              <a:xfrm>
                <a:off x="3078" y="1816"/>
                <a:ext cx="1296" cy="330"/>
              </a:xfrm>
              <a:prstGeom prst="rect">
                <a:avLst/>
              </a:prstGeom>
              <a:solidFill>
                <a:srgbClr val="FFFF99"/>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0000FF"/>
                    </a:solidFill>
                    <a:latin typeface="Times New Roman" panose="02020603050405020304" pitchFamily="18" charset="0"/>
                    <a:cs typeface="Times New Roman" panose="02020603050405020304" pitchFamily="18" charset="0"/>
                  </a:rPr>
                  <a:t>Lười biếng</a:t>
                </a:r>
              </a:p>
            </p:txBody>
          </p:sp>
          <p:sp>
            <p:nvSpPr>
              <p:cNvPr id="1142808" name="Text Box 38"/>
              <p:cNvSpPr txBox="1">
                <a:spLocks noChangeArrowheads="1"/>
              </p:cNvSpPr>
              <p:nvPr/>
            </p:nvSpPr>
            <p:spPr bwMode="auto">
              <a:xfrm>
                <a:off x="3072" y="2256"/>
                <a:ext cx="1296" cy="330"/>
              </a:xfrm>
              <a:prstGeom prst="rect">
                <a:avLst/>
              </a:prstGeom>
              <a:solidFill>
                <a:srgbClr val="FFFF99"/>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0000FF"/>
                    </a:solidFill>
                    <a:latin typeface="Times New Roman" panose="02020603050405020304" pitchFamily="18" charset="0"/>
                    <a:cs typeface="Times New Roman" panose="02020603050405020304" pitchFamily="18" charset="0"/>
                  </a:rPr>
                  <a:t>Vô ơn</a:t>
                </a:r>
              </a:p>
            </p:txBody>
          </p:sp>
          <p:sp>
            <p:nvSpPr>
              <p:cNvPr id="1142809" name="Text Box 39"/>
              <p:cNvSpPr txBox="1">
                <a:spLocks noChangeArrowheads="1"/>
              </p:cNvSpPr>
              <p:nvPr/>
            </p:nvSpPr>
            <p:spPr bwMode="auto">
              <a:xfrm>
                <a:off x="3067" y="2734"/>
                <a:ext cx="1296" cy="330"/>
              </a:xfrm>
              <a:prstGeom prst="rect">
                <a:avLst/>
              </a:prstGeom>
              <a:solidFill>
                <a:srgbClr val="FFFF99"/>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dirty="0" err="1">
                    <a:solidFill>
                      <a:srgbClr val="0000FF"/>
                    </a:solidFill>
                    <a:latin typeface="Times New Roman" panose="02020603050405020304" pitchFamily="18" charset="0"/>
                    <a:cs typeface="Times New Roman" panose="02020603050405020304" pitchFamily="18" charset="0"/>
                  </a:rPr>
                  <a:t>Độc</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ác</a:t>
                </a:r>
                <a:endParaRPr lang="en-US" altLang="en-US" b="1" dirty="0">
                  <a:solidFill>
                    <a:srgbClr val="0000FF"/>
                  </a:solidFill>
                  <a:latin typeface="Times New Roman" panose="02020603050405020304" pitchFamily="18" charset="0"/>
                  <a:cs typeface="Times New Roman" panose="02020603050405020304" pitchFamily="18" charset="0"/>
                </a:endParaRPr>
              </a:p>
            </p:txBody>
          </p:sp>
          <p:sp>
            <p:nvSpPr>
              <p:cNvPr id="1142810" name="Text Box 40"/>
              <p:cNvSpPr txBox="1">
                <a:spLocks noChangeArrowheads="1"/>
              </p:cNvSpPr>
              <p:nvPr/>
            </p:nvSpPr>
            <p:spPr bwMode="auto">
              <a:xfrm>
                <a:off x="3072" y="3205"/>
                <a:ext cx="1296" cy="330"/>
              </a:xfrm>
              <a:prstGeom prst="rect">
                <a:avLst/>
              </a:prstGeom>
              <a:solidFill>
                <a:srgbClr val="FFFF99"/>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dirty="0" err="1">
                    <a:solidFill>
                      <a:srgbClr val="0000FF"/>
                    </a:solidFill>
                    <a:latin typeface="Times New Roman" panose="02020603050405020304" pitchFamily="18" charset="0"/>
                    <a:cs typeface="Times New Roman" panose="02020603050405020304" pitchFamily="18" charset="0"/>
                  </a:rPr>
                  <a:t>Dối</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trá</a:t>
                </a:r>
                <a:endParaRPr lang="en-US" altLang="en-US" b="1" dirty="0">
                  <a:solidFill>
                    <a:srgbClr val="0000FF"/>
                  </a:solidFill>
                  <a:latin typeface="Times New Roman" panose="02020603050405020304" pitchFamily="18" charset="0"/>
                  <a:cs typeface="Times New Roman" panose="02020603050405020304" pitchFamily="18" charset="0"/>
                </a:endParaRPr>
              </a:p>
            </p:txBody>
          </p:sp>
        </p:grpSp>
        <p:sp>
          <p:nvSpPr>
            <p:cNvPr id="1142805" name="Text Box 41"/>
            <p:cNvSpPr txBox="1">
              <a:spLocks noChangeArrowheads="1"/>
            </p:cNvSpPr>
            <p:nvPr/>
          </p:nvSpPr>
          <p:spPr bwMode="auto">
            <a:xfrm>
              <a:off x="3072" y="3653"/>
              <a:ext cx="1296" cy="330"/>
            </a:xfrm>
            <a:prstGeom prst="rect">
              <a:avLst/>
            </a:prstGeom>
            <a:solidFill>
              <a:srgbClr val="FFFF99"/>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0000FF"/>
                  </a:solidFill>
                  <a:latin typeface="Times New Roman" panose="02020603050405020304" pitchFamily="18" charset="0"/>
                  <a:cs typeface="Times New Roman" panose="02020603050405020304" pitchFamily="18" charset="0"/>
                </a:rPr>
                <a:t>Chia rẽ</a:t>
              </a:r>
            </a:p>
          </p:txBody>
        </p:sp>
      </p:grpSp>
      <p:sp>
        <p:nvSpPr>
          <p:cNvPr id="82990" name="Text Box 46"/>
          <p:cNvSpPr txBox="1">
            <a:spLocks noChangeArrowheads="1"/>
          </p:cNvSpPr>
          <p:nvPr/>
        </p:nvSpPr>
        <p:spPr bwMode="auto">
          <a:xfrm>
            <a:off x="3810000" y="914400"/>
            <a:ext cx="4953000" cy="523875"/>
          </a:xfrm>
          <a:prstGeom prst="rect">
            <a:avLst/>
          </a:prstGeom>
          <a:solidFill>
            <a:srgbClr val="CCFFCC"/>
          </a:solidFill>
          <a:ln w="3810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0000FF"/>
                </a:solidFill>
                <a:latin typeface="Times New Roman" panose="02020603050405020304" pitchFamily="18" charset="0"/>
                <a:cs typeface="Times New Roman" panose="02020603050405020304" pitchFamily="18" charset="0"/>
              </a:rPr>
              <a:t>NÊN HAY KHÔNG NÊN</a:t>
            </a:r>
          </a:p>
        </p:txBody>
      </p:sp>
      <p:pic>
        <p:nvPicPr>
          <p:cNvPr id="34" name="图片 5"/>
          <p:cNvPicPr>
            <a:picLocks noChangeAspect="1"/>
          </p:cNvPicPr>
          <p:nvPr/>
        </p:nvPicPr>
        <p:blipFill>
          <a:blip r:embed="rId2">
            <a:extLst>
              <a:ext uri="{28A0092B-C50C-407E-A947-70E740481C1C}">
                <a14:useLocalDpi xmlns:a14="http://schemas.microsoft.com/office/drawing/2010/main" val="0"/>
              </a:ext>
            </a:extLst>
          </a:blip>
          <a:srcRect l="40933" t="24564" r="38580" b="26282"/>
          <a:stretch>
            <a:fillRect/>
          </a:stretch>
        </p:blipFill>
        <p:spPr bwMode="auto">
          <a:xfrm>
            <a:off x="-38949" y="3474244"/>
            <a:ext cx="1805245" cy="325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图片 8" descr="6fc417983c9675ce1b60e983870aeb8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442" y="181119"/>
            <a:ext cx="2029377" cy="1971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27639" y="4181475"/>
            <a:ext cx="1069764" cy="2526601"/>
          </a:xfrm>
          <a:prstGeom prst="rect">
            <a:avLst/>
          </a:prstGeom>
        </p:spPr>
      </p:pic>
      <p:pic>
        <p:nvPicPr>
          <p:cNvPr id="37"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07577" y="2950197"/>
            <a:ext cx="2222512" cy="1967878"/>
          </a:xfrm>
          <a:prstGeom prst="rect">
            <a:avLst/>
          </a:prstGeom>
        </p:spPr>
      </p:pic>
      <p:pic>
        <p:nvPicPr>
          <p:cNvPr id="38"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89252" y="974417"/>
            <a:ext cx="2203537" cy="1795734"/>
          </a:xfrm>
          <a:prstGeom prst="rect">
            <a:avLst/>
          </a:prstGeom>
        </p:spPr>
      </p:pic>
      <p:pic>
        <p:nvPicPr>
          <p:cNvPr id="39" name="Picture 38" descr="58PIC58PIC58PIC58PICHsaGKG559akDq_PIC2018.png"/>
          <p:cNvPicPr>
            <a:picLocks noChangeAspect="1"/>
          </p:cNvPicPr>
          <p:nvPr/>
        </p:nvPicPr>
        <p:blipFill>
          <a:blip r:embed="rId7" cstate="print"/>
          <a:srcRect l="7143" t="16071" r="5357" b="14286"/>
          <a:stretch>
            <a:fillRect/>
          </a:stretch>
        </p:blipFill>
        <p:spPr>
          <a:xfrm>
            <a:off x="2215819" y="-132916"/>
            <a:ext cx="7241309" cy="7647708"/>
          </a:xfrm>
          <a:prstGeom prst="rect">
            <a:avLst/>
          </a:prstGeom>
        </p:spPr>
      </p:pic>
    </p:spTree>
    <p:extLst>
      <p:ext uri="{BB962C8B-B14F-4D97-AF65-F5344CB8AC3E}">
        <p14:creationId xmlns:p14="http://schemas.microsoft.com/office/powerpoint/2010/main" val="2370557629"/>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82990"/>
                                        </p:tgtEl>
                                        <p:attrNameLst>
                                          <p:attrName>style.visibility</p:attrName>
                                        </p:attrNameLst>
                                      </p:cBhvr>
                                      <p:to>
                                        <p:strVal val="visible"/>
                                      </p:to>
                                    </p:set>
                                    <p:anim calcmode="lin" valueType="num">
                                      <p:cBhvr>
                                        <p:cTn id="7" dur="1000" fill="hold"/>
                                        <p:tgtEl>
                                          <p:spTgt spid="82990"/>
                                        </p:tgtEl>
                                        <p:attrNameLst>
                                          <p:attrName>ppt_w</p:attrName>
                                        </p:attrNameLst>
                                      </p:cBhvr>
                                      <p:tavLst>
                                        <p:tav tm="0">
                                          <p:val>
                                            <p:strVal val="#ppt_w*0.70"/>
                                          </p:val>
                                        </p:tav>
                                        <p:tav tm="100000">
                                          <p:val>
                                            <p:strVal val="#ppt_w"/>
                                          </p:val>
                                        </p:tav>
                                      </p:tavLst>
                                    </p:anim>
                                    <p:anim calcmode="lin" valueType="num">
                                      <p:cBhvr>
                                        <p:cTn id="8" dur="1000" fill="hold"/>
                                        <p:tgtEl>
                                          <p:spTgt spid="82990"/>
                                        </p:tgtEl>
                                        <p:attrNameLst>
                                          <p:attrName>ppt_h</p:attrName>
                                        </p:attrNameLst>
                                      </p:cBhvr>
                                      <p:tavLst>
                                        <p:tav tm="0">
                                          <p:val>
                                            <p:strVal val="#ppt_h"/>
                                          </p:val>
                                        </p:tav>
                                        <p:tav tm="100000">
                                          <p:val>
                                            <p:strVal val="#ppt_h"/>
                                          </p:val>
                                        </p:tav>
                                      </p:tavLst>
                                    </p:anim>
                                    <p:animEffect transition="in" filter="fade">
                                      <p:cBhvr>
                                        <p:cTn id="9" dur="1000"/>
                                        <p:tgtEl>
                                          <p:spTgt spid="82990"/>
                                        </p:tgtEl>
                                      </p:cBhvr>
                                    </p:animEffect>
                                  </p:childTnLst>
                                </p:cTn>
                              </p:par>
                            </p:childTnLst>
                          </p:cTn>
                        </p:par>
                        <p:par>
                          <p:cTn id="10" fill="hold" nodeType="afterGroup">
                            <p:stCondLst>
                              <p:cond delay="2000"/>
                            </p:stCondLst>
                            <p:childTnLst>
                              <p:par>
                                <p:cTn id="11" presetID="25" presetClass="entr" presetSubtype="0" fill="hold" grpId="0" nodeType="afterEffect">
                                  <p:stCondLst>
                                    <p:cond delay="0"/>
                                  </p:stCondLst>
                                  <p:childTnLst>
                                    <p:set>
                                      <p:cBhvr>
                                        <p:cTn id="12" dur="1" fill="hold">
                                          <p:stCondLst>
                                            <p:cond delay="0"/>
                                          </p:stCondLst>
                                        </p:cTn>
                                        <p:tgtEl>
                                          <p:spTgt spid="82960"/>
                                        </p:tgtEl>
                                        <p:attrNameLst>
                                          <p:attrName>style.visibility</p:attrName>
                                        </p:attrNameLst>
                                      </p:cBhvr>
                                      <p:to>
                                        <p:strVal val="visible"/>
                                      </p:to>
                                    </p:set>
                                    <p:anim calcmode="lin" valueType="num">
                                      <p:cBhvr>
                                        <p:cTn id="13" dur="500" decel="50000" fill="hold">
                                          <p:stCondLst>
                                            <p:cond delay="0"/>
                                          </p:stCondLst>
                                        </p:cTn>
                                        <p:tgtEl>
                                          <p:spTgt spid="82960"/>
                                        </p:tgtEl>
                                        <p:attrNameLst>
                                          <p:attrName>style.rotation</p:attrName>
                                        </p:attrNameLst>
                                      </p:cBhvr>
                                      <p:tavLst>
                                        <p:tav tm="0">
                                          <p:val>
                                            <p:fltVal val="-90"/>
                                          </p:val>
                                        </p:tav>
                                        <p:tav tm="100000">
                                          <p:val>
                                            <p:fltVal val="0"/>
                                          </p:val>
                                        </p:tav>
                                      </p:tavLst>
                                    </p:anim>
                                    <p:anim calcmode="lin" valueType="num">
                                      <p:cBhvr>
                                        <p:cTn id="14" dur="500" decel="50000" fill="hold">
                                          <p:stCondLst>
                                            <p:cond delay="0"/>
                                          </p:stCondLst>
                                        </p:cTn>
                                        <p:tgtEl>
                                          <p:spTgt spid="82960"/>
                                        </p:tgtEl>
                                        <p:attrNameLst>
                                          <p:attrName>ppt_w</p:attrName>
                                        </p:attrNameLst>
                                      </p:cBhvr>
                                      <p:tavLst>
                                        <p:tav tm="0">
                                          <p:val>
                                            <p:strVal val="#ppt_w"/>
                                          </p:val>
                                        </p:tav>
                                        <p:tav tm="100000">
                                          <p:val>
                                            <p:strVal val="#ppt_w*.05"/>
                                          </p:val>
                                        </p:tav>
                                      </p:tavLst>
                                    </p:anim>
                                    <p:anim calcmode="lin" valueType="num">
                                      <p:cBhvr>
                                        <p:cTn id="15" dur="500" accel="50000" fill="hold">
                                          <p:stCondLst>
                                            <p:cond delay="500"/>
                                          </p:stCondLst>
                                        </p:cTn>
                                        <p:tgtEl>
                                          <p:spTgt spid="82960"/>
                                        </p:tgtEl>
                                        <p:attrNameLst>
                                          <p:attrName>ppt_w</p:attrName>
                                        </p:attrNameLst>
                                      </p:cBhvr>
                                      <p:tavLst>
                                        <p:tav tm="0">
                                          <p:val>
                                            <p:strVal val="#ppt_w*.05"/>
                                          </p:val>
                                        </p:tav>
                                        <p:tav tm="100000">
                                          <p:val>
                                            <p:strVal val="#ppt_w"/>
                                          </p:val>
                                        </p:tav>
                                      </p:tavLst>
                                    </p:anim>
                                    <p:anim calcmode="lin" valueType="num">
                                      <p:cBhvr>
                                        <p:cTn id="16" dur="1000" fill="hold"/>
                                        <p:tgtEl>
                                          <p:spTgt spid="82960"/>
                                        </p:tgtEl>
                                        <p:attrNameLst>
                                          <p:attrName>ppt_h</p:attrName>
                                        </p:attrNameLst>
                                      </p:cBhvr>
                                      <p:tavLst>
                                        <p:tav tm="0">
                                          <p:val>
                                            <p:strVal val="#ppt_h"/>
                                          </p:val>
                                        </p:tav>
                                        <p:tav tm="100000">
                                          <p:val>
                                            <p:strVal val="#ppt_h"/>
                                          </p:val>
                                        </p:tav>
                                      </p:tavLst>
                                    </p:anim>
                                    <p:anim calcmode="lin" valueType="num">
                                      <p:cBhvr>
                                        <p:cTn id="17" dur="500" decel="50000" fill="hold">
                                          <p:stCondLst>
                                            <p:cond delay="0"/>
                                          </p:stCondLst>
                                        </p:cTn>
                                        <p:tgtEl>
                                          <p:spTgt spid="82960"/>
                                        </p:tgtEl>
                                        <p:attrNameLst>
                                          <p:attrName>ppt_x</p:attrName>
                                        </p:attrNameLst>
                                      </p:cBhvr>
                                      <p:tavLst>
                                        <p:tav tm="0">
                                          <p:val>
                                            <p:strVal val="#ppt_x+.4"/>
                                          </p:val>
                                        </p:tav>
                                        <p:tav tm="100000">
                                          <p:val>
                                            <p:strVal val="#ppt_x"/>
                                          </p:val>
                                        </p:tav>
                                      </p:tavLst>
                                    </p:anim>
                                    <p:anim calcmode="lin" valueType="num">
                                      <p:cBhvr>
                                        <p:cTn id="18" dur="500" decel="50000" fill="hold">
                                          <p:stCondLst>
                                            <p:cond delay="0"/>
                                          </p:stCondLst>
                                        </p:cTn>
                                        <p:tgtEl>
                                          <p:spTgt spid="82960"/>
                                        </p:tgtEl>
                                        <p:attrNameLst>
                                          <p:attrName>ppt_y</p:attrName>
                                        </p:attrNameLst>
                                      </p:cBhvr>
                                      <p:tavLst>
                                        <p:tav tm="0">
                                          <p:val>
                                            <p:strVal val="#ppt_y-.2"/>
                                          </p:val>
                                        </p:tav>
                                        <p:tav tm="100000">
                                          <p:val>
                                            <p:strVal val="#ppt_y+.1"/>
                                          </p:val>
                                        </p:tav>
                                      </p:tavLst>
                                    </p:anim>
                                    <p:anim calcmode="lin" valueType="num">
                                      <p:cBhvr>
                                        <p:cTn id="19" dur="500" accel="50000" fill="hold">
                                          <p:stCondLst>
                                            <p:cond delay="500"/>
                                          </p:stCondLst>
                                        </p:cTn>
                                        <p:tgtEl>
                                          <p:spTgt spid="82960"/>
                                        </p:tgtEl>
                                        <p:attrNameLst>
                                          <p:attrName>ppt_y</p:attrName>
                                        </p:attrNameLst>
                                      </p:cBhvr>
                                      <p:tavLst>
                                        <p:tav tm="0">
                                          <p:val>
                                            <p:strVal val="#ppt_y+.1"/>
                                          </p:val>
                                        </p:tav>
                                        <p:tav tm="100000">
                                          <p:val>
                                            <p:strVal val="#ppt_y"/>
                                          </p:val>
                                        </p:tav>
                                      </p:tavLst>
                                    </p:anim>
                                    <p:animEffect transition="in" filter="fade">
                                      <p:cBhvr>
                                        <p:cTn id="20" dur="1000" decel="50000">
                                          <p:stCondLst>
                                            <p:cond delay="0"/>
                                          </p:stCondLst>
                                        </p:cTn>
                                        <p:tgtEl>
                                          <p:spTgt spid="82960"/>
                                        </p:tgtEl>
                                      </p:cBhvr>
                                    </p:animEffect>
                                  </p:childTnLst>
                                </p:cTn>
                              </p:par>
                            </p:childTnLst>
                          </p:cTn>
                        </p:par>
                        <p:par>
                          <p:cTn id="21" fill="hold" nodeType="afterGroup">
                            <p:stCondLst>
                              <p:cond delay="3000"/>
                            </p:stCondLst>
                            <p:childTnLst>
                              <p:par>
                                <p:cTn id="22" presetID="26" presetClass="entr" presetSubtype="0" fill="hold" grpId="0" nodeType="afterEffect">
                                  <p:stCondLst>
                                    <p:cond delay="0"/>
                                  </p:stCondLst>
                                  <p:childTnLst>
                                    <p:set>
                                      <p:cBhvr>
                                        <p:cTn id="23" dur="1" fill="hold">
                                          <p:stCondLst>
                                            <p:cond delay="0"/>
                                          </p:stCondLst>
                                        </p:cTn>
                                        <p:tgtEl>
                                          <p:spTgt spid="82961"/>
                                        </p:tgtEl>
                                        <p:attrNameLst>
                                          <p:attrName>style.visibility</p:attrName>
                                        </p:attrNameLst>
                                      </p:cBhvr>
                                      <p:to>
                                        <p:strVal val="visible"/>
                                      </p:to>
                                    </p:set>
                                    <p:animEffect transition="in" filter="wipe(down)">
                                      <p:cBhvr>
                                        <p:cTn id="24" dur="290">
                                          <p:stCondLst>
                                            <p:cond delay="0"/>
                                          </p:stCondLst>
                                        </p:cTn>
                                        <p:tgtEl>
                                          <p:spTgt spid="82961"/>
                                        </p:tgtEl>
                                      </p:cBhvr>
                                    </p:animEffect>
                                    <p:anim calcmode="lin" valueType="num">
                                      <p:cBhvr>
                                        <p:cTn id="25" dur="911" tmFilter="0,0; 0.14,0.36; 0.43,0.73; 0.71,0.91; 1.0,1.0">
                                          <p:stCondLst>
                                            <p:cond delay="0"/>
                                          </p:stCondLst>
                                        </p:cTn>
                                        <p:tgtEl>
                                          <p:spTgt spid="82961"/>
                                        </p:tgtEl>
                                        <p:attrNameLst>
                                          <p:attrName>ppt_x</p:attrName>
                                        </p:attrNameLst>
                                      </p:cBhvr>
                                      <p:tavLst>
                                        <p:tav tm="0">
                                          <p:val>
                                            <p:strVal val="#ppt_x-0.25"/>
                                          </p:val>
                                        </p:tav>
                                        <p:tav tm="100000">
                                          <p:val>
                                            <p:strVal val="#ppt_x"/>
                                          </p:val>
                                        </p:tav>
                                      </p:tavLst>
                                    </p:anim>
                                    <p:anim calcmode="lin" valueType="num">
                                      <p:cBhvr>
                                        <p:cTn id="26" dur="332" tmFilter="0.0,0.0; 0.25,0.07; 0.50,0.2; 0.75,0.467; 1.0,1.0">
                                          <p:stCondLst>
                                            <p:cond delay="0"/>
                                          </p:stCondLst>
                                        </p:cTn>
                                        <p:tgtEl>
                                          <p:spTgt spid="82961"/>
                                        </p:tgtEl>
                                        <p:attrNameLst>
                                          <p:attrName>ppt_y</p:attrName>
                                        </p:attrNameLst>
                                      </p:cBhvr>
                                      <p:tavLst>
                                        <p:tav tm="0" fmla="#ppt_y-sin(pi*$)/3">
                                          <p:val>
                                            <p:fltVal val="0.5"/>
                                          </p:val>
                                        </p:tav>
                                        <p:tav tm="100000">
                                          <p:val>
                                            <p:fltVal val="1"/>
                                          </p:val>
                                        </p:tav>
                                      </p:tavLst>
                                    </p:anim>
                                    <p:anim calcmode="lin" valueType="num">
                                      <p:cBhvr>
                                        <p:cTn id="27" dur="332" tmFilter="0, 0; 0.125,0.2665; 0.25,0.4; 0.375,0.465; 0.5,0.5;  0.625,0.535; 0.75,0.6; 0.875,0.7335; 1,1">
                                          <p:stCondLst>
                                            <p:cond delay="332"/>
                                          </p:stCondLst>
                                        </p:cTn>
                                        <p:tgtEl>
                                          <p:spTgt spid="82961"/>
                                        </p:tgtEl>
                                        <p:attrNameLst>
                                          <p:attrName>ppt_y</p:attrName>
                                        </p:attrNameLst>
                                      </p:cBhvr>
                                      <p:tavLst>
                                        <p:tav tm="0" fmla="#ppt_y-sin(pi*$)/9">
                                          <p:val>
                                            <p:fltVal val="0"/>
                                          </p:val>
                                        </p:tav>
                                        <p:tav tm="100000">
                                          <p:val>
                                            <p:fltVal val="1"/>
                                          </p:val>
                                        </p:tav>
                                      </p:tavLst>
                                    </p:anim>
                                    <p:anim calcmode="lin" valueType="num">
                                      <p:cBhvr>
                                        <p:cTn id="28" dur="166" tmFilter="0, 0; 0.125,0.2665; 0.25,0.4; 0.375,0.465; 0.5,0.5;  0.625,0.535; 0.75,0.6; 0.875,0.7335; 1,1">
                                          <p:stCondLst>
                                            <p:cond delay="662"/>
                                          </p:stCondLst>
                                        </p:cTn>
                                        <p:tgtEl>
                                          <p:spTgt spid="82961"/>
                                        </p:tgtEl>
                                        <p:attrNameLst>
                                          <p:attrName>ppt_y</p:attrName>
                                        </p:attrNameLst>
                                      </p:cBhvr>
                                      <p:tavLst>
                                        <p:tav tm="0" fmla="#ppt_y-sin(pi*$)/27">
                                          <p:val>
                                            <p:fltVal val="0"/>
                                          </p:val>
                                        </p:tav>
                                        <p:tav tm="100000">
                                          <p:val>
                                            <p:fltVal val="1"/>
                                          </p:val>
                                        </p:tav>
                                      </p:tavLst>
                                    </p:anim>
                                    <p:anim calcmode="lin" valueType="num">
                                      <p:cBhvr>
                                        <p:cTn id="29" dur="82" tmFilter="0, 0; 0.125,0.2665; 0.25,0.4; 0.375,0.465; 0.5,0.5;  0.625,0.535; 0.75,0.6; 0.875,0.7335; 1,1">
                                          <p:stCondLst>
                                            <p:cond delay="828"/>
                                          </p:stCondLst>
                                        </p:cTn>
                                        <p:tgtEl>
                                          <p:spTgt spid="82961"/>
                                        </p:tgtEl>
                                        <p:attrNameLst>
                                          <p:attrName>ppt_y</p:attrName>
                                        </p:attrNameLst>
                                      </p:cBhvr>
                                      <p:tavLst>
                                        <p:tav tm="0" fmla="#ppt_y-sin(pi*$)/81">
                                          <p:val>
                                            <p:fltVal val="0"/>
                                          </p:val>
                                        </p:tav>
                                        <p:tav tm="100000">
                                          <p:val>
                                            <p:fltVal val="1"/>
                                          </p:val>
                                        </p:tav>
                                      </p:tavLst>
                                    </p:anim>
                                    <p:animScale>
                                      <p:cBhvr>
                                        <p:cTn id="30" dur="13">
                                          <p:stCondLst>
                                            <p:cond delay="325"/>
                                          </p:stCondLst>
                                        </p:cTn>
                                        <p:tgtEl>
                                          <p:spTgt spid="82961"/>
                                        </p:tgtEl>
                                      </p:cBhvr>
                                      <p:to x="100000" y="60000"/>
                                    </p:animScale>
                                    <p:animScale>
                                      <p:cBhvr>
                                        <p:cTn id="31" dur="83" decel="50000">
                                          <p:stCondLst>
                                            <p:cond delay="338"/>
                                          </p:stCondLst>
                                        </p:cTn>
                                        <p:tgtEl>
                                          <p:spTgt spid="82961"/>
                                        </p:tgtEl>
                                      </p:cBhvr>
                                      <p:to x="100000" y="100000"/>
                                    </p:animScale>
                                    <p:animScale>
                                      <p:cBhvr>
                                        <p:cTn id="32" dur="13">
                                          <p:stCondLst>
                                            <p:cond delay="656"/>
                                          </p:stCondLst>
                                        </p:cTn>
                                        <p:tgtEl>
                                          <p:spTgt spid="82961"/>
                                        </p:tgtEl>
                                      </p:cBhvr>
                                      <p:to x="100000" y="80000"/>
                                    </p:animScale>
                                    <p:animScale>
                                      <p:cBhvr>
                                        <p:cTn id="33" dur="83" decel="50000">
                                          <p:stCondLst>
                                            <p:cond delay="669"/>
                                          </p:stCondLst>
                                        </p:cTn>
                                        <p:tgtEl>
                                          <p:spTgt spid="82961"/>
                                        </p:tgtEl>
                                      </p:cBhvr>
                                      <p:to x="100000" y="100000"/>
                                    </p:animScale>
                                    <p:animScale>
                                      <p:cBhvr>
                                        <p:cTn id="34" dur="13">
                                          <p:stCondLst>
                                            <p:cond delay="821"/>
                                          </p:stCondLst>
                                        </p:cTn>
                                        <p:tgtEl>
                                          <p:spTgt spid="82961"/>
                                        </p:tgtEl>
                                      </p:cBhvr>
                                      <p:to x="100000" y="90000"/>
                                    </p:animScale>
                                    <p:animScale>
                                      <p:cBhvr>
                                        <p:cTn id="35" dur="83" decel="50000">
                                          <p:stCondLst>
                                            <p:cond delay="834"/>
                                          </p:stCondLst>
                                        </p:cTn>
                                        <p:tgtEl>
                                          <p:spTgt spid="82961"/>
                                        </p:tgtEl>
                                      </p:cBhvr>
                                      <p:to x="100000" y="100000"/>
                                    </p:animScale>
                                    <p:animScale>
                                      <p:cBhvr>
                                        <p:cTn id="36" dur="13">
                                          <p:stCondLst>
                                            <p:cond delay="904"/>
                                          </p:stCondLst>
                                        </p:cTn>
                                        <p:tgtEl>
                                          <p:spTgt spid="82961"/>
                                        </p:tgtEl>
                                      </p:cBhvr>
                                      <p:to x="100000" y="95000"/>
                                    </p:animScale>
                                    <p:animScale>
                                      <p:cBhvr>
                                        <p:cTn id="37" dur="83" decel="50000">
                                          <p:stCondLst>
                                            <p:cond delay="917"/>
                                          </p:stCondLst>
                                        </p:cTn>
                                        <p:tgtEl>
                                          <p:spTgt spid="82961"/>
                                        </p:tgtEl>
                                      </p:cBhvr>
                                      <p:to x="100000" y="100000"/>
                                    </p:animScale>
                                  </p:childTnLst>
                                </p:cTn>
                              </p:par>
                            </p:childTnLst>
                          </p:cTn>
                        </p:par>
                        <p:par>
                          <p:cTn id="38" fill="hold" nodeType="afterGroup">
                            <p:stCondLst>
                              <p:cond delay="4000"/>
                            </p:stCondLst>
                            <p:childTnLst>
                              <p:par>
                                <p:cTn id="39" presetID="48" presetClass="entr" presetSubtype="0" accel="50000" fill="hold" grpId="0" nodeType="afterEffect">
                                  <p:stCondLst>
                                    <p:cond delay="0"/>
                                  </p:stCondLst>
                                  <p:childTnLst>
                                    <p:set>
                                      <p:cBhvr>
                                        <p:cTn id="40" dur="1" fill="hold">
                                          <p:stCondLst>
                                            <p:cond delay="0"/>
                                          </p:stCondLst>
                                        </p:cTn>
                                        <p:tgtEl>
                                          <p:spTgt spid="82962"/>
                                        </p:tgtEl>
                                        <p:attrNameLst>
                                          <p:attrName>style.visibility</p:attrName>
                                        </p:attrNameLst>
                                      </p:cBhvr>
                                      <p:to>
                                        <p:strVal val="visible"/>
                                      </p:to>
                                    </p:set>
                                    <p:anim calcmode="lin" valueType="num">
                                      <p:cBhvr>
                                        <p:cTn id="41" dur="2000" fill="hold"/>
                                        <p:tgtEl>
                                          <p:spTgt spid="82962"/>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42" dur="2000" fill="hold"/>
                                        <p:tgtEl>
                                          <p:spTgt spid="82962"/>
                                        </p:tgtEl>
                                        <p:attrNameLst>
                                          <p:attrName>ppt_x</p:attrName>
                                        </p:attrNameLst>
                                      </p:cBhvr>
                                      <p:tavLst>
                                        <p:tav tm="0">
                                          <p:val>
                                            <p:fltVal val="-1"/>
                                          </p:val>
                                        </p:tav>
                                        <p:tav tm="50000">
                                          <p:val>
                                            <p:fltVal val="0.95"/>
                                          </p:val>
                                        </p:tav>
                                        <p:tav tm="100000">
                                          <p:val>
                                            <p:strVal val="#ppt_x"/>
                                          </p:val>
                                        </p:tav>
                                      </p:tavLst>
                                    </p:anim>
                                    <p:anim calcmode="lin" valueType="num">
                                      <p:cBhvr>
                                        <p:cTn id="43" dur="2000" fill="hold"/>
                                        <p:tgtEl>
                                          <p:spTgt spid="82962"/>
                                        </p:tgtEl>
                                        <p:attrNameLst>
                                          <p:attrName>ppt_y</p:attrName>
                                        </p:attrNameLst>
                                      </p:cBhvr>
                                      <p:tavLst>
                                        <p:tav tm="0">
                                          <p:val>
                                            <p:strVal val="#ppt_y"/>
                                          </p:val>
                                        </p:tav>
                                        <p:tav tm="100000">
                                          <p:val>
                                            <p:strVal val="#ppt_y"/>
                                          </p:val>
                                        </p:tav>
                                      </p:tavLst>
                                    </p:anim>
                                    <p:animEffect transition="in" filter="fade">
                                      <p:cBhvr>
                                        <p:cTn id="44" dur="2000"/>
                                        <p:tgtEl>
                                          <p:spTgt spid="82962"/>
                                        </p:tgtEl>
                                      </p:cBhvr>
                                    </p:animEffect>
                                  </p:childTnLst>
                                </p:cTn>
                              </p:par>
                            </p:childTnLst>
                          </p:cTn>
                        </p:par>
                        <p:par>
                          <p:cTn id="45" fill="hold" nodeType="afterGroup">
                            <p:stCondLst>
                              <p:cond delay="6000"/>
                            </p:stCondLst>
                            <p:childTnLst>
                              <p:par>
                                <p:cTn id="46" presetID="54" presetClass="entr" presetSubtype="0" accel="100000" fill="hold" grpId="0" nodeType="afterEffect">
                                  <p:stCondLst>
                                    <p:cond delay="0"/>
                                  </p:stCondLst>
                                  <p:childTnLst>
                                    <p:set>
                                      <p:cBhvr>
                                        <p:cTn id="47" dur="1" fill="hold">
                                          <p:stCondLst>
                                            <p:cond delay="0"/>
                                          </p:stCondLst>
                                        </p:cTn>
                                        <p:tgtEl>
                                          <p:spTgt spid="82963"/>
                                        </p:tgtEl>
                                        <p:attrNameLst>
                                          <p:attrName>style.visibility</p:attrName>
                                        </p:attrNameLst>
                                      </p:cBhvr>
                                      <p:to>
                                        <p:strVal val="visible"/>
                                      </p:to>
                                    </p:set>
                                    <p:anim calcmode="lin" valueType="num">
                                      <p:cBhvr>
                                        <p:cTn id="48" dur="1000" fill="hold"/>
                                        <p:tgtEl>
                                          <p:spTgt spid="82963"/>
                                        </p:tgtEl>
                                        <p:attrNameLst>
                                          <p:attrName>ppt_w</p:attrName>
                                        </p:attrNameLst>
                                      </p:cBhvr>
                                      <p:tavLst>
                                        <p:tav tm="0">
                                          <p:val>
                                            <p:strVal val="#ppt_w*0.05"/>
                                          </p:val>
                                        </p:tav>
                                        <p:tav tm="100000">
                                          <p:val>
                                            <p:strVal val="#ppt_w"/>
                                          </p:val>
                                        </p:tav>
                                      </p:tavLst>
                                    </p:anim>
                                    <p:anim calcmode="lin" valueType="num">
                                      <p:cBhvr>
                                        <p:cTn id="49" dur="1000" fill="hold"/>
                                        <p:tgtEl>
                                          <p:spTgt spid="82963"/>
                                        </p:tgtEl>
                                        <p:attrNameLst>
                                          <p:attrName>ppt_h</p:attrName>
                                        </p:attrNameLst>
                                      </p:cBhvr>
                                      <p:tavLst>
                                        <p:tav tm="0">
                                          <p:val>
                                            <p:strVal val="#ppt_h"/>
                                          </p:val>
                                        </p:tav>
                                        <p:tav tm="100000">
                                          <p:val>
                                            <p:strVal val="#ppt_h"/>
                                          </p:val>
                                        </p:tav>
                                      </p:tavLst>
                                    </p:anim>
                                    <p:anim calcmode="lin" valueType="num">
                                      <p:cBhvr>
                                        <p:cTn id="50" dur="1000" fill="hold"/>
                                        <p:tgtEl>
                                          <p:spTgt spid="82963"/>
                                        </p:tgtEl>
                                        <p:attrNameLst>
                                          <p:attrName>ppt_x</p:attrName>
                                        </p:attrNameLst>
                                      </p:cBhvr>
                                      <p:tavLst>
                                        <p:tav tm="0">
                                          <p:val>
                                            <p:strVal val="#ppt_x-.2"/>
                                          </p:val>
                                        </p:tav>
                                        <p:tav tm="100000">
                                          <p:val>
                                            <p:strVal val="#ppt_x"/>
                                          </p:val>
                                        </p:tav>
                                      </p:tavLst>
                                    </p:anim>
                                    <p:anim calcmode="lin" valueType="num">
                                      <p:cBhvr>
                                        <p:cTn id="51" dur="1000" fill="hold"/>
                                        <p:tgtEl>
                                          <p:spTgt spid="82963"/>
                                        </p:tgtEl>
                                        <p:attrNameLst>
                                          <p:attrName>ppt_y</p:attrName>
                                        </p:attrNameLst>
                                      </p:cBhvr>
                                      <p:tavLst>
                                        <p:tav tm="0">
                                          <p:val>
                                            <p:strVal val="#ppt_y"/>
                                          </p:val>
                                        </p:tav>
                                        <p:tav tm="100000">
                                          <p:val>
                                            <p:strVal val="#ppt_y"/>
                                          </p:val>
                                        </p:tav>
                                      </p:tavLst>
                                    </p:anim>
                                    <p:animEffect transition="in" filter="fade">
                                      <p:cBhvr>
                                        <p:cTn id="52" dur="1000"/>
                                        <p:tgtEl>
                                          <p:spTgt spid="82963"/>
                                        </p:tgtEl>
                                      </p:cBhvr>
                                    </p:animEffect>
                                  </p:childTnLst>
                                </p:cTn>
                              </p:par>
                            </p:childTnLst>
                          </p:cTn>
                        </p:par>
                        <p:par>
                          <p:cTn id="53" fill="hold" nodeType="afterGroup">
                            <p:stCondLst>
                              <p:cond delay="7000"/>
                            </p:stCondLst>
                            <p:childTnLst>
                              <p:par>
                                <p:cTn id="54" presetID="56" presetClass="entr" presetSubtype="0" fill="hold" grpId="0" nodeType="afterEffect">
                                  <p:stCondLst>
                                    <p:cond delay="0"/>
                                  </p:stCondLst>
                                  <p:iterate type="lt">
                                    <p:tmPct val="10000"/>
                                  </p:iterate>
                                  <p:childTnLst>
                                    <p:set>
                                      <p:cBhvr>
                                        <p:cTn id="55" dur="1" fill="hold">
                                          <p:stCondLst>
                                            <p:cond delay="0"/>
                                          </p:stCondLst>
                                        </p:cTn>
                                        <p:tgtEl>
                                          <p:spTgt spid="82964"/>
                                        </p:tgtEl>
                                        <p:attrNameLst>
                                          <p:attrName>style.visibility</p:attrName>
                                        </p:attrNameLst>
                                      </p:cBhvr>
                                      <p:to>
                                        <p:strVal val="visible"/>
                                      </p:to>
                                    </p:set>
                                    <p:anim by="(-#ppt_w*2)" calcmode="lin" valueType="num">
                                      <p:cBhvr rctx="PPT">
                                        <p:cTn id="56" dur="250" autoRev="1" fill="hold">
                                          <p:stCondLst>
                                            <p:cond delay="0"/>
                                          </p:stCondLst>
                                        </p:cTn>
                                        <p:tgtEl>
                                          <p:spTgt spid="82964"/>
                                        </p:tgtEl>
                                        <p:attrNameLst>
                                          <p:attrName>ppt_w</p:attrName>
                                        </p:attrNameLst>
                                      </p:cBhvr>
                                    </p:anim>
                                    <p:anim by="(#ppt_w*0.50)" calcmode="lin" valueType="num">
                                      <p:cBhvr>
                                        <p:cTn id="57" dur="250" decel="50000" autoRev="1" fill="hold">
                                          <p:stCondLst>
                                            <p:cond delay="0"/>
                                          </p:stCondLst>
                                        </p:cTn>
                                        <p:tgtEl>
                                          <p:spTgt spid="82964"/>
                                        </p:tgtEl>
                                        <p:attrNameLst>
                                          <p:attrName>ppt_x</p:attrName>
                                        </p:attrNameLst>
                                      </p:cBhvr>
                                    </p:anim>
                                    <p:anim from="(-#ppt_h/2)" to="(#ppt_y)" calcmode="lin" valueType="num">
                                      <p:cBhvr>
                                        <p:cTn id="58" dur="500" fill="hold">
                                          <p:stCondLst>
                                            <p:cond delay="0"/>
                                          </p:stCondLst>
                                        </p:cTn>
                                        <p:tgtEl>
                                          <p:spTgt spid="82964"/>
                                        </p:tgtEl>
                                        <p:attrNameLst>
                                          <p:attrName>ppt_y</p:attrName>
                                        </p:attrNameLst>
                                      </p:cBhvr>
                                    </p:anim>
                                    <p:animRot by="21600000">
                                      <p:cBhvr>
                                        <p:cTn id="59" dur="500" fill="hold">
                                          <p:stCondLst>
                                            <p:cond delay="0"/>
                                          </p:stCondLst>
                                        </p:cTn>
                                        <p:tgtEl>
                                          <p:spTgt spid="82964"/>
                                        </p:tgtEl>
                                        <p:attrNameLst>
                                          <p:attrName>r</p:attrName>
                                        </p:attrNameLst>
                                      </p:cBhvr>
                                    </p:animRot>
                                  </p:childTnLst>
                                </p:cTn>
                              </p:par>
                            </p:childTnLst>
                          </p:cTn>
                        </p:par>
                        <p:par>
                          <p:cTn id="60" fill="hold" nodeType="afterGroup">
                            <p:stCondLst>
                              <p:cond delay="7900"/>
                            </p:stCondLst>
                            <p:childTnLst>
                              <p:par>
                                <p:cTn id="61" presetID="41" presetClass="entr" presetSubtype="0" fill="hold" grpId="0" nodeType="afterEffect">
                                  <p:stCondLst>
                                    <p:cond delay="0"/>
                                  </p:stCondLst>
                                  <p:iterate type="lt">
                                    <p:tmPct val="10000"/>
                                  </p:iterate>
                                  <p:childTnLst>
                                    <p:set>
                                      <p:cBhvr>
                                        <p:cTn id="62" dur="1" fill="hold">
                                          <p:stCondLst>
                                            <p:cond delay="0"/>
                                          </p:stCondLst>
                                        </p:cTn>
                                        <p:tgtEl>
                                          <p:spTgt spid="82972"/>
                                        </p:tgtEl>
                                        <p:attrNameLst>
                                          <p:attrName>style.visibility</p:attrName>
                                        </p:attrNameLst>
                                      </p:cBhvr>
                                      <p:to>
                                        <p:strVal val="visible"/>
                                      </p:to>
                                    </p:set>
                                    <p:anim calcmode="lin" valueType="num">
                                      <p:cBhvr>
                                        <p:cTn id="63" dur="1000" fill="hold"/>
                                        <p:tgtEl>
                                          <p:spTgt spid="82972"/>
                                        </p:tgtEl>
                                        <p:attrNameLst>
                                          <p:attrName>ppt_x</p:attrName>
                                        </p:attrNameLst>
                                      </p:cBhvr>
                                      <p:tavLst>
                                        <p:tav tm="0">
                                          <p:val>
                                            <p:strVal val="#ppt_x"/>
                                          </p:val>
                                        </p:tav>
                                        <p:tav tm="50000">
                                          <p:val>
                                            <p:strVal val="#ppt_x+.1"/>
                                          </p:val>
                                        </p:tav>
                                        <p:tav tm="100000">
                                          <p:val>
                                            <p:strVal val="#ppt_x"/>
                                          </p:val>
                                        </p:tav>
                                      </p:tavLst>
                                    </p:anim>
                                    <p:anim calcmode="lin" valueType="num">
                                      <p:cBhvr>
                                        <p:cTn id="64" dur="1000" fill="hold"/>
                                        <p:tgtEl>
                                          <p:spTgt spid="82972"/>
                                        </p:tgtEl>
                                        <p:attrNameLst>
                                          <p:attrName>ppt_y</p:attrName>
                                        </p:attrNameLst>
                                      </p:cBhvr>
                                      <p:tavLst>
                                        <p:tav tm="0">
                                          <p:val>
                                            <p:strVal val="#ppt_y"/>
                                          </p:val>
                                        </p:tav>
                                        <p:tav tm="100000">
                                          <p:val>
                                            <p:strVal val="#ppt_y"/>
                                          </p:val>
                                        </p:tav>
                                      </p:tavLst>
                                    </p:anim>
                                    <p:anim calcmode="lin" valueType="num">
                                      <p:cBhvr>
                                        <p:cTn id="65" dur="1000" fill="hold"/>
                                        <p:tgtEl>
                                          <p:spTgt spid="82972"/>
                                        </p:tgtEl>
                                        <p:attrNameLst>
                                          <p:attrName>ppt_h</p:attrName>
                                        </p:attrNameLst>
                                      </p:cBhvr>
                                      <p:tavLst>
                                        <p:tav tm="0">
                                          <p:val>
                                            <p:strVal val="#ppt_h/10"/>
                                          </p:val>
                                        </p:tav>
                                        <p:tav tm="50000">
                                          <p:val>
                                            <p:strVal val="#ppt_h+.01"/>
                                          </p:val>
                                        </p:tav>
                                        <p:tav tm="100000">
                                          <p:val>
                                            <p:strVal val="#ppt_h"/>
                                          </p:val>
                                        </p:tav>
                                      </p:tavLst>
                                    </p:anim>
                                    <p:anim calcmode="lin" valueType="num">
                                      <p:cBhvr>
                                        <p:cTn id="66" dur="1000" fill="hold"/>
                                        <p:tgtEl>
                                          <p:spTgt spid="82972"/>
                                        </p:tgtEl>
                                        <p:attrNameLst>
                                          <p:attrName>ppt_w</p:attrName>
                                        </p:attrNameLst>
                                      </p:cBhvr>
                                      <p:tavLst>
                                        <p:tav tm="0">
                                          <p:val>
                                            <p:strVal val="#ppt_w/10"/>
                                          </p:val>
                                        </p:tav>
                                        <p:tav tm="50000">
                                          <p:val>
                                            <p:strVal val="#ppt_w+.01"/>
                                          </p:val>
                                        </p:tav>
                                        <p:tav tm="100000">
                                          <p:val>
                                            <p:strVal val="#ppt_w"/>
                                          </p:val>
                                        </p:tav>
                                      </p:tavLst>
                                    </p:anim>
                                    <p:animEffect transition="in" filter="fade">
                                      <p:cBhvr>
                                        <p:cTn id="67" dur="1000" tmFilter="0,0; .5, 1; 1, 1"/>
                                        <p:tgtEl>
                                          <p:spTgt spid="82972"/>
                                        </p:tgtEl>
                                      </p:cBhvr>
                                    </p:animEffect>
                                  </p:childTnLst>
                                </p:cTn>
                              </p:par>
                            </p:childTnLst>
                          </p:cTn>
                        </p:par>
                        <p:par>
                          <p:cTn id="68" fill="hold" nodeType="afterGroup">
                            <p:stCondLst>
                              <p:cond delay="9500"/>
                            </p:stCondLst>
                            <p:childTnLst>
                              <p:par>
                                <p:cTn id="69" presetID="37" presetClass="entr" presetSubtype="0" fill="hold" grpId="0" nodeType="afterEffect">
                                  <p:stCondLst>
                                    <p:cond delay="0"/>
                                  </p:stCondLst>
                                  <p:childTnLst>
                                    <p:set>
                                      <p:cBhvr>
                                        <p:cTn id="70" dur="1" fill="hold">
                                          <p:stCondLst>
                                            <p:cond delay="0"/>
                                          </p:stCondLst>
                                        </p:cTn>
                                        <p:tgtEl>
                                          <p:spTgt spid="82966"/>
                                        </p:tgtEl>
                                        <p:attrNameLst>
                                          <p:attrName>style.visibility</p:attrName>
                                        </p:attrNameLst>
                                      </p:cBhvr>
                                      <p:to>
                                        <p:strVal val="visible"/>
                                      </p:to>
                                    </p:set>
                                    <p:animEffect transition="in" filter="fade">
                                      <p:cBhvr>
                                        <p:cTn id="71" dur="1000"/>
                                        <p:tgtEl>
                                          <p:spTgt spid="82966"/>
                                        </p:tgtEl>
                                      </p:cBhvr>
                                    </p:animEffect>
                                    <p:anim calcmode="lin" valueType="num">
                                      <p:cBhvr>
                                        <p:cTn id="72" dur="1000" fill="hold"/>
                                        <p:tgtEl>
                                          <p:spTgt spid="82966"/>
                                        </p:tgtEl>
                                        <p:attrNameLst>
                                          <p:attrName>ppt_x</p:attrName>
                                        </p:attrNameLst>
                                      </p:cBhvr>
                                      <p:tavLst>
                                        <p:tav tm="0">
                                          <p:val>
                                            <p:strVal val="#ppt_x"/>
                                          </p:val>
                                        </p:tav>
                                        <p:tav tm="100000">
                                          <p:val>
                                            <p:strVal val="#ppt_x"/>
                                          </p:val>
                                        </p:tav>
                                      </p:tavLst>
                                    </p:anim>
                                    <p:anim calcmode="lin" valueType="num">
                                      <p:cBhvr>
                                        <p:cTn id="73" dur="900" decel="100000" fill="hold"/>
                                        <p:tgtEl>
                                          <p:spTgt spid="82966"/>
                                        </p:tgtEl>
                                        <p:attrNameLst>
                                          <p:attrName>ppt_y</p:attrName>
                                        </p:attrNameLst>
                                      </p:cBhvr>
                                      <p:tavLst>
                                        <p:tav tm="0">
                                          <p:val>
                                            <p:strVal val="#ppt_y+1"/>
                                          </p:val>
                                        </p:tav>
                                        <p:tav tm="100000">
                                          <p:val>
                                            <p:strVal val="#ppt_y-.03"/>
                                          </p:val>
                                        </p:tav>
                                      </p:tavLst>
                                    </p:anim>
                                    <p:anim calcmode="lin" valueType="num">
                                      <p:cBhvr>
                                        <p:cTn id="74" dur="100" accel="100000" fill="hold">
                                          <p:stCondLst>
                                            <p:cond delay="900"/>
                                          </p:stCondLst>
                                        </p:cTn>
                                        <p:tgtEl>
                                          <p:spTgt spid="82966"/>
                                        </p:tgtEl>
                                        <p:attrNameLst>
                                          <p:attrName>ppt_y</p:attrName>
                                        </p:attrNameLst>
                                      </p:cBhvr>
                                      <p:tavLst>
                                        <p:tav tm="0">
                                          <p:val>
                                            <p:strVal val="#ppt_y-.03"/>
                                          </p:val>
                                        </p:tav>
                                        <p:tav tm="100000">
                                          <p:val>
                                            <p:strVal val="#ppt_y"/>
                                          </p:val>
                                        </p:tav>
                                      </p:tavLst>
                                    </p:anim>
                                  </p:childTnLst>
                                </p:cTn>
                              </p:par>
                            </p:childTnLst>
                          </p:cTn>
                        </p:par>
                        <p:par>
                          <p:cTn id="75" fill="hold" nodeType="afterGroup">
                            <p:stCondLst>
                              <p:cond delay="10500"/>
                            </p:stCondLst>
                            <p:childTnLst>
                              <p:par>
                                <p:cTn id="76" presetID="29" presetClass="entr" presetSubtype="0" fill="hold" grpId="0" nodeType="afterEffect">
                                  <p:stCondLst>
                                    <p:cond delay="0"/>
                                  </p:stCondLst>
                                  <p:childTnLst>
                                    <p:set>
                                      <p:cBhvr>
                                        <p:cTn id="77" dur="1" fill="hold">
                                          <p:stCondLst>
                                            <p:cond delay="0"/>
                                          </p:stCondLst>
                                        </p:cTn>
                                        <p:tgtEl>
                                          <p:spTgt spid="82967"/>
                                        </p:tgtEl>
                                        <p:attrNameLst>
                                          <p:attrName>style.visibility</p:attrName>
                                        </p:attrNameLst>
                                      </p:cBhvr>
                                      <p:to>
                                        <p:strVal val="visible"/>
                                      </p:to>
                                    </p:set>
                                    <p:anim calcmode="lin" valueType="num">
                                      <p:cBhvr>
                                        <p:cTn id="78" dur="1000" fill="hold"/>
                                        <p:tgtEl>
                                          <p:spTgt spid="82967"/>
                                        </p:tgtEl>
                                        <p:attrNameLst>
                                          <p:attrName>ppt_x</p:attrName>
                                        </p:attrNameLst>
                                      </p:cBhvr>
                                      <p:tavLst>
                                        <p:tav tm="0">
                                          <p:val>
                                            <p:strVal val="#ppt_x-.2"/>
                                          </p:val>
                                        </p:tav>
                                        <p:tav tm="100000">
                                          <p:val>
                                            <p:strVal val="#ppt_x"/>
                                          </p:val>
                                        </p:tav>
                                      </p:tavLst>
                                    </p:anim>
                                    <p:anim calcmode="lin" valueType="num">
                                      <p:cBhvr>
                                        <p:cTn id="79" dur="1000" fill="hold"/>
                                        <p:tgtEl>
                                          <p:spTgt spid="82967"/>
                                        </p:tgtEl>
                                        <p:attrNameLst>
                                          <p:attrName>ppt_y</p:attrName>
                                        </p:attrNameLst>
                                      </p:cBhvr>
                                      <p:tavLst>
                                        <p:tav tm="0">
                                          <p:val>
                                            <p:strVal val="#ppt_y"/>
                                          </p:val>
                                        </p:tav>
                                        <p:tav tm="100000">
                                          <p:val>
                                            <p:strVal val="#ppt_y"/>
                                          </p:val>
                                        </p:tav>
                                      </p:tavLst>
                                    </p:anim>
                                    <p:animEffect transition="in" filter="wipe(right)" prLst="gradientSize: 0.1">
                                      <p:cBhvr>
                                        <p:cTn id="80" dur="1000"/>
                                        <p:tgtEl>
                                          <p:spTgt spid="82967"/>
                                        </p:tgtEl>
                                      </p:cBhvr>
                                    </p:animEffect>
                                  </p:childTnLst>
                                </p:cTn>
                              </p:par>
                            </p:childTnLst>
                          </p:cTn>
                        </p:par>
                        <p:par>
                          <p:cTn id="81" fill="hold" nodeType="afterGroup">
                            <p:stCondLst>
                              <p:cond delay="11500"/>
                            </p:stCondLst>
                            <p:childTnLst>
                              <p:par>
                                <p:cTn id="82" presetID="52" presetClass="entr" presetSubtype="0" fill="hold" grpId="0" nodeType="afterEffect">
                                  <p:stCondLst>
                                    <p:cond delay="0"/>
                                  </p:stCondLst>
                                  <p:childTnLst>
                                    <p:set>
                                      <p:cBhvr>
                                        <p:cTn id="83" dur="1" fill="hold">
                                          <p:stCondLst>
                                            <p:cond delay="0"/>
                                          </p:stCondLst>
                                        </p:cTn>
                                        <p:tgtEl>
                                          <p:spTgt spid="82968"/>
                                        </p:tgtEl>
                                        <p:attrNameLst>
                                          <p:attrName>style.visibility</p:attrName>
                                        </p:attrNameLst>
                                      </p:cBhvr>
                                      <p:to>
                                        <p:strVal val="visible"/>
                                      </p:to>
                                    </p:set>
                                    <p:animScale>
                                      <p:cBhvr>
                                        <p:cTn id="84" dur="1000" decel="50000" fill="hold">
                                          <p:stCondLst>
                                            <p:cond delay="0"/>
                                          </p:stCondLst>
                                        </p:cTn>
                                        <p:tgtEl>
                                          <p:spTgt spid="8296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5" dur="1000" decel="50000" fill="hold">
                                          <p:stCondLst>
                                            <p:cond delay="0"/>
                                          </p:stCondLst>
                                        </p:cTn>
                                        <p:tgtEl>
                                          <p:spTgt spid="82968"/>
                                        </p:tgtEl>
                                        <p:attrNameLst>
                                          <p:attrName>ppt_x</p:attrName>
                                          <p:attrName>ppt_y</p:attrName>
                                        </p:attrNameLst>
                                      </p:cBhvr>
                                    </p:animMotion>
                                    <p:animEffect transition="in" filter="fade">
                                      <p:cBhvr>
                                        <p:cTn id="86" dur="1000"/>
                                        <p:tgtEl>
                                          <p:spTgt spid="82968"/>
                                        </p:tgtEl>
                                      </p:cBhvr>
                                    </p:animEffect>
                                  </p:childTnLst>
                                </p:cTn>
                              </p:par>
                            </p:childTnLst>
                          </p:cTn>
                        </p:par>
                        <p:par>
                          <p:cTn id="87" fill="hold" nodeType="afterGroup">
                            <p:stCondLst>
                              <p:cond delay="12500"/>
                            </p:stCondLst>
                            <p:childTnLst>
                              <p:par>
                                <p:cTn id="88" presetID="50" presetClass="entr" presetSubtype="0" decel="100000" fill="hold" grpId="0" nodeType="afterEffect">
                                  <p:stCondLst>
                                    <p:cond delay="0"/>
                                  </p:stCondLst>
                                  <p:childTnLst>
                                    <p:set>
                                      <p:cBhvr>
                                        <p:cTn id="89" dur="1" fill="hold">
                                          <p:stCondLst>
                                            <p:cond delay="0"/>
                                          </p:stCondLst>
                                        </p:cTn>
                                        <p:tgtEl>
                                          <p:spTgt spid="82965"/>
                                        </p:tgtEl>
                                        <p:attrNameLst>
                                          <p:attrName>style.visibility</p:attrName>
                                        </p:attrNameLst>
                                      </p:cBhvr>
                                      <p:to>
                                        <p:strVal val="visible"/>
                                      </p:to>
                                    </p:set>
                                    <p:anim calcmode="lin" valueType="num">
                                      <p:cBhvr>
                                        <p:cTn id="90" dur="1000" fill="hold"/>
                                        <p:tgtEl>
                                          <p:spTgt spid="82965"/>
                                        </p:tgtEl>
                                        <p:attrNameLst>
                                          <p:attrName>ppt_w</p:attrName>
                                        </p:attrNameLst>
                                      </p:cBhvr>
                                      <p:tavLst>
                                        <p:tav tm="0">
                                          <p:val>
                                            <p:strVal val="#ppt_w+.3"/>
                                          </p:val>
                                        </p:tav>
                                        <p:tav tm="100000">
                                          <p:val>
                                            <p:strVal val="#ppt_w"/>
                                          </p:val>
                                        </p:tav>
                                      </p:tavLst>
                                    </p:anim>
                                    <p:anim calcmode="lin" valueType="num">
                                      <p:cBhvr>
                                        <p:cTn id="91" dur="1000" fill="hold"/>
                                        <p:tgtEl>
                                          <p:spTgt spid="82965"/>
                                        </p:tgtEl>
                                        <p:attrNameLst>
                                          <p:attrName>ppt_h</p:attrName>
                                        </p:attrNameLst>
                                      </p:cBhvr>
                                      <p:tavLst>
                                        <p:tav tm="0">
                                          <p:val>
                                            <p:strVal val="#ppt_h"/>
                                          </p:val>
                                        </p:tav>
                                        <p:tav tm="100000">
                                          <p:val>
                                            <p:strVal val="#ppt_h"/>
                                          </p:val>
                                        </p:tav>
                                      </p:tavLst>
                                    </p:anim>
                                    <p:animEffect transition="in" filter="fade">
                                      <p:cBhvr>
                                        <p:cTn id="92" dur="1000"/>
                                        <p:tgtEl>
                                          <p:spTgt spid="82965"/>
                                        </p:tgtEl>
                                      </p:cBhvr>
                                    </p:animEffect>
                                  </p:childTnLst>
                                </p:cTn>
                              </p:par>
                            </p:childTnLst>
                          </p:cTn>
                        </p:par>
                        <p:par>
                          <p:cTn id="93" fill="hold" nodeType="afterGroup">
                            <p:stCondLst>
                              <p:cond delay="13500"/>
                            </p:stCondLst>
                            <p:childTnLst>
                              <p:par>
                                <p:cTn id="94" presetID="31" presetClass="entr" presetSubtype="0" fill="hold" grpId="0" nodeType="afterEffect">
                                  <p:stCondLst>
                                    <p:cond delay="0"/>
                                  </p:stCondLst>
                                  <p:iterate type="lt">
                                    <p:tmPct val="5000"/>
                                  </p:iterate>
                                  <p:childTnLst>
                                    <p:set>
                                      <p:cBhvr>
                                        <p:cTn id="95" dur="1" fill="hold">
                                          <p:stCondLst>
                                            <p:cond delay="0"/>
                                          </p:stCondLst>
                                        </p:cTn>
                                        <p:tgtEl>
                                          <p:spTgt spid="82971"/>
                                        </p:tgtEl>
                                        <p:attrNameLst>
                                          <p:attrName>style.visibility</p:attrName>
                                        </p:attrNameLst>
                                      </p:cBhvr>
                                      <p:to>
                                        <p:strVal val="visible"/>
                                      </p:to>
                                    </p:set>
                                    <p:anim calcmode="lin" valueType="num">
                                      <p:cBhvr>
                                        <p:cTn id="96" dur="500" fill="hold"/>
                                        <p:tgtEl>
                                          <p:spTgt spid="82971"/>
                                        </p:tgtEl>
                                        <p:attrNameLst>
                                          <p:attrName>ppt_w</p:attrName>
                                        </p:attrNameLst>
                                      </p:cBhvr>
                                      <p:tavLst>
                                        <p:tav tm="0">
                                          <p:val>
                                            <p:fltVal val="0"/>
                                          </p:val>
                                        </p:tav>
                                        <p:tav tm="100000">
                                          <p:val>
                                            <p:strVal val="#ppt_w"/>
                                          </p:val>
                                        </p:tav>
                                      </p:tavLst>
                                    </p:anim>
                                    <p:anim calcmode="lin" valueType="num">
                                      <p:cBhvr>
                                        <p:cTn id="97" dur="500" fill="hold"/>
                                        <p:tgtEl>
                                          <p:spTgt spid="82971"/>
                                        </p:tgtEl>
                                        <p:attrNameLst>
                                          <p:attrName>ppt_h</p:attrName>
                                        </p:attrNameLst>
                                      </p:cBhvr>
                                      <p:tavLst>
                                        <p:tav tm="0">
                                          <p:val>
                                            <p:fltVal val="0"/>
                                          </p:val>
                                        </p:tav>
                                        <p:tav tm="100000">
                                          <p:val>
                                            <p:strVal val="#ppt_h"/>
                                          </p:val>
                                        </p:tav>
                                      </p:tavLst>
                                    </p:anim>
                                    <p:anim calcmode="lin" valueType="num">
                                      <p:cBhvr>
                                        <p:cTn id="98" dur="500" fill="hold"/>
                                        <p:tgtEl>
                                          <p:spTgt spid="82971"/>
                                        </p:tgtEl>
                                        <p:attrNameLst>
                                          <p:attrName>style.rotation</p:attrName>
                                        </p:attrNameLst>
                                      </p:cBhvr>
                                      <p:tavLst>
                                        <p:tav tm="0">
                                          <p:val>
                                            <p:fltVal val="90"/>
                                          </p:val>
                                        </p:tav>
                                        <p:tav tm="100000">
                                          <p:val>
                                            <p:fltVal val="0"/>
                                          </p:val>
                                        </p:tav>
                                      </p:tavLst>
                                    </p:anim>
                                    <p:animEffect transition="in" filter="fade">
                                      <p:cBhvr>
                                        <p:cTn id="99" dur="500"/>
                                        <p:tgtEl>
                                          <p:spTgt spid="82971"/>
                                        </p:tgtEl>
                                      </p:cBhvr>
                                    </p:animEffect>
                                  </p:childTnLst>
                                </p:cTn>
                              </p:par>
                            </p:childTnLst>
                          </p:cTn>
                        </p:par>
                        <p:par>
                          <p:cTn id="100" fill="hold" nodeType="afterGroup">
                            <p:stCondLst>
                              <p:cond delay="14125"/>
                            </p:stCondLst>
                            <p:childTnLst>
                              <p:par>
                                <p:cTn id="101" presetID="55" presetClass="entr" presetSubtype="0" fill="hold" grpId="0" nodeType="afterEffect">
                                  <p:stCondLst>
                                    <p:cond delay="0"/>
                                  </p:stCondLst>
                                  <p:childTnLst>
                                    <p:set>
                                      <p:cBhvr>
                                        <p:cTn id="102" dur="1" fill="hold">
                                          <p:stCondLst>
                                            <p:cond delay="0"/>
                                          </p:stCondLst>
                                        </p:cTn>
                                        <p:tgtEl>
                                          <p:spTgt spid="82973"/>
                                        </p:tgtEl>
                                        <p:attrNameLst>
                                          <p:attrName>style.visibility</p:attrName>
                                        </p:attrNameLst>
                                      </p:cBhvr>
                                      <p:to>
                                        <p:strVal val="visible"/>
                                      </p:to>
                                    </p:set>
                                    <p:anim calcmode="lin" valueType="num">
                                      <p:cBhvr>
                                        <p:cTn id="103" dur="1000" fill="hold"/>
                                        <p:tgtEl>
                                          <p:spTgt spid="82973"/>
                                        </p:tgtEl>
                                        <p:attrNameLst>
                                          <p:attrName>ppt_w</p:attrName>
                                        </p:attrNameLst>
                                      </p:cBhvr>
                                      <p:tavLst>
                                        <p:tav tm="0">
                                          <p:val>
                                            <p:strVal val="#ppt_w*0.70"/>
                                          </p:val>
                                        </p:tav>
                                        <p:tav tm="100000">
                                          <p:val>
                                            <p:strVal val="#ppt_w"/>
                                          </p:val>
                                        </p:tav>
                                      </p:tavLst>
                                    </p:anim>
                                    <p:anim calcmode="lin" valueType="num">
                                      <p:cBhvr>
                                        <p:cTn id="104" dur="1000" fill="hold"/>
                                        <p:tgtEl>
                                          <p:spTgt spid="82973"/>
                                        </p:tgtEl>
                                        <p:attrNameLst>
                                          <p:attrName>ppt_h</p:attrName>
                                        </p:attrNameLst>
                                      </p:cBhvr>
                                      <p:tavLst>
                                        <p:tav tm="0">
                                          <p:val>
                                            <p:strVal val="#ppt_h"/>
                                          </p:val>
                                        </p:tav>
                                        <p:tav tm="100000">
                                          <p:val>
                                            <p:strVal val="#ppt_h"/>
                                          </p:val>
                                        </p:tav>
                                      </p:tavLst>
                                    </p:anim>
                                    <p:animEffect transition="in" filter="fade">
                                      <p:cBhvr>
                                        <p:cTn id="105" dur="1000"/>
                                        <p:tgtEl>
                                          <p:spTgt spid="82973"/>
                                        </p:tgtEl>
                                      </p:cBhvr>
                                    </p:animEffect>
                                  </p:childTnLst>
                                </p:cTn>
                              </p:par>
                            </p:childTnLst>
                          </p:cTn>
                        </p:par>
                      </p:childTnLst>
                    </p:cTn>
                  </p:par>
                  <p:par>
                    <p:cTn id="106" fill="hold" nodeType="clickPar">
                      <p:stCondLst>
                        <p:cond delay="indefinite"/>
                      </p:stCondLst>
                      <p:childTnLst>
                        <p:par>
                          <p:cTn id="107" fill="hold" nodeType="withGroup">
                            <p:stCondLst>
                              <p:cond delay="0"/>
                            </p:stCondLst>
                            <p:childTnLst>
                              <p:par>
                                <p:cTn id="108" presetID="14" presetClass="exit" presetSubtype="10" fill="hold" grpId="1" nodeType="clickEffect">
                                  <p:stCondLst>
                                    <p:cond delay="0"/>
                                  </p:stCondLst>
                                  <p:childTnLst>
                                    <p:animEffect transition="out" filter="randombar(horizontal)">
                                      <p:cBhvr>
                                        <p:cTn id="109" dur="500"/>
                                        <p:tgtEl>
                                          <p:spTgt spid="82990"/>
                                        </p:tgtEl>
                                      </p:cBhvr>
                                    </p:animEffect>
                                    <p:set>
                                      <p:cBhvr>
                                        <p:cTn id="110" dur="1" fill="hold">
                                          <p:stCondLst>
                                            <p:cond delay="499"/>
                                          </p:stCondLst>
                                        </p:cTn>
                                        <p:tgtEl>
                                          <p:spTgt spid="82990"/>
                                        </p:tgtEl>
                                        <p:attrNameLst>
                                          <p:attrName>style.visibility</p:attrName>
                                        </p:attrNameLst>
                                      </p:cBhvr>
                                      <p:to>
                                        <p:strVal val="hidden"/>
                                      </p:to>
                                    </p:set>
                                  </p:childTnLst>
                                </p:cTn>
                              </p:par>
                            </p:childTnLst>
                          </p:cTn>
                        </p:par>
                      </p:childTnLst>
                    </p:cTn>
                  </p:par>
                  <p:par>
                    <p:cTn id="111" fill="hold" nodeType="clickPar">
                      <p:stCondLst>
                        <p:cond delay="indefinite"/>
                      </p:stCondLst>
                      <p:childTnLst>
                        <p:par>
                          <p:cTn id="112" fill="hold" nodeType="withGroup">
                            <p:stCondLst>
                              <p:cond delay="0"/>
                            </p:stCondLst>
                            <p:childTnLst>
                              <p:par>
                                <p:cTn id="113" presetID="47" presetClass="entr" presetSubtype="0" fill="hold" grpId="0" nodeType="clickEffect">
                                  <p:stCondLst>
                                    <p:cond delay="0"/>
                                  </p:stCondLst>
                                  <p:childTnLst>
                                    <p:set>
                                      <p:cBhvr>
                                        <p:cTn id="114" dur="1" fill="hold">
                                          <p:stCondLst>
                                            <p:cond delay="0"/>
                                          </p:stCondLst>
                                        </p:cTn>
                                        <p:tgtEl>
                                          <p:spTgt spid="82950"/>
                                        </p:tgtEl>
                                        <p:attrNameLst>
                                          <p:attrName>style.visibility</p:attrName>
                                        </p:attrNameLst>
                                      </p:cBhvr>
                                      <p:to>
                                        <p:strVal val="visible"/>
                                      </p:to>
                                    </p:set>
                                    <p:animEffect transition="in" filter="fade">
                                      <p:cBhvr>
                                        <p:cTn id="115" dur="1000"/>
                                        <p:tgtEl>
                                          <p:spTgt spid="82950"/>
                                        </p:tgtEl>
                                      </p:cBhvr>
                                    </p:animEffect>
                                    <p:anim calcmode="lin" valueType="num">
                                      <p:cBhvr>
                                        <p:cTn id="116" dur="1000" fill="hold"/>
                                        <p:tgtEl>
                                          <p:spTgt spid="82950"/>
                                        </p:tgtEl>
                                        <p:attrNameLst>
                                          <p:attrName>ppt_x</p:attrName>
                                        </p:attrNameLst>
                                      </p:cBhvr>
                                      <p:tavLst>
                                        <p:tav tm="0">
                                          <p:val>
                                            <p:strVal val="#ppt_x"/>
                                          </p:val>
                                        </p:tav>
                                        <p:tav tm="100000">
                                          <p:val>
                                            <p:strVal val="#ppt_x"/>
                                          </p:val>
                                        </p:tav>
                                      </p:tavLst>
                                    </p:anim>
                                    <p:anim calcmode="lin" valueType="num">
                                      <p:cBhvr>
                                        <p:cTn id="117" dur="1000" fill="hold"/>
                                        <p:tgtEl>
                                          <p:spTgt spid="82950"/>
                                        </p:tgtEl>
                                        <p:attrNameLst>
                                          <p:attrName>ppt_y</p:attrName>
                                        </p:attrNameLst>
                                      </p:cBhvr>
                                      <p:tavLst>
                                        <p:tav tm="0">
                                          <p:val>
                                            <p:strVal val="#ppt_y-.1"/>
                                          </p:val>
                                        </p:tav>
                                        <p:tav tm="100000">
                                          <p:val>
                                            <p:strVal val="#ppt_y"/>
                                          </p:val>
                                        </p:tav>
                                      </p:tavLst>
                                    </p:anim>
                                  </p:childTnLst>
                                </p:cTn>
                              </p:par>
                            </p:childTnLst>
                          </p:cTn>
                        </p:par>
                        <p:par>
                          <p:cTn id="118" fill="hold" nodeType="afterGroup">
                            <p:stCondLst>
                              <p:cond delay="1000"/>
                            </p:stCondLst>
                            <p:childTnLst>
                              <p:par>
                                <p:cTn id="119" presetID="14" presetClass="entr" presetSubtype="10" fill="hold" nodeType="afterEffect">
                                  <p:stCondLst>
                                    <p:cond delay="0"/>
                                  </p:stCondLst>
                                  <p:childTnLst>
                                    <p:set>
                                      <p:cBhvr>
                                        <p:cTn id="120" dur="1" fill="hold">
                                          <p:stCondLst>
                                            <p:cond delay="0"/>
                                          </p:stCondLst>
                                        </p:cTn>
                                        <p:tgtEl>
                                          <p:spTgt spid="82987"/>
                                        </p:tgtEl>
                                        <p:attrNameLst>
                                          <p:attrName>style.visibility</p:attrName>
                                        </p:attrNameLst>
                                      </p:cBhvr>
                                      <p:to>
                                        <p:strVal val="visible"/>
                                      </p:to>
                                    </p:set>
                                    <p:animEffect transition="in" filter="randombar(horizontal)">
                                      <p:cBhvr>
                                        <p:cTn id="121" dur="1000"/>
                                        <p:tgtEl>
                                          <p:spTgt spid="82987"/>
                                        </p:tgtEl>
                                      </p:cBhvr>
                                    </p:animEffect>
                                  </p:childTnLst>
                                </p:cTn>
                              </p:par>
                            </p:childTnLst>
                          </p:cTn>
                        </p:par>
                      </p:childTnLst>
                    </p:cTn>
                  </p:par>
                  <p:par>
                    <p:cTn id="122" fill="hold" nodeType="clickPar">
                      <p:stCondLst>
                        <p:cond delay="indefinite"/>
                      </p:stCondLst>
                      <p:childTnLst>
                        <p:par>
                          <p:cTn id="123" fill="hold" nodeType="withGroup">
                            <p:stCondLst>
                              <p:cond delay="0"/>
                            </p:stCondLst>
                            <p:childTnLst>
                              <p:par>
                                <p:cTn id="124" presetID="47" presetClass="entr" presetSubtype="0" fill="hold" grpId="0" nodeType="clickEffect">
                                  <p:stCondLst>
                                    <p:cond delay="0"/>
                                  </p:stCondLst>
                                  <p:childTnLst>
                                    <p:set>
                                      <p:cBhvr>
                                        <p:cTn id="125" dur="1" fill="hold">
                                          <p:stCondLst>
                                            <p:cond delay="0"/>
                                          </p:stCondLst>
                                        </p:cTn>
                                        <p:tgtEl>
                                          <p:spTgt spid="82959"/>
                                        </p:tgtEl>
                                        <p:attrNameLst>
                                          <p:attrName>style.visibility</p:attrName>
                                        </p:attrNameLst>
                                      </p:cBhvr>
                                      <p:to>
                                        <p:strVal val="visible"/>
                                      </p:to>
                                    </p:set>
                                    <p:animEffect transition="in" filter="fade">
                                      <p:cBhvr>
                                        <p:cTn id="126" dur="1000"/>
                                        <p:tgtEl>
                                          <p:spTgt spid="82959"/>
                                        </p:tgtEl>
                                      </p:cBhvr>
                                    </p:animEffect>
                                    <p:anim calcmode="lin" valueType="num">
                                      <p:cBhvr>
                                        <p:cTn id="127" dur="1000" fill="hold"/>
                                        <p:tgtEl>
                                          <p:spTgt spid="82959"/>
                                        </p:tgtEl>
                                        <p:attrNameLst>
                                          <p:attrName>ppt_x</p:attrName>
                                        </p:attrNameLst>
                                      </p:cBhvr>
                                      <p:tavLst>
                                        <p:tav tm="0">
                                          <p:val>
                                            <p:strVal val="#ppt_x"/>
                                          </p:val>
                                        </p:tav>
                                        <p:tav tm="100000">
                                          <p:val>
                                            <p:strVal val="#ppt_x"/>
                                          </p:val>
                                        </p:tav>
                                      </p:tavLst>
                                    </p:anim>
                                    <p:anim calcmode="lin" valueType="num">
                                      <p:cBhvr>
                                        <p:cTn id="128" dur="1000" fill="hold"/>
                                        <p:tgtEl>
                                          <p:spTgt spid="82959"/>
                                        </p:tgtEl>
                                        <p:attrNameLst>
                                          <p:attrName>ppt_y</p:attrName>
                                        </p:attrNameLst>
                                      </p:cBhvr>
                                      <p:tavLst>
                                        <p:tav tm="0">
                                          <p:val>
                                            <p:strVal val="#ppt_y-.1"/>
                                          </p:val>
                                        </p:tav>
                                        <p:tav tm="100000">
                                          <p:val>
                                            <p:strVal val="#ppt_y"/>
                                          </p:val>
                                        </p:tav>
                                      </p:tavLst>
                                    </p:anim>
                                  </p:childTnLst>
                                </p:cTn>
                              </p:par>
                            </p:childTnLst>
                          </p:cTn>
                        </p:par>
                        <p:par>
                          <p:cTn id="129" fill="hold" nodeType="afterGroup">
                            <p:stCondLst>
                              <p:cond delay="1000"/>
                            </p:stCondLst>
                            <p:childTnLst>
                              <p:par>
                                <p:cTn id="130" presetID="14" presetClass="entr" presetSubtype="10" fill="hold" nodeType="afterEffect">
                                  <p:stCondLst>
                                    <p:cond delay="0"/>
                                  </p:stCondLst>
                                  <p:childTnLst>
                                    <p:set>
                                      <p:cBhvr>
                                        <p:cTn id="131" dur="1" fill="hold">
                                          <p:stCondLst>
                                            <p:cond delay="0"/>
                                          </p:stCondLst>
                                        </p:cTn>
                                        <p:tgtEl>
                                          <p:spTgt spid="82989"/>
                                        </p:tgtEl>
                                        <p:attrNameLst>
                                          <p:attrName>style.visibility</p:attrName>
                                        </p:attrNameLst>
                                      </p:cBhvr>
                                      <p:to>
                                        <p:strVal val="visible"/>
                                      </p:to>
                                    </p:set>
                                    <p:animEffect transition="in" filter="randombar(horizontal)">
                                      <p:cBhvr>
                                        <p:cTn id="132" dur="1000"/>
                                        <p:tgtEl>
                                          <p:spTgt spid="829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50" grpId="0" animBg="1"/>
      <p:bldP spid="82959" grpId="0" animBg="1"/>
      <p:bldP spid="82960" grpId="0" animBg="1"/>
      <p:bldP spid="82961" grpId="0" animBg="1"/>
      <p:bldP spid="82962" grpId="0" animBg="1"/>
      <p:bldP spid="82963" grpId="0" animBg="1"/>
      <p:bldP spid="82964" grpId="0" animBg="1"/>
      <p:bldP spid="82965" grpId="0" animBg="1"/>
      <p:bldP spid="82966" grpId="0" animBg="1"/>
      <p:bldP spid="82967" grpId="0" animBg="1"/>
      <p:bldP spid="82968" grpId="0" animBg="1"/>
      <p:bldP spid="82971" grpId="0" animBg="1"/>
      <p:bldP spid="82972" grpId="0" animBg="1"/>
      <p:bldP spid="82973" grpId="0" animBg="1"/>
      <p:bldP spid="82990" grpId="0" animBg="1"/>
      <p:bldP spid="82990"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8" descr="Cov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59616" y="2503516"/>
            <a:ext cx="3432175"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6" descr="58PIC58PIC58PIC58PICHsaGKG559akDq_PIC2018.png"/>
          <p:cNvPicPr>
            <a:picLocks noChangeAspect="1"/>
          </p:cNvPicPr>
          <p:nvPr/>
        </p:nvPicPr>
        <p:blipFill>
          <a:blip r:embed="rId3" cstate="print"/>
          <a:srcRect l="7143" t="16071" r="5357" b="14286"/>
          <a:stretch>
            <a:fillRect/>
          </a:stretch>
        </p:blipFill>
        <p:spPr>
          <a:xfrm>
            <a:off x="982020" y="2091134"/>
            <a:ext cx="3065174" cy="2709466"/>
          </a:xfrm>
          <a:prstGeom prst="rect">
            <a:avLst/>
          </a:prstGeom>
        </p:spPr>
      </p:pic>
      <p:pic>
        <p:nvPicPr>
          <p:cNvPr id="4" name="Picture 3"/>
          <p:cNvPicPr>
            <a:picLocks noChangeAspect="1"/>
          </p:cNvPicPr>
          <p:nvPr/>
        </p:nvPicPr>
        <p:blipFill>
          <a:blip r:embed="rId4"/>
          <a:stretch>
            <a:fillRect/>
          </a:stretch>
        </p:blipFill>
        <p:spPr>
          <a:xfrm>
            <a:off x="10936762" y="14944"/>
            <a:ext cx="1255238" cy="937524"/>
          </a:xfrm>
          <a:prstGeom prst="rect">
            <a:avLst/>
          </a:prstGeom>
        </p:spPr>
      </p:pic>
      <p:pic>
        <p:nvPicPr>
          <p:cNvPr id="9" name="Picture 8"/>
          <p:cNvPicPr>
            <a:picLocks noChangeAspect="1"/>
          </p:cNvPicPr>
          <p:nvPr/>
        </p:nvPicPr>
        <p:blipFill>
          <a:blip r:embed="rId5"/>
          <a:stretch>
            <a:fillRect/>
          </a:stretch>
        </p:blipFill>
        <p:spPr>
          <a:xfrm>
            <a:off x="10071738" y="2322110"/>
            <a:ext cx="2704056" cy="4359018"/>
          </a:xfrm>
          <a:prstGeom prst="rect">
            <a:avLst/>
          </a:prstGeom>
        </p:spPr>
      </p:pic>
      <p:pic>
        <p:nvPicPr>
          <p:cNvPr id="6" name="Picture 19" descr="Cov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42038" y="6092825"/>
            <a:ext cx="4684934"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8" descr="Cov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38849" y="5432425"/>
            <a:ext cx="4788123" cy="9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7" descr="Cove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10459" y="3297442"/>
            <a:ext cx="3246438" cy="316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6" descr="Cove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82925" y="3314700"/>
            <a:ext cx="7627938" cy="223996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3" name="Picture 15" descr="Cove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391468" y="2934269"/>
            <a:ext cx="3448050" cy="165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4" descr="Cove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352619" y="2931578"/>
            <a:ext cx="3368675" cy="1274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3" descr="Cove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418267" y="2887466"/>
            <a:ext cx="3311525"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2" descr="Cove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327775" y="2770188"/>
            <a:ext cx="2892425"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9" descr="Cove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233683" y="1552577"/>
            <a:ext cx="3527425" cy="143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7" descr="Cove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727700" y="757238"/>
            <a:ext cx="4940300" cy="106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6" descr="Cove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526355" y="-23841"/>
            <a:ext cx="5070475" cy="1074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5" descr="Cove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109913" y="445322"/>
            <a:ext cx="3032125" cy="304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4" descr="Cove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273975" y="2344990"/>
            <a:ext cx="2481263" cy="2122487"/>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22" name="图片 2"/>
          <p:cNvPicPr>
            <a:picLocks noChangeAspect="1"/>
          </p:cNvPicPr>
          <p:nvPr/>
        </p:nvPicPr>
        <p:blipFill>
          <a:blip r:embed="rId19" cstate="print">
            <a:extLst>
              <a:ext uri="{28A0092B-C50C-407E-A947-70E740481C1C}">
                <a14:useLocalDpi xmlns:a14="http://schemas.microsoft.com/office/drawing/2010/main" val="0"/>
              </a:ext>
            </a:extLst>
          </a:blip>
          <a:srcRect l="50168" t="20952" r="548" b="27864"/>
          <a:stretch>
            <a:fillRect/>
          </a:stretch>
        </p:blipFill>
        <p:spPr bwMode="auto">
          <a:xfrm>
            <a:off x="862238" y="4753990"/>
            <a:ext cx="2104577" cy="1664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1" descr="Cove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438760" y="2288628"/>
            <a:ext cx="2787650"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10" descr="Cove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6438760" y="1872320"/>
            <a:ext cx="2681287"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31729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ox(out)">
                                      <p:cBhvr>
                                        <p:cTn id="7" dur="500"/>
                                        <p:tgtEl>
                                          <p:spTgt spid="21"/>
                                        </p:tgtEl>
                                      </p:cBhvr>
                                    </p:animEffect>
                                  </p:childTnLst>
                                </p:cTn>
                              </p:par>
                              <p:par>
                                <p:cTn id="8" presetID="9" presetClass="entr" presetSubtype="0"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dissolve">
                                      <p:cBhvr>
                                        <p:cTn id="10" dur="500"/>
                                        <p:tgtEl>
                                          <p:spTgt spid="27"/>
                                        </p:tgtEl>
                                      </p:cBhvr>
                                    </p:animEffect>
                                  </p:childTnLst>
                                </p:cTn>
                              </p:par>
                            </p:childTnLst>
                          </p:cTn>
                        </p:par>
                        <p:par>
                          <p:cTn id="11" fill="hold">
                            <p:stCondLst>
                              <p:cond delay="500"/>
                            </p:stCondLst>
                            <p:childTnLst>
                              <p:par>
                                <p:cTn id="12" presetID="31" presetClass="entr" presetSubtype="0" fill="hold" nodeType="afterEffect">
                                  <p:stCondLst>
                                    <p:cond delay="0"/>
                                  </p:stCondLst>
                                  <p:childTnLst>
                                    <p:set>
                                      <p:cBhvr>
                                        <p:cTn id="13" dur="1" fill="hold">
                                          <p:stCondLst>
                                            <p:cond delay="0"/>
                                          </p:stCondLst>
                                        </p:cTn>
                                        <p:tgtEl>
                                          <p:spTgt spid="22"/>
                                        </p:tgtEl>
                                        <p:attrNameLst>
                                          <p:attrName>style.visibility</p:attrName>
                                        </p:attrNameLst>
                                      </p:cBhvr>
                                      <p:to>
                                        <p:strVal val="visible"/>
                                      </p:to>
                                    </p:set>
                                    <p:anim calcmode="lin" valueType="num">
                                      <p:cBhvr>
                                        <p:cTn id="14" dur="1000" fill="hold"/>
                                        <p:tgtEl>
                                          <p:spTgt spid="22"/>
                                        </p:tgtEl>
                                        <p:attrNameLst>
                                          <p:attrName>ppt_w</p:attrName>
                                        </p:attrNameLst>
                                      </p:cBhvr>
                                      <p:tavLst>
                                        <p:tav tm="0">
                                          <p:val>
                                            <p:fltVal val="0"/>
                                          </p:val>
                                        </p:tav>
                                        <p:tav tm="100000">
                                          <p:val>
                                            <p:strVal val="#ppt_w"/>
                                          </p:val>
                                        </p:tav>
                                      </p:tavLst>
                                    </p:anim>
                                    <p:anim calcmode="lin" valueType="num">
                                      <p:cBhvr>
                                        <p:cTn id="15" dur="1000" fill="hold"/>
                                        <p:tgtEl>
                                          <p:spTgt spid="22"/>
                                        </p:tgtEl>
                                        <p:attrNameLst>
                                          <p:attrName>ppt_h</p:attrName>
                                        </p:attrNameLst>
                                      </p:cBhvr>
                                      <p:tavLst>
                                        <p:tav tm="0">
                                          <p:val>
                                            <p:fltVal val="0"/>
                                          </p:val>
                                        </p:tav>
                                        <p:tav tm="100000">
                                          <p:val>
                                            <p:strVal val="#ppt_h"/>
                                          </p:val>
                                        </p:tav>
                                      </p:tavLst>
                                    </p:anim>
                                    <p:anim calcmode="lin" valueType="num">
                                      <p:cBhvr>
                                        <p:cTn id="16" dur="1000" fill="hold"/>
                                        <p:tgtEl>
                                          <p:spTgt spid="22"/>
                                        </p:tgtEl>
                                        <p:attrNameLst>
                                          <p:attrName>style.rotation</p:attrName>
                                        </p:attrNameLst>
                                      </p:cBhvr>
                                      <p:tavLst>
                                        <p:tav tm="0">
                                          <p:val>
                                            <p:fltVal val="90"/>
                                          </p:val>
                                        </p:tav>
                                        <p:tav tm="100000">
                                          <p:val>
                                            <p:fltVal val="0"/>
                                          </p:val>
                                        </p:tav>
                                      </p:tavLst>
                                    </p:anim>
                                    <p:animEffect transition="in" filter="fade">
                                      <p:cBhvr>
                                        <p:cTn id="17" dur="10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left)">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left)">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ipe(left)">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wipe(left)">
                                      <p:cBhvr>
                                        <p:cTn id="37" dur="500"/>
                                        <p:tgtEl>
                                          <p:spTgt spid="2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wipe(left)">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wipe(left)">
                                      <p:cBhvr>
                                        <p:cTn id="47" dur="500"/>
                                        <p:tgtEl>
                                          <p:spTgt spid="25"/>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wipe(left)">
                                      <p:cBhvr>
                                        <p:cTn id="52" dur="500"/>
                                        <p:tgtEl>
                                          <p:spTgt spid="24"/>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wipe(left)">
                                      <p:cBhvr>
                                        <p:cTn id="57" dur="500"/>
                                        <p:tgtEl>
                                          <p:spTgt spid="16"/>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15"/>
                                        </p:tgtEl>
                                        <p:attrNameLst>
                                          <p:attrName>style.visibility</p:attrName>
                                        </p:attrNameLst>
                                      </p:cBhvr>
                                      <p:to>
                                        <p:strVal val="visible"/>
                                      </p:to>
                                    </p:set>
                                    <p:animEffect transition="in" filter="wipe(left)">
                                      <p:cBhvr>
                                        <p:cTn id="62" dur="500"/>
                                        <p:tgtEl>
                                          <p:spTgt spid="15"/>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14"/>
                                        </p:tgtEl>
                                        <p:attrNameLst>
                                          <p:attrName>style.visibility</p:attrName>
                                        </p:attrNameLst>
                                      </p:cBhvr>
                                      <p:to>
                                        <p:strVal val="visible"/>
                                      </p:to>
                                    </p:set>
                                    <p:animEffect transition="in" filter="wipe(left)">
                                      <p:cBhvr>
                                        <p:cTn id="67" dur="500"/>
                                        <p:tgtEl>
                                          <p:spTgt spid="14"/>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wipe(left)">
                                      <p:cBhvr>
                                        <p:cTn id="72" dur="500"/>
                                        <p:tgtEl>
                                          <p:spTgt spid="13"/>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nodeType="clickEffect">
                                  <p:stCondLst>
                                    <p:cond delay="0"/>
                                  </p:stCondLst>
                                  <p:childTnLst>
                                    <p:set>
                                      <p:cBhvr>
                                        <p:cTn id="76" dur="1" fill="hold">
                                          <p:stCondLst>
                                            <p:cond delay="0"/>
                                          </p:stCondLst>
                                        </p:cTn>
                                        <p:tgtEl>
                                          <p:spTgt spid="12"/>
                                        </p:tgtEl>
                                        <p:attrNameLst>
                                          <p:attrName>style.visibility</p:attrName>
                                        </p:attrNameLst>
                                      </p:cBhvr>
                                      <p:to>
                                        <p:strVal val="visible"/>
                                      </p:to>
                                    </p:set>
                                    <p:animEffect transition="in" filter="wipe(left)">
                                      <p:cBhvr>
                                        <p:cTn id="77" dur="500"/>
                                        <p:tgtEl>
                                          <p:spTgt spid="12"/>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nodeType="clickEffect">
                                  <p:stCondLst>
                                    <p:cond delay="0"/>
                                  </p:stCondLst>
                                  <p:childTnLst>
                                    <p:set>
                                      <p:cBhvr>
                                        <p:cTn id="81" dur="1" fill="hold">
                                          <p:stCondLst>
                                            <p:cond delay="0"/>
                                          </p:stCondLst>
                                        </p:cTn>
                                        <p:tgtEl>
                                          <p:spTgt spid="11"/>
                                        </p:tgtEl>
                                        <p:attrNameLst>
                                          <p:attrName>style.visibility</p:attrName>
                                        </p:attrNameLst>
                                      </p:cBhvr>
                                      <p:to>
                                        <p:strVal val="visible"/>
                                      </p:to>
                                    </p:set>
                                    <p:animEffect transition="in" filter="wipe(left)">
                                      <p:cBhvr>
                                        <p:cTn id="82" dur="500"/>
                                        <p:tgtEl>
                                          <p:spTgt spid="11"/>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8" fill="hold" nodeType="clickEffect">
                                  <p:stCondLst>
                                    <p:cond delay="0"/>
                                  </p:stCondLst>
                                  <p:childTnLst>
                                    <p:set>
                                      <p:cBhvr>
                                        <p:cTn id="86" dur="1" fill="hold">
                                          <p:stCondLst>
                                            <p:cond delay="0"/>
                                          </p:stCondLst>
                                        </p:cTn>
                                        <p:tgtEl>
                                          <p:spTgt spid="7"/>
                                        </p:tgtEl>
                                        <p:attrNameLst>
                                          <p:attrName>style.visibility</p:attrName>
                                        </p:attrNameLst>
                                      </p:cBhvr>
                                      <p:to>
                                        <p:strVal val="visible"/>
                                      </p:to>
                                    </p:set>
                                    <p:animEffect transition="in" filter="wipe(left)">
                                      <p:cBhvr>
                                        <p:cTn id="87" dur="500"/>
                                        <p:tgtEl>
                                          <p:spTgt spid="7"/>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8" fill="hold" nodeType="clickEffect">
                                  <p:stCondLst>
                                    <p:cond delay="0"/>
                                  </p:stCondLst>
                                  <p:childTnLst>
                                    <p:set>
                                      <p:cBhvr>
                                        <p:cTn id="91" dur="1" fill="hold">
                                          <p:stCondLst>
                                            <p:cond delay="0"/>
                                          </p:stCondLst>
                                        </p:cTn>
                                        <p:tgtEl>
                                          <p:spTgt spid="6"/>
                                        </p:tgtEl>
                                        <p:attrNameLst>
                                          <p:attrName>style.visibility</p:attrName>
                                        </p:attrNameLst>
                                      </p:cBhvr>
                                      <p:to>
                                        <p:strVal val="visible"/>
                                      </p:to>
                                    </p:set>
                                    <p:animEffect transition="in" filter="wipe(left)">
                                      <p:cBhvr>
                                        <p:cTn id="9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pic>
        <p:nvPicPr>
          <p:cNvPr id="164" name="Google Shape;164;p9"/>
          <p:cNvPicPr preferRelativeResize="0"/>
          <p:nvPr/>
        </p:nvPicPr>
        <p:blipFill rotWithShape="1">
          <a:blip r:embed="rId4">
            <a:alphaModFix/>
          </a:blip>
          <a:srcRect l="15285" t="10430" r="46645" b="11190"/>
          <a:stretch/>
        </p:blipFill>
        <p:spPr>
          <a:xfrm>
            <a:off x="-409647" y="1776262"/>
            <a:ext cx="5918745" cy="3808071"/>
          </a:xfrm>
          <a:prstGeom prst="rect">
            <a:avLst/>
          </a:prstGeom>
          <a:noFill/>
          <a:ln>
            <a:noFill/>
          </a:ln>
        </p:spPr>
      </p:pic>
      <p:pic>
        <p:nvPicPr>
          <p:cNvPr id="165" name="Google Shape;165;p9"/>
          <p:cNvPicPr preferRelativeResize="0"/>
          <p:nvPr/>
        </p:nvPicPr>
        <p:blipFill rotWithShape="1">
          <a:blip r:embed="rId5">
            <a:alphaModFix/>
          </a:blip>
          <a:srcRect l="18975" t="9789" r="12467"/>
          <a:stretch/>
        </p:blipFill>
        <p:spPr>
          <a:xfrm>
            <a:off x="3462256" y="4199063"/>
            <a:ext cx="2046842" cy="1899370"/>
          </a:xfrm>
          <a:prstGeom prst="rect">
            <a:avLst/>
          </a:prstGeom>
          <a:noFill/>
          <a:ln>
            <a:noFill/>
          </a:ln>
        </p:spPr>
      </p:pic>
      <p:pic>
        <p:nvPicPr>
          <p:cNvPr id="2" name="Picture 1"/>
          <p:cNvPicPr>
            <a:picLocks noChangeAspect="1"/>
          </p:cNvPicPr>
          <p:nvPr/>
        </p:nvPicPr>
        <p:blipFill>
          <a:blip r:embed="rId6"/>
          <a:stretch>
            <a:fillRect/>
          </a:stretch>
        </p:blipFill>
        <p:spPr>
          <a:xfrm>
            <a:off x="3957236" y="-68121"/>
            <a:ext cx="7907224" cy="4066384"/>
          </a:xfrm>
          <a:prstGeom prst="rect">
            <a:avLst/>
          </a:prstGeom>
        </p:spPr>
      </p:pic>
      <p:sp>
        <p:nvSpPr>
          <p:cNvPr id="5" name="PA_菱形 1"/>
          <p:cNvSpPr/>
          <p:nvPr>
            <p:custDataLst>
              <p:tags r:id="rId1"/>
            </p:custDataLst>
          </p:nvPr>
        </p:nvSpPr>
        <p:spPr>
          <a:xfrm>
            <a:off x="714411" y="1977062"/>
            <a:ext cx="3406471" cy="3406471"/>
          </a:xfrm>
          <a:prstGeom prst="diamond">
            <a:avLst/>
          </a:prstGeom>
          <a:solidFill>
            <a:srgbClr val="F3D3BC"/>
          </a:solidFill>
          <a:ln w="381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a:endParaRPr lang="zh-CN" altLang="en-US" kern="0">
              <a:solidFill>
                <a:prstClr val="white"/>
              </a:solidFill>
              <a:latin typeface="Lato Light"/>
            </a:endParaRPr>
          </a:p>
        </p:txBody>
      </p:sp>
      <p:sp>
        <p:nvSpPr>
          <p:cNvPr id="6" name="文本框 6"/>
          <p:cNvSpPr txBox="1"/>
          <p:nvPr/>
        </p:nvSpPr>
        <p:spPr>
          <a:xfrm>
            <a:off x="4120880" y="1711404"/>
            <a:ext cx="7743580" cy="1107996"/>
          </a:xfrm>
          <a:prstGeom prst="rect">
            <a:avLst/>
          </a:prstGeom>
          <a:noFill/>
        </p:spPr>
        <p:txBody>
          <a:bodyPr wrap="square" rtlCol="0">
            <a:spAutoFit/>
          </a:bodyPr>
          <a:lstStyle/>
          <a:p>
            <a:pPr algn="ctr"/>
            <a:r>
              <a:rPr lang="en-US" altLang="zh-CN" sz="6600" dirty="0">
                <a:solidFill>
                  <a:prstClr val="black"/>
                </a:solidFill>
                <a:effectLst>
                  <a:glow rad="101600">
                    <a:srgbClr val="E6B91E">
                      <a:satMod val="175000"/>
                      <a:alpha val="40000"/>
                    </a:srgbClr>
                  </a:glow>
                </a:effectLst>
                <a:latin typeface="Times New Roman" panose="02020603050405020304" pitchFamily="18" charset="0"/>
                <a:ea typeface="微软雅黑" panose="020B0503020204020204" charset="-122"/>
                <a:cs typeface="Times New Roman" panose="02020603050405020304" pitchFamily="18" charset="0"/>
              </a:rPr>
              <a:t>LUYỆN TẬP</a:t>
            </a:r>
            <a:endParaRPr lang="zh-CN" altLang="en-US" sz="6600" dirty="0">
              <a:solidFill>
                <a:prstClr val="black"/>
              </a:solidFill>
              <a:effectLst>
                <a:glow rad="101600">
                  <a:srgbClr val="E6B91E">
                    <a:satMod val="175000"/>
                    <a:alpha val="40000"/>
                  </a:srgbClr>
                </a:glow>
              </a:effectLst>
              <a:latin typeface="Times New Roman" panose="02020603050405020304" pitchFamily="18" charset="0"/>
              <a:ea typeface="微软雅黑" panose="020B0503020204020204" charset="-122"/>
              <a:cs typeface="Times New Roman" panose="02020603050405020304" pitchFamily="18" charset="0"/>
            </a:endParaRPr>
          </a:p>
        </p:txBody>
      </p:sp>
      <p:sp>
        <p:nvSpPr>
          <p:cNvPr id="7" name="文本框 10"/>
          <p:cNvSpPr txBox="1"/>
          <p:nvPr/>
        </p:nvSpPr>
        <p:spPr>
          <a:xfrm>
            <a:off x="1746411" y="2819400"/>
            <a:ext cx="1342469" cy="1446550"/>
          </a:xfrm>
          <a:prstGeom prst="rect">
            <a:avLst/>
          </a:prstGeom>
          <a:noFill/>
        </p:spPr>
        <p:txBody>
          <a:bodyPr wrap="square" rtlCol="0">
            <a:spAutoFit/>
          </a:bodyPr>
          <a:lstStyle/>
          <a:p>
            <a:pPr algn="ctr"/>
            <a:r>
              <a:rPr lang="en-US" altLang="zh-CN" sz="8800" dirty="0">
                <a:solidFill>
                  <a:prstClr val="white"/>
                </a:solidFill>
                <a:latin typeface="Times New Roman" pitchFamily="18" charset="0"/>
                <a:cs typeface="Times New Roman" pitchFamily="18" charset="0"/>
              </a:rPr>
              <a:t>III.</a:t>
            </a:r>
            <a:endParaRPr lang="zh-CN" altLang="en-US" sz="8800" dirty="0">
              <a:solidFill>
                <a:prstClr val="white"/>
              </a:solidFill>
              <a:latin typeface="Times New Roman" pitchFamily="18" charset="0"/>
              <a:cs typeface="Times New Roman" pitchFamily="18" charset="0"/>
            </a:endParaRPr>
          </a:p>
        </p:txBody>
      </p:sp>
      <p:pic>
        <p:nvPicPr>
          <p:cNvPr id="8" name="图片 2"/>
          <p:cNvPicPr>
            <a:picLocks noChangeAspect="1"/>
          </p:cNvPicPr>
          <p:nvPr/>
        </p:nvPicPr>
        <p:blipFill>
          <a:blip r:embed="rId7">
            <a:extLst>
              <a:ext uri="{28A0092B-C50C-407E-A947-70E740481C1C}">
                <a14:useLocalDpi xmlns:a14="http://schemas.microsoft.com/office/drawing/2010/main" val="0"/>
              </a:ext>
            </a:extLst>
          </a:blip>
          <a:srcRect l="50168" t="20952" r="548" b="27864"/>
          <a:stretch>
            <a:fillRect/>
          </a:stretch>
        </p:blipFill>
        <p:spPr bwMode="auto">
          <a:xfrm>
            <a:off x="5990531" y="3131615"/>
            <a:ext cx="5886450" cy="3796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8"/>
          <a:stretch>
            <a:fillRect/>
          </a:stretch>
        </p:blipFill>
        <p:spPr>
          <a:xfrm>
            <a:off x="10936762" y="0"/>
            <a:ext cx="1255238" cy="937524"/>
          </a:xfrm>
          <a:prstGeom prst="rect">
            <a:avLst/>
          </a:prstGeom>
        </p:spPr>
      </p:pic>
    </p:spTree>
    <p:extLst>
      <p:ext uri="{BB962C8B-B14F-4D97-AF65-F5344CB8AC3E}">
        <p14:creationId xmlns:p14="http://schemas.microsoft.com/office/powerpoint/2010/main" val="2394298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4"/>
                                        </p:tgtEl>
                                        <p:attrNameLst>
                                          <p:attrName>style.visibility</p:attrName>
                                        </p:attrNameLst>
                                      </p:cBhvr>
                                      <p:to>
                                        <p:strVal val="visible"/>
                                      </p:to>
                                    </p:set>
                                    <p:animEffect transition="in" filter="fade">
                                      <p:cBhvr>
                                        <p:cTn id="7" dur="500"/>
                                        <p:tgtEl>
                                          <p:spTgt spid="16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165"/>
                                        </p:tgtEl>
                                        <p:attrNameLst>
                                          <p:attrName>style.visibility</p:attrName>
                                        </p:attrNameLst>
                                      </p:cBhvr>
                                      <p:to>
                                        <p:strVal val="visible"/>
                                      </p:to>
                                    </p:set>
                                    <p:anim calcmode="lin" valueType="num">
                                      <p:cBhvr additive="base">
                                        <p:cTn id="12" dur="1000"/>
                                        <p:tgtEl>
                                          <p:spTgt spid="165"/>
                                        </p:tgtEl>
                                        <p:attrNameLst>
                                          <p:attrName>ppt_x</p:attrName>
                                        </p:attrNameLst>
                                      </p:cBhvr>
                                      <p:tavLst>
                                        <p:tav tm="0">
                                          <p:val>
                                            <p:strVal val="#ppt_x+1"/>
                                          </p:val>
                                        </p:tav>
                                        <p:tav tm="100000">
                                          <p:val>
                                            <p:strVal val="#ppt_x"/>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par>
                          <p:cTn id="19" fill="hold">
                            <p:stCondLst>
                              <p:cond delay="1500"/>
                            </p:stCondLst>
                            <p:childTnLst>
                              <p:par>
                                <p:cTn id="20" presetID="26" presetClass="emph" presetSubtype="0" fill="hold" grpId="1" nodeType="afterEffect">
                                  <p:stCondLst>
                                    <p:cond delay="0"/>
                                  </p:stCondLst>
                                  <p:childTnLst>
                                    <p:animEffect transition="out" filter="fade">
                                      <p:cBhvr>
                                        <p:cTn id="21" dur="500" tmFilter="0, 0; .2, .5; .8, .5; 1, 0"/>
                                        <p:tgtEl>
                                          <p:spTgt spid="5"/>
                                        </p:tgtEl>
                                      </p:cBhvr>
                                    </p:animEffect>
                                    <p:animScale>
                                      <p:cBhvr>
                                        <p:cTn id="22" dur="250" autoRev="1" fill="hold"/>
                                        <p:tgtEl>
                                          <p:spTgt spid="5"/>
                                        </p:tgtEl>
                                      </p:cBhvr>
                                      <p:by x="105000" y="105000"/>
                                    </p:animScale>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linds(horizontal)">
                                      <p:cBhvr>
                                        <p:cTn id="27" dur="500"/>
                                        <p:tgtEl>
                                          <p:spTgt spid="6"/>
                                        </p:tgtEl>
                                      </p:cBhvr>
                                    </p:animEffect>
                                  </p:childTnLst>
                                </p:cTn>
                              </p:par>
                            </p:childTnLst>
                          </p:cTn>
                        </p:par>
                        <p:par>
                          <p:cTn id="28" fill="hold">
                            <p:stCondLst>
                              <p:cond delay="500"/>
                            </p:stCondLst>
                            <p:childTnLst>
                              <p:par>
                                <p:cTn id="29" presetID="31" presetClass="entr" presetSubtype="0"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1000" fill="hold"/>
                                        <p:tgtEl>
                                          <p:spTgt spid="8"/>
                                        </p:tgtEl>
                                        <p:attrNameLst>
                                          <p:attrName>ppt_w</p:attrName>
                                        </p:attrNameLst>
                                      </p:cBhvr>
                                      <p:tavLst>
                                        <p:tav tm="0">
                                          <p:val>
                                            <p:fltVal val="0"/>
                                          </p:val>
                                        </p:tav>
                                        <p:tav tm="100000">
                                          <p:val>
                                            <p:strVal val="#ppt_w"/>
                                          </p:val>
                                        </p:tav>
                                      </p:tavLst>
                                    </p:anim>
                                    <p:anim calcmode="lin" valueType="num">
                                      <p:cBhvr>
                                        <p:cTn id="32" dur="1000" fill="hold"/>
                                        <p:tgtEl>
                                          <p:spTgt spid="8"/>
                                        </p:tgtEl>
                                        <p:attrNameLst>
                                          <p:attrName>ppt_h</p:attrName>
                                        </p:attrNameLst>
                                      </p:cBhvr>
                                      <p:tavLst>
                                        <p:tav tm="0">
                                          <p:val>
                                            <p:fltVal val="0"/>
                                          </p:val>
                                        </p:tav>
                                        <p:tav tm="100000">
                                          <p:val>
                                            <p:strVal val="#ppt_h"/>
                                          </p:val>
                                        </p:tav>
                                      </p:tavLst>
                                    </p:anim>
                                    <p:anim calcmode="lin" valueType="num">
                                      <p:cBhvr>
                                        <p:cTn id="33" dur="1000" fill="hold"/>
                                        <p:tgtEl>
                                          <p:spTgt spid="8"/>
                                        </p:tgtEl>
                                        <p:attrNameLst>
                                          <p:attrName>style.rotation</p:attrName>
                                        </p:attrNameLst>
                                      </p:cBhvr>
                                      <p:tavLst>
                                        <p:tav tm="0">
                                          <p:val>
                                            <p:fltVal val="90"/>
                                          </p:val>
                                        </p:tav>
                                        <p:tav tm="100000">
                                          <p:val>
                                            <p:fltVal val="0"/>
                                          </p:val>
                                        </p:tav>
                                      </p:tavLst>
                                    </p:anim>
                                    <p:animEffect transition="in" filter="fade">
                                      <p:cBhvr>
                                        <p:cTn id="34"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bldLvl="0" animBg="1"/>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Shape 35"/>
          <p:cNvPicPr/>
          <p:nvPr/>
        </p:nvPicPr>
        <p:blipFill>
          <a:blip r:embed="rId2"/>
          <a:stretch/>
        </p:blipFill>
        <p:spPr>
          <a:xfrm>
            <a:off x="6908220" y="324415"/>
            <a:ext cx="5225469" cy="6561799"/>
          </a:xfrm>
          <a:prstGeom prst="rect">
            <a:avLst/>
          </a:prstGeom>
        </p:spPr>
      </p:pic>
      <p:grpSp>
        <p:nvGrpSpPr>
          <p:cNvPr id="7" name="Group 6"/>
          <p:cNvGrpSpPr/>
          <p:nvPr/>
        </p:nvGrpSpPr>
        <p:grpSpPr>
          <a:xfrm>
            <a:off x="-521408" y="952468"/>
            <a:ext cx="7931179" cy="6222773"/>
            <a:chOff x="-166977" y="0"/>
            <a:chExt cx="8523798" cy="5698029"/>
          </a:xfrm>
        </p:grpSpPr>
        <p:pic>
          <p:nvPicPr>
            <p:cNvPr id="5" name="Google Shape;164;p9"/>
            <p:cNvPicPr preferRelativeResize="0"/>
            <p:nvPr/>
          </p:nvPicPr>
          <p:blipFill rotWithShape="1">
            <a:blip r:embed="rId3">
              <a:alphaModFix/>
            </a:blip>
            <a:srcRect l="15285" t="10430" r="46645" b="11190"/>
            <a:stretch/>
          </p:blipFill>
          <p:spPr>
            <a:xfrm>
              <a:off x="-166977" y="0"/>
              <a:ext cx="8523798" cy="5698029"/>
            </a:xfrm>
            <a:prstGeom prst="rect">
              <a:avLst/>
            </a:prstGeom>
            <a:noFill/>
            <a:ln>
              <a:noFill/>
            </a:ln>
          </p:spPr>
        </p:pic>
        <p:pic>
          <p:nvPicPr>
            <p:cNvPr id="6" name="Google Shape;165;p9"/>
            <p:cNvPicPr preferRelativeResize="0"/>
            <p:nvPr/>
          </p:nvPicPr>
          <p:blipFill rotWithShape="1">
            <a:blip r:embed="rId4">
              <a:alphaModFix/>
            </a:blip>
            <a:srcRect l="18975" t="9789" r="12467"/>
            <a:stretch/>
          </p:blipFill>
          <p:spPr>
            <a:xfrm>
              <a:off x="3295278" y="4015409"/>
              <a:ext cx="2947731" cy="1677955"/>
            </a:xfrm>
            <a:prstGeom prst="rect">
              <a:avLst/>
            </a:prstGeom>
            <a:noFill/>
            <a:ln>
              <a:noFill/>
            </a:ln>
          </p:spPr>
        </p:pic>
      </p:grpSp>
      <p:pic>
        <p:nvPicPr>
          <p:cNvPr id="9" name="Picture 8"/>
          <p:cNvPicPr>
            <a:picLocks noChangeAspect="1"/>
          </p:cNvPicPr>
          <p:nvPr/>
        </p:nvPicPr>
        <p:blipFill>
          <a:blip r:embed="rId5"/>
          <a:stretch>
            <a:fillRect/>
          </a:stretch>
        </p:blipFill>
        <p:spPr>
          <a:xfrm>
            <a:off x="6035190" y="4269121"/>
            <a:ext cx="3112460" cy="2584858"/>
          </a:xfrm>
          <a:prstGeom prst="rect">
            <a:avLst/>
          </a:prstGeom>
        </p:spPr>
      </p:pic>
      <p:pic>
        <p:nvPicPr>
          <p:cNvPr id="11" name="图片 8" descr="6fc417983c9675ce1b60e983870aeb8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31458" y="324415"/>
            <a:ext cx="1705908" cy="1734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6"/>
          <p:cNvSpPr txBox="1">
            <a:spLocks noChangeArrowheads="1"/>
          </p:cNvSpPr>
          <p:nvPr/>
        </p:nvSpPr>
        <p:spPr bwMode="auto">
          <a:xfrm>
            <a:off x="830345" y="1946266"/>
            <a:ext cx="5811648" cy="4486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lvl="0" algn="just">
              <a:buNone/>
            </a:pPr>
            <a:r>
              <a:rPr lang="vi-VN" dirty="0">
                <a:solidFill>
                  <a:srgbClr val="FF0000"/>
                </a:solidFill>
                <a:latin typeface="+mj-lt"/>
              </a:rPr>
              <a:t>Em hãy cùng các bạn trong lớp giới thiệu truyền thống gia đình, dòng họ bằng cách vẽ hoặc dán ảnh các thành viên trong gia đình của mình vào "cây truyền thống gia đình" theo mẫu. Sau đó, ghi chú thích về nghề nghiệp, đức tính, tư tưởng, lối sống,... được lưu truyền và gìn giữ từ nhiều đời nay.</a:t>
            </a:r>
            <a:endParaRPr lang="en-US" dirty="0">
              <a:solidFill>
                <a:srgbClr val="FF0000"/>
              </a:solidFill>
              <a:latin typeface="+mj-lt"/>
            </a:endParaRPr>
          </a:p>
          <a:p>
            <a:pPr algn="just">
              <a:buNone/>
            </a:pPr>
            <a:r>
              <a:rPr lang="vi-VN" dirty="0">
                <a:solidFill>
                  <a:srgbClr val="FF0000"/>
                </a:solidFill>
                <a:latin typeface="+mj-lt"/>
              </a:rPr>
              <a:t>Em có mong muốn tiếp nối các truyền thống đó không? Vì sao? Hãy chia sẻ cùng các bạn trong lớp.</a:t>
            </a:r>
            <a:endParaRPr lang="en-US" dirty="0">
              <a:solidFill>
                <a:srgbClr val="FF0000"/>
              </a:solidFill>
              <a:latin typeface="+mj-lt"/>
            </a:endParaRPr>
          </a:p>
        </p:txBody>
      </p:sp>
    </p:spTree>
    <p:extLst>
      <p:ext uri="{BB962C8B-B14F-4D97-AF65-F5344CB8AC3E}">
        <p14:creationId xmlns:p14="http://schemas.microsoft.com/office/powerpoint/2010/main" val="349935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900" decel="100000" fill="hold"/>
                                        <p:tgtEl>
                                          <p:spTgt spid="1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9268431" y="2268022"/>
            <a:ext cx="3853006" cy="4359018"/>
          </a:xfrm>
          <a:prstGeom prst="rect">
            <a:avLst/>
          </a:prstGeom>
        </p:spPr>
      </p:pic>
      <p:sp>
        <p:nvSpPr>
          <p:cNvPr id="13" name="WordArt 5"/>
          <p:cNvSpPr>
            <a:spLocks noChangeArrowheads="1" noChangeShapeType="1" noTextEdit="1"/>
          </p:cNvSpPr>
          <p:nvPr/>
        </p:nvSpPr>
        <p:spPr bwMode="auto">
          <a:xfrm>
            <a:off x="307910" y="145997"/>
            <a:ext cx="10562816" cy="2514600"/>
          </a:xfrm>
          <a:prstGeom prst="rect">
            <a:avLst/>
          </a:prstGeom>
        </p:spPr>
        <p:txBody>
          <a:bodyPr wrap="none" fromWordArt="1">
            <a:prstTxWarp prst="textPlain">
              <a:avLst>
                <a:gd name="adj" fmla="val 49875"/>
              </a:avLst>
            </a:prstTxWarp>
          </a:bodyPr>
          <a:lstStyle/>
          <a:p>
            <a:pPr algn="ctr" eaLnBrk="0" fontAlgn="base" hangingPunct="0">
              <a:spcBef>
                <a:spcPct val="0"/>
              </a:spcBef>
              <a:spcAft>
                <a:spcPct val="0"/>
              </a:spcAft>
            </a:pPr>
            <a:r>
              <a:rPr lang="vi-VN" sz="3600" b="1" i="1" kern="10" dirty="0">
                <a:ln w="9525">
                  <a:solidFill>
                    <a:srgbClr val="000000"/>
                  </a:solidFill>
                  <a:round/>
                  <a:headEnd/>
                  <a:tailEnd/>
                </a:ln>
                <a:solidFill>
                  <a:srgbClr val="00B050"/>
                </a:solidFill>
                <a:effectLst>
                  <a:outerShdw dist="107763" dir="13500000" algn="ctr" rotWithShape="0">
                    <a:srgbClr val="808080">
                      <a:alpha val="50000"/>
                    </a:srgbClr>
                  </a:outerShdw>
                </a:effectLst>
                <a:latin typeface="Verdana" panose="020B0604030504040204" pitchFamily="34" charset="0"/>
                <a:ea typeface="Verdana" panose="020B0604030504040204" pitchFamily="34" charset="0"/>
              </a:rPr>
              <a:t>Trò chơi "Đối mặt"</a:t>
            </a:r>
            <a:endParaRPr lang="en-US" sz="3600" b="1" i="1" kern="10" dirty="0">
              <a:ln w="9525">
                <a:solidFill>
                  <a:srgbClr val="000000"/>
                </a:solidFill>
                <a:round/>
                <a:headEnd/>
                <a:tailEnd/>
              </a:ln>
              <a:solidFill>
                <a:srgbClr val="00B050"/>
              </a:solidFill>
              <a:effectLst>
                <a:outerShdw dist="107763" dir="13500000" algn="ctr" rotWithShape="0">
                  <a:srgbClr val="808080">
                    <a:alpha val="50000"/>
                  </a:srgbClr>
                </a:outerShdw>
              </a:effectLst>
              <a:latin typeface="Verdana" panose="020B0604030504040204" pitchFamily="34" charset="0"/>
              <a:ea typeface="Verdana" panose="020B0604030504040204" pitchFamily="34" charset="0"/>
            </a:endParaRPr>
          </a:p>
        </p:txBody>
      </p:sp>
      <p:sp>
        <p:nvSpPr>
          <p:cNvPr id="14" name="Text Box 33"/>
          <p:cNvSpPr txBox="1">
            <a:spLocks noChangeArrowheads="1"/>
          </p:cNvSpPr>
          <p:nvPr/>
        </p:nvSpPr>
        <p:spPr bwMode="auto">
          <a:xfrm>
            <a:off x="1698172" y="2676434"/>
            <a:ext cx="8593494" cy="1631216"/>
          </a:xfrm>
          <a:prstGeom prst="rect">
            <a:avLst/>
          </a:prstGeom>
          <a:solidFill>
            <a:srgbClr val="FFFF00"/>
          </a:solidFill>
          <a:ln w="9525">
            <a:solidFill>
              <a:srgbClr val="FF3300"/>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5000" b="1" i="0" u="none" strike="noStrike" kern="0" cap="none" spc="0" normalizeH="0" baseline="0" noProof="0" dirty="0" err="1">
                <a:ln>
                  <a:noFill/>
                </a:ln>
                <a:solidFill>
                  <a:srgbClr val="FF00FF"/>
                </a:solidFill>
                <a:effectLst/>
                <a:uLnTx/>
                <a:uFillTx/>
                <a:latin typeface="Times New Roman" panose="02020603050405020304" pitchFamily="18" charset="0"/>
                <a:cs typeface="Times New Roman" panose="02020603050405020304" pitchFamily="18" charset="0"/>
              </a:rPr>
              <a:t>Tìm</a:t>
            </a:r>
            <a:r>
              <a:rPr kumimoji="0" lang="en-US" altLang="en-US" sz="5000" b="1" i="0" u="none" strike="noStrike" kern="0" cap="none" spc="0" normalizeH="0" baseline="0" noProof="0" dirty="0">
                <a:ln>
                  <a:noFill/>
                </a:ln>
                <a:solidFill>
                  <a:srgbClr val="FF00FF"/>
                </a:solidFill>
                <a:effectLst/>
                <a:uLnTx/>
                <a:uFillTx/>
                <a:latin typeface="Times New Roman" panose="02020603050405020304" pitchFamily="18" charset="0"/>
                <a:cs typeface="Times New Roman" panose="02020603050405020304" pitchFamily="18" charset="0"/>
              </a:rPr>
              <a:t> ca </a:t>
            </a:r>
            <a:r>
              <a:rPr kumimoji="0" lang="en-US" altLang="en-US" sz="5000" b="1" i="0" u="none" strike="noStrike" kern="0" cap="none" spc="0" normalizeH="0" baseline="0" noProof="0" dirty="0" err="1">
                <a:ln>
                  <a:noFill/>
                </a:ln>
                <a:solidFill>
                  <a:srgbClr val="FF00FF"/>
                </a:solidFill>
                <a:effectLst/>
                <a:uLnTx/>
                <a:uFillTx/>
                <a:latin typeface="Times New Roman" panose="02020603050405020304" pitchFamily="18" charset="0"/>
                <a:cs typeface="Times New Roman" panose="02020603050405020304" pitchFamily="18" charset="0"/>
              </a:rPr>
              <a:t>dao</a:t>
            </a:r>
            <a:r>
              <a:rPr kumimoji="0" lang="en-US" altLang="en-US" sz="5000" b="1" i="0" u="none" strike="noStrike" kern="0" cap="none" spc="0" normalizeH="0" baseline="0" noProof="0" dirty="0">
                <a:ln>
                  <a:noFill/>
                </a:ln>
                <a:solidFill>
                  <a:srgbClr val="FF00FF"/>
                </a:solidFill>
                <a:effectLst/>
                <a:uLnTx/>
                <a:uFillTx/>
                <a:latin typeface="Times New Roman" panose="02020603050405020304" pitchFamily="18" charset="0"/>
                <a:cs typeface="Times New Roman" panose="02020603050405020304" pitchFamily="18" charset="0"/>
              </a:rPr>
              <a:t>, </a:t>
            </a:r>
            <a:r>
              <a:rPr kumimoji="0" lang="en-US" altLang="en-US" sz="5000" b="1" i="0" u="none" strike="noStrike" kern="0" cap="none" spc="0" normalizeH="0" baseline="0" noProof="0" dirty="0" err="1">
                <a:ln>
                  <a:noFill/>
                </a:ln>
                <a:solidFill>
                  <a:srgbClr val="FF00FF"/>
                </a:solidFill>
                <a:effectLst/>
                <a:uLnTx/>
                <a:uFillTx/>
                <a:latin typeface="Times New Roman" panose="02020603050405020304" pitchFamily="18" charset="0"/>
                <a:cs typeface="Times New Roman" panose="02020603050405020304" pitchFamily="18" charset="0"/>
              </a:rPr>
              <a:t>tục</a:t>
            </a:r>
            <a:r>
              <a:rPr kumimoji="0" lang="en-US" altLang="en-US" sz="5000" b="1" i="0" u="none" strike="noStrike" kern="0" cap="none" spc="0" normalizeH="0" baseline="0" noProof="0" dirty="0">
                <a:ln>
                  <a:noFill/>
                </a:ln>
                <a:solidFill>
                  <a:srgbClr val="FF00FF"/>
                </a:solidFill>
                <a:effectLst/>
                <a:uLnTx/>
                <a:uFillTx/>
                <a:latin typeface="Times New Roman" panose="02020603050405020304" pitchFamily="18" charset="0"/>
                <a:cs typeface="Times New Roman" panose="02020603050405020304" pitchFamily="18" charset="0"/>
              </a:rPr>
              <a:t> </a:t>
            </a:r>
            <a:r>
              <a:rPr kumimoji="0" lang="en-US" altLang="en-US" sz="5000" b="1" i="0" u="none" strike="noStrike" kern="0" cap="none" spc="0" normalizeH="0" baseline="0" noProof="0" dirty="0" err="1">
                <a:ln>
                  <a:noFill/>
                </a:ln>
                <a:solidFill>
                  <a:srgbClr val="FF00FF"/>
                </a:solidFill>
                <a:effectLst/>
                <a:uLnTx/>
                <a:uFillTx/>
                <a:latin typeface="Times New Roman" panose="02020603050405020304" pitchFamily="18" charset="0"/>
                <a:cs typeface="Times New Roman" panose="02020603050405020304" pitchFamily="18" charset="0"/>
              </a:rPr>
              <a:t>ngữ</a:t>
            </a:r>
            <a:r>
              <a:rPr kumimoji="0" lang="vi-VN" altLang="en-US" sz="5000" b="1" i="0" u="none" strike="noStrike" kern="0" cap="none" spc="0" normalizeH="0" baseline="0" noProof="0" dirty="0">
                <a:ln>
                  <a:noFill/>
                </a:ln>
                <a:solidFill>
                  <a:srgbClr val="FF00FF"/>
                </a:solidFill>
                <a:effectLst/>
                <a:uLnTx/>
                <a:uFillTx/>
                <a:latin typeface="Times New Roman" panose="02020603050405020304" pitchFamily="18" charset="0"/>
                <a:cs typeface="Times New Roman" panose="02020603050405020304" pitchFamily="18" charset="0"/>
              </a:rPr>
              <a:t>, châm ngôn</a:t>
            </a:r>
            <a:r>
              <a:rPr kumimoji="0" lang="en-US" altLang="en-US" sz="5000" b="1" i="0" u="none" strike="noStrike" kern="0" cap="none" spc="0" normalizeH="0" baseline="0" noProof="0" dirty="0">
                <a:ln>
                  <a:noFill/>
                </a:ln>
                <a:solidFill>
                  <a:srgbClr val="FF00FF"/>
                </a:solidFill>
                <a:effectLst/>
                <a:uLnTx/>
                <a:uFillTx/>
                <a:latin typeface="Times New Roman" panose="02020603050405020304" pitchFamily="18" charset="0"/>
                <a:cs typeface="Times New Roman" panose="02020603050405020304" pitchFamily="18" charset="0"/>
              </a:rPr>
              <a:t> </a:t>
            </a:r>
            <a:r>
              <a:rPr kumimoji="0" lang="en-US" altLang="en-US" sz="5000" b="1" i="0" u="none" strike="noStrike" kern="0" cap="none" spc="0" normalizeH="0" baseline="0" noProof="0" dirty="0" err="1">
                <a:ln>
                  <a:noFill/>
                </a:ln>
                <a:solidFill>
                  <a:srgbClr val="FF00FF"/>
                </a:solidFill>
                <a:effectLst/>
                <a:uLnTx/>
                <a:uFillTx/>
                <a:latin typeface="Times New Roman" panose="02020603050405020304" pitchFamily="18" charset="0"/>
                <a:cs typeface="Times New Roman" panose="02020603050405020304" pitchFamily="18" charset="0"/>
              </a:rPr>
              <a:t>về</a:t>
            </a:r>
            <a:r>
              <a:rPr kumimoji="0" lang="en-US" altLang="en-US" sz="5000" b="1" i="0" u="none" strike="noStrike" kern="0" cap="none" spc="0" normalizeH="0" baseline="0" noProof="0" dirty="0">
                <a:ln>
                  <a:noFill/>
                </a:ln>
                <a:solidFill>
                  <a:srgbClr val="FF00FF"/>
                </a:solidFill>
                <a:effectLst/>
                <a:uLnTx/>
                <a:uFillTx/>
                <a:latin typeface="Times New Roman" panose="02020603050405020304" pitchFamily="18" charset="0"/>
                <a:cs typeface="Times New Roman" panose="02020603050405020304" pitchFamily="18" charset="0"/>
              </a:rPr>
              <a:t> </a:t>
            </a:r>
            <a:r>
              <a:rPr kumimoji="0" lang="en-US" altLang="en-US" sz="5000" b="1" i="0" u="none" strike="noStrike" kern="0" cap="none" spc="0" normalizeH="0" baseline="0" noProof="0" dirty="0" err="1">
                <a:ln>
                  <a:noFill/>
                </a:ln>
                <a:solidFill>
                  <a:srgbClr val="FF00FF"/>
                </a:solidFill>
                <a:effectLst/>
                <a:uLnTx/>
                <a:uFillTx/>
                <a:latin typeface="Times New Roman" panose="02020603050405020304" pitchFamily="18" charset="0"/>
                <a:cs typeface="Times New Roman" panose="02020603050405020304" pitchFamily="18" charset="0"/>
              </a:rPr>
              <a:t>truyền</a:t>
            </a:r>
            <a:r>
              <a:rPr kumimoji="0" lang="en-US" altLang="en-US" sz="5000" b="1" i="0" u="none" strike="noStrike" kern="0" cap="none" spc="0" normalizeH="0" baseline="0" noProof="0" dirty="0">
                <a:ln>
                  <a:noFill/>
                </a:ln>
                <a:solidFill>
                  <a:srgbClr val="FF00FF"/>
                </a:solidFill>
                <a:effectLst/>
                <a:uLnTx/>
                <a:uFillTx/>
                <a:latin typeface="Times New Roman" panose="02020603050405020304" pitchFamily="18" charset="0"/>
                <a:cs typeface="Times New Roman" panose="02020603050405020304" pitchFamily="18" charset="0"/>
              </a:rPr>
              <a:t> </a:t>
            </a:r>
            <a:r>
              <a:rPr kumimoji="0" lang="en-US" altLang="en-US" sz="5000" b="1" i="0" u="none" strike="noStrike" kern="0" cap="none" spc="0" normalizeH="0" baseline="0" noProof="0" dirty="0" err="1">
                <a:ln>
                  <a:noFill/>
                </a:ln>
                <a:solidFill>
                  <a:srgbClr val="FF00FF"/>
                </a:solidFill>
                <a:effectLst/>
                <a:uLnTx/>
                <a:uFillTx/>
                <a:latin typeface="Times New Roman" panose="02020603050405020304" pitchFamily="18" charset="0"/>
                <a:cs typeface="Times New Roman" panose="02020603050405020304" pitchFamily="18" charset="0"/>
              </a:rPr>
              <a:t>thống</a:t>
            </a:r>
            <a:r>
              <a:rPr kumimoji="0" lang="en-US" altLang="en-US" sz="5000" b="1" i="0" u="none" strike="noStrike" kern="0" cap="none" spc="0" normalizeH="0" baseline="0" noProof="0" dirty="0">
                <a:ln>
                  <a:noFill/>
                </a:ln>
                <a:solidFill>
                  <a:srgbClr val="FF00FF"/>
                </a:solidFill>
                <a:effectLst/>
                <a:uLnTx/>
                <a:uFillTx/>
                <a:latin typeface="Times New Roman" panose="02020603050405020304" pitchFamily="18" charset="0"/>
                <a:cs typeface="Times New Roman" panose="02020603050405020304" pitchFamily="18" charset="0"/>
              </a:rPr>
              <a:t> </a:t>
            </a:r>
            <a:r>
              <a:rPr kumimoji="0" lang="en-US" altLang="en-US" sz="5000" b="1" i="0" u="none" strike="noStrike" kern="0" cap="none" spc="0" normalizeH="0" baseline="0" noProof="0" dirty="0" err="1">
                <a:ln>
                  <a:noFill/>
                </a:ln>
                <a:solidFill>
                  <a:srgbClr val="FF00FF"/>
                </a:solidFill>
                <a:effectLst/>
                <a:uLnTx/>
                <a:uFillTx/>
                <a:latin typeface="Times New Roman" panose="02020603050405020304" pitchFamily="18" charset="0"/>
                <a:cs typeface="Times New Roman" panose="02020603050405020304" pitchFamily="18" charset="0"/>
              </a:rPr>
              <a:t>tốt</a:t>
            </a:r>
            <a:r>
              <a:rPr kumimoji="0" lang="en-US" altLang="en-US" sz="5000" b="1" i="0" u="none" strike="noStrike" kern="0" cap="none" spc="0" normalizeH="0" baseline="0" noProof="0" dirty="0">
                <a:ln>
                  <a:noFill/>
                </a:ln>
                <a:solidFill>
                  <a:srgbClr val="FF00FF"/>
                </a:solidFill>
                <a:effectLst/>
                <a:uLnTx/>
                <a:uFillTx/>
                <a:latin typeface="Times New Roman" panose="02020603050405020304" pitchFamily="18" charset="0"/>
                <a:cs typeface="Times New Roman" panose="02020603050405020304" pitchFamily="18" charset="0"/>
              </a:rPr>
              <a:t> </a:t>
            </a:r>
            <a:r>
              <a:rPr kumimoji="0" lang="en-US" altLang="en-US" sz="5000" b="1" i="0" u="none" strike="noStrike" kern="0" cap="none" spc="0" normalizeH="0" baseline="0" noProof="0" dirty="0" err="1">
                <a:ln>
                  <a:noFill/>
                </a:ln>
                <a:solidFill>
                  <a:srgbClr val="FF00FF"/>
                </a:solidFill>
                <a:effectLst/>
                <a:uLnTx/>
                <a:uFillTx/>
                <a:latin typeface="Times New Roman" panose="02020603050405020304" pitchFamily="18" charset="0"/>
                <a:cs typeface="Times New Roman" panose="02020603050405020304" pitchFamily="18" charset="0"/>
              </a:rPr>
              <a:t>đẹp</a:t>
            </a:r>
            <a:endParaRPr kumimoji="0" lang="en-US" altLang="en-US" sz="5000" b="1" i="0" u="none" strike="noStrike" kern="0" cap="none" spc="0" normalizeH="0" baseline="0" noProof="0" dirty="0">
              <a:ln>
                <a:noFill/>
              </a:ln>
              <a:solidFill>
                <a:srgbClr val="FF00FF"/>
              </a:solidFill>
              <a:effectLst/>
              <a:uLnTx/>
              <a:uFillTx/>
              <a:latin typeface="Times New Roman" panose="02020603050405020304" pitchFamily="18" charset="0"/>
              <a:cs typeface="Times New Roman" panose="02020603050405020304" pitchFamily="18" charset="0"/>
            </a:endParaRPr>
          </a:p>
        </p:txBody>
      </p:sp>
      <p:sp>
        <p:nvSpPr>
          <p:cNvPr id="15" name="Rectangle 14"/>
          <p:cNvSpPr/>
          <p:nvPr/>
        </p:nvSpPr>
        <p:spPr>
          <a:xfrm>
            <a:off x="1698172" y="4568224"/>
            <a:ext cx="8593494" cy="1785104"/>
          </a:xfrm>
          <a:prstGeom prst="rect">
            <a:avLst/>
          </a:prstGeom>
          <a:solidFill>
            <a:schemeClr val="accent2">
              <a:lumMod val="20000"/>
              <a:lumOff val="80000"/>
            </a:schemeClr>
          </a:solidFill>
          <a:ln w="57150">
            <a:solidFill>
              <a:schemeClr val="tx1"/>
            </a:solidFill>
          </a:ln>
        </p:spPr>
        <p:txBody>
          <a:bodyPr wrap="square">
            <a:spAutoFit/>
          </a:bodyPr>
          <a:lstStyle/>
          <a:p>
            <a:pPr algn="just"/>
            <a:r>
              <a:rPr lang="en-US" sz="2200" b="1" dirty="0">
                <a:solidFill>
                  <a:prstClr val="black"/>
                </a:solidFill>
                <a:latin typeface="Times New Roman" panose="02020603050405020304" pitchFamily="18" charset="0"/>
                <a:cs typeface="Times New Roman" panose="02020603050405020304" pitchFamily="18" charset="0"/>
              </a:rPr>
              <a:t>LUẬT CHƠI</a:t>
            </a:r>
            <a:r>
              <a:rPr lang="en-US" sz="2200" dirty="0">
                <a:solidFill>
                  <a:prstClr val="black"/>
                </a:solidFill>
                <a:latin typeface="Times New Roman" panose="02020603050405020304" pitchFamily="18" charset="0"/>
                <a:cs typeface="Times New Roman" panose="02020603050405020304" pitchFamily="18" charset="0"/>
              </a:rPr>
              <a:t>: </a:t>
            </a:r>
          </a:p>
          <a:p>
            <a:pPr algn="just"/>
            <a:r>
              <a:rPr lang="en-US" sz="2200" b="1" dirty="0">
                <a:solidFill>
                  <a:srgbClr val="0000FF"/>
                </a:solidFill>
                <a:latin typeface="Times New Roman" panose="02020603050405020304" pitchFamily="18" charset="0"/>
                <a:cs typeface="Times New Roman" panose="02020603050405020304" pitchFamily="18" charset="0"/>
              </a:rPr>
              <a:t>- </a:t>
            </a:r>
            <a:r>
              <a:rPr lang="en-US" sz="2200" b="1" dirty="0" err="1">
                <a:solidFill>
                  <a:srgbClr val="0000FF"/>
                </a:solidFill>
                <a:latin typeface="Times New Roman" panose="02020603050405020304" pitchFamily="18" charset="0"/>
                <a:cs typeface="Times New Roman" panose="02020603050405020304" pitchFamily="18" charset="0"/>
              </a:rPr>
              <a:t>Số</a:t>
            </a:r>
            <a:r>
              <a:rPr lang="en-US" sz="2200" b="1" dirty="0">
                <a:solidFill>
                  <a:srgbClr val="0000FF"/>
                </a:solidFill>
                <a:latin typeface="Times New Roman" panose="02020603050405020304" pitchFamily="18" charset="0"/>
                <a:cs typeface="Times New Roman" panose="02020603050405020304" pitchFamily="18" charset="0"/>
              </a:rPr>
              <a:t> </a:t>
            </a:r>
            <a:r>
              <a:rPr lang="en-US" sz="2200" b="1" dirty="0" err="1">
                <a:solidFill>
                  <a:srgbClr val="0000FF"/>
                </a:solidFill>
                <a:latin typeface="Times New Roman" panose="02020603050405020304" pitchFamily="18" charset="0"/>
                <a:cs typeface="Times New Roman" panose="02020603050405020304" pitchFamily="18" charset="0"/>
              </a:rPr>
              <a:t>người</a:t>
            </a:r>
            <a:r>
              <a:rPr lang="en-US" sz="2200" b="1" dirty="0">
                <a:solidFill>
                  <a:srgbClr val="0000FF"/>
                </a:solidFill>
                <a:latin typeface="Times New Roman" panose="02020603050405020304" pitchFamily="18" charset="0"/>
                <a:cs typeface="Times New Roman" panose="02020603050405020304" pitchFamily="18" charset="0"/>
              </a:rPr>
              <a:t> </a:t>
            </a:r>
            <a:r>
              <a:rPr lang="en-US" sz="2200" b="1" dirty="0" err="1">
                <a:solidFill>
                  <a:srgbClr val="0000FF"/>
                </a:solidFill>
                <a:latin typeface="Times New Roman" panose="02020603050405020304" pitchFamily="18" charset="0"/>
                <a:cs typeface="Times New Roman" panose="02020603050405020304" pitchFamily="18" charset="0"/>
              </a:rPr>
              <a:t>tham</a:t>
            </a:r>
            <a:r>
              <a:rPr lang="en-US" sz="2200" b="1" dirty="0">
                <a:solidFill>
                  <a:srgbClr val="0000FF"/>
                </a:solidFill>
                <a:latin typeface="Times New Roman" panose="02020603050405020304" pitchFamily="18" charset="0"/>
                <a:cs typeface="Times New Roman" panose="02020603050405020304" pitchFamily="18" charset="0"/>
              </a:rPr>
              <a:t> </a:t>
            </a:r>
            <a:r>
              <a:rPr lang="en-US" sz="2200" b="1" dirty="0" err="1">
                <a:solidFill>
                  <a:srgbClr val="0000FF"/>
                </a:solidFill>
                <a:latin typeface="Times New Roman" panose="02020603050405020304" pitchFamily="18" charset="0"/>
                <a:cs typeface="Times New Roman" panose="02020603050405020304" pitchFamily="18" charset="0"/>
              </a:rPr>
              <a:t>gia</a:t>
            </a:r>
            <a:r>
              <a:rPr lang="en-US" sz="2200" b="1" dirty="0">
                <a:solidFill>
                  <a:srgbClr val="0000FF"/>
                </a:solidFill>
                <a:latin typeface="Times New Roman" panose="02020603050405020304" pitchFamily="18" charset="0"/>
                <a:cs typeface="Times New Roman" panose="02020603050405020304" pitchFamily="18" charset="0"/>
              </a:rPr>
              <a:t>: 5 </a:t>
            </a:r>
            <a:r>
              <a:rPr lang="en-US" sz="2200" b="1" dirty="0" err="1">
                <a:solidFill>
                  <a:srgbClr val="0000FF"/>
                </a:solidFill>
                <a:latin typeface="Times New Roman" panose="02020603050405020304" pitchFamily="18" charset="0"/>
                <a:cs typeface="Times New Roman" panose="02020603050405020304" pitchFamily="18" charset="0"/>
              </a:rPr>
              <a:t>bạn</a:t>
            </a:r>
            <a:endParaRPr lang="en-US" sz="2200" b="1" dirty="0">
              <a:solidFill>
                <a:srgbClr val="0000FF"/>
              </a:solidFill>
              <a:latin typeface="Times New Roman" panose="02020603050405020304" pitchFamily="18" charset="0"/>
              <a:cs typeface="Times New Roman" panose="02020603050405020304" pitchFamily="18" charset="0"/>
            </a:endParaRPr>
          </a:p>
          <a:p>
            <a:pPr algn="just"/>
            <a:r>
              <a:rPr lang="en-US" sz="2200" b="1" dirty="0">
                <a:solidFill>
                  <a:srgbClr val="0000FF"/>
                </a:solidFill>
                <a:latin typeface="Times New Roman" panose="02020603050405020304" pitchFamily="18" charset="0"/>
                <a:cs typeface="Times New Roman" panose="02020603050405020304" pitchFamily="18" charset="0"/>
              </a:rPr>
              <a:t>- </a:t>
            </a:r>
            <a:r>
              <a:rPr lang="en-US" sz="2200" b="1" dirty="0" err="1">
                <a:solidFill>
                  <a:srgbClr val="0000FF"/>
                </a:solidFill>
                <a:latin typeface="Times New Roman" panose="02020603050405020304" pitchFamily="18" charset="0"/>
                <a:cs typeface="Times New Roman" panose="02020603050405020304" pitchFamily="18" charset="0"/>
              </a:rPr>
              <a:t>Cách</a:t>
            </a:r>
            <a:r>
              <a:rPr lang="en-US" sz="2200" b="1" dirty="0">
                <a:solidFill>
                  <a:srgbClr val="0000FF"/>
                </a:solidFill>
                <a:latin typeface="Times New Roman" panose="02020603050405020304" pitchFamily="18" charset="0"/>
                <a:cs typeface="Times New Roman" panose="02020603050405020304" pitchFamily="18" charset="0"/>
              </a:rPr>
              <a:t> </a:t>
            </a:r>
            <a:r>
              <a:rPr lang="en-US" sz="2200" b="1" dirty="0" err="1">
                <a:solidFill>
                  <a:srgbClr val="0000FF"/>
                </a:solidFill>
                <a:latin typeface="Times New Roman" panose="02020603050405020304" pitchFamily="18" charset="0"/>
                <a:cs typeface="Times New Roman" panose="02020603050405020304" pitchFamily="18" charset="0"/>
              </a:rPr>
              <a:t>thức</a:t>
            </a:r>
            <a:r>
              <a:rPr lang="en-US" sz="2200" b="1" dirty="0">
                <a:solidFill>
                  <a:srgbClr val="0000FF"/>
                </a:solidFill>
                <a:latin typeface="Times New Roman" panose="02020603050405020304" pitchFamily="18" charset="0"/>
                <a:cs typeface="Times New Roman" panose="02020603050405020304" pitchFamily="18" charset="0"/>
              </a:rPr>
              <a:t>: </a:t>
            </a:r>
            <a:r>
              <a:rPr lang="en-US" sz="2200" b="1" dirty="0" err="1">
                <a:solidFill>
                  <a:srgbClr val="0000FF"/>
                </a:solidFill>
                <a:latin typeface="Times New Roman" panose="02020603050405020304" pitchFamily="18" charset="0"/>
                <a:cs typeface="Times New Roman" panose="02020603050405020304" pitchFamily="18" charset="0"/>
              </a:rPr>
              <a:t>Các</a:t>
            </a:r>
            <a:r>
              <a:rPr lang="en-US" sz="2200" b="1" dirty="0">
                <a:solidFill>
                  <a:srgbClr val="0000FF"/>
                </a:solidFill>
                <a:latin typeface="Times New Roman" panose="02020603050405020304" pitchFamily="18" charset="0"/>
                <a:cs typeface="Times New Roman" panose="02020603050405020304" pitchFamily="18" charset="0"/>
              </a:rPr>
              <a:t> </a:t>
            </a:r>
            <a:r>
              <a:rPr lang="en-US" sz="2200" b="1" dirty="0" err="1">
                <a:solidFill>
                  <a:srgbClr val="0000FF"/>
                </a:solidFill>
                <a:latin typeface="Times New Roman" panose="02020603050405020304" pitchFamily="18" charset="0"/>
                <a:cs typeface="Times New Roman" panose="02020603050405020304" pitchFamily="18" charset="0"/>
              </a:rPr>
              <a:t>bạn</a:t>
            </a:r>
            <a:r>
              <a:rPr lang="en-US" sz="2200" b="1" dirty="0">
                <a:solidFill>
                  <a:srgbClr val="0000FF"/>
                </a:solidFill>
                <a:latin typeface="Times New Roman" panose="02020603050405020304" pitchFamily="18" charset="0"/>
                <a:cs typeface="Times New Roman" panose="02020603050405020304" pitchFamily="18" charset="0"/>
              </a:rPr>
              <a:t> </a:t>
            </a:r>
            <a:r>
              <a:rPr lang="en-US" sz="2200" b="1" dirty="0" err="1">
                <a:solidFill>
                  <a:srgbClr val="0000FF"/>
                </a:solidFill>
                <a:latin typeface="Times New Roman" panose="02020603050405020304" pitchFamily="18" charset="0"/>
                <a:cs typeface="Times New Roman" panose="02020603050405020304" pitchFamily="18" charset="0"/>
              </a:rPr>
              <a:t>đứng</a:t>
            </a:r>
            <a:r>
              <a:rPr lang="en-US" sz="2200" b="1" dirty="0">
                <a:solidFill>
                  <a:srgbClr val="0000FF"/>
                </a:solidFill>
                <a:latin typeface="Times New Roman" panose="02020603050405020304" pitchFamily="18" charset="0"/>
                <a:cs typeface="Times New Roman" panose="02020603050405020304" pitchFamily="18" charset="0"/>
              </a:rPr>
              <a:t> </a:t>
            </a:r>
            <a:r>
              <a:rPr lang="en-US" sz="2200" b="1" dirty="0" err="1">
                <a:solidFill>
                  <a:srgbClr val="0000FF"/>
                </a:solidFill>
                <a:latin typeface="Times New Roman" panose="02020603050405020304" pitchFamily="18" charset="0"/>
                <a:cs typeface="Times New Roman" panose="02020603050405020304" pitchFamily="18" charset="0"/>
              </a:rPr>
              <a:t>vòng</a:t>
            </a:r>
            <a:r>
              <a:rPr lang="en-US" sz="2200" b="1" dirty="0">
                <a:solidFill>
                  <a:srgbClr val="0000FF"/>
                </a:solidFill>
                <a:latin typeface="Times New Roman" panose="02020603050405020304" pitchFamily="18" charset="0"/>
                <a:cs typeface="Times New Roman" panose="02020603050405020304" pitchFamily="18" charset="0"/>
              </a:rPr>
              <a:t> </a:t>
            </a:r>
            <a:r>
              <a:rPr lang="en-US" sz="2200" b="1" dirty="0" err="1">
                <a:solidFill>
                  <a:srgbClr val="0000FF"/>
                </a:solidFill>
                <a:latin typeface="Times New Roman" panose="02020603050405020304" pitchFamily="18" charset="0"/>
                <a:cs typeface="Times New Roman" panose="02020603050405020304" pitchFamily="18" charset="0"/>
              </a:rPr>
              <a:t>tròn</a:t>
            </a:r>
            <a:r>
              <a:rPr lang="en-US" sz="2200" b="1" dirty="0">
                <a:solidFill>
                  <a:srgbClr val="0000FF"/>
                </a:solidFill>
                <a:latin typeface="Times New Roman" panose="02020603050405020304" pitchFamily="18" charset="0"/>
                <a:cs typeface="Times New Roman" panose="02020603050405020304" pitchFamily="18" charset="0"/>
              </a:rPr>
              <a:t>. </a:t>
            </a:r>
            <a:r>
              <a:rPr lang="en-US" sz="2200" b="1" dirty="0" err="1">
                <a:solidFill>
                  <a:srgbClr val="0000FF"/>
                </a:solidFill>
                <a:latin typeface="Times New Roman" panose="02020603050405020304" pitchFamily="18" charset="0"/>
                <a:cs typeface="Times New Roman" panose="02020603050405020304" pitchFamily="18" charset="0"/>
              </a:rPr>
              <a:t>Lần</a:t>
            </a:r>
            <a:r>
              <a:rPr lang="en-US" sz="2200" b="1" dirty="0">
                <a:solidFill>
                  <a:srgbClr val="0000FF"/>
                </a:solidFill>
                <a:latin typeface="Times New Roman" panose="02020603050405020304" pitchFamily="18" charset="0"/>
                <a:cs typeface="Times New Roman" panose="02020603050405020304" pitchFamily="18" charset="0"/>
              </a:rPr>
              <a:t> </a:t>
            </a:r>
            <a:r>
              <a:rPr lang="en-US" sz="2200" b="1" dirty="0" err="1">
                <a:solidFill>
                  <a:srgbClr val="0000FF"/>
                </a:solidFill>
                <a:latin typeface="Times New Roman" panose="02020603050405020304" pitchFamily="18" charset="0"/>
                <a:cs typeface="Times New Roman" panose="02020603050405020304" pitchFamily="18" charset="0"/>
              </a:rPr>
              <a:t>lượt</a:t>
            </a:r>
            <a:r>
              <a:rPr lang="en-US" sz="2200" b="1" dirty="0">
                <a:solidFill>
                  <a:srgbClr val="0000FF"/>
                </a:solidFill>
                <a:latin typeface="Times New Roman" panose="02020603050405020304" pitchFamily="18" charset="0"/>
                <a:cs typeface="Times New Roman" panose="02020603050405020304" pitchFamily="18" charset="0"/>
              </a:rPr>
              <a:t> </a:t>
            </a:r>
            <a:r>
              <a:rPr lang="en-US" sz="2200" b="1" dirty="0" err="1">
                <a:solidFill>
                  <a:srgbClr val="0000FF"/>
                </a:solidFill>
                <a:latin typeface="Times New Roman" panose="02020603050405020304" pitchFamily="18" charset="0"/>
                <a:cs typeface="Times New Roman" panose="02020603050405020304" pitchFamily="18" charset="0"/>
              </a:rPr>
              <a:t>đọc</a:t>
            </a:r>
            <a:r>
              <a:rPr lang="en-US" sz="2200" b="1" dirty="0">
                <a:solidFill>
                  <a:srgbClr val="0000FF"/>
                </a:solidFill>
                <a:latin typeface="Times New Roman" panose="02020603050405020304" pitchFamily="18" charset="0"/>
                <a:cs typeface="Times New Roman" panose="02020603050405020304" pitchFamily="18" charset="0"/>
              </a:rPr>
              <a:t> </a:t>
            </a:r>
            <a:r>
              <a:rPr lang="en-US" sz="2200" b="1" dirty="0" err="1">
                <a:solidFill>
                  <a:srgbClr val="0000FF"/>
                </a:solidFill>
                <a:latin typeface="Times New Roman" panose="02020603050405020304" pitchFamily="18" charset="0"/>
                <a:cs typeface="Times New Roman" panose="02020603050405020304" pitchFamily="18" charset="0"/>
              </a:rPr>
              <a:t>câu</a:t>
            </a:r>
            <a:r>
              <a:rPr lang="en-US" sz="2200" b="1" dirty="0">
                <a:solidFill>
                  <a:srgbClr val="0000FF"/>
                </a:solidFill>
                <a:latin typeface="Times New Roman" panose="02020603050405020304" pitchFamily="18" charset="0"/>
                <a:cs typeface="Times New Roman" panose="02020603050405020304" pitchFamily="18" charset="0"/>
              </a:rPr>
              <a:t> ca </a:t>
            </a:r>
            <a:r>
              <a:rPr lang="en-US" sz="2200" b="1" dirty="0" err="1">
                <a:solidFill>
                  <a:srgbClr val="0000FF"/>
                </a:solidFill>
                <a:latin typeface="Times New Roman" panose="02020603050405020304" pitchFamily="18" charset="0"/>
                <a:cs typeface="Times New Roman" panose="02020603050405020304" pitchFamily="18" charset="0"/>
              </a:rPr>
              <a:t>dao</a:t>
            </a:r>
            <a:r>
              <a:rPr lang="en-US" sz="2200" b="1" dirty="0">
                <a:solidFill>
                  <a:srgbClr val="0000FF"/>
                </a:solidFill>
                <a:latin typeface="Times New Roman" panose="02020603050405020304" pitchFamily="18" charset="0"/>
                <a:cs typeface="Times New Roman" panose="02020603050405020304" pitchFamily="18" charset="0"/>
              </a:rPr>
              <a:t>, </a:t>
            </a:r>
            <a:r>
              <a:rPr lang="en-US" sz="2200" b="1" dirty="0" err="1">
                <a:solidFill>
                  <a:srgbClr val="0000FF"/>
                </a:solidFill>
                <a:latin typeface="Times New Roman" panose="02020603050405020304" pitchFamily="18" charset="0"/>
                <a:cs typeface="Times New Roman" panose="02020603050405020304" pitchFamily="18" charset="0"/>
              </a:rPr>
              <a:t>tục</a:t>
            </a:r>
            <a:r>
              <a:rPr lang="en-US" sz="2200" b="1" dirty="0">
                <a:solidFill>
                  <a:srgbClr val="0000FF"/>
                </a:solidFill>
                <a:latin typeface="Times New Roman" panose="02020603050405020304" pitchFamily="18" charset="0"/>
                <a:cs typeface="Times New Roman" panose="02020603050405020304" pitchFamily="18" charset="0"/>
              </a:rPr>
              <a:t> </a:t>
            </a:r>
            <a:r>
              <a:rPr lang="en-US" sz="2200" b="1" dirty="0" err="1">
                <a:solidFill>
                  <a:srgbClr val="0000FF"/>
                </a:solidFill>
                <a:latin typeface="Times New Roman" panose="02020603050405020304" pitchFamily="18" charset="0"/>
                <a:cs typeface="Times New Roman" panose="02020603050405020304" pitchFamily="18" charset="0"/>
              </a:rPr>
              <a:t>ngữ</a:t>
            </a:r>
            <a:r>
              <a:rPr lang="en-US" sz="2200" b="1" dirty="0">
                <a:solidFill>
                  <a:srgbClr val="0000FF"/>
                </a:solidFill>
                <a:latin typeface="Times New Roman" panose="02020603050405020304" pitchFamily="18" charset="0"/>
                <a:cs typeface="Times New Roman" panose="02020603050405020304" pitchFamily="18" charset="0"/>
              </a:rPr>
              <a:t>, </a:t>
            </a:r>
            <a:r>
              <a:rPr lang="en-US" sz="2200" b="1" dirty="0" err="1">
                <a:solidFill>
                  <a:srgbClr val="0000FF"/>
                </a:solidFill>
                <a:latin typeface="Times New Roman" panose="02020603050405020304" pitchFamily="18" charset="0"/>
                <a:cs typeface="Times New Roman" panose="02020603050405020304" pitchFamily="18" charset="0"/>
              </a:rPr>
              <a:t>châm</a:t>
            </a:r>
            <a:r>
              <a:rPr lang="en-US" sz="2200" b="1" dirty="0">
                <a:solidFill>
                  <a:srgbClr val="0000FF"/>
                </a:solidFill>
                <a:latin typeface="Times New Roman" panose="02020603050405020304" pitchFamily="18" charset="0"/>
                <a:cs typeface="Times New Roman" panose="02020603050405020304" pitchFamily="18" charset="0"/>
              </a:rPr>
              <a:t> </a:t>
            </a:r>
            <a:r>
              <a:rPr lang="en-US" sz="2200" b="1" dirty="0" err="1">
                <a:solidFill>
                  <a:srgbClr val="0000FF"/>
                </a:solidFill>
                <a:latin typeface="Times New Roman" panose="02020603050405020304" pitchFamily="18" charset="0"/>
                <a:cs typeface="Times New Roman" panose="02020603050405020304" pitchFamily="18" charset="0"/>
              </a:rPr>
              <a:t>ngôn</a:t>
            </a:r>
            <a:r>
              <a:rPr lang="en-US" sz="2200" b="1" dirty="0">
                <a:solidFill>
                  <a:srgbClr val="0000FF"/>
                </a:solidFill>
                <a:latin typeface="Times New Roman" panose="02020603050405020304" pitchFamily="18" charset="0"/>
                <a:cs typeface="Times New Roman" panose="02020603050405020304" pitchFamily="18" charset="0"/>
              </a:rPr>
              <a:t> </a:t>
            </a:r>
            <a:r>
              <a:rPr lang="en-US" sz="2200" b="1" dirty="0" err="1">
                <a:solidFill>
                  <a:srgbClr val="0000FF"/>
                </a:solidFill>
                <a:latin typeface="Times New Roman" panose="02020603050405020304" pitchFamily="18" charset="0"/>
                <a:cs typeface="Times New Roman" panose="02020603050405020304" pitchFamily="18" charset="0"/>
              </a:rPr>
              <a:t>về</a:t>
            </a:r>
            <a:r>
              <a:rPr lang="en-US" sz="2200" b="1" dirty="0">
                <a:solidFill>
                  <a:srgbClr val="0000FF"/>
                </a:solidFill>
                <a:latin typeface="Times New Roman" panose="02020603050405020304" pitchFamily="18" charset="0"/>
                <a:cs typeface="Times New Roman" panose="02020603050405020304" pitchFamily="18" charset="0"/>
              </a:rPr>
              <a:t> </a:t>
            </a:r>
            <a:r>
              <a:rPr lang="en-US" sz="2200" b="1" dirty="0" err="1">
                <a:solidFill>
                  <a:srgbClr val="0000FF"/>
                </a:solidFill>
                <a:latin typeface="Times New Roman" panose="02020603050405020304" pitchFamily="18" charset="0"/>
                <a:cs typeface="Times New Roman" panose="02020603050405020304" pitchFamily="18" charset="0"/>
              </a:rPr>
              <a:t>truyền</a:t>
            </a:r>
            <a:r>
              <a:rPr lang="en-US" sz="2200" b="1" dirty="0">
                <a:solidFill>
                  <a:srgbClr val="0000FF"/>
                </a:solidFill>
                <a:latin typeface="Times New Roman" panose="02020603050405020304" pitchFamily="18" charset="0"/>
                <a:cs typeface="Times New Roman" panose="02020603050405020304" pitchFamily="18" charset="0"/>
              </a:rPr>
              <a:t> </a:t>
            </a:r>
            <a:r>
              <a:rPr lang="en-US" sz="2200" b="1" dirty="0" err="1">
                <a:solidFill>
                  <a:srgbClr val="0000FF"/>
                </a:solidFill>
                <a:latin typeface="Times New Roman" panose="02020603050405020304" pitchFamily="18" charset="0"/>
                <a:cs typeface="Times New Roman" panose="02020603050405020304" pitchFamily="18" charset="0"/>
              </a:rPr>
              <a:t>thống</a:t>
            </a:r>
            <a:r>
              <a:rPr lang="en-US" sz="2200" b="1" dirty="0">
                <a:solidFill>
                  <a:srgbClr val="0000FF"/>
                </a:solidFill>
                <a:latin typeface="Times New Roman" panose="02020603050405020304" pitchFamily="18" charset="0"/>
                <a:cs typeface="Times New Roman" panose="02020603050405020304" pitchFamily="18" charset="0"/>
              </a:rPr>
              <a:t> </a:t>
            </a:r>
            <a:r>
              <a:rPr lang="en-US" sz="2200" b="1" dirty="0" err="1">
                <a:solidFill>
                  <a:srgbClr val="0000FF"/>
                </a:solidFill>
                <a:latin typeface="Times New Roman" panose="02020603050405020304" pitchFamily="18" charset="0"/>
                <a:cs typeface="Times New Roman" panose="02020603050405020304" pitchFamily="18" charset="0"/>
              </a:rPr>
              <a:t>tốt</a:t>
            </a:r>
            <a:r>
              <a:rPr lang="en-US" sz="2200" b="1" dirty="0">
                <a:solidFill>
                  <a:srgbClr val="0000FF"/>
                </a:solidFill>
                <a:latin typeface="Times New Roman" panose="02020603050405020304" pitchFamily="18" charset="0"/>
                <a:cs typeface="Times New Roman" panose="02020603050405020304" pitchFamily="18" charset="0"/>
              </a:rPr>
              <a:t> </a:t>
            </a:r>
            <a:r>
              <a:rPr lang="en-US" sz="2200" b="1" dirty="0" err="1">
                <a:solidFill>
                  <a:srgbClr val="0000FF"/>
                </a:solidFill>
                <a:latin typeface="Times New Roman" panose="02020603050405020304" pitchFamily="18" charset="0"/>
                <a:cs typeface="Times New Roman" panose="02020603050405020304" pitchFamily="18" charset="0"/>
              </a:rPr>
              <a:t>đẹp</a:t>
            </a:r>
            <a:r>
              <a:rPr lang="en-US" sz="2200" b="1" dirty="0">
                <a:solidFill>
                  <a:srgbClr val="0000FF"/>
                </a:solidFill>
                <a:latin typeface="Times New Roman" panose="02020603050405020304" pitchFamily="18" charset="0"/>
                <a:cs typeface="Times New Roman" panose="02020603050405020304" pitchFamily="18" charset="0"/>
              </a:rPr>
              <a:t>. (</a:t>
            </a:r>
            <a:r>
              <a:rPr lang="en-US" sz="2200" b="1" dirty="0" err="1">
                <a:solidFill>
                  <a:srgbClr val="0000FF"/>
                </a:solidFill>
                <a:latin typeface="Times New Roman" panose="02020603050405020304" pitchFamily="18" charset="0"/>
                <a:cs typeface="Times New Roman" panose="02020603050405020304" pitchFamily="18" charset="0"/>
              </a:rPr>
              <a:t>Không</a:t>
            </a:r>
            <a:r>
              <a:rPr lang="en-US" sz="2200" b="1" dirty="0">
                <a:solidFill>
                  <a:srgbClr val="0000FF"/>
                </a:solidFill>
                <a:latin typeface="Times New Roman" panose="02020603050405020304" pitchFamily="18" charset="0"/>
                <a:cs typeface="Times New Roman" panose="02020603050405020304" pitchFamily="18" charset="0"/>
              </a:rPr>
              <a:t> </a:t>
            </a:r>
            <a:r>
              <a:rPr lang="en-US" sz="2200" b="1" dirty="0" err="1">
                <a:solidFill>
                  <a:srgbClr val="0000FF"/>
                </a:solidFill>
                <a:latin typeface="Times New Roman" panose="02020603050405020304" pitchFamily="18" charset="0"/>
                <a:cs typeface="Times New Roman" panose="02020603050405020304" pitchFamily="18" charset="0"/>
              </a:rPr>
              <a:t>được</a:t>
            </a:r>
            <a:r>
              <a:rPr lang="en-US" sz="2200" b="1" dirty="0">
                <a:solidFill>
                  <a:srgbClr val="0000FF"/>
                </a:solidFill>
                <a:latin typeface="Times New Roman" panose="02020603050405020304" pitchFamily="18" charset="0"/>
                <a:cs typeface="Times New Roman" panose="02020603050405020304" pitchFamily="18" charset="0"/>
              </a:rPr>
              <a:t> </a:t>
            </a:r>
            <a:r>
              <a:rPr lang="en-US" sz="2200" b="1" dirty="0" err="1">
                <a:solidFill>
                  <a:srgbClr val="0000FF"/>
                </a:solidFill>
                <a:latin typeface="Times New Roman" panose="02020603050405020304" pitchFamily="18" charset="0"/>
                <a:cs typeface="Times New Roman" panose="02020603050405020304" pitchFamily="18" charset="0"/>
              </a:rPr>
              <a:t>đọc</a:t>
            </a:r>
            <a:r>
              <a:rPr lang="en-US" sz="2200" b="1" dirty="0">
                <a:solidFill>
                  <a:srgbClr val="0000FF"/>
                </a:solidFill>
                <a:latin typeface="Times New Roman" panose="02020603050405020304" pitchFamily="18" charset="0"/>
                <a:cs typeface="Times New Roman" panose="02020603050405020304" pitchFamily="18" charset="0"/>
              </a:rPr>
              <a:t> </a:t>
            </a:r>
            <a:r>
              <a:rPr lang="en-US" sz="2200" b="1" dirty="0" err="1">
                <a:solidFill>
                  <a:srgbClr val="0000FF"/>
                </a:solidFill>
                <a:latin typeface="Times New Roman" panose="02020603050405020304" pitchFamily="18" charset="0"/>
                <a:cs typeface="Times New Roman" panose="02020603050405020304" pitchFamily="18" charset="0"/>
              </a:rPr>
              <a:t>lặp</a:t>
            </a:r>
            <a:r>
              <a:rPr lang="en-US" sz="2200" b="1" dirty="0">
                <a:solidFill>
                  <a:srgbClr val="0000FF"/>
                </a:solidFill>
                <a:latin typeface="Times New Roman" panose="02020603050405020304" pitchFamily="18" charset="0"/>
                <a:cs typeface="Times New Roman" panose="02020603050405020304" pitchFamily="18" charset="0"/>
              </a:rPr>
              <a:t> </a:t>
            </a:r>
            <a:r>
              <a:rPr lang="en-US" sz="2200" b="1" dirty="0" err="1">
                <a:solidFill>
                  <a:srgbClr val="0000FF"/>
                </a:solidFill>
                <a:latin typeface="Times New Roman" panose="02020603050405020304" pitchFamily="18" charset="0"/>
                <a:cs typeface="Times New Roman" panose="02020603050405020304" pitchFamily="18" charset="0"/>
              </a:rPr>
              <a:t>lại</a:t>
            </a:r>
            <a:r>
              <a:rPr lang="en-US" sz="2200" b="1" dirty="0">
                <a:solidFill>
                  <a:srgbClr val="0000FF"/>
                </a:solidFill>
                <a:latin typeface="Times New Roman" panose="02020603050405020304" pitchFamily="18" charset="0"/>
                <a:cs typeface="Times New Roman" panose="02020603050405020304" pitchFamily="18" charset="0"/>
              </a:rPr>
              <a:t> </a:t>
            </a:r>
            <a:r>
              <a:rPr lang="en-US" sz="2200" b="1" dirty="0" err="1">
                <a:solidFill>
                  <a:srgbClr val="0000FF"/>
                </a:solidFill>
                <a:latin typeface="Times New Roman" panose="02020603050405020304" pitchFamily="18" charset="0"/>
                <a:cs typeface="Times New Roman" panose="02020603050405020304" pitchFamily="18" charset="0"/>
              </a:rPr>
              <a:t>câu</a:t>
            </a:r>
            <a:r>
              <a:rPr lang="en-US" sz="2200" b="1" dirty="0">
                <a:solidFill>
                  <a:srgbClr val="0000FF"/>
                </a:solidFill>
                <a:latin typeface="Times New Roman" panose="02020603050405020304" pitchFamily="18" charset="0"/>
                <a:cs typeface="Times New Roman" panose="02020603050405020304" pitchFamily="18" charset="0"/>
              </a:rPr>
              <a:t> </a:t>
            </a:r>
            <a:r>
              <a:rPr lang="en-US" sz="2200" b="1" dirty="0" err="1">
                <a:solidFill>
                  <a:srgbClr val="0000FF"/>
                </a:solidFill>
                <a:latin typeface="Times New Roman" panose="02020603050405020304" pitchFamily="18" charset="0"/>
                <a:cs typeface="Times New Roman" panose="02020603050405020304" pitchFamily="18" charset="0"/>
              </a:rPr>
              <a:t>của</a:t>
            </a:r>
            <a:r>
              <a:rPr lang="en-US" sz="2200" b="1" dirty="0">
                <a:solidFill>
                  <a:srgbClr val="0000FF"/>
                </a:solidFill>
                <a:latin typeface="Times New Roman" panose="02020603050405020304" pitchFamily="18" charset="0"/>
                <a:cs typeface="Times New Roman" panose="02020603050405020304" pitchFamily="18" charset="0"/>
              </a:rPr>
              <a:t> </a:t>
            </a:r>
            <a:r>
              <a:rPr lang="en-US" sz="2200" b="1" dirty="0" err="1">
                <a:solidFill>
                  <a:srgbClr val="0000FF"/>
                </a:solidFill>
                <a:latin typeface="Times New Roman" panose="02020603050405020304" pitchFamily="18" charset="0"/>
                <a:cs typeface="Times New Roman" panose="02020603050405020304" pitchFamily="18" charset="0"/>
              </a:rPr>
              <a:t>người</a:t>
            </a:r>
            <a:r>
              <a:rPr lang="en-US" sz="2200" b="1" dirty="0">
                <a:solidFill>
                  <a:srgbClr val="0000FF"/>
                </a:solidFill>
                <a:latin typeface="Times New Roman" panose="02020603050405020304" pitchFamily="18" charset="0"/>
                <a:cs typeface="Times New Roman" panose="02020603050405020304" pitchFamily="18" charset="0"/>
              </a:rPr>
              <a:t> </a:t>
            </a:r>
            <a:r>
              <a:rPr lang="en-US" sz="2200" b="1" dirty="0" err="1">
                <a:solidFill>
                  <a:srgbClr val="0000FF"/>
                </a:solidFill>
                <a:latin typeface="Times New Roman" panose="02020603050405020304" pitchFamily="18" charset="0"/>
                <a:cs typeface="Times New Roman" panose="02020603050405020304" pitchFamily="18" charset="0"/>
              </a:rPr>
              <a:t>khác</a:t>
            </a:r>
            <a:r>
              <a:rPr lang="en-US" sz="2200" b="1" dirty="0">
                <a:solidFill>
                  <a:srgbClr val="0000FF"/>
                </a:solidFill>
                <a:latin typeface="Times New Roman" panose="02020603050405020304" pitchFamily="18" charset="0"/>
                <a:cs typeface="Times New Roman" panose="02020603050405020304" pitchFamily="18" charset="0"/>
              </a:rPr>
              <a:t>.) </a:t>
            </a:r>
            <a:r>
              <a:rPr lang="en-US" sz="2200" b="1" dirty="0" err="1">
                <a:solidFill>
                  <a:srgbClr val="0000FF"/>
                </a:solidFill>
                <a:latin typeface="Times New Roman" panose="02020603050405020304" pitchFamily="18" charset="0"/>
                <a:cs typeface="Times New Roman" panose="02020603050405020304" pitchFamily="18" charset="0"/>
              </a:rPr>
              <a:t>Đến</a:t>
            </a:r>
            <a:r>
              <a:rPr lang="en-US" sz="2200" b="1" dirty="0">
                <a:solidFill>
                  <a:srgbClr val="0000FF"/>
                </a:solidFill>
                <a:latin typeface="Times New Roman" panose="02020603050405020304" pitchFamily="18" charset="0"/>
                <a:cs typeface="Times New Roman" panose="02020603050405020304" pitchFamily="18" charset="0"/>
              </a:rPr>
              <a:t> </a:t>
            </a:r>
            <a:r>
              <a:rPr lang="en-US" sz="2200" b="1" dirty="0" err="1">
                <a:solidFill>
                  <a:srgbClr val="0000FF"/>
                </a:solidFill>
                <a:latin typeface="Times New Roman" panose="02020603050405020304" pitchFamily="18" charset="0"/>
                <a:cs typeface="Times New Roman" panose="02020603050405020304" pitchFamily="18" charset="0"/>
              </a:rPr>
              <a:t>lượt</a:t>
            </a:r>
            <a:r>
              <a:rPr lang="en-US" sz="2200" b="1" dirty="0">
                <a:solidFill>
                  <a:srgbClr val="0000FF"/>
                </a:solidFill>
                <a:latin typeface="Times New Roman" panose="02020603050405020304" pitchFamily="18" charset="0"/>
                <a:cs typeface="Times New Roman" panose="02020603050405020304" pitchFamily="18" charset="0"/>
              </a:rPr>
              <a:t>, </a:t>
            </a:r>
            <a:r>
              <a:rPr lang="en-US" sz="2200" b="1" dirty="0" err="1">
                <a:solidFill>
                  <a:srgbClr val="0000FF"/>
                </a:solidFill>
                <a:latin typeface="Times New Roman" panose="02020603050405020304" pitchFamily="18" charset="0"/>
                <a:cs typeface="Times New Roman" panose="02020603050405020304" pitchFamily="18" charset="0"/>
              </a:rPr>
              <a:t>bạn</a:t>
            </a:r>
            <a:r>
              <a:rPr lang="en-US" sz="2200" b="1" dirty="0">
                <a:solidFill>
                  <a:srgbClr val="0000FF"/>
                </a:solidFill>
                <a:latin typeface="Times New Roman" panose="02020603050405020304" pitchFamily="18" charset="0"/>
                <a:cs typeface="Times New Roman" panose="02020603050405020304" pitchFamily="18" charset="0"/>
              </a:rPr>
              <a:t> </a:t>
            </a:r>
            <a:r>
              <a:rPr lang="en-US" sz="2200" b="1" dirty="0" err="1">
                <a:solidFill>
                  <a:srgbClr val="0000FF"/>
                </a:solidFill>
                <a:latin typeface="Times New Roman" panose="02020603050405020304" pitchFamily="18" charset="0"/>
                <a:cs typeface="Times New Roman" panose="02020603050405020304" pitchFamily="18" charset="0"/>
              </a:rPr>
              <a:t>nào</a:t>
            </a:r>
            <a:r>
              <a:rPr lang="en-US" sz="2200" b="1" dirty="0">
                <a:solidFill>
                  <a:srgbClr val="0000FF"/>
                </a:solidFill>
                <a:latin typeface="Times New Roman" panose="02020603050405020304" pitchFamily="18" charset="0"/>
                <a:cs typeface="Times New Roman" panose="02020603050405020304" pitchFamily="18" charset="0"/>
              </a:rPr>
              <a:t> </a:t>
            </a:r>
            <a:r>
              <a:rPr lang="en-US" sz="2200" b="1" dirty="0" err="1">
                <a:solidFill>
                  <a:srgbClr val="0000FF"/>
                </a:solidFill>
                <a:latin typeface="Times New Roman" panose="02020603050405020304" pitchFamily="18" charset="0"/>
                <a:cs typeface="Times New Roman" panose="02020603050405020304" pitchFamily="18" charset="0"/>
              </a:rPr>
              <a:t>không</a:t>
            </a:r>
            <a:r>
              <a:rPr lang="en-US" sz="2200" b="1" dirty="0">
                <a:solidFill>
                  <a:srgbClr val="0000FF"/>
                </a:solidFill>
                <a:latin typeface="Times New Roman" panose="02020603050405020304" pitchFamily="18" charset="0"/>
                <a:cs typeface="Times New Roman" panose="02020603050405020304" pitchFamily="18" charset="0"/>
              </a:rPr>
              <a:t> </a:t>
            </a:r>
            <a:r>
              <a:rPr lang="en-US" sz="2200" b="1" dirty="0" err="1">
                <a:solidFill>
                  <a:srgbClr val="0000FF"/>
                </a:solidFill>
                <a:latin typeface="Times New Roman" panose="02020603050405020304" pitchFamily="18" charset="0"/>
                <a:cs typeface="Times New Roman" panose="02020603050405020304" pitchFamily="18" charset="0"/>
              </a:rPr>
              <a:t>đọc</a:t>
            </a:r>
            <a:r>
              <a:rPr lang="en-US" sz="2200" b="1" dirty="0">
                <a:solidFill>
                  <a:srgbClr val="0000FF"/>
                </a:solidFill>
                <a:latin typeface="Times New Roman" panose="02020603050405020304" pitchFamily="18" charset="0"/>
                <a:cs typeface="Times New Roman" panose="02020603050405020304" pitchFamily="18" charset="0"/>
              </a:rPr>
              <a:t> </a:t>
            </a:r>
            <a:r>
              <a:rPr lang="en-US" sz="2200" b="1" dirty="0" err="1">
                <a:solidFill>
                  <a:srgbClr val="0000FF"/>
                </a:solidFill>
                <a:latin typeface="Times New Roman" panose="02020603050405020304" pitchFamily="18" charset="0"/>
                <a:cs typeface="Times New Roman" panose="02020603050405020304" pitchFamily="18" charset="0"/>
              </a:rPr>
              <a:t>được</a:t>
            </a:r>
            <a:r>
              <a:rPr lang="en-US" sz="2200" b="1" dirty="0">
                <a:solidFill>
                  <a:srgbClr val="0000FF"/>
                </a:solidFill>
                <a:latin typeface="Times New Roman" panose="02020603050405020304" pitchFamily="18" charset="0"/>
                <a:cs typeface="Times New Roman" panose="02020603050405020304" pitchFamily="18" charset="0"/>
              </a:rPr>
              <a:t> </a:t>
            </a:r>
            <a:r>
              <a:rPr lang="en-US" sz="2200" b="1" dirty="0" err="1">
                <a:solidFill>
                  <a:srgbClr val="0000FF"/>
                </a:solidFill>
                <a:latin typeface="Times New Roman" panose="02020603050405020304" pitchFamily="18" charset="0"/>
                <a:cs typeface="Times New Roman" panose="02020603050405020304" pitchFamily="18" charset="0"/>
              </a:rPr>
              <a:t>sẽ</a:t>
            </a:r>
            <a:r>
              <a:rPr lang="en-US" sz="2200" b="1" dirty="0">
                <a:solidFill>
                  <a:srgbClr val="0000FF"/>
                </a:solidFill>
                <a:latin typeface="Times New Roman" panose="02020603050405020304" pitchFamily="18" charset="0"/>
                <a:cs typeface="Times New Roman" panose="02020603050405020304" pitchFamily="18" charset="0"/>
              </a:rPr>
              <a:t> </a:t>
            </a:r>
            <a:r>
              <a:rPr lang="en-US" sz="2200" b="1" dirty="0" err="1">
                <a:solidFill>
                  <a:srgbClr val="0000FF"/>
                </a:solidFill>
                <a:latin typeface="Times New Roman" panose="02020603050405020304" pitchFamily="18" charset="0"/>
                <a:cs typeface="Times New Roman" panose="02020603050405020304" pitchFamily="18" charset="0"/>
              </a:rPr>
              <a:t>bị</a:t>
            </a:r>
            <a:r>
              <a:rPr lang="en-US" sz="2200" b="1" dirty="0">
                <a:solidFill>
                  <a:srgbClr val="0000FF"/>
                </a:solidFill>
                <a:latin typeface="Times New Roman" panose="02020603050405020304" pitchFamily="18" charset="0"/>
                <a:cs typeface="Times New Roman" panose="02020603050405020304" pitchFamily="18" charset="0"/>
              </a:rPr>
              <a:t> </a:t>
            </a:r>
            <a:r>
              <a:rPr lang="en-US" sz="2200" b="1" dirty="0" err="1">
                <a:solidFill>
                  <a:srgbClr val="0000FF"/>
                </a:solidFill>
                <a:latin typeface="Times New Roman" panose="02020603050405020304" pitchFamily="18" charset="0"/>
                <a:cs typeface="Times New Roman" panose="02020603050405020304" pitchFamily="18" charset="0"/>
              </a:rPr>
              <a:t>loại</a:t>
            </a:r>
            <a:r>
              <a:rPr lang="en-US" sz="2200" b="1" dirty="0">
                <a:solidFill>
                  <a:srgbClr val="0000FF"/>
                </a:solidFill>
                <a:latin typeface="Times New Roman" panose="02020603050405020304" pitchFamily="18" charset="0"/>
                <a:cs typeface="Times New Roman" panose="02020603050405020304" pitchFamily="18" charset="0"/>
              </a:rPr>
              <a:t>. </a:t>
            </a:r>
          </a:p>
        </p:txBody>
      </p:sp>
      <p:pic>
        <p:nvPicPr>
          <p:cNvPr id="16" name="图片 8" descr="6fc417983c9675ce1b60e983870aeb8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5500066"/>
            <a:ext cx="1782022" cy="1357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图片 1"/>
          <p:cNvPicPr>
            <a:picLocks noChangeAspect="1"/>
          </p:cNvPicPr>
          <p:nvPr/>
        </p:nvPicPr>
        <p:blipFill rotWithShape="1">
          <a:blip r:embed="rId4" cstate="print">
            <a:extLst>
              <a:ext uri="{28A0092B-C50C-407E-A947-70E740481C1C}">
                <a14:useLocalDpi xmlns:a14="http://schemas.microsoft.com/office/drawing/2010/main" val="0"/>
              </a:ext>
            </a:extLst>
          </a:blip>
          <a:srcRect l="32760" r="8347"/>
          <a:stretch>
            <a:fillRect/>
          </a:stretch>
        </p:blipFill>
        <p:spPr>
          <a:xfrm flipH="1">
            <a:off x="-226316" y="2388715"/>
            <a:ext cx="2113322" cy="2112622"/>
          </a:xfrm>
          <a:prstGeom prst="rect">
            <a:avLst/>
          </a:prstGeom>
        </p:spPr>
      </p:pic>
    </p:spTree>
    <p:extLst>
      <p:ext uri="{BB962C8B-B14F-4D97-AF65-F5344CB8AC3E}">
        <p14:creationId xmlns:p14="http://schemas.microsoft.com/office/powerpoint/2010/main" val="4214158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900" decel="100000" fill="hold"/>
                                        <p:tgtEl>
                                          <p:spTgt spid="1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par>
                                <p:cTn id="11" presetID="42"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2" presetClass="entr" presetSubtype="4"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slide(fromBottom)">
                                      <p:cBhvr>
                                        <p:cTn id="20" dur="500"/>
                                        <p:tgtEl>
                                          <p:spTgt spid="14"/>
                                        </p:tgtEl>
                                      </p:cBhvr>
                                    </p:animEffect>
                                  </p:childTnLst>
                                </p:cTn>
                              </p:par>
                              <p:par>
                                <p:cTn id="21" presetID="42"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1000"/>
                                        <p:tgtEl>
                                          <p:spTgt spid="15"/>
                                        </p:tgtEl>
                                      </p:cBhvr>
                                    </p:animEffect>
                                    <p:anim calcmode="lin" valueType="num">
                                      <p:cBhvr>
                                        <p:cTn id="24" dur="1000" fill="hold"/>
                                        <p:tgtEl>
                                          <p:spTgt spid="15"/>
                                        </p:tgtEl>
                                        <p:attrNameLst>
                                          <p:attrName>ppt_x</p:attrName>
                                        </p:attrNameLst>
                                      </p:cBhvr>
                                      <p:tavLst>
                                        <p:tav tm="0">
                                          <p:val>
                                            <p:strVal val="#ppt_x"/>
                                          </p:val>
                                        </p:tav>
                                        <p:tav tm="100000">
                                          <p:val>
                                            <p:strVal val="#ppt_x"/>
                                          </p:val>
                                        </p:tav>
                                      </p:tavLst>
                                    </p:anim>
                                    <p:anim calcmode="lin" valueType="num">
                                      <p:cBhvr>
                                        <p:cTn id="2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P spid="1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9461026" y="1304749"/>
            <a:ext cx="3224780" cy="4359018"/>
          </a:xfrm>
          <a:prstGeom prst="rect">
            <a:avLst/>
          </a:prstGeom>
        </p:spPr>
      </p:pic>
      <p:pic>
        <p:nvPicPr>
          <p:cNvPr id="11" name="图片 8" descr="6fc417983c9675ce1b60e983870aeb8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09" y="4847820"/>
            <a:ext cx="1559471" cy="1992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3"/>
          <p:cNvSpPr txBox="1">
            <a:spLocks noChangeArrowheads="1"/>
          </p:cNvSpPr>
          <p:nvPr/>
        </p:nvSpPr>
        <p:spPr bwMode="auto">
          <a:xfrm>
            <a:off x="4859695" y="1214292"/>
            <a:ext cx="5429250"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eaLnBrk="0" fontAlgn="base" hangingPunct="0">
              <a:spcBef>
                <a:spcPct val="0"/>
              </a:spcBef>
              <a:spcAft>
                <a:spcPct val="0"/>
              </a:spcAft>
              <a:buFontTx/>
              <a:buChar char="-"/>
            </a:pPr>
            <a:r>
              <a:rPr lang="en-US" altLang="en-US" sz="2800" dirty="0">
                <a:solidFill>
                  <a:srgbClr val="FF0066"/>
                </a:solidFill>
                <a:latin typeface="Times New Roman" panose="02020603050405020304" pitchFamily="18" charset="0"/>
                <a:cs typeface="Times New Roman" panose="02020603050405020304" pitchFamily="18" charset="0"/>
              </a:rPr>
              <a:t> </a:t>
            </a:r>
            <a:r>
              <a:rPr lang="en-US" altLang="en-US" sz="2800" b="1" dirty="0" err="1">
                <a:solidFill>
                  <a:srgbClr val="FF0066"/>
                </a:solidFill>
                <a:latin typeface="Times New Roman" panose="02020603050405020304" pitchFamily="18" charset="0"/>
                <a:cs typeface="Times New Roman" panose="02020603050405020304" pitchFamily="18" charset="0"/>
              </a:rPr>
              <a:t>Giấy</a:t>
            </a:r>
            <a:r>
              <a:rPr lang="en-US" altLang="en-US" sz="2800" b="1" dirty="0">
                <a:solidFill>
                  <a:srgbClr val="FF0066"/>
                </a:solidFill>
                <a:latin typeface="Times New Roman" panose="02020603050405020304" pitchFamily="18" charset="0"/>
                <a:cs typeface="Times New Roman" panose="02020603050405020304" pitchFamily="18" charset="0"/>
              </a:rPr>
              <a:t> </a:t>
            </a:r>
            <a:r>
              <a:rPr lang="en-US" altLang="en-US" sz="2800" b="1" dirty="0" err="1">
                <a:solidFill>
                  <a:srgbClr val="FF0066"/>
                </a:solidFill>
                <a:latin typeface="Times New Roman" panose="02020603050405020304" pitchFamily="18" charset="0"/>
                <a:cs typeface="Times New Roman" panose="02020603050405020304" pitchFamily="18" charset="0"/>
              </a:rPr>
              <a:t>rách</a:t>
            </a:r>
            <a:r>
              <a:rPr lang="en-US" altLang="en-US" sz="2800" b="1" dirty="0">
                <a:solidFill>
                  <a:srgbClr val="FF0066"/>
                </a:solidFill>
                <a:latin typeface="Times New Roman" panose="02020603050405020304" pitchFamily="18" charset="0"/>
                <a:cs typeface="Times New Roman" panose="02020603050405020304" pitchFamily="18" charset="0"/>
              </a:rPr>
              <a:t> </a:t>
            </a:r>
            <a:r>
              <a:rPr lang="en-US" altLang="en-US" sz="2800" b="1" dirty="0" err="1">
                <a:solidFill>
                  <a:srgbClr val="FF0066"/>
                </a:solidFill>
                <a:latin typeface="Times New Roman" panose="02020603050405020304" pitchFamily="18" charset="0"/>
                <a:cs typeface="Times New Roman" panose="02020603050405020304" pitchFamily="18" charset="0"/>
              </a:rPr>
              <a:t>phải</a:t>
            </a:r>
            <a:r>
              <a:rPr lang="en-US" altLang="en-US" sz="2800" b="1" dirty="0">
                <a:solidFill>
                  <a:srgbClr val="FF0066"/>
                </a:solidFill>
                <a:latin typeface="Times New Roman" panose="02020603050405020304" pitchFamily="18" charset="0"/>
                <a:cs typeface="Times New Roman" panose="02020603050405020304" pitchFamily="18" charset="0"/>
              </a:rPr>
              <a:t> </a:t>
            </a:r>
            <a:r>
              <a:rPr lang="en-US" altLang="en-US" sz="2800" b="1" dirty="0" err="1">
                <a:solidFill>
                  <a:srgbClr val="FF0066"/>
                </a:solidFill>
                <a:latin typeface="Times New Roman" panose="02020603050405020304" pitchFamily="18" charset="0"/>
                <a:cs typeface="Times New Roman" panose="02020603050405020304" pitchFamily="18" charset="0"/>
              </a:rPr>
              <a:t>giữ</a:t>
            </a:r>
            <a:r>
              <a:rPr lang="en-US" altLang="en-US" sz="2800" b="1" dirty="0">
                <a:solidFill>
                  <a:srgbClr val="FF0066"/>
                </a:solidFill>
                <a:latin typeface="Times New Roman" panose="02020603050405020304" pitchFamily="18" charset="0"/>
                <a:cs typeface="Times New Roman" panose="02020603050405020304" pitchFamily="18" charset="0"/>
              </a:rPr>
              <a:t> </a:t>
            </a:r>
            <a:r>
              <a:rPr lang="en-US" altLang="en-US" sz="2800" b="1" dirty="0" err="1">
                <a:solidFill>
                  <a:srgbClr val="FF0066"/>
                </a:solidFill>
                <a:latin typeface="Times New Roman" panose="02020603050405020304" pitchFamily="18" charset="0"/>
                <a:cs typeface="Times New Roman" panose="02020603050405020304" pitchFamily="18" charset="0"/>
              </a:rPr>
              <a:t>lấy</a:t>
            </a:r>
            <a:r>
              <a:rPr lang="en-US" altLang="en-US" sz="2800" b="1" dirty="0">
                <a:solidFill>
                  <a:srgbClr val="FF0066"/>
                </a:solidFill>
                <a:latin typeface="Times New Roman" panose="02020603050405020304" pitchFamily="18" charset="0"/>
                <a:cs typeface="Times New Roman" panose="02020603050405020304" pitchFamily="18" charset="0"/>
              </a:rPr>
              <a:t> </a:t>
            </a:r>
            <a:r>
              <a:rPr lang="en-US" altLang="en-US" sz="2800" b="1" dirty="0" err="1">
                <a:solidFill>
                  <a:srgbClr val="FF0066"/>
                </a:solidFill>
                <a:latin typeface="Times New Roman" panose="02020603050405020304" pitchFamily="18" charset="0"/>
                <a:cs typeface="Times New Roman" panose="02020603050405020304" pitchFamily="18" charset="0"/>
              </a:rPr>
              <a:t>lề</a:t>
            </a:r>
            <a:r>
              <a:rPr lang="en-US" altLang="en-US" sz="2800" b="1" dirty="0">
                <a:solidFill>
                  <a:srgbClr val="FF0066"/>
                </a:solidFill>
                <a:latin typeface="Times New Roman" panose="02020603050405020304" pitchFamily="18" charset="0"/>
                <a:cs typeface="Times New Roman" panose="02020603050405020304" pitchFamily="18" charset="0"/>
              </a:rPr>
              <a:t>.</a:t>
            </a:r>
          </a:p>
          <a:p>
            <a:pPr eaLnBrk="0" fontAlgn="base" hangingPunct="0">
              <a:spcBef>
                <a:spcPct val="0"/>
              </a:spcBef>
              <a:spcAft>
                <a:spcPct val="0"/>
              </a:spcAft>
            </a:pPr>
            <a:endParaRPr lang="en-US" altLang="en-US" sz="2800" b="1" dirty="0">
              <a:solidFill>
                <a:srgbClr val="FF0066"/>
              </a:solidFill>
              <a:latin typeface="Times New Roman" panose="02020603050405020304" pitchFamily="18" charset="0"/>
              <a:cs typeface="Times New Roman" panose="02020603050405020304" pitchFamily="18" charset="0"/>
            </a:endParaRPr>
          </a:p>
          <a:p>
            <a:pPr eaLnBrk="0" fontAlgn="base" hangingPunct="0">
              <a:spcBef>
                <a:spcPct val="0"/>
              </a:spcBef>
              <a:spcAft>
                <a:spcPct val="0"/>
              </a:spcAft>
              <a:buFontTx/>
              <a:buChar char="-"/>
            </a:pPr>
            <a:r>
              <a:rPr lang="en-US" altLang="en-US" sz="2800" b="1" dirty="0">
                <a:solidFill>
                  <a:srgbClr val="FF0066"/>
                </a:solidFill>
                <a:latin typeface="Times New Roman" panose="02020603050405020304" pitchFamily="18" charset="0"/>
                <a:cs typeface="Times New Roman" panose="02020603050405020304" pitchFamily="18" charset="0"/>
              </a:rPr>
              <a:t> Con </a:t>
            </a:r>
            <a:r>
              <a:rPr lang="en-US" altLang="en-US" sz="2800" b="1" dirty="0" err="1">
                <a:solidFill>
                  <a:srgbClr val="FF0066"/>
                </a:solidFill>
                <a:latin typeface="Times New Roman" panose="02020603050405020304" pitchFamily="18" charset="0"/>
                <a:cs typeface="Times New Roman" panose="02020603050405020304" pitchFamily="18" charset="0"/>
              </a:rPr>
              <a:t>hơn</a:t>
            </a:r>
            <a:r>
              <a:rPr lang="en-US" altLang="en-US" sz="2800" b="1" dirty="0">
                <a:solidFill>
                  <a:srgbClr val="FF0066"/>
                </a:solidFill>
                <a:latin typeface="Times New Roman" panose="02020603050405020304" pitchFamily="18" charset="0"/>
                <a:cs typeface="Times New Roman" panose="02020603050405020304" pitchFamily="18" charset="0"/>
              </a:rPr>
              <a:t> cha </a:t>
            </a:r>
            <a:r>
              <a:rPr lang="en-US" altLang="en-US" sz="2800" b="1" dirty="0" err="1">
                <a:solidFill>
                  <a:srgbClr val="FF0066"/>
                </a:solidFill>
                <a:latin typeface="Times New Roman" panose="02020603050405020304" pitchFamily="18" charset="0"/>
                <a:cs typeface="Times New Roman" panose="02020603050405020304" pitchFamily="18" charset="0"/>
              </a:rPr>
              <a:t>là</a:t>
            </a:r>
            <a:r>
              <a:rPr lang="en-US" altLang="en-US" sz="2800" b="1" dirty="0">
                <a:solidFill>
                  <a:srgbClr val="FF0066"/>
                </a:solidFill>
                <a:latin typeface="Times New Roman" panose="02020603050405020304" pitchFamily="18" charset="0"/>
                <a:cs typeface="Times New Roman" panose="02020603050405020304" pitchFamily="18" charset="0"/>
              </a:rPr>
              <a:t> </a:t>
            </a:r>
            <a:r>
              <a:rPr lang="en-US" altLang="en-US" sz="2800" b="1" dirty="0" err="1">
                <a:solidFill>
                  <a:srgbClr val="FF0066"/>
                </a:solidFill>
                <a:latin typeface="Times New Roman" panose="02020603050405020304" pitchFamily="18" charset="0"/>
                <a:cs typeface="Times New Roman" panose="02020603050405020304" pitchFamily="18" charset="0"/>
              </a:rPr>
              <a:t>nhà</a:t>
            </a:r>
            <a:r>
              <a:rPr lang="en-US" altLang="en-US" sz="2800" b="1" dirty="0">
                <a:solidFill>
                  <a:srgbClr val="FF0066"/>
                </a:solidFill>
                <a:latin typeface="Times New Roman" panose="02020603050405020304" pitchFamily="18" charset="0"/>
                <a:cs typeface="Times New Roman" panose="02020603050405020304" pitchFamily="18" charset="0"/>
              </a:rPr>
              <a:t> </a:t>
            </a:r>
            <a:r>
              <a:rPr lang="en-US" altLang="en-US" sz="2800" b="1" dirty="0" err="1">
                <a:solidFill>
                  <a:srgbClr val="FF0066"/>
                </a:solidFill>
                <a:latin typeface="Times New Roman" panose="02020603050405020304" pitchFamily="18" charset="0"/>
                <a:cs typeface="Times New Roman" panose="02020603050405020304" pitchFamily="18" charset="0"/>
              </a:rPr>
              <a:t>có</a:t>
            </a:r>
            <a:r>
              <a:rPr lang="en-US" altLang="en-US" sz="2800" b="1" dirty="0">
                <a:solidFill>
                  <a:srgbClr val="FF0066"/>
                </a:solidFill>
                <a:latin typeface="Times New Roman" panose="02020603050405020304" pitchFamily="18" charset="0"/>
                <a:cs typeface="Times New Roman" panose="02020603050405020304" pitchFamily="18" charset="0"/>
              </a:rPr>
              <a:t> </a:t>
            </a:r>
            <a:r>
              <a:rPr lang="en-US" altLang="en-US" sz="2800" b="1" dirty="0" err="1">
                <a:solidFill>
                  <a:srgbClr val="FF0066"/>
                </a:solidFill>
                <a:latin typeface="Times New Roman" panose="02020603050405020304" pitchFamily="18" charset="0"/>
                <a:cs typeface="Times New Roman" panose="02020603050405020304" pitchFamily="18" charset="0"/>
              </a:rPr>
              <a:t>phúc</a:t>
            </a:r>
            <a:r>
              <a:rPr lang="en-US" altLang="en-US" sz="2800" b="1" dirty="0">
                <a:solidFill>
                  <a:srgbClr val="FF0066"/>
                </a:solidFill>
                <a:latin typeface="Times New Roman" panose="02020603050405020304" pitchFamily="18" charset="0"/>
                <a:cs typeface="Times New Roman" panose="02020603050405020304" pitchFamily="18" charset="0"/>
              </a:rPr>
              <a:t>.</a:t>
            </a:r>
          </a:p>
          <a:p>
            <a:pPr eaLnBrk="0" fontAlgn="base" hangingPunct="0">
              <a:spcBef>
                <a:spcPct val="0"/>
              </a:spcBef>
              <a:spcAft>
                <a:spcPct val="0"/>
              </a:spcAft>
            </a:pPr>
            <a:endParaRPr lang="en-US" altLang="en-US" sz="2800" dirty="0">
              <a:solidFill>
                <a:srgbClr val="FF0066"/>
              </a:solidFill>
              <a:latin typeface="Times New Roman" panose="02020603050405020304" pitchFamily="18" charset="0"/>
              <a:cs typeface="Times New Roman" panose="02020603050405020304" pitchFamily="18" charset="0"/>
            </a:endParaRPr>
          </a:p>
        </p:txBody>
      </p:sp>
      <p:sp>
        <p:nvSpPr>
          <p:cNvPr id="14" name="Text Box 6"/>
          <p:cNvSpPr txBox="1">
            <a:spLocks noChangeArrowheads="1"/>
          </p:cNvSpPr>
          <p:nvPr/>
        </p:nvSpPr>
        <p:spPr bwMode="auto">
          <a:xfrm>
            <a:off x="2837847" y="291843"/>
            <a:ext cx="63246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marL="0" marR="0" lvl="0" indent="0" defTabSz="914400" eaLnBrk="1" fontAlgn="base" latinLnBrk="0" hangingPunct="1">
              <a:lnSpc>
                <a:spcPct val="100000"/>
              </a:lnSpc>
              <a:spcBef>
                <a:spcPct val="50000"/>
              </a:spcBef>
              <a:spcAft>
                <a:spcPct val="0"/>
              </a:spcAft>
              <a:buClrTx/>
              <a:buSzTx/>
              <a:buFontTx/>
              <a:buNone/>
              <a:tabLst/>
              <a:defRPr/>
            </a:pPr>
            <a:r>
              <a:rPr kumimoji="0" lang="en-US" altLang="en-US" sz="2800" b="1" i="1" u="sng" strike="noStrike" kern="0" cap="none" spc="0" normalizeH="0" baseline="0" noProof="0" dirty="0" err="1">
                <a:ln>
                  <a:noFill/>
                </a:ln>
                <a:solidFill>
                  <a:srgbClr val="2B05CB"/>
                </a:solidFill>
                <a:effectLst/>
                <a:uLnTx/>
                <a:uFillTx/>
                <a:latin typeface="Times New Roman" panose="02020603050405020304" pitchFamily="18" charset="0"/>
                <a:cs typeface="Times New Roman" panose="02020603050405020304" pitchFamily="18" charset="0"/>
              </a:rPr>
              <a:t>Các</a:t>
            </a:r>
            <a:r>
              <a:rPr kumimoji="0" lang="en-US" altLang="en-US" sz="2800" b="1" i="1" u="sng" strike="noStrike" kern="0" cap="none" spc="0" normalizeH="0" baseline="0" noProof="0" dirty="0">
                <a:ln>
                  <a:noFill/>
                </a:ln>
                <a:solidFill>
                  <a:srgbClr val="2B05CB"/>
                </a:solidFill>
                <a:effectLst/>
                <a:uLnTx/>
                <a:uFillTx/>
                <a:latin typeface="Times New Roman" panose="02020603050405020304" pitchFamily="18" charset="0"/>
                <a:cs typeface="Times New Roman" panose="02020603050405020304" pitchFamily="18" charset="0"/>
              </a:rPr>
              <a:t> </a:t>
            </a:r>
            <a:r>
              <a:rPr kumimoji="0" lang="en-US" altLang="en-US" sz="2800" b="1" i="1" u="sng" strike="noStrike" kern="0" cap="none" spc="0" normalizeH="0" baseline="0" noProof="0" dirty="0" err="1">
                <a:ln>
                  <a:noFill/>
                </a:ln>
                <a:solidFill>
                  <a:srgbClr val="2B05CB"/>
                </a:solidFill>
                <a:effectLst/>
                <a:uLnTx/>
                <a:uFillTx/>
                <a:latin typeface="Times New Roman" panose="02020603050405020304" pitchFamily="18" charset="0"/>
                <a:cs typeface="Times New Roman" panose="02020603050405020304" pitchFamily="18" charset="0"/>
              </a:rPr>
              <a:t>câu</a:t>
            </a:r>
            <a:r>
              <a:rPr kumimoji="0" lang="en-US" altLang="en-US" sz="2800" b="1" i="1" u="sng" strike="noStrike" kern="0" cap="none" spc="0" normalizeH="0" baseline="0" noProof="0" dirty="0">
                <a:ln>
                  <a:noFill/>
                </a:ln>
                <a:solidFill>
                  <a:srgbClr val="2B05CB"/>
                </a:solidFill>
                <a:effectLst/>
                <a:uLnTx/>
                <a:uFillTx/>
                <a:latin typeface="Times New Roman" panose="02020603050405020304" pitchFamily="18" charset="0"/>
                <a:cs typeface="Times New Roman" panose="02020603050405020304" pitchFamily="18" charset="0"/>
              </a:rPr>
              <a:t> ca </a:t>
            </a:r>
            <a:r>
              <a:rPr kumimoji="0" lang="en-US" altLang="en-US" sz="2800" b="1" i="1" u="sng" strike="noStrike" kern="0" cap="none" spc="0" normalizeH="0" baseline="0" noProof="0" dirty="0" err="1">
                <a:ln>
                  <a:noFill/>
                </a:ln>
                <a:solidFill>
                  <a:srgbClr val="2B05CB"/>
                </a:solidFill>
                <a:effectLst/>
                <a:uLnTx/>
                <a:uFillTx/>
                <a:latin typeface="Times New Roman" panose="02020603050405020304" pitchFamily="18" charset="0"/>
                <a:cs typeface="Times New Roman" panose="02020603050405020304" pitchFamily="18" charset="0"/>
              </a:rPr>
              <a:t>dao</a:t>
            </a:r>
            <a:r>
              <a:rPr kumimoji="0" lang="en-US" altLang="en-US" sz="2800" b="1" i="1" u="sng" strike="noStrike" kern="0" cap="none" spc="0" normalizeH="0" baseline="0" noProof="0" dirty="0">
                <a:ln>
                  <a:noFill/>
                </a:ln>
                <a:solidFill>
                  <a:srgbClr val="2B05CB"/>
                </a:solidFill>
                <a:effectLst/>
                <a:uLnTx/>
                <a:uFillTx/>
                <a:latin typeface="Times New Roman" panose="02020603050405020304" pitchFamily="18" charset="0"/>
                <a:cs typeface="Times New Roman" panose="02020603050405020304" pitchFamily="18" charset="0"/>
              </a:rPr>
              <a:t>, </a:t>
            </a:r>
            <a:r>
              <a:rPr kumimoji="0" lang="en-US" altLang="en-US" sz="2800" b="1" i="1" u="sng" strike="noStrike" kern="0" cap="none" spc="0" normalizeH="0" baseline="0" noProof="0" dirty="0" err="1">
                <a:ln>
                  <a:noFill/>
                </a:ln>
                <a:solidFill>
                  <a:srgbClr val="2B05CB"/>
                </a:solidFill>
                <a:effectLst/>
                <a:uLnTx/>
                <a:uFillTx/>
                <a:latin typeface="Times New Roman" panose="02020603050405020304" pitchFamily="18" charset="0"/>
                <a:cs typeface="Times New Roman" panose="02020603050405020304" pitchFamily="18" charset="0"/>
              </a:rPr>
              <a:t>tục</a:t>
            </a:r>
            <a:r>
              <a:rPr kumimoji="0" lang="en-US" altLang="en-US" sz="2800" b="1" i="1" u="sng" strike="noStrike" kern="0" cap="none" spc="0" normalizeH="0" baseline="0" noProof="0" dirty="0">
                <a:ln>
                  <a:noFill/>
                </a:ln>
                <a:solidFill>
                  <a:srgbClr val="2B05CB"/>
                </a:solidFill>
                <a:effectLst/>
                <a:uLnTx/>
                <a:uFillTx/>
                <a:latin typeface="Times New Roman" panose="02020603050405020304" pitchFamily="18" charset="0"/>
                <a:cs typeface="Times New Roman" panose="02020603050405020304" pitchFamily="18" charset="0"/>
              </a:rPr>
              <a:t> </a:t>
            </a:r>
            <a:r>
              <a:rPr kumimoji="0" lang="en-US" altLang="en-US" sz="2800" b="1" i="1" u="sng" strike="noStrike" kern="0" cap="none" spc="0" normalizeH="0" baseline="0" noProof="0" dirty="0" err="1">
                <a:ln>
                  <a:noFill/>
                </a:ln>
                <a:solidFill>
                  <a:srgbClr val="2B05CB"/>
                </a:solidFill>
                <a:effectLst/>
                <a:uLnTx/>
                <a:uFillTx/>
                <a:latin typeface="Times New Roman" panose="02020603050405020304" pitchFamily="18" charset="0"/>
                <a:cs typeface="Times New Roman" panose="02020603050405020304" pitchFamily="18" charset="0"/>
              </a:rPr>
              <a:t>ngữ</a:t>
            </a:r>
            <a:r>
              <a:rPr kumimoji="0" lang="en-US" altLang="en-US" sz="2800" b="1" i="1" u="sng" strike="noStrike" kern="0" cap="none" spc="0" normalizeH="0" baseline="0" noProof="0" dirty="0">
                <a:ln>
                  <a:noFill/>
                </a:ln>
                <a:solidFill>
                  <a:srgbClr val="2B05CB"/>
                </a:solidFill>
                <a:effectLst/>
                <a:uLnTx/>
                <a:uFillTx/>
                <a:latin typeface="Times New Roman" panose="02020603050405020304" pitchFamily="18" charset="0"/>
                <a:cs typeface="Times New Roman" panose="02020603050405020304" pitchFamily="18" charset="0"/>
              </a:rPr>
              <a:t>:</a:t>
            </a:r>
          </a:p>
        </p:txBody>
      </p:sp>
      <p:pic>
        <p:nvPicPr>
          <p:cNvPr id="15" name="Picture 7" descr="cam%20ho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95287" y="1329410"/>
            <a:ext cx="3153747" cy="403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Box 8"/>
          <p:cNvSpPr txBox="1">
            <a:spLocks noChangeArrowheads="1"/>
          </p:cNvSpPr>
          <p:nvPr/>
        </p:nvSpPr>
        <p:spPr bwMode="auto">
          <a:xfrm>
            <a:off x="4859694" y="3240642"/>
            <a:ext cx="6077067" cy="20508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eaLnBrk="0" fontAlgn="base" hangingPunct="0">
              <a:lnSpc>
                <a:spcPct val="140000"/>
              </a:lnSpc>
              <a:spcBef>
                <a:spcPct val="0"/>
              </a:spcBef>
              <a:spcAft>
                <a:spcPct val="0"/>
              </a:spcAft>
            </a:pPr>
            <a:r>
              <a:rPr lang="en-US" altLang="en-US" sz="2800" b="1" dirty="0">
                <a:solidFill>
                  <a:srgbClr val="FF0066"/>
                </a:solidFill>
                <a:latin typeface="Times New Roman" panose="02020603050405020304" pitchFamily="18" charset="0"/>
                <a:cs typeface="Times New Roman" panose="02020603050405020304" pitchFamily="18" charset="0"/>
              </a:rPr>
              <a:t>- Con </a:t>
            </a:r>
            <a:r>
              <a:rPr lang="en-US" altLang="en-US" sz="2800" b="1" dirty="0" err="1">
                <a:solidFill>
                  <a:srgbClr val="FF0066"/>
                </a:solidFill>
                <a:latin typeface="Times New Roman" panose="02020603050405020304" pitchFamily="18" charset="0"/>
                <a:cs typeface="Times New Roman" panose="02020603050405020304" pitchFamily="18" charset="0"/>
              </a:rPr>
              <a:t>người</a:t>
            </a:r>
            <a:r>
              <a:rPr lang="en-US" altLang="en-US" sz="2800" b="1" dirty="0">
                <a:solidFill>
                  <a:srgbClr val="FF0066"/>
                </a:solidFill>
                <a:latin typeface="Times New Roman" panose="02020603050405020304" pitchFamily="18" charset="0"/>
                <a:cs typeface="Times New Roman" panose="02020603050405020304" pitchFamily="18" charset="0"/>
              </a:rPr>
              <a:t> </a:t>
            </a:r>
            <a:r>
              <a:rPr lang="en-US" altLang="en-US" sz="2800" b="1" dirty="0" err="1">
                <a:solidFill>
                  <a:srgbClr val="FF0066"/>
                </a:solidFill>
                <a:latin typeface="Times New Roman" panose="02020603050405020304" pitchFamily="18" charset="0"/>
                <a:cs typeface="Times New Roman" panose="02020603050405020304" pitchFamily="18" charset="0"/>
              </a:rPr>
              <a:t>có</a:t>
            </a:r>
            <a:r>
              <a:rPr lang="en-US" altLang="en-US" sz="2800" b="1" dirty="0">
                <a:solidFill>
                  <a:srgbClr val="FF0066"/>
                </a:solidFill>
                <a:latin typeface="Times New Roman" panose="02020603050405020304" pitchFamily="18" charset="0"/>
                <a:cs typeface="Times New Roman" panose="02020603050405020304" pitchFamily="18" charset="0"/>
              </a:rPr>
              <a:t> </a:t>
            </a:r>
            <a:r>
              <a:rPr lang="en-US" altLang="en-US" sz="2800" b="1" dirty="0" err="1">
                <a:solidFill>
                  <a:srgbClr val="FF0066"/>
                </a:solidFill>
                <a:latin typeface="Times New Roman" panose="02020603050405020304" pitchFamily="18" charset="0"/>
                <a:cs typeface="Times New Roman" panose="02020603050405020304" pitchFamily="18" charset="0"/>
              </a:rPr>
              <a:t>tổ</a:t>
            </a:r>
            <a:r>
              <a:rPr lang="en-US" altLang="en-US" sz="2800" b="1" dirty="0">
                <a:solidFill>
                  <a:srgbClr val="FF0066"/>
                </a:solidFill>
                <a:latin typeface="Times New Roman" panose="02020603050405020304" pitchFamily="18" charset="0"/>
                <a:cs typeface="Times New Roman" panose="02020603050405020304" pitchFamily="18" charset="0"/>
              </a:rPr>
              <a:t> </a:t>
            </a:r>
            <a:r>
              <a:rPr lang="en-US" altLang="en-US" sz="2800" b="1" dirty="0" err="1">
                <a:solidFill>
                  <a:srgbClr val="FF0066"/>
                </a:solidFill>
                <a:latin typeface="Times New Roman" panose="02020603050405020304" pitchFamily="18" charset="0"/>
                <a:cs typeface="Times New Roman" panose="02020603050405020304" pitchFamily="18" charset="0"/>
              </a:rPr>
              <a:t>có</a:t>
            </a:r>
            <a:r>
              <a:rPr lang="en-US" altLang="en-US" sz="2800" b="1" dirty="0">
                <a:solidFill>
                  <a:srgbClr val="FF0066"/>
                </a:solidFill>
                <a:latin typeface="Times New Roman" panose="02020603050405020304" pitchFamily="18" charset="0"/>
                <a:cs typeface="Times New Roman" panose="02020603050405020304" pitchFamily="18" charset="0"/>
              </a:rPr>
              <a:t> </a:t>
            </a:r>
            <a:r>
              <a:rPr lang="en-US" altLang="en-US" sz="2800" b="1" dirty="0" err="1">
                <a:solidFill>
                  <a:srgbClr val="FF0066"/>
                </a:solidFill>
                <a:latin typeface="Times New Roman" panose="02020603050405020304" pitchFamily="18" charset="0"/>
                <a:cs typeface="Times New Roman" panose="02020603050405020304" pitchFamily="18" charset="0"/>
              </a:rPr>
              <a:t>tông</a:t>
            </a:r>
            <a:r>
              <a:rPr lang="en-US" altLang="en-US" sz="2800" b="1" dirty="0">
                <a:solidFill>
                  <a:srgbClr val="FF0066"/>
                </a:solidFill>
                <a:latin typeface="Times New Roman" panose="02020603050405020304" pitchFamily="18" charset="0"/>
                <a:cs typeface="Times New Roman" panose="02020603050405020304" pitchFamily="18" charset="0"/>
              </a:rPr>
              <a:t>.</a:t>
            </a:r>
          </a:p>
          <a:p>
            <a:pPr eaLnBrk="0" fontAlgn="base" hangingPunct="0">
              <a:lnSpc>
                <a:spcPct val="140000"/>
              </a:lnSpc>
              <a:spcBef>
                <a:spcPct val="0"/>
              </a:spcBef>
              <a:spcAft>
                <a:spcPct val="0"/>
              </a:spcAft>
            </a:pPr>
            <a:r>
              <a:rPr lang="en-US" altLang="en-US" sz="2800" b="1" dirty="0" err="1">
                <a:solidFill>
                  <a:srgbClr val="FF0066"/>
                </a:solidFill>
                <a:latin typeface="Times New Roman" panose="02020603050405020304" pitchFamily="18" charset="0"/>
                <a:cs typeface="Times New Roman" panose="02020603050405020304" pitchFamily="18" charset="0"/>
              </a:rPr>
              <a:t>Như</a:t>
            </a:r>
            <a:r>
              <a:rPr lang="en-US" altLang="en-US" sz="2800" b="1" dirty="0">
                <a:solidFill>
                  <a:srgbClr val="FF0066"/>
                </a:solidFill>
                <a:latin typeface="Times New Roman" panose="02020603050405020304" pitchFamily="18" charset="0"/>
                <a:cs typeface="Times New Roman" panose="02020603050405020304" pitchFamily="18" charset="0"/>
              </a:rPr>
              <a:t> </a:t>
            </a:r>
            <a:r>
              <a:rPr lang="en-US" altLang="en-US" sz="2800" b="1" dirty="0" err="1">
                <a:solidFill>
                  <a:srgbClr val="FF0066"/>
                </a:solidFill>
                <a:latin typeface="Times New Roman" panose="02020603050405020304" pitchFamily="18" charset="0"/>
                <a:cs typeface="Times New Roman" panose="02020603050405020304" pitchFamily="18" charset="0"/>
              </a:rPr>
              <a:t>cây</a:t>
            </a:r>
            <a:r>
              <a:rPr lang="en-US" altLang="en-US" sz="2800" b="1" dirty="0">
                <a:solidFill>
                  <a:srgbClr val="FF0066"/>
                </a:solidFill>
                <a:latin typeface="Times New Roman" panose="02020603050405020304" pitchFamily="18" charset="0"/>
                <a:cs typeface="Times New Roman" panose="02020603050405020304" pitchFamily="18" charset="0"/>
              </a:rPr>
              <a:t> </a:t>
            </a:r>
            <a:r>
              <a:rPr lang="en-US" altLang="en-US" sz="2800" b="1" dirty="0" err="1">
                <a:solidFill>
                  <a:srgbClr val="FF0066"/>
                </a:solidFill>
                <a:latin typeface="Times New Roman" panose="02020603050405020304" pitchFamily="18" charset="0"/>
                <a:cs typeface="Times New Roman" panose="02020603050405020304" pitchFamily="18" charset="0"/>
              </a:rPr>
              <a:t>có</a:t>
            </a:r>
            <a:r>
              <a:rPr lang="en-US" altLang="en-US" sz="2800" b="1" dirty="0">
                <a:solidFill>
                  <a:srgbClr val="FF0066"/>
                </a:solidFill>
                <a:latin typeface="Times New Roman" panose="02020603050405020304" pitchFamily="18" charset="0"/>
                <a:cs typeface="Times New Roman" panose="02020603050405020304" pitchFamily="18" charset="0"/>
              </a:rPr>
              <a:t> </a:t>
            </a:r>
            <a:r>
              <a:rPr lang="en-US" altLang="en-US" sz="2800" b="1" dirty="0" err="1">
                <a:solidFill>
                  <a:srgbClr val="FF0066"/>
                </a:solidFill>
                <a:latin typeface="Times New Roman" panose="02020603050405020304" pitchFamily="18" charset="0"/>
                <a:cs typeface="Times New Roman" panose="02020603050405020304" pitchFamily="18" charset="0"/>
              </a:rPr>
              <a:t>cội</a:t>
            </a:r>
            <a:r>
              <a:rPr lang="en-US" altLang="en-US" sz="2800" b="1" dirty="0">
                <a:solidFill>
                  <a:srgbClr val="FF0066"/>
                </a:solidFill>
                <a:latin typeface="Times New Roman" panose="02020603050405020304" pitchFamily="18" charset="0"/>
                <a:cs typeface="Times New Roman" panose="02020603050405020304" pitchFamily="18" charset="0"/>
              </a:rPr>
              <a:t>, </a:t>
            </a:r>
            <a:r>
              <a:rPr lang="en-US" altLang="en-US" sz="2800" b="1" dirty="0" err="1">
                <a:solidFill>
                  <a:srgbClr val="FF0066"/>
                </a:solidFill>
                <a:latin typeface="Times New Roman" panose="02020603050405020304" pitchFamily="18" charset="0"/>
                <a:cs typeface="Times New Roman" panose="02020603050405020304" pitchFamily="18" charset="0"/>
              </a:rPr>
              <a:t>như</a:t>
            </a:r>
            <a:r>
              <a:rPr lang="en-US" altLang="en-US" sz="2800" b="1" dirty="0">
                <a:solidFill>
                  <a:srgbClr val="FF0066"/>
                </a:solidFill>
                <a:latin typeface="Times New Roman" panose="02020603050405020304" pitchFamily="18" charset="0"/>
                <a:cs typeface="Times New Roman" panose="02020603050405020304" pitchFamily="18" charset="0"/>
              </a:rPr>
              <a:t> </a:t>
            </a:r>
            <a:r>
              <a:rPr lang="en-US" altLang="en-US" sz="2800" b="1" dirty="0" err="1">
                <a:solidFill>
                  <a:srgbClr val="FF0066"/>
                </a:solidFill>
                <a:latin typeface="Times New Roman" panose="02020603050405020304" pitchFamily="18" charset="0"/>
                <a:cs typeface="Times New Roman" panose="02020603050405020304" pitchFamily="18" charset="0"/>
              </a:rPr>
              <a:t>sông</a:t>
            </a:r>
            <a:r>
              <a:rPr lang="en-US" altLang="en-US" sz="2800" b="1" dirty="0">
                <a:solidFill>
                  <a:srgbClr val="FF0066"/>
                </a:solidFill>
                <a:latin typeface="Times New Roman" panose="02020603050405020304" pitchFamily="18" charset="0"/>
                <a:cs typeface="Times New Roman" panose="02020603050405020304" pitchFamily="18" charset="0"/>
              </a:rPr>
              <a:t> </a:t>
            </a:r>
            <a:r>
              <a:rPr lang="en-US" altLang="en-US" sz="2800" b="1" dirty="0" err="1">
                <a:solidFill>
                  <a:srgbClr val="FF0066"/>
                </a:solidFill>
                <a:latin typeface="Times New Roman" panose="02020603050405020304" pitchFamily="18" charset="0"/>
                <a:cs typeface="Times New Roman" panose="02020603050405020304" pitchFamily="18" charset="0"/>
              </a:rPr>
              <a:t>có</a:t>
            </a:r>
            <a:r>
              <a:rPr lang="en-US" altLang="en-US" sz="2800" b="1" dirty="0">
                <a:solidFill>
                  <a:srgbClr val="FF0066"/>
                </a:solidFill>
                <a:latin typeface="Times New Roman" panose="02020603050405020304" pitchFamily="18" charset="0"/>
                <a:cs typeface="Times New Roman" panose="02020603050405020304" pitchFamily="18" charset="0"/>
              </a:rPr>
              <a:t> </a:t>
            </a:r>
            <a:r>
              <a:rPr lang="en-US" altLang="en-US" sz="2800" b="1" dirty="0" err="1">
                <a:solidFill>
                  <a:srgbClr val="FF0066"/>
                </a:solidFill>
                <a:latin typeface="Times New Roman" panose="02020603050405020304" pitchFamily="18" charset="0"/>
                <a:cs typeface="Times New Roman" panose="02020603050405020304" pitchFamily="18" charset="0"/>
              </a:rPr>
              <a:t>nguồn</a:t>
            </a:r>
            <a:r>
              <a:rPr lang="en-US" altLang="en-US" sz="2800" b="1" dirty="0">
                <a:solidFill>
                  <a:srgbClr val="FF0066"/>
                </a:solidFill>
                <a:latin typeface="Times New Roman" panose="02020603050405020304" pitchFamily="18" charset="0"/>
                <a:cs typeface="Times New Roman" panose="02020603050405020304" pitchFamily="18" charset="0"/>
              </a:rPr>
              <a:t>.</a:t>
            </a:r>
          </a:p>
          <a:p>
            <a:pPr eaLnBrk="0" fontAlgn="base" hangingPunct="0">
              <a:lnSpc>
                <a:spcPct val="140000"/>
              </a:lnSpc>
              <a:spcAft>
                <a:spcPct val="0"/>
              </a:spcAft>
            </a:pPr>
            <a:endParaRPr lang="en-US" altLang="en-US" sz="2800" dirty="0">
              <a:solidFill>
                <a:srgbClr val="5F5F5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71885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900" decel="100000" fill="hold"/>
                                        <p:tgtEl>
                                          <p:spTgt spid="1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9"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500" fill="hold"/>
                                        <p:tgtEl>
                                          <p:spTgt spid="14"/>
                                        </p:tgtEl>
                                        <p:attrNameLst>
                                          <p:attrName>ppt_x</p:attrName>
                                        </p:attrNameLst>
                                      </p:cBhvr>
                                      <p:tavLst>
                                        <p:tav tm="0">
                                          <p:val>
                                            <p:strVal val="#ppt_x-.2"/>
                                          </p:val>
                                        </p:tav>
                                        <p:tav tm="100000">
                                          <p:val>
                                            <p:strVal val="#ppt_x"/>
                                          </p:val>
                                        </p:tav>
                                      </p:tavLst>
                                    </p:anim>
                                    <p:anim calcmode="lin" valueType="num">
                                      <p:cBhvr>
                                        <p:cTn id="16" dur="5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9" presetClass="entr" presetSubtype="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1000" fill="hold"/>
                                        <p:tgtEl>
                                          <p:spTgt spid="15"/>
                                        </p:tgtEl>
                                        <p:attrNameLst>
                                          <p:attrName>ppt_x</p:attrName>
                                        </p:attrNameLst>
                                      </p:cBhvr>
                                      <p:tavLst>
                                        <p:tav tm="0">
                                          <p:val>
                                            <p:strVal val="#ppt_x-.2"/>
                                          </p:val>
                                        </p:tav>
                                        <p:tav tm="100000">
                                          <p:val>
                                            <p:strVal val="#ppt_x"/>
                                          </p:val>
                                        </p:tav>
                                      </p:tavLst>
                                    </p:anim>
                                    <p:anim calcmode="lin" valueType="num">
                                      <p:cBhvr>
                                        <p:cTn id="23" dur="1000" fill="hold"/>
                                        <p:tgtEl>
                                          <p:spTgt spid="15"/>
                                        </p:tgtEl>
                                        <p:attrNameLst>
                                          <p:attrName>ppt_y</p:attrName>
                                        </p:attrNameLst>
                                      </p:cBhvr>
                                      <p:tavLst>
                                        <p:tav tm="0">
                                          <p:val>
                                            <p:strVal val="#ppt_y"/>
                                          </p:val>
                                        </p:tav>
                                        <p:tav tm="100000">
                                          <p:val>
                                            <p:strVal val="#ppt_y"/>
                                          </p:val>
                                        </p:tav>
                                      </p:tavLst>
                                    </p:anim>
                                    <p:animEffect transition="in" filter="wipe(right)" prLst="gradientSize: 0.1">
                                      <p:cBhvr>
                                        <p:cTn id="24" dur="1000"/>
                                        <p:tgtEl>
                                          <p:spTgt spid="15"/>
                                        </p:tgtEl>
                                      </p:cBhvr>
                                    </p:animEffect>
                                  </p:childTnLst>
                                </p:cTn>
                              </p:par>
                              <p:par>
                                <p:cTn id="25" presetID="29"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p:cTn id="27" dur="1000" fill="hold"/>
                                        <p:tgtEl>
                                          <p:spTgt spid="13"/>
                                        </p:tgtEl>
                                        <p:attrNameLst>
                                          <p:attrName>ppt_x</p:attrName>
                                        </p:attrNameLst>
                                      </p:cBhvr>
                                      <p:tavLst>
                                        <p:tav tm="0">
                                          <p:val>
                                            <p:strVal val="#ppt_x-.2"/>
                                          </p:val>
                                        </p:tav>
                                        <p:tav tm="100000">
                                          <p:val>
                                            <p:strVal val="#ppt_x"/>
                                          </p:val>
                                        </p:tav>
                                      </p:tavLst>
                                    </p:anim>
                                    <p:anim calcmode="lin" valueType="num">
                                      <p:cBhvr>
                                        <p:cTn id="28" dur="1000" fill="hold"/>
                                        <p:tgtEl>
                                          <p:spTgt spid="13"/>
                                        </p:tgtEl>
                                        <p:attrNameLst>
                                          <p:attrName>ppt_y</p:attrName>
                                        </p:attrNameLst>
                                      </p:cBhvr>
                                      <p:tavLst>
                                        <p:tav tm="0">
                                          <p:val>
                                            <p:strVal val="#ppt_y"/>
                                          </p:val>
                                        </p:tav>
                                        <p:tav tm="100000">
                                          <p:val>
                                            <p:strVal val="#ppt_y"/>
                                          </p:val>
                                        </p:tav>
                                      </p:tavLst>
                                    </p:anim>
                                    <p:animEffect transition="in" filter="wipe(right)" prLst="gradientSize: 0.1">
                                      <p:cBhvr>
                                        <p:cTn id="29" dur="10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29" presetClass="entr" presetSubtype="0" fill="hold" grpId="0" nodeType="clickEffect">
                                  <p:stCondLst>
                                    <p:cond delay="0"/>
                                  </p:stCondLst>
                                  <p:childTnLst>
                                    <p:set>
                                      <p:cBhvr>
                                        <p:cTn id="33" dur="1" fill="hold">
                                          <p:stCondLst>
                                            <p:cond delay="0"/>
                                          </p:stCondLst>
                                        </p:cTn>
                                        <p:tgtEl>
                                          <p:spTgt spid="16"/>
                                        </p:tgtEl>
                                        <p:attrNameLst>
                                          <p:attrName>style.visibility</p:attrName>
                                        </p:attrNameLst>
                                      </p:cBhvr>
                                      <p:to>
                                        <p:strVal val="visible"/>
                                      </p:to>
                                    </p:set>
                                    <p:anim calcmode="lin" valueType="num">
                                      <p:cBhvr>
                                        <p:cTn id="34" dur="500" fill="hold"/>
                                        <p:tgtEl>
                                          <p:spTgt spid="16"/>
                                        </p:tgtEl>
                                        <p:attrNameLst>
                                          <p:attrName>ppt_x</p:attrName>
                                        </p:attrNameLst>
                                      </p:cBhvr>
                                      <p:tavLst>
                                        <p:tav tm="0">
                                          <p:val>
                                            <p:strVal val="#ppt_x-.2"/>
                                          </p:val>
                                        </p:tav>
                                        <p:tav tm="100000">
                                          <p:val>
                                            <p:strVal val="#ppt_x"/>
                                          </p:val>
                                        </p:tav>
                                      </p:tavLst>
                                    </p:anim>
                                    <p:anim calcmode="lin" valueType="num">
                                      <p:cBhvr>
                                        <p:cTn id="35" dur="500" fill="hold"/>
                                        <p:tgtEl>
                                          <p:spTgt spid="16"/>
                                        </p:tgtEl>
                                        <p:attrNameLst>
                                          <p:attrName>ppt_y</p:attrName>
                                        </p:attrNameLst>
                                      </p:cBhvr>
                                      <p:tavLst>
                                        <p:tav tm="0">
                                          <p:val>
                                            <p:strVal val="#ppt_y"/>
                                          </p:val>
                                        </p:tav>
                                        <p:tav tm="100000">
                                          <p:val>
                                            <p:strVal val="#ppt_y"/>
                                          </p:val>
                                        </p:tav>
                                      </p:tavLst>
                                    </p:anim>
                                    <p:animEffect transition="in" filter="wipe(right)" prLst="gradientSize: 0.1">
                                      <p:cBhvr>
                                        <p:cTn id="3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Google Shape;154;p8"/>
          <p:cNvPicPr preferRelativeResize="0"/>
          <p:nvPr/>
        </p:nvPicPr>
        <p:blipFill rotWithShape="1">
          <a:blip r:embed="rId2">
            <a:alphaModFix/>
          </a:blip>
          <a:srcRect l="16992" t="-937" r="50159" b="17086"/>
          <a:stretch/>
        </p:blipFill>
        <p:spPr>
          <a:xfrm>
            <a:off x="270075" y="-325541"/>
            <a:ext cx="11354461" cy="1693165"/>
          </a:xfrm>
          <a:prstGeom prst="rect">
            <a:avLst/>
          </a:prstGeom>
          <a:noFill/>
          <a:ln>
            <a:noFill/>
          </a:ln>
        </p:spPr>
      </p:pic>
      <p:sp>
        <p:nvSpPr>
          <p:cNvPr id="44038" name="AutoShape 6"/>
          <p:cNvSpPr>
            <a:spLocks noChangeArrowheads="1"/>
          </p:cNvSpPr>
          <p:nvPr/>
        </p:nvSpPr>
        <p:spPr bwMode="auto">
          <a:xfrm>
            <a:off x="2317076" y="1011347"/>
            <a:ext cx="7009239" cy="2141351"/>
          </a:xfrm>
          <a:prstGeom prst="cloudCallout">
            <a:avLst>
              <a:gd name="adj1" fmla="val -991"/>
              <a:gd name="adj2" fmla="val 67005"/>
            </a:avLst>
          </a:prstGeom>
          <a:solidFill>
            <a:schemeClr val="bg1"/>
          </a:solidFill>
          <a:ln w="9525">
            <a:solidFill>
              <a:srgbClr val="FF0000"/>
            </a:solidFill>
            <a:round/>
            <a:headEnd/>
            <a:tailEnd/>
          </a:ln>
          <a:effectLst/>
        </p:spPr>
        <p:txBody>
          <a:bodyPr/>
          <a:lstStyle/>
          <a:p>
            <a:pPr fontAlgn="base">
              <a:spcBef>
                <a:spcPct val="0"/>
              </a:spcBef>
              <a:spcAft>
                <a:spcPct val="0"/>
              </a:spcAft>
              <a:defRPr/>
            </a:pPr>
            <a:endParaRPr lang="en-US" sz="2100" b="1">
              <a:solidFill>
                <a:srgbClr val="333399"/>
              </a:solidFill>
              <a:effectLst>
                <a:outerShdw blurRad="38100" dist="38100" dir="2700000" algn="tl">
                  <a:srgbClr val="C0C0C0"/>
                </a:outerShdw>
              </a:effectLst>
              <a:latin typeface="Times New Roman" panose="02020603050405020304" pitchFamily="18" charset="0"/>
            </a:endParaRPr>
          </a:p>
          <a:p>
            <a:pPr algn="ctr" fontAlgn="base">
              <a:spcBef>
                <a:spcPct val="0"/>
              </a:spcBef>
              <a:spcAft>
                <a:spcPct val="0"/>
              </a:spcAft>
              <a:defRPr/>
            </a:pPr>
            <a:endParaRPr lang="en-US" sz="2100">
              <a:solidFill>
                <a:srgbClr val="000000"/>
              </a:solidFill>
              <a:latin typeface="Times New Roman" panose="02020603050405020304" pitchFamily="18" charset="0"/>
            </a:endParaRPr>
          </a:p>
        </p:txBody>
      </p:sp>
      <p:sp>
        <p:nvSpPr>
          <p:cNvPr id="1077251" name="Text Box 9"/>
          <p:cNvSpPr txBox="1">
            <a:spLocks noChangeArrowheads="1"/>
          </p:cNvSpPr>
          <p:nvPr/>
        </p:nvSpPr>
        <p:spPr bwMode="auto">
          <a:xfrm>
            <a:off x="2782686" y="1311878"/>
            <a:ext cx="6329238" cy="144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indent="88900">
              <a:lnSpc>
                <a:spcPct val="115000"/>
              </a:lnSpc>
              <a:spcBef>
                <a:spcPts val="0"/>
              </a:spcBef>
              <a:spcAft>
                <a:spcPts val="2400"/>
              </a:spcAft>
            </a:pPr>
            <a:r>
              <a:rPr lang="vi-VN" sz="2600" dirty="0">
                <a:solidFill>
                  <a:srgbClr val="0000FF"/>
                </a:solidFill>
                <a:latin typeface="Times New Roman" panose="02020603050405020304" pitchFamily="18" charset="0"/>
                <a:ea typeface="Arial" panose="020B0604020202020204" pitchFamily="34" charset="0"/>
                <a:cs typeface="Times New Roman" panose="02020603050405020304" pitchFamily="18" charset="0"/>
              </a:rPr>
              <a:t>Bài hát nói về truyền thống nào của gia đình Việt Nam? Hãy chia sẻ hiểu biết của em về những truyền thống đó.</a:t>
            </a:r>
            <a:endParaRPr lang="en-US" sz="2600" dirty="0">
              <a:solidFill>
                <a:srgbClr val="0000FF"/>
              </a:solidFill>
              <a:latin typeface="Times New Roman" panose="02020603050405020304" pitchFamily="18" charset="0"/>
              <a:ea typeface="Arial" panose="020B0604020202020204" pitchFamily="34" charset="0"/>
              <a:cs typeface="Times New Roman" panose="02020603050405020304" pitchFamily="18" charset="0"/>
            </a:endParaRPr>
          </a:p>
        </p:txBody>
      </p:sp>
      <p:pic>
        <p:nvPicPr>
          <p:cNvPr id="7" name="图片 5"/>
          <p:cNvPicPr>
            <a:picLocks noChangeAspect="1"/>
          </p:cNvPicPr>
          <p:nvPr/>
        </p:nvPicPr>
        <p:blipFill>
          <a:blip r:embed="rId3">
            <a:extLst>
              <a:ext uri="{28A0092B-C50C-407E-A947-70E740481C1C}">
                <a14:useLocalDpi xmlns:a14="http://schemas.microsoft.com/office/drawing/2010/main" val="0"/>
              </a:ext>
            </a:extLst>
          </a:blip>
          <a:srcRect l="40933" t="24564" r="38580" b="26282"/>
          <a:stretch>
            <a:fillRect/>
          </a:stretch>
        </p:blipFill>
        <p:spPr bwMode="auto">
          <a:xfrm>
            <a:off x="331788" y="1111250"/>
            <a:ext cx="2047875" cy="244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a:spLocks noChangeArrowheads="1"/>
          </p:cNvSpPr>
          <p:nvPr/>
        </p:nvSpPr>
        <p:spPr bwMode="auto">
          <a:xfrm>
            <a:off x="748819" y="14803"/>
            <a:ext cx="9780588" cy="986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50000"/>
              </a:lnSpc>
              <a:spcBef>
                <a:spcPct val="0"/>
              </a:spcBef>
              <a:spcAft>
                <a:spcPct val="0"/>
              </a:spcAft>
              <a:buFontTx/>
              <a:buNone/>
            </a:pPr>
            <a:r>
              <a:rPr lang="en-US" altLang="en-US" sz="4400" b="1"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TRÒ CHƠI: </a:t>
            </a:r>
            <a:r>
              <a:rPr lang="en-US" altLang="en-US" sz="44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THẨM THẤU ÂM NHẠC</a:t>
            </a:r>
            <a:endParaRPr lang="it-IT" altLang="en-US" sz="44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12" name="Picture 2" descr="F:\360安全浏览器下载\六一\Nipic_2531170_b95b5e79d8a6cffe\未标题-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41026" y="957892"/>
            <a:ext cx="2065338"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5"/>
          <a:stretch>
            <a:fillRect/>
          </a:stretch>
        </p:blipFill>
        <p:spPr>
          <a:xfrm>
            <a:off x="1866122" y="3252082"/>
            <a:ext cx="8274904" cy="2474357"/>
          </a:xfrm>
          <a:prstGeom prst="rect">
            <a:avLst/>
          </a:prstGeom>
        </p:spPr>
      </p:pic>
      <p:sp>
        <p:nvSpPr>
          <p:cNvPr id="3" name="Rectangle 2"/>
          <p:cNvSpPr/>
          <p:nvPr/>
        </p:nvSpPr>
        <p:spPr>
          <a:xfrm>
            <a:off x="15725" y="5762854"/>
            <a:ext cx="12001940" cy="938847"/>
          </a:xfrm>
          <a:prstGeom prst="rect">
            <a:avLst/>
          </a:prstGeom>
        </p:spPr>
        <p:txBody>
          <a:bodyPr wrap="none">
            <a:spAutoFit/>
          </a:bodyPr>
          <a:lstStyle/>
          <a:p>
            <a:pPr algn="just">
              <a:lnSpc>
                <a:spcPct val="115000"/>
              </a:lnSpc>
              <a:spcAft>
                <a:spcPts val="400"/>
              </a:spcAft>
            </a:pPr>
            <a:r>
              <a:rPr lang="en-US" sz="52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B</a:t>
            </a:r>
            <a:r>
              <a:rPr lang="vi-VN" sz="52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ài hát “Lá cờ” (sáng tác: Tạ Quang Thắng)</a:t>
            </a:r>
            <a:endParaRPr lang="en-US" sz="520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4324631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withEffect">
                                  <p:stCondLst>
                                    <p:cond delay="100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1000"/>
                                        <p:tgtEl>
                                          <p:spTgt spid="7"/>
                                        </p:tgtEl>
                                      </p:cBhvr>
                                    </p:animEffect>
                                  </p:childTnLst>
                                </p:cTn>
                              </p:par>
                              <p:par>
                                <p:cTn id="8" presetID="2" presetClass="entr" presetSubtype="8" fill="hold" grpId="0" nodeType="withEffect">
                                  <p:stCondLst>
                                    <p:cond delay="1500"/>
                                  </p:stCondLst>
                                  <p:childTnLst>
                                    <p:set>
                                      <p:cBhvr>
                                        <p:cTn id="9" dur="1" fill="hold">
                                          <p:stCondLst>
                                            <p:cond delay="0"/>
                                          </p:stCondLst>
                                        </p:cTn>
                                        <p:tgtEl>
                                          <p:spTgt spid="10"/>
                                        </p:tgtEl>
                                        <p:attrNameLst>
                                          <p:attrName>style.visibility</p:attrName>
                                        </p:attrNameLst>
                                      </p:cBhvr>
                                      <p:to>
                                        <p:strVal val="visible"/>
                                      </p:to>
                                    </p:set>
                                    <p:anim calcmode="lin" valueType="num">
                                      <p:cBhvr additive="base">
                                        <p:cTn id="10" dur="500" fill="hold"/>
                                        <p:tgtEl>
                                          <p:spTgt spid="10"/>
                                        </p:tgtEl>
                                        <p:attrNameLst>
                                          <p:attrName>ppt_x</p:attrName>
                                        </p:attrNameLst>
                                      </p:cBhvr>
                                      <p:tavLst>
                                        <p:tav tm="0">
                                          <p:val>
                                            <p:strVal val="0-#ppt_w/2"/>
                                          </p:val>
                                        </p:tav>
                                        <p:tav tm="100000">
                                          <p:val>
                                            <p:strVal val="#ppt_x"/>
                                          </p:val>
                                        </p:tav>
                                      </p:tavLst>
                                    </p:anim>
                                    <p:anim calcmode="lin" valueType="num">
                                      <p:cBhvr additive="base">
                                        <p:cTn id="11" dur="500" fill="hold"/>
                                        <p:tgtEl>
                                          <p:spTgt spid="10"/>
                                        </p:tgtEl>
                                        <p:attrNameLst>
                                          <p:attrName>ppt_y</p:attrName>
                                        </p:attrNameLst>
                                      </p:cBhvr>
                                      <p:tavLst>
                                        <p:tav tm="0">
                                          <p:val>
                                            <p:strVal val="#ppt_y"/>
                                          </p:val>
                                        </p:tav>
                                        <p:tav tm="100000">
                                          <p:val>
                                            <p:strVal val="#ppt_y"/>
                                          </p:val>
                                        </p:tav>
                                      </p:tavLst>
                                    </p:anim>
                                  </p:childTnLst>
                                </p:cTn>
                              </p:par>
                              <p:par>
                                <p:cTn id="12" presetID="31" presetClass="entr" presetSubtype="0" fill="hold" nodeType="withEffect">
                                  <p:stCondLst>
                                    <p:cond delay="0"/>
                                  </p:stCondLst>
                                  <p:iterate type="lt">
                                    <p:tmPct val="5000"/>
                                  </p:iterate>
                                  <p:childTnLst>
                                    <p:set>
                                      <p:cBhvr>
                                        <p:cTn id="13" dur="1" fill="hold">
                                          <p:stCondLst>
                                            <p:cond delay="0"/>
                                          </p:stCondLst>
                                        </p:cTn>
                                        <p:tgtEl>
                                          <p:spTgt spid="12"/>
                                        </p:tgtEl>
                                        <p:attrNameLst>
                                          <p:attrName>style.visibility</p:attrName>
                                        </p:attrNameLst>
                                      </p:cBhvr>
                                      <p:to>
                                        <p:strVal val="visible"/>
                                      </p:to>
                                    </p:set>
                                    <p:anim calcmode="lin" valueType="num">
                                      <p:cBhvr>
                                        <p:cTn id="14" dur="1000" fill="hold"/>
                                        <p:tgtEl>
                                          <p:spTgt spid="12"/>
                                        </p:tgtEl>
                                        <p:attrNameLst>
                                          <p:attrName>ppt_w</p:attrName>
                                        </p:attrNameLst>
                                      </p:cBhvr>
                                      <p:tavLst>
                                        <p:tav tm="0">
                                          <p:val>
                                            <p:fltVal val="0"/>
                                          </p:val>
                                        </p:tav>
                                        <p:tav tm="100000">
                                          <p:val>
                                            <p:strVal val="#ppt_w"/>
                                          </p:val>
                                        </p:tav>
                                      </p:tavLst>
                                    </p:anim>
                                    <p:anim calcmode="lin" valueType="num">
                                      <p:cBhvr>
                                        <p:cTn id="15" dur="1000" fill="hold"/>
                                        <p:tgtEl>
                                          <p:spTgt spid="12"/>
                                        </p:tgtEl>
                                        <p:attrNameLst>
                                          <p:attrName>ppt_h</p:attrName>
                                        </p:attrNameLst>
                                      </p:cBhvr>
                                      <p:tavLst>
                                        <p:tav tm="0">
                                          <p:val>
                                            <p:fltVal val="0"/>
                                          </p:val>
                                        </p:tav>
                                        <p:tav tm="100000">
                                          <p:val>
                                            <p:strVal val="#ppt_h"/>
                                          </p:val>
                                        </p:tav>
                                      </p:tavLst>
                                    </p:anim>
                                    <p:anim calcmode="lin" valueType="num">
                                      <p:cBhvr>
                                        <p:cTn id="16" dur="1000" fill="hold"/>
                                        <p:tgtEl>
                                          <p:spTgt spid="12"/>
                                        </p:tgtEl>
                                        <p:attrNameLst>
                                          <p:attrName>style.rotation</p:attrName>
                                        </p:attrNameLst>
                                      </p:cBhvr>
                                      <p:tavLst>
                                        <p:tav tm="0">
                                          <p:val>
                                            <p:fltVal val="90"/>
                                          </p:val>
                                        </p:tav>
                                        <p:tav tm="100000">
                                          <p:val>
                                            <p:fltVal val="0"/>
                                          </p:val>
                                        </p:tav>
                                      </p:tavLst>
                                    </p:anim>
                                    <p:animEffect transition="in" filter="fade">
                                      <p:cBhvr>
                                        <p:cTn id="17" dur="10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7203234" y="-236268"/>
            <a:ext cx="5075852" cy="6411390"/>
            <a:chOff x="-166977" y="0"/>
            <a:chExt cx="8523798" cy="5698029"/>
          </a:xfrm>
        </p:grpSpPr>
        <p:pic>
          <p:nvPicPr>
            <p:cNvPr id="5" name="Google Shape;164;p9"/>
            <p:cNvPicPr preferRelativeResize="0"/>
            <p:nvPr/>
          </p:nvPicPr>
          <p:blipFill rotWithShape="1">
            <a:blip r:embed="rId2">
              <a:alphaModFix/>
            </a:blip>
            <a:srcRect l="15285" t="10430" r="46645" b="11190"/>
            <a:stretch/>
          </p:blipFill>
          <p:spPr>
            <a:xfrm>
              <a:off x="-166977" y="0"/>
              <a:ext cx="8523798" cy="5698029"/>
            </a:xfrm>
            <a:prstGeom prst="rect">
              <a:avLst/>
            </a:prstGeom>
            <a:noFill/>
            <a:ln>
              <a:noFill/>
            </a:ln>
          </p:spPr>
        </p:pic>
        <p:pic>
          <p:nvPicPr>
            <p:cNvPr id="6" name="Google Shape;165;p9"/>
            <p:cNvPicPr preferRelativeResize="0"/>
            <p:nvPr/>
          </p:nvPicPr>
          <p:blipFill rotWithShape="1">
            <a:blip r:embed="rId3">
              <a:alphaModFix/>
            </a:blip>
            <a:srcRect l="18975" t="9789" r="12467"/>
            <a:stretch/>
          </p:blipFill>
          <p:spPr>
            <a:xfrm>
              <a:off x="3295278" y="4015409"/>
              <a:ext cx="2947731" cy="1677955"/>
            </a:xfrm>
            <a:prstGeom prst="rect">
              <a:avLst/>
            </a:prstGeom>
            <a:noFill/>
            <a:ln>
              <a:noFill/>
            </a:ln>
          </p:spPr>
        </p:pic>
      </p:grpSp>
      <p:sp>
        <p:nvSpPr>
          <p:cNvPr id="12" name="Text Box 6"/>
          <p:cNvSpPr txBox="1">
            <a:spLocks noChangeArrowheads="1"/>
          </p:cNvSpPr>
          <p:nvPr/>
        </p:nvSpPr>
        <p:spPr bwMode="auto">
          <a:xfrm>
            <a:off x="4081337" y="1941358"/>
            <a:ext cx="3650554" cy="3970318"/>
          </a:xfrm>
          <a:prstGeom prst="rect">
            <a:avLst/>
          </a:prstGeom>
          <a:solidFill>
            <a:schemeClr val="accent4">
              <a:lumMod val="20000"/>
              <a:lumOff val="80000"/>
            </a:schemeClr>
          </a:solidFill>
          <a:ln w="57150">
            <a:solidFill>
              <a:srgbClr val="FF0000"/>
            </a:solidFill>
          </a:ln>
          <a:effectLst/>
        </p:spPr>
        <p:txBody>
          <a:bodyPr wrap="square">
            <a:spAutoFit/>
          </a:bodyPr>
          <a:lstStyle>
            <a:lvl1pPr marL="342900" indent="-342900" eaLnBrk="0" hangingPunct="0">
              <a:defRPr sz="3200">
                <a:solidFill>
                  <a:schemeClr val="tx1"/>
                </a:solidFill>
                <a:latin typeface="Arial" panose="020B0604020202020204" pitchFamily="34" charset="0"/>
              </a:defRPr>
            </a:lvl1pPr>
            <a:lvl2pPr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r>
              <a:rPr lang="en-US" sz="1800" i="1" kern="0"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Tình</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huống</a:t>
            </a:r>
            <a:r>
              <a:rPr lang="en-US" sz="1800" b="1" dirty="0">
                <a:solidFill>
                  <a:srgbClr val="FF0000"/>
                </a:solidFill>
                <a:latin typeface="Times New Roman" panose="02020603050405020304" pitchFamily="18" charset="0"/>
                <a:cs typeface="Times New Roman" panose="02020603050405020304" pitchFamily="18" charset="0"/>
              </a:rPr>
              <a:t> 2: </a:t>
            </a:r>
          </a:p>
          <a:p>
            <a:r>
              <a:rPr lang="en-US" sz="1800" dirty="0">
                <a:latin typeface="Times New Roman" panose="02020603050405020304" pitchFamily="18" charset="0"/>
                <a:cs typeface="Times New Roman" panose="02020603050405020304" pitchFamily="18" charset="0"/>
              </a:rPr>
              <a:t>    </a:t>
            </a:r>
            <a:r>
              <a:rPr lang="vi-VN" sz="1800" dirty="0">
                <a:solidFill>
                  <a:srgbClr val="0000FF"/>
                </a:solidFill>
                <a:latin typeface="Times New Roman" panose="02020603050405020304" pitchFamily="18" charset="0"/>
                <a:cs typeface="Times New Roman" panose="02020603050405020304" pitchFamily="18" charset="0"/>
              </a:rPr>
              <a:t>Gia đình Hải có nghề truyền thống làm đồ chơi Trung thu. ông nội bạn đã từng được vinh danh là nghệ nhân nổi tiếng và cha mẹ Hải vẫn tiếp tục say mê làm ra những chiếc mặt nạ, đèn ông sao, đèn lồng,... và mong muốn Hải tiếp nối nghề truyền thống của gia đình. Có người khuyên Hải không nên theo nghề truyền thống của gia đình vì vất vả và không còn phù hợp với xu thế hiện nay nữa</a:t>
            </a:r>
            <a:endParaRPr lang="en-US" altLang="en-US" sz="1800" b="1" kern="0" dirty="0">
              <a:solidFill>
                <a:srgbClr val="0000FF"/>
              </a:solidFill>
              <a:latin typeface="Times New Roman" panose="02020603050405020304" pitchFamily="18" charset="0"/>
              <a:cs typeface="Times New Roman" panose="02020603050405020304" pitchFamily="18" charset="0"/>
            </a:endParaRPr>
          </a:p>
        </p:txBody>
      </p:sp>
      <p:sp>
        <p:nvSpPr>
          <p:cNvPr id="13" name="Text Box 6"/>
          <p:cNvSpPr txBox="1">
            <a:spLocks noChangeArrowheads="1"/>
          </p:cNvSpPr>
          <p:nvPr/>
        </p:nvSpPr>
        <p:spPr bwMode="auto">
          <a:xfrm>
            <a:off x="8112780" y="430271"/>
            <a:ext cx="3606809" cy="5078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sz="3200">
                <a:solidFill>
                  <a:schemeClr val="tx1"/>
                </a:solidFill>
                <a:latin typeface="Arial" panose="020B0604020202020204" pitchFamily="34" charset="0"/>
              </a:defRPr>
            </a:lvl1pPr>
            <a:lvl2pPr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r>
              <a:rPr lang="en-US" sz="1800" i="1" kern="0"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Tình</a:t>
            </a:r>
            <a:r>
              <a:rPr lang="en-US" sz="1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huống</a:t>
            </a:r>
            <a:r>
              <a:rPr lang="en-US" sz="1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3: </a:t>
            </a:r>
          </a:p>
          <a:p>
            <a:r>
              <a:rPr lang="en-US" sz="1800" b="1" dirty="0">
                <a:solidFill>
                  <a:srgbClr val="FF0000"/>
                </a:solidFill>
                <a:latin typeface="Times New Roman" panose="02020603050405020304" pitchFamily="18" charset="0"/>
                <a:cs typeface="Times New Roman" panose="02020603050405020304" pitchFamily="18" charset="0"/>
              </a:rPr>
              <a:t>      </a:t>
            </a:r>
            <a:r>
              <a:rPr lang="vi-VN" sz="1800" dirty="0">
                <a:latin typeface="Times New Roman" panose="02020603050405020304" pitchFamily="18" charset="0"/>
                <a:cs typeface="Times New Roman" panose="02020603050405020304" pitchFamily="18" charset="0"/>
              </a:rPr>
              <a:t>Gia đình Tuấn có truyền thống yêu nước, ông của bạn là lão thành cách mạng, bố đang làm việc trong quân đội. Tuấn rất tự hào về truyền thống gia đình mình nhưng lại muốn trở thành một doanh nhân, bởi theo Tuấn làm công việc gì mà có đóng góp cho đất nước cũng là tiếp nối truyền thống của gia đình. Tùng phản đối và cho rằng Tuấn phải tiếp nối công việc, nghề nghiệp được truyền từ đời ông, cha đến nay mới là tiếp nối truyền thống của gia đình.</a:t>
            </a:r>
            <a:endParaRPr lang="en-US" sz="1800" dirty="0">
              <a:latin typeface="Times New Roman" panose="02020603050405020304" pitchFamily="18" charset="0"/>
              <a:cs typeface="Times New Roman" panose="02020603050405020304" pitchFamily="18" charset="0"/>
            </a:endParaRPr>
          </a:p>
          <a:p>
            <a:r>
              <a:rPr lang="vi-VN" sz="1800" dirty="0">
                <a:latin typeface="Times New Roman" panose="02020603050405020304" pitchFamily="18" charset="0"/>
                <a:cs typeface="Times New Roman" panose="02020603050405020304" pitchFamily="18" charset="0"/>
              </a:rPr>
              <a:t>Em đồng tình với ý kiến của bạn nào? Vì sao?</a:t>
            </a:r>
            <a:endParaRPr lang="en-US" sz="1800" dirty="0">
              <a:latin typeface="Times New Roman" panose="02020603050405020304" pitchFamily="18" charset="0"/>
              <a:cs typeface="Times New Roman" panose="02020603050405020304" pitchFamily="18" charset="0"/>
            </a:endParaRPr>
          </a:p>
        </p:txBody>
      </p:sp>
      <p:sp>
        <p:nvSpPr>
          <p:cNvPr id="14" name="Text Box 5"/>
          <p:cNvSpPr txBox="1">
            <a:spLocks noChangeArrowheads="1"/>
          </p:cNvSpPr>
          <p:nvPr/>
        </p:nvSpPr>
        <p:spPr bwMode="auto">
          <a:xfrm>
            <a:off x="493266" y="2856350"/>
            <a:ext cx="3416490" cy="3589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buNone/>
            </a:pPr>
            <a:r>
              <a:rPr lang="en-US" sz="1800" b="1" dirty="0" err="1">
                <a:solidFill>
                  <a:srgbClr val="FF0000"/>
                </a:solidFill>
                <a:latin typeface="Times New Roman" panose="02020603050405020304" pitchFamily="18" charset="0"/>
                <a:cs typeface="Times New Roman" panose="02020603050405020304" pitchFamily="18" charset="0"/>
              </a:rPr>
              <a:t>Tình</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huống</a:t>
            </a:r>
            <a:r>
              <a:rPr lang="en-US" sz="1800" b="1" dirty="0">
                <a:solidFill>
                  <a:srgbClr val="FF0000"/>
                </a:solidFill>
                <a:latin typeface="Times New Roman" panose="02020603050405020304" pitchFamily="18" charset="0"/>
                <a:cs typeface="Times New Roman" panose="02020603050405020304" pitchFamily="18" charset="0"/>
              </a:rPr>
              <a:t> 1: </a:t>
            </a:r>
          </a:p>
          <a:p>
            <a:pPr>
              <a:buNone/>
            </a:pPr>
            <a:r>
              <a:rPr lang="vi-VN" sz="1800" dirty="0">
                <a:latin typeface="Times New Roman" panose="02020603050405020304" pitchFamily="18" charset="0"/>
                <a:cs typeface="Times New Roman" panose="02020603050405020304" pitchFamily="18" charset="0"/>
              </a:rPr>
              <a:t>Dòng họ Nguyễn Huy của Bình có truyền thống hiếu học. Hằng năm, cứ vào đầu năm học, dòng họ lại tổ chức trao phần thưởng cho con cháu đạt thành tích cao trong học tập và thi đỗ đại học. Năm nay, Bình không được nhận phần thưởng vì kết quả học tập của bạn chưa cao.</a:t>
            </a:r>
            <a:endParaRPr lang="en-US" sz="1800" dirty="0">
              <a:latin typeface="Times New Roman" panose="02020603050405020304" pitchFamily="18" charset="0"/>
              <a:cs typeface="Times New Roman" panose="02020603050405020304" pitchFamily="18" charset="0"/>
            </a:endParaRPr>
          </a:p>
          <a:p>
            <a:r>
              <a:rPr lang="vi-VN" sz="1800" dirty="0">
                <a:latin typeface="Times New Roman" panose="02020603050405020304" pitchFamily="18" charset="0"/>
                <a:cs typeface="Times New Roman" panose="02020603050405020304" pitchFamily="18" charset="0"/>
              </a:rPr>
              <a:t>Theo em, Bình cần làm gì để phát huy truyền thống hiếu học của dòng họ?</a:t>
            </a:r>
            <a:endParaRPr lang="en-US" sz="1800" b="1" dirty="0">
              <a:solidFill>
                <a:srgbClr val="0000FF"/>
              </a:solidFill>
              <a:latin typeface="Times New Roman" panose="02020603050405020304" pitchFamily="18" charset="0"/>
              <a:cs typeface="Times New Roman" panose="02020603050405020304" pitchFamily="18" charset="0"/>
            </a:endParaRPr>
          </a:p>
        </p:txBody>
      </p:sp>
      <p:pic>
        <p:nvPicPr>
          <p:cNvPr id="15" name="Picture 14" descr="58PIC58PIC58PIC58PICHsaGKG559akDq_PIC2018.png"/>
          <p:cNvPicPr>
            <a:picLocks noChangeAspect="1"/>
          </p:cNvPicPr>
          <p:nvPr/>
        </p:nvPicPr>
        <p:blipFill>
          <a:blip r:embed="rId4" cstate="print"/>
          <a:srcRect l="7143" t="16071" r="5357" b="14286"/>
          <a:stretch>
            <a:fillRect/>
          </a:stretch>
        </p:blipFill>
        <p:spPr>
          <a:xfrm>
            <a:off x="23956" y="1941358"/>
            <a:ext cx="4081337" cy="5017115"/>
          </a:xfrm>
          <a:prstGeom prst="rect">
            <a:avLst/>
          </a:prstGeom>
        </p:spPr>
      </p:pic>
      <p:sp>
        <p:nvSpPr>
          <p:cNvPr id="17" name="TextBox 16"/>
          <p:cNvSpPr txBox="1">
            <a:spLocks noChangeArrowheads="1"/>
          </p:cNvSpPr>
          <p:nvPr/>
        </p:nvSpPr>
        <p:spPr bwMode="auto">
          <a:xfrm>
            <a:off x="23956" y="-16228"/>
            <a:ext cx="6407150" cy="707886"/>
          </a:xfrm>
          <a:prstGeom prst="rect">
            <a:avLst/>
          </a:prstGeom>
          <a:solidFill>
            <a:srgbClr val="D3F652"/>
          </a:solidFill>
          <a:ln w="57150">
            <a:solidFill>
              <a:srgbClr val="FFC000"/>
            </a:solidFill>
          </a:ln>
        </p:spPr>
        <p:txBody>
          <a:bodyPr wrap="square">
            <a:spAutoFit/>
          </a:bodyPr>
          <a:lstStyle>
            <a:lvl1pPr eaLnBrk="0" hangingPunct="0">
              <a:defRPr sz="2200" b="1">
                <a:solidFill>
                  <a:srgbClr val="0000FF"/>
                </a:solidFill>
                <a:latin typeface=".VnCentury Schoolbook" panose="020B7200000000000000" pitchFamily="34" charset="0"/>
                <a:cs typeface="Arial" panose="020B0604020202020204" pitchFamily="34" charset="0"/>
              </a:defRPr>
            </a:lvl1pPr>
            <a:lvl2pPr marL="742950" indent="-285750" eaLnBrk="0" hangingPunct="0">
              <a:defRPr sz="2200" b="1">
                <a:solidFill>
                  <a:srgbClr val="0000FF"/>
                </a:solidFill>
                <a:latin typeface=".VnCentury Schoolbook" panose="020B7200000000000000" pitchFamily="34" charset="0"/>
                <a:cs typeface="Arial" panose="020B0604020202020204" pitchFamily="34" charset="0"/>
              </a:defRPr>
            </a:lvl2pPr>
            <a:lvl3pPr marL="1143000" indent="-228600" eaLnBrk="0" hangingPunct="0">
              <a:defRPr sz="2200" b="1">
                <a:solidFill>
                  <a:srgbClr val="0000FF"/>
                </a:solidFill>
                <a:latin typeface=".VnCentury Schoolbook" panose="020B7200000000000000" pitchFamily="34" charset="0"/>
                <a:cs typeface="Arial" panose="020B0604020202020204" pitchFamily="34" charset="0"/>
              </a:defRPr>
            </a:lvl3pPr>
            <a:lvl4pPr marL="1600200" indent="-228600" eaLnBrk="0" hangingPunct="0">
              <a:defRPr sz="2200" b="1">
                <a:solidFill>
                  <a:srgbClr val="0000FF"/>
                </a:solidFill>
                <a:latin typeface=".VnCentury Schoolbook" panose="020B7200000000000000" pitchFamily="34" charset="0"/>
                <a:cs typeface="Arial" panose="020B0604020202020204" pitchFamily="34" charset="0"/>
              </a:defRPr>
            </a:lvl4pPr>
            <a:lvl5pPr marL="2057400" indent="-228600" eaLnBrk="0" hangingPunct="0">
              <a:defRPr sz="2200" b="1">
                <a:solidFill>
                  <a:srgbClr val="0000FF"/>
                </a:solidFill>
                <a:latin typeface=".VnCentury Schoolbook" panose="020B7200000000000000" pitchFamily="34" charset="0"/>
                <a:cs typeface="Arial" panose="020B0604020202020204" pitchFamily="34" charset="0"/>
              </a:defRPr>
            </a:lvl5pPr>
            <a:lvl6pPr marL="25146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6pPr>
            <a:lvl7pPr marL="29718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7pPr>
            <a:lvl8pPr marL="34290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8pPr>
            <a:lvl9pPr marL="38862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9pPr>
          </a:lstStyle>
          <a:p>
            <a:pPr algn="ctr" eaLnBrk="1" fontAlgn="base" hangingPunct="1">
              <a:spcBef>
                <a:spcPct val="0"/>
              </a:spcBef>
              <a:spcAft>
                <a:spcPct val="0"/>
              </a:spcAft>
            </a:pPr>
            <a:r>
              <a:rPr lang="en-US" altLang="en-US" sz="4000" dirty="0">
                <a:latin typeface="Times New Roman" panose="02020603050405020304" pitchFamily="18" charset="0"/>
                <a:ea typeface="Microsoft YaHei" panose="020B0503020204020204" pitchFamily="34" charset="-122"/>
                <a:cs typeface="Times New Roman" panose="02020603050405020304" pitchFamily="18" charset="0"/>
              </a:rPr>
              <a:t>TRÒ CHƠI: ĐÓNG VAI</a:t>
            </a:r>
            <a:endParaRPr lang="it-IT" sz="4000" dirty="0">
              <a:latin typeface="Times New Roman" pitchFamily="18" charset="0"/>
              <a:cs typeface="Times New Roman" pitchFamily="18" charset="0"/>
            </a:endParaRPr>
          </a:p>
        </p:txBody>
      </p:sp>
      <p:sp>
        <p:nvSpPr>
          <p:cNvPr id="18" name="Rectangle 17"/>
          <p:cNvSpPr/>
          <p:nvPr/>
        </p:nvSpPr>
        <p:spPr>
          <a:xfrm>
            <a:off x="11592" y="888555"/>
            <a:ext cx="7720299" cy="892552"/>
          </a:xfrm>
          <a:prstGeom prst="rect">
            <a:avLst/>
          </a:prstGeom>
          <a:solidFill>
            <a:schemeClr val="accent2">
              <a:lumMod val="20000"/>
              <a:lumOff val="80000"/>
            </a:schemeClr>
          </a:solidFill>
          <a:ln w="38100">
            <a:solidFill>
              <a:srgbClr val="FF0000"/>
            </a:solidFill>
          </a:ln>
        </p:spPr>
        <p:txBody>
          <a:bodyPr wrap="square">
            <a:spAutoFit/>
          </a:bodyPr>
          <a:lstStyle/>
          <a:p>
            <a:pPr algn="ctr"/>
            <a:r>
              <a:rPr lang="en-US" sz="2400" b="1" dirty="0">
                <a:solidFill>
                  <a:prstClr val="black"/>
                </a:solidFill>
                <a:latin typeface="Times New Roman" panose="02020603050405020304" pitchFamily="18" charset="0"/>
                <a:cs typeface="Times New Roman" panose="02020603050405020304" pitchFamily="18" charset="0"/>
              </a:rPr>
              <a:t>LUẬT CHƠI</a:t>
            </a:r>
            <a:r>
              <a:rPr lang="en-US" sz="2400" dirty="0">
                <a:solidFill>
                  <a:prstClr val="black"/>
                </a:solidFill>
                <a:latin typeface="Times New Roman" panose="02020603050405020304" pitchFamily="18" charset="0"/>
                <a:cs typeface="Times New Roman" panose="02020603050405020304" pitchFamily="18" charset="0"/>
              </a:rPr>
              <a:t>: </a:t>
            </a:r>
          </a:p>
          <a:p>
            <a:r>
              <a:rPr lang="en-US" sz="2800" dirty="0">
                <a:solidFill>
                  <a:srgbClr val="0000FF"/>
                </a:solidFill>
                <a:latin typeface="Times New Roman" panose="02020603050405020304" pitchFamily="18" charset="0"/>
                <a:cs typeface="Times New Roman" panose="02020603050405020304" pitchFamily="18" charset="0"/>
              </a:rPr>
              <a:t>S</a:t>
            </a:r>
            <a:r>
              <a:rPr lang="vi-VN" sz="2800" dirty="0">
                <a:solidFill>
                  <a:srgbClr val="0000FF"/>
                </a:solidFill>
                <a:latin typeface="Times New Roman" panose="02020603050405020304" pitchFamily="18" charset="0"/>
                <a:cs typeface="Times New Roman" panose="02020603050405020304" pitchFamily="18" charset="0"/>
              </a:rPr>
              <a:t>ắm vai ở tình huống</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tập</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làm</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chuyên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gia</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để</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trả</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lời</a:t>
            </a:r>
            <a:r>
              <a:rPr lang="en-US" sz="2400" dirty="0">
                <a:solidFill>
                  <a:prstClr val="black"/>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683735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500"/>
                                        <p:tgtEl>
                                          <p:spTgt spid="15"/>
                                        </p:tgtEl>
                                      </p:cBhvr>
                                    </p:animEffect>
                                  </p:childTnLst>
                                </p:cTn>
                              </p:par>
                              <p:par>
                                <p:cTn id="8" presetID="53"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p:cTn id="10" dur="1000" fill="hold"/>
                                        <p:tgtEl>
                                          <p:spTgt spid="14"/>
                                        </p:tgtEl>
                                        <p:attrNameLst>
                                          <p:attrName>ppt_w</p:attrName>
                                        </p:attrNameLst>
                                      </p:cBhvr>
                                      <p:tavLst>
                                        <p:tav tm="0">
                                          <p:val>
                                            <p:fltVal val="0"/>
                                          </p:val>
                                        </p:tav>
                                        <p:tav tm="100000">
                                          <p:val>
                                            <p:strVal val="#ppt_w"/>
                                          </p:val>
                                        </p:tav>
                                      </p:tavLst>
                                    </p:anim>
                                    <p:anim calcmode="lin" valueType="num">
                                      <p:cBhvr>
                                        <p:cTn id="11" dur="1000" fill="hold"/>
                                        <p:tgtEl>
                                          <p:spTgt spid="14"/>
                                        </p:tgtEl>
                                        <p:attrNameLst>
                                          <p:attrName>ppt_h</p:attrName>
                                        </p:attrNameLst>
                                      </p:cBhvr>
                                      <p:tavLst>
                                        <p:tav tm="0">
                                          <p:val>
                                            <p:fltVal val="0"/>
                                          </p:val>
                                        </p:tav>
                                        <p:tav tm="100000">
                                          <p:val>
                                            <p:strVal val="#ppt_h"/>
                                          </p:val>
                                        </p:tav>
                                      </p:tavLst>
                                    </p:anim>
                                    <p:animEffect transition="in" filter="fade">
                                      <p:cBhvr>
                                        <p:cTn id="12" dur="1000"/>
                                        <p:tgtEl>
                                          <p:spTgt spid="14"/>
                                        </p:tgtEl>
                                      </p:cBhvr>
                                    </p:animEffect>
                                  </p:childTnLst>
                                </p:cTn>
                              </p:par>
                              <p:par>
                                <p:cTn id="13" presetID="12" presetClass="entr" presetSubtype="4"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slide(fromBottom)">
                                      <p:cBhvr>
                                        <p:cTn id="15" dur="20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par>
                                <p:cTn id="21" presetID="12" presetClass="entr" presetSubtype="4"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slide(fromBottom)">
                                      <p:cBhvr>
                                        <p:cTn id="23" dur="2000"/>
                                        <p:tgtEl>
                                          <p:spTgt spid="13"/>
                                        </p:tgtEl>
                                      </p:cBhvr>
                                    </p:animEffect>
                                  </p:childTnLst>
                                </p:cTn>
                              </p:par>
                              <p:par>
                                <p:cTn id="24" presetID="2" presetClass="entr" presetSubtype="8" fill="hold" grpId="0" nodeType="withEffect">
                                  <p:stCondLst>
                                    <p:cond delay="1500"/>
                                  </p:stCondLst>
                                  <p:childTnLst>
                                    <p:set>
                                      <p:cBhvr>
                                        <p:cTn id="25" dur="1" fill="hold">
                                          <p:stCondLst>
                                            <p:cond delay="0"/>
                                          </p:stCondLst>
                                        </p:cTn>
                                        <p:tgtEl>
                                          <p:spTgt spid="17"/>
                                        </p:tgtEl>
                                        <p:attrNameLst>
                                          <p:attrName>style.visibility</p:attrName>
                                        </p:attrNameLst>
                                      </p:cBhvr>
                                      <p:to>
                                        <p:strVal val="visible"/>
                                      </p:to>
                                    </p:set>
                                    <p:anim calcmode="lin" valueType="num">
                                      <p:cBhvr additive="base">
                                        <p:cTn id="26" dur="500" fill="hold"/>
                                        <p:tgtEl>
                                          <p:spTgt spid="17"/>
                                        </p:tgtEl>
                                        <p:attrNameLst>
                                          <p:attrName>ppt_x</p:attrName>
                                        </p:attrNameLst>
                                      </p:cBhvr>
                                      <p:tavLst>
                                        <p:tav tm="0">
                                          <p:val>
                                            <p:strVal val="0-#ppt_w/2"/>
                                          </p:val>
                                        </p:tav>
                                        <p:tav tm="100000">
                                          <p:val>
                                            <p:strVal val="#ppt_x"/>
                                          </p:val>
                                        </p:tav>
                                      </p:tavLst>
                                    </p:anim>
                                    <p:anim calcmode="lin" valueType="num">
                                      <p:cBhvr additive="base">
                                        <p:cTn id="27" dur="500" fill="hold"/>
                                        <p:tgtEl>
                                          <p:spTgt spid="17"/>
                                        </p:tgtEl>
                                        <p:attrNameLst>
                                          <p:attrName>ppt_y</p:attrName>
                                        </p:attrNameLst>
                                      </p:cBhvr>
                                      <p:tavLst>
                                        <p:tav tm="0">
                                          <p:val>
                                            <p:strVal val="#ppt_y"/>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1000"/>
                                        <p:tgtEl>
                                          <p:spTgt spid="18"/>
                                        </p:tgtEl>
                                      </p:cBhvr>
                                    </p:animEffect>
                                    <p:anim calcmode="lin" valueType="num">
                                      <p:cBhvr>
                                        <p:cTn id="31" dur="1000" fill="hold"/>
                                        <p:tgtEl>
                                          <p:spTgt spid="18"/>
                                        </p:tgtEl>
                                        <p:attrNameLst>
                                          <p:attrName>ppt_x</p:attrName>
                                        </p:attrNameLst>
                                      </p:cBhvr>
                                      <p:tavLst>
                                        <p:tav tm="0">
                                          <p:val>
                                            <p:strVal val="#ppt_x"/>
                                          </p:val>
                                        </p:tav>
                                        <p:tav tm="100000">
                                          <p:val>
                                            <p:strVal val="#ppt_x"/>
                                          </p:val>
                                        </p:tav>
                                      </p:tavLst>
                                    </p:anim>
                                    <p:anim calcmode="lin" valueType="num">
                                      <p:cBhvr>
                                        <p:cTn id="32"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14" grpId="0"/>
      <p:bldP spid="17" grpId="0" animBg="1"/>
      <p:bldP spid="1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7249887" y="-186688"/>
            <a:ext cx="5075852" cy="5999659"/>
            <a:chOff x="-166977" y="0"/>
            <a:chExt cx="8523798" cy="5698029"/>
          </a:xfrm>
        </p:grpSpPr>
        <p:pic>
          <p:nvPicPr>
            <p:cNvPr id="5" name="Google Shape;164;p9"/>
            <p:cNvPicPr preferRelativeResize="0"/>
            <p:nvPr/>
          </p:nvPicPr>
          <p:blipFill rotWithShape="1">
            <a:blip r:embed="rId2">
              <a:alphaModFix/>
            </a:blip>
            <a:srcRect l="15285" t="10430" r="46645" b="11190"/>
            <a:stretch/>
          </p:blipFill>
          <p:spPr>
            <a:xfrm>
              <a:off x="-166977" y="0"/>
              <a:ext cx="8523798" cy="5698029"/>
            </a:xfrm>
            <a:prstGeom prst="rect">
              <a:avLst/>
            </a:prstGeom>
            <a:noFill/>
            <a:ln>
              <a:noFill/>
            </a:ln>
          </p:spPr>
        </p:pic>
        <p:pic>
          <p:nvPicPr>
            <p:cNvPr id="6" name="Google Shape;165;p9"/>
            <p:cNvPicPr preferRelativeResize="0"/>
            <p:nvPr/>
          </p:nvPicPr>
          <p:blipFill rotWithShape="1">
            <a:blip r:embed="rId3">
              <a:alphaModFix/>
            </a:blip>
            <a:srcRect l="18975" t="9789" r="12467"/>
            <a:stretch/>
          </p:blipFill>
          <p:spPr>
            <a:xfrm>
              <a:off x="3295278" y="4015409"/>
              <a:ext cx="2947731" cy="1677955"/>
            </a:xfrm>
            <a:prstGeom prst="rect">
              <a:avLst/>
            </a:prstGeom>
            <a:noFill/>
            <a:ln>
              <a:noFill/>
            </a:ln>
          </p:spPr>
        </p:pic>
      </p:grpSp>
      <p:sp>
        <p:nvSpPr>
          <p:cNvPr id="12" name="Text Box 6"/>
          <p:cNvSpPr txBox="1">
            <a:spLocks noChangeArrowheads="1"/>
          </p:cNvSpPr>
          <p:nvPr/>
        </p:nvSpPr>
        <p:spPr bwMode="auto">
          <a:xfrm>
            <a:off x="3840336" y="1595021"/>
            <a:ext cx="3840998" cy="5262979"/>
          </a:xfrm>
          <a:prstGeom prst="rect">
            <a:avLst/>
          </a:prstGeom>
          <a:solidFill>
            <a:schemeClr val="accent4">
              <a:lumMod val="20000"/>
              <a:lumOff val="80000"/>
            </a:schemeClr>
          </a:solidFill>
          <a:ln w="57150">
            <a:solidFill>
              <a:srgbClr val="FF0000"/>
            </a:solidFill>
          </a:ln>
          <a:effectLst/>
        </p:spPr>
        <p:txBody>
          <a:bodyPr wrap="square">
            <a:spAutoFit/>
          </a:bodyPr>
          <a:lstStyle>
            <a:lvl1pPr marL="342900" indent="-342900" eaLnBrk="0" hangingPunct="0">
              <a:defRPr sz="3200">
                <a:solidFill>
                  <a:schemeClr val="tx1"/>
                </a:solidFill>
                <a:latin typeface="Arial" panose="020B0604020202020204" pitchFamily="34" charset="0"/>
              </a:defRPr>
            </a:lvl1pPr>
            <a:lvl2pPr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r>
              <a:rPr lang="en-US" sz="2400" i="1" kern="0"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Tình</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huống</a:t>
            </a:r>
            <a:r>
              <a:rPr lang="en-US" sz="2400" b="1" dirty="0">
                <a:solidFill>
                  <a:srgbClr val="FF0000"/>
                </a:solidFill>
                <a:latin typeface="Times New Roman" panose="02020603050405020304" pitchFamily="18" charset="0"/>
                <a:cs typeface="Times New Roman" panose="02020603050405020304" pitchFamily="18" charset="0"/>
              </a:rPr>
              <a:t> 2: </a:t>
            </a:r>
          </a:p>
          <a:p>
            <a:pPr algn="just"/>
            <a:r>
              <a:rPr lang="en-US" sz="2400" dirty="0">
                <a:solidFill>
                  <a:srgbClr val="000000"/>
                </a:solidFill>
                <a:latin typeface="Times New Roman" panose="02020603050405020304" pitchFamily="18" charset="0"/>
                <a:cs typeface="Times New Roman" panose="02020603050405020304" pitchFamily="18" charset="0"/>
              </a:rPr>
              <a:t>    </a:t>
            </a:r>
            <a:r>
              <a:rPr lang="vi-VN" sz="2400" dirty="0">
                <a:solidFill>
                  <a:srgbClr val="0000FF"/>
                </a:solidFill>
                <a:latin typeface="Times New Roman" panose="02020603050405020304" pitchFamily="18" charset="0"/>
                <a:cs typeface="Times New Roman" panose="02020603050405020304" pitchFamily="18" charset="0"/>
              </a:rPr>
              <a:t>Nếu em là Hải, em sẽ nói với người khuyên em: "mặc dù truyền thống làm đồ chơi Trung thu của gia đình là vất cả nhưng đổi lại được đó là niềm vui của các bạn nhỏ được trọn vẹn, và đây cũng là truyền thống của gia đình nên em cũng sẽ tiếp tục theo chân ông bà cha mẹ để giữ truyền thống đó mãi về sau."</a:t>
            </a:r>
            <a:endParaRPr lang="en-US" altLang="en-US" sz="2400" b="1" kern="0" dirty="0">
              <a:solidFill>
                <a:srgbClr val="0000FF"/>
              </a:solidFill>
              <a:latin typeface="Times New Roman" panose="02020603050405020304" pitchFamily="18" charset="0"/>
              <a:cs typeface="Times New Roman" panose="02020603050405020304" pitchFamily="18" charset="0"/>
            </a:endParaRPr>
          </a:p>
        </p:txBody>
      </p:sp>
      <p:sp>
        <p:nvSpPr>
          <p:cNvPr id="13" name="Text Box 6"/>
          <p:cNvSpPr txBox="1">
            <a:spLocks noChangeArrowheads="1"/>
          </p:cNvSpPr>
          <p:nvPr/>
        </p:nvSpPr>
        <p:spPr bwMode="auto">
          <a:xfrm>
            <a:off x="8005258" y="1104981"/>
            <a:ext cx="3606809"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sz="3200">
                <a:solidFill>
                  <a:schemeClr val="tx1"/>
                </a:solidFill>
                <a:latin typeface="Arial" panose="020B0604020202020204" pitchFamily="34" charset="0"/>
              </a:defRPr>
            </a:lvl1pPr>
            <a:lvl2pPr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r>
              <a:rPr lang="en-US" sz="2400" i="1" kern="0"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Tình</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huống</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3: </a:t>
            </a:r>
          </a:p>
          <a:p>
            <a:pPr algn="just"/>
            <a:r>
              <a:rPr lang="en-US" sz="2400" b="1" dirty="0">
                <a:solidFill>
                  <a:srgbClr val="FF0000"/>
                </a:solidFill>
                <a:latin typeface="Times New Roman" panose="02020603050405020304" pitchFamily="18" charset="0"/>
                <a:cs typeface="Times New Roman" panose="02020603050405020304" pitchFamily="18" charset="0"/>
              </a:rPr>
              <a:t>      </a:t>
            </a:r>
            <a:r>
              <a:rPr lang="vi-VN" sz="2400" dirty="0">
                <a:solidFill>
                  <a:srgbClr val="FF0000"/>
                </a:solidFill>
                <a:latin typeface="Times New Roman" panose="02020603050405020304" pitchFamily="18" charset="0"/>
                <a:cs typeface="Times New Roman" panose="02020603050405020304" pitchFamily="18" charset="0"/>
              </a:rPr>
              <a:t>Em đồng tình với ý kiến bạn Tùng. Vì truyền thống là những gì được lưu truyền từ đời này sang đời khác, từ thế hệ này sang thế hệ khác thì mới được gọi là truyền thống.</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14" name="Text Box 5"/>
          <p:cNvSpPr txBox="1">
            <a:spLocks noChangeArrowheads="1"/>
          </p:cNvSpPr>
          <p:nvPr/>
        </p:nvSpPr>
        <p:spPr bwMode="auto">
          <a:xfrm>
            <a:off x="474403" y="2890774"/>
            <a:ext cx="3000784" cy="3496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a:buFont typeface="Arial" panose="020B0604020202020204" pitchFamily="34" charset="0"/>
              <a:buNone/>
            </a:pPr>
            <a:r>
              <a:rPr lang="en-US" b="1" dirty="0" err="1">
                <a:solidFill>
                  <a:srgbClr val="FF0000"/>
                </a:solidFill>
                <a:latin typeface="Times New Roman" panose="02020603050405020304" pitchFamily="18" charset="0"/>
                <a:cs typeface="Times New Roman" panose="02020603050405020304" pitchFamily="18" charset="0"/>
              </a:rPr>
              <a:t>Tình</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huống</a:t>
            </a:r>
            <a:r>
              <a:rPr lang="en-US" b="1" dirty="0">
                <a:solidFill>
                  <a:srgbClr val="FF0000"/>
                </a:solidFill>
                <a:latin typeface="Times New Roman" panose="02020603050405020304" pitchFamily="18" charset="0"/>
                <a:cs typeface="Times New Roman" panose="02020603050405020304" pitchFamily="18" charset="0"/>
              </a:rPr>
              <a:t> 1: </a:t>
            </a:r>
          </a:p>
          <a:p>
            <a:pPr lvl="0" algn="just" defTabSz="457200">
              <a:lnSpc>
                <a:spcPct val="100000"/>
              </a:lnSpc>
              <a:spcBef>
                <a:spcPts val="0"/>
              </a:spcBef>
              <a:buNone/>
            </a:pPr>
            <a:r>
              <a:rPr lang="en-US" dirty="0">
                <a:latin typeface="Times New Roman" panose="02020603050405020304" pitchFamily="18" charset="0"/>
                <a:cs typeface="Times New Roman" panose="02020603050405020304" pitchFamily="18" charset="0"/>
              </a:rPr>
              <a:t>Theo </a:t>
            </a:r>
            <a:r>
              <a:rPr lang="en-US" dirty="0" err="1">
                <a:latin typeface="Times New Roman" panose="02020603050405020304" pitchFamily="18" charset="0"/>
                <a:cs typeface="Times New Roman" panose="02020603050405020304" pitchFamily="18" charset="0"/>
              </a:rPr>
              <a:t>em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Bình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cần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làm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để</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phát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huy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truyền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thống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hiếu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học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dòng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họ</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cố</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gắng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nổ</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lực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trong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học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tập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rèn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luyện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đạo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đức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tốt</a:t>
            </a:r>
            <a:r>
              <a:rPr lang="en-US" dirty="0">
                <a:latin typeface="Times New Roman" panose="02020603050405020304" pitchFamily="18" charset="0"/>
                <a:cs typeface="Times New Roman" panose="02020603050405020304" pitchFamily="18" charset="0"/>
              </a:rPr>
              <a:t>.</a:t>
            </a:r>
          </a:p>
        </p:txBody>
      </p:sp>
      <p:pic>
        <p:nvPicPr>
          <p:cNvPr id="15" name="Picture 14" descr="58PIC58PIC58PIC58PICHsaGKG559akDq_PIC2018.png"/>
          <p:cNvPicPr>
            <a:picLocks noChangeAspect="1"/>
          </p:cNvPicPr>
          <p:nvPr/>
        </p:nvPicPr>
        <p:blipFill>
          <a:blip r:embed="rId4" cstate="print"/>
          <a:srcRect l="7143" t="16071" r="5357" b="14286"/>
          <a:stretch>
            <a:fillRect/>
          </a:stretch>
        </p:blipFill>
        <p:spPr>
          <a:xfrm>
            <a:off x="-65874" y="2214223"/>
            <a:ext cx="4081337" cy="5017115"/>
          </a:xfrm>
          <a:prstGeom prst="rect">
            <a:avLst/>
          </a:prstGeom>
        </p:spPr>
      </p:pic>
      <p:sp>
        <p:nvSpPr>
          <p:cNvPr id="17" name="TextBox 16"/>
          <p:cNvSpPr txBox="1">
            <a:spLocks noChangeArrowheads="1"/>
          </p:cNvSpPr>
          <p:nvPr/>
        </p:nvSpPr>
        <p:spPr bwMode="auto">
          <a:xfrm>
            <a:off x="23956" y="-16228"/>
            <a:ext cx="6407150" cy="707886"/>
          </a:xfrm>
          <a:prstGeom prst="rect">
            <a:avLst/>
          </a:prstGeom>
          <a:solidFill>
            <a:srgbClr val="D3F652"/>
          </a:solidFill>
          <a:ln w="57150">
            <a:solidFill>
              <a:srgbClr val="FFC000"/>
            </a:solidFill>
          </a:ln>
        </p:spPr>
        <p:txBody>
          <a:bodyPr wrap="square">
            <a:spAutoFit/>
          </a:bodyPr>
          <a:lstStyle>
            <a:lvl1pPr eaLnBrk="0" hangingPunct="0">
              <a:defRPr sz="2200" b="1">
                <a:solidFill>
                  <a:srgbClr val="0000FF"/>
                </a:solidFill>
                <a:latin typeface=".VnCentury Schoolbook" panose="020B7200000000000000" pitchFamily="34" charset="0"/>
                <a:cs typeface="Arial" panose="020B0604020202020204" pitchFamily="34" charset="0"/>
              </a:defRPr>
            </a:lvl1pPr>
            <a:lvl2pPr marL="742950" indent="-285750" eaLnBrk="0" hangingPunct="0">
              <a:defRPr sz="2200" b="1">
                <a:solidFill>
                  <a:srgbClr val="0000FF"/>
                </a:solidFill>
                <a:latin typeface=".VnCentury Schoolbook" panose="020B7200000000000000" pitchFamily="34" charset="0"/>
                <a:cs typeface="Arial" panose="020B0604020202020204" pitchFamily="34" charset="0"/>
              </a:defRPr>
            </a:lvl2pPr>
            <a:lvl3pPr marL="1143000" indent="-228600" eaLnBrk="0" hangingPunct="0">
              <a:defRPr sz="2200" b="1">
                <a:solidFill>
                  <a:srgbClr val="0000FF"/>
                </a:solidFill>
                <a:latin typeface=".VnCentury Schoolbook" panose="020B7200000000000000" pitchFamily="34" charset="0"/>
                <a:cs typeface="Arial" panose="020B0604020202020204" pitchFamily="34" charset="0"/>
              </a:defRPr>
            </a:lvl3pPr>
            <a:lvl4pPr marL="1600200" indent="-228600" eaLnBrk="0" hangingPunct="0">
              <a:defRPr sz="2200" b="1">
                <a:solidFill>
                  <a:srgbClr val="0000FF"/>
                </a:solidFill>
                <a:latin typeface=".VnCentury Schoolbook" panose="020B7200000000000000" pitchFamily="34" charset="0"/>
                <a:cs typeface="Arial" panose="020B0604020202020204" pitchFamily="34" charset="0"/>
              </a:defRPr>
            </a:lvl4pPr>
            <a:lvl5pPr marL="2057400" indent="-228600" eaLnBrk="0" hangingPunct="0">
              <a:defRPr sz="2200" b="1">
                <a:solidFill>
                  <a:srgbClr val="0000FF"/>
                </a:solidFill>
                <a:latin typeface=".VnCentury Schoolbook" panose="020B7200000000000000" pitchFamily="34" charset="0"/>
                <a:cs typeface="Arial" panose="020B0604020202020204" pitchFamily="34" charset="0"/>
              </a:defRPr>
            </a:lvl5pPr>
            <a:lvl6pPr marL="25146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6pPr>
            <a:lvl7pPr marL="29718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7pPr>
            <a:lvl8pPr marL="34290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8pPr>
            <a:lvl9pPr marL="38862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9pPr>
          </a:lstStyle>
          <a:p>
            <a:pPr algn="ctr" eaLnBrk="1" fontAlgn="base" hangingPunct="1">
              <a:spcBef>
                <a:spcPct val="0"/>
              </a:spcBef>
              <a:spcAft>
                <a:spcPct val="0"/>
              </a:spcAft>
            </a:pPr>
            <a:r>
              <a:rPr lang="en-US" altLang="en-US" sz="4000" dirty="0">
                <a:latin typeface="Times New Roman" panose="02020603050405020304" pitchFamily="18" charset="0"/>
                <a:ea typeface="Microsoft YaHei" panose="020B0503020204020204" pitchFamily="34" charset="-122"/>
                <a:cs typeface="Times New Roman" panose="02020603050405020304" pitchFamily="18" charset="0"/>
              </a:rPr>
              <a:t>TRÒ CHƠI: ĐÓNG VAI</a:t>
            </a:r>
            <a:endParaRPr lang="it-IT" sz="4000" dirty="0">
              <a:latin typeface="Times New Roman" pitchFamily="18" charset="0"/>
              <a:cs typeface="Times New Roman" pitchFamily="18" charset="0"/>
            </a:endParaRPr>
          </a:p>
        </p:txBody>
      </p:sp>
      <p:sp>
        <p:nvSpPr>
          <p:cNvPr id="16" name="TextBox 15"/>
          <p:cNvSpPr txBox="1">
            <a:spLocks noChangeArrowheads="1"/>
          </p:cNvSpPr>
          <p:nvPr/>
        </p:nvSpPr>
        <p:spPr bwMode="auto">
          <a:xfrm>
            <a:off x="2182648" y="943314"/>
            <a:ext cx="5108939" cy="523220"/>
          </a:xfrm>
          <a:prstGeom prst="rect">
            <a:avLst/>
          </a:prstGeom>
          <a:solidFill>
            <a:schemeClr val="accent4">
              <a:lumMod val="20000"/>
              <a:lumOff val="80000"/>
            </a:schemeClr>
          </a:solidFill>
          <a:ln w="57150">
            <a:solidFill>
              <a:srgbClr val="FFC000"/>
            </a:solidFill>
          </a:ln>
        </p:spPr>
        <p:txBody>
          <a:bodyPr wrap="square">
            <a:spAutoFit/>
          </a:bodyPr>
          <a:lstStyle>
            <a:lvl1pPr eaLnBrk="0" hangingPunct="0">
              <a:defRPr sz="2200" b="1">
                <a:solidFill>
                  <a:srgbClr val="0000FF"/>
                </a:solidFill>
                <a:latin typeface=".VnCentury Schoolbook" panose="020B7200000000000000" pitchFamily="34" charset="0"/>
                <a:cs typeface="Arial" panose="020B0604020202020204" pitchFamily="34" charset="0"/>
              </a:defRPr>
            </a:lvl1pPr>
            <a:lvl2pPr marL="742950" indent="-285750" eaLnBrk="0" hangingPunct="0">
              <a:defRPr sz="2200" b="1">
                <a:solidFill>
                  <a:srgbClr val="0000FF"/>
                </a:solidFill>
                <a:latin typeface=".VnCentury Schoolbook" panose="020B7200000000000000" pitchFamily="34" charset="0"/>
                <a:cs typeface="Arial" panose="020B0604020202020204" pitchFamily="34" charset="0"/>
              </a:defRPr>
            </a:lvl2pPr>
            <a:lvl3pPr marL="1143000" indent="-228600" eaLnBrk="0" hangingPunct="0">
              <a:defRPr sz="2200" b="1">
                <a:solidFill>
                  <a:srgbClr val="0000FF"/>
                </a:solidFill>
                <a:latin typeface=".VnCentury Schoolbook" panose="020B7200000000000000" pitchFamily="34" charset="0"/>
                <a:cs typeface="Arial" panose="020B0604020202020204" pitchFamily="34" charset="0"/>
              </a:defRPr>
            </a:lvl3pPr>
            <a:lvl4pPr marL="1600200" indent="-228600" eaLnBrk="0" hangingPunct="0">
              <a:defRPr sz="2200" b="1">
                <a:solidFill>
                  <a:srgbClr val="0000FF"/>
                </a:solidFill>
                <a:latin typeface=".VnCentury Schoolbook" panose="020B7200000000000000" pitchFamily="34" charset="0"/>
                <a:cs typeface="Arial" panose="020B0604020202020204" pitchFamily="34" charset="0"/>
              </a:defRPr>
            </a:lvl4pPr>
            <a:lvl5pPr marL="2057400" indent="-228600" eaLnBrk="0" hangingPunct="0">
              <a:defRPr sz="2200" b="1">
                <a:solidFill>
                  <a:srgbClr val="0000FF"/>
                </a:solidFill>
                <a:latin typeface=".VnCentury Schoolbook" panose="020B7200000000000000" pitchFamily="34" charset="0"/>
                <a:cs typeface="Arial" panose="020B0604020202020204" pitchFamily="34" charset="0"/>
              </a:defRPr>
            </a:lvl5pPr>
            <a:lvl6pPr marL="25146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6pPr>
            <a:lvl7pPr marL="29718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7pPr>
            <a:lvl8pPr marL="34290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8pPr>
            <a:lvl9pPr marL="38862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9pPr>
          </a:lstStyle>
          <a:p>
            <a:pPr algn="ctr" eaLnBrk="1" fontAlgn="base" hangingPunct="1">
              <a:spcBef>
                <a:spcPct val="0"/>
              </a:spcBef>
              <a:spcAft>
                <a:spcPct val="0"/>
              </a:spcAft>
            </a:pPr>
            <a:r>
              <a:rPr lang="en-US" altLang="en-US" sz="2800" dirty="0">
                <a:latin typeface="Times New Roman" panose="02020603050405020304" pitchFamily="18" charset="0"/>
                <a:ea typeface="Microsoft YaHei" panose="020B0503020204020204" pitchFamily="34" charset="-122"/>
                <a:cs typeface="Times New Roman" panose="02020603050405020304" pitchFamily="18" charset="0"/>
              </a:rPr>
              <a:t>CHUYÊN GIA TRẢ LỜI BẠN</a:t>
            </a:r>
            <a:endParaRPr lang="it-IT" sz="2800" dirty="0">
              <a:latin typeface="Times New Roman" pitchFamily="18" charset="0"/>
              <a:cs typeface="Times New Roman" pitchFamily="18" charset="0"/>
            </a:endParaRPr>
          </a:p>
        </p:txBody>
      </p:sp>
    </p:spTree>
    <p:extLst>
      <p:ext uri="{BB962C8B-B14F-4D97-AF65-F5344CB8AC3E}">
        <p14:creationId xmlns:p14="http://schemas.microsoft.com/office/powerpoint/2010/main" val="4150897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500"/>
                                        <p:tgtEl>
                                          <p:spTgt spid="15"/>
                                        </p:tgtEl>
                                      </p:cBhvr>
                                    </p:animEffect>
                                  </p:childTnLst>
                                </p:cTn>
                              </p:par>
                              <p:par>
                                <p:cTn id="8" presetID="53"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p:cTn id="10" dur="1000" fill="hold"/>
                                        <p:tgtEl>
                                          <p:spTgt spid="14"/>
                                        </p:tgtEl>
                                        <p:attrNameLst>
                                          <p:attrName>ppt_w</p:attrName>
                                        </p:attrNameLst>
                                      </p:cBhvr>
                                      <p:tavLst>
                                        <p:tav tm="0">
                                          <p:val>
                                            <p:fltVal val="0"/>
                                          </p:val>
                                        </p:tav>
                                        <p:tav tm="100000">
                                          <p:val>
                                            <p:strVal val="#ppt_w"/>
                                          </p:val>
                                        </p:tav>
                                      </p:tavLst>
                                    </p:anim>
                                    <p:anim calcmode="lin" valueType="num">
                                      <p:cBhvr>
                                        <p:cTn id="11" dur="1000" fill="hold"/>
                                        <p:tgtEl>
                                          <p:spTgt spid="14"/>
                                        </p:tgtEl>
                                        <p:attrNameLst>
                                          <p:attrName>ppt_h</p:attrName>
                                        </p:attrNameLst>
                                      </p:cBhvr>
                                      <p:tavLst>
                                        <p:tav tm="0">
                                          <p:val>
                                            <p:fltVal val="0"/>
                                          </p:val>
                                        </p:tav>
                                        <p:tav tm="100000">
                                          <p:val>
                                            <p:strVal val="#ppt_h"/>
                                          </p:val>
                                        </p:tav>
                                      </p:tavLst>
                                    </p:anim>
                                    <p:animEffect transition="in" filter="fade">
                                      <p:cBhvr>
                                        <p:cTn id="12" dur="1000"/>
                                        <p:tgtEl>
                                          <p:spTgt spid="14"/>
                                        </p:tgtEl>
                                      </p:cBhvr>
                                    </p:animEffect>
                                  </p:childTnLst>
                                </p:cTn>
                              </p:par>
                              <p:par>
                                <p:cTn id="13" presetID="12" presetClass="entr" presetSubtype="4"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slide(fromBottom)">
                                      <p:cBhvr>
                                        <p:cTn id="15" dur="20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par>
                                <p:cTn id="21" presetID="12" presetClass="entr" presetSubtype="4"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slide(fromBottom)">
                                      <p:cBhvr>
                                        <p:cTn id="23" dur="2000"/>
                                        <p:tgtEl>
                                          <p:spTgt spid="13"/>
                                        </p:tgtEl>
                                      </p:cBhvr>
                                    </p:animEffect>
                                  </p:childTnLst>
                                </p:cTn>
                              </p:par>
                              <p:par>
                                <p:cTn id="24" presetID="2" presetClass="entr" presetSubtype="8" fill="hold" grpId="0" nodeType="withEffect">
                                  <p:stCondLst>
                                    <p:cond delay="1500"/>
                                  </p:stCondLst>
                                  <p:childTnLst>
                                    <p:set>
                                      <p:cBhvr>
                                        <p:cTn id="25" dur="1" fill="hold">
                                          <p:stCondLst>
                                            <p:cond delay="0"/>
                                          </p:stCondLst>
                                        </p:cTn>
                                        <p:tgtEl>
                                          <p:spTgt spid="17"/>
                                        </p:tgtEl>
                                        <p:attrNameLst>
                                          <p:attrName>style.visibility</p:attrName>
                                        </p:attrNameLst>
                                      </p:cBhvr>
                                      <p:to>
                                        <p:strVal val="visible"/>
                                      </p:to>
                                    </p:set>
                                    <p:anim calcmode="lin" valueType="num">
                                      <p:cBhvr additive="base">
                                        <p:cTn id="26" dur="500" fill="hold"/>
                                        <p:tgtEl>
                                          <p:spTgt spid="17"/>
                                        </p:tgtEl>
                                        <p:attrNameLst>
                                          <p:attrName>ppt_x</p:attrName>
                                        </p:attrNameLst>
                                      </p:cBhvr>
                                      <p:tavLst>
                                        <p:tav tm="0">
                                          <p:val>
                                            <p:strVal val="0-#ppt_w/2"/>
                                          </p:val>
                                        </p:tav>
                                        <p:tav tm="100000">
                                          <p:val>
                                            <p:strVal val="#ppt_x"/>
                                          </p:val>
                                        </p:tav>
                                      </p:tavLst>
                                    </p:anim>
                                    <p:anim calcmode="lin" valueType="num">
                                      <p:cBhvr additive="base">
                                        <p:cTn id="27" dur="500" fill="hold"/>
                                        <p:tgtEl>
                                          <p:spTgt spid="17"/>
                                        </p:tgtEl>
                                        <p:attrNameLst>
                                          <p:attrName>ppt_y</p:attrName>
                                        </p:attrNameLst>
                                      </p:cBhvr>
                                      <p:tavLst>
                                        <p:tav tm="0">
                                          <p:val>
                                            <p:strVal val="#ppt_y"/>
                                          </p:val>
                                        </p:tav>
                                        <p:tav tm="100000">
                                          <p:val>
                                            <p:strVal val="#ppt_y"/>
                                          </p:val>
                                        </p:tav>
                                      </p:tavLst>
                                    </p:anim>
                                  </p:childTnLst>
                                </p:cTn>
                              </p:par>
                              <p:par>
                                <p:cTn id="28" presetID="2" presetClass="entr" presetSubtype="8" fill="hold" grpId="0" nodeType="withEffect">
                                  <p:stCondLst>
                                    <p:cond delay="0"/>
                                  </p:stCondLst>
                                  <p:childTnLst>
                                    <p:set>
                                      <p:cBhvr>
                                        <p:cTn id="29" dur="1" fill="hold">
                                          <p:stCondLst>
                                            <p:cond delay="0"/>
                                          </p:stCondLst>
                                        </p:cTn>
                                        <p:tgtEl>
                                          <p:spTgt spid="16"/>
                                        </p:tgtEl>
                                        <p:attrNameLst>
                                          <p:attrName>style.visibility</p:attrName>
                                        </p:attrNameLst>
                                      </p:cBhvr>
                                      <p:to>
                                        <p:strVal val="visible"/>
                                      </p:to>
                                    </p:set>
                                    <p:anim calcmode="lin" valueType="num">
                                      <p:cBhvr additive="base">
                                        <p:cTn id="30" dur="500" fill="hold"/>
                                        <p:tgtEl>
                                          <p:spTgt spid="16"/>
                                        </p:tgtEl>
                                        <p:attrNameLst>
                                          <p:attrName>ppt_x</p:attrName>
                                        </p:attrNameLst>
                                      </p:cBhvr>
                                      <p:tavLst>
                                        <p:tav tm="0">
                                          <p:val>
                                            <p:strVal val="0-#ppt_w/2"/>
                                          </p:val>
                                        </p:tav>
                                        <p:tav tm="100000">
                                          <p:val>
                                            <p:strVal val="#ppt_x"/>
                                          </p:val>
                                        </p:tav>
                                      </p:tavLst>
                                    </p:anim>
                                    <p:anim calcmode="lin" valueType="num">
                                      <p:cBhvr additive="base">
                                        <p:cTn id="31"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14" grpId="0"/>
      <p:bldP spid="17" grpId="0" animBg="1"/>
      <p:bldP spid="1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pic>
        <p:nvPicPr>
          <p:cNvPr id="164" name="Google Shape;164;p9"/>
          <p:cNvPicPr preferRelativeResize="0"/>
          <p:nvPr/>
        </p:nvPicPr>
        <p:blipFill rotWithShape="1">
          <a:blip r:embed="rId4">
            <a:alphaModFix/>
          </a:blip>
          <a:srcRect l="15285" t="10430" r="46645" b="11190"/>
          <a:stretch/>
        </p:blipFill>
        <p:spPr>
          <a:xfrm>
            <a:off x="-409647" y="1776262"/>
            <a:ext cx="5918745" cy="3808071"/>
          </a:xfrm>
          <a:prstGeom prst="rect">
            <a:avLst/>
          </a:prstGeom>
          <a:noFill/>
          <a:ln>
            <a:noFill/>
          </a:ln>
        </p:spPr>
      </p:pic>
      <p:pic>
        <p:nvPicPr>
          <p:cNvPr id="165" name="Google Shape;165;p9"/>
          <p:cNvPicPr preferRelativeResize="0"/>
          <p:nvPr/>
        </p:nvPicPr>
        <p:blipFill rotWithShape="1">
          <a:blip r:embed="rId5">
            <a:alphaModFix/>
          </a:blip>
          <a:srcRect l="18975" t="9789" r="12467"/>
          <a:stretch/>
        </p:blipFill>
        <p:spPr>
          <a:xfrm>
            <a:off x="3462256" y="4199063"/>
            <a:ext cx="2046842" cy="1899370"/>
          </a:xfrm>
          <a:prstGeom prst="rect">
            <a:avLst/>
          </a:prstGeom>
          <a:noFill/>
          <a:ln>
            <a:noFill/>
          </a:ln>
        </p:spPr>
      </p:pic>
      <p:pic>
        <p:nvPicPr>
          <p:cNvPr id="2" name="Picture 1"/>
          <p:cNvPicPr>
            <a:picLocks noChangeAspect="1"/>
          </p:cNvPicPr>
          <p:nvPr/>
        </p:nvPicPr>
        <p:blipFill>
          <a:blip r:embed="rId6"/>
          <a:stretch>
            <a:fillRect/>
          </a:stretch>
        </p:blipFill>
        <p:spPr>
          <a:xfrm>
            <a:off x="3957236" y="-68121"/>
            <a:ext cx="7659620" cy="4066384"/>
          </a:xfrm>
          <a:prstGeom prst="rect">
            <a:avLst/>
          </a:prstGeom>
        </p:spPr>
      </p:pic>
      <p:sp>
        <p:nvSpPr>
          <p:cNvPr id="5" name="PA_菱形 1"/>
          <p:cNvSpPr/>
          <p:nvPr>
            <p:custDataLst>
              <p:tags r:id="rId1"/>
            </p:custDataLst>
          </p:nvPr>
        </p:nvSpPr>
        <p:spPr>
          <a:xfrm>
            <a:off x="714411" y="1977062"/>
            <a:ext cx="3406471" cy="3406471"/>
          </a:xfrm>
          <a:prstGeom prst="diamond">
            <a:avLst/>
          </a:prstGeom>
          <a:solidFill>
            <a:srgbClr val="F3D3BC"/>
          </a:solidFill>
          <a:ln w="381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a:endParaRPr lang="zh-CN" altLang="en-US" kern="0">
              <a:solidFill>
                <a:prstClr val="white"/>
              </a:solidFill>
              <a:latin typeface="Lato Light"/>
            </a:endParaRPr>
          </a:p>
        </p:txBody>
      </p:sp>
      <p:sp>
        <p:nvSpPr>
          <p:cNvPr id="6" name="文本框 6"/>
          <p:cNvSpPr txBox="1"/>
          <p:nvPr/>
        </p:nvSpPr>
        <p:spPr>
          <a:xfrm>
            <a:off x="4120880" y="1711404"/>
            <a:ext cx="7743580" cy="1107996"/>
          </a:xfrm>
          <a:prstGeom prst="rect">
            <a:avLst/>
          </a:prstGeom>
          <a:noFill/>
        </p:spPr>
        <p:txBody>
          <a:bodyPr wrap="square" rtlCol="0">
            <a:spAutoFit/>
          </a:bodyPr>
          <a:lstStyle/>
          <a:p>
            <a:pPr algn="ctr"/>
            <a:r>
              <a:rPr lang="en-US" altLang="zh-CN" sz="6600" dirty="0">
                <a:solidFill>
                  <a:prstClr val="black"/>
                </a:solidFill>
                <a:effectLst>
                  <a:glow rad="101600">
                    <a:srgbClr val="E6B91E">
                      <a:satMod val="175000"/>
                      <a:alpha val="40000"/>
                    </a:srgbClr>
                  </a:glow>
                </a:effectLst>
                <a:latin typeface="Times New Roman" panose="02020603050405020304" pitchFamily="18" charset="0"/>
                <a:ea typeface="微软雅黑" panose="020B0503020204020204" charset="-122"/>
                <a:cs typeface="Times New Roman" panose="02020603050405020304" pitchFamily="18" charset="0"/>
              </a:rPr>
              <a:t>VẬN DỤNG</a:t>
            </a:r>
            <a:endParaRPr lang="zh-CN" altLang="en-US" sz="6600" dirty="0">
              <a:solidFill>
                <a:prstClr val="black"/>
              </a:solidFill>
              <a:effectLst>
                <a:glow rad="101600">
                  <a:srgbClr val="E6B91E">
                    <a:satMod val="175000"/>
                    <a:alpha val="40000"/>
                  </a:srgbClr>
                </a:glow>
              </a:effectLst>
              <a:latin typeface="Times New Roman" panose="02020603050405020304" pitchFamily="18" charset="0"/>
              <a:ea typeface="微软雅黑" panose="020B0503020204020204" charset="-122"/>
              <a:cs typeface="Times New Roman" panose="02020603050405020304" pitchFamily="18" charset="0"/>
            </a:endParaRPr>
          </a:p>
        </p:txBody>
      </p:sp>
      <p:sp>
        <p:nvSpPr>
          <p:cNvPr id="7" name="文本框 10"/>
          <p:cNvSpPr txBox="1"/>
          <p:nvPr/>
        </p:nvSpPr>
        <p:spPr>
          <a:xfrm>
            <a:off x="1746411" y="2819400"/>
            <a:ext cx="1342469" cy="1446550"/>
          </a:xfrm>
          <a:prstGeom prst="rect">
            <a:avLst/>
          </a:prstGeom>
          <a:noFill/>
        </p:spPr>
        <p:txBody>
          <a:bodyPr wrap="square" rtlCol="0">
            <a:spAutoFit/>
          </a:bodyPr>
          <a:lstStyle/>
          <a:p>
            <a:pPr algn="ctr"/>
            <a:r>
              <a:rPr lang="en-US" altLang="zh-CN" sz="8800" dirty="0">
                <a:solidFill>
                  <a:prstClr val="white"/>
                </a:solidFill>
                <a:latin typeface="Times New Roman" pitchFamily="18" charset="0"/>
                <a:cs typeface="Times New Roman" pitchFamily="18" charset="0"/>
              </a:rPr>
              <a:t>IV.</a:t>
            </a:r>
            <a:endParaRPr lang="zh-CN" altLang="en-US" sz="8800" dirty="0">
              <a:solidFill>
                <a:prstClr val="white"/>
              </a:solidFill>
              <a:latin typeface="Times New Roman" pitchFamily="18" charset="0"/>
              <a:cs typeface="Times New Roman" pitchFamily="18" charset="0"/>
            </a:endParaRPr>
          </a:p>
        </p:txBody>
      </p:sp>
      <p:pic>
        <p:nvPicPr>
          <p:cNvPr id="8" name="图片 2"/>
          <p:cNvPicPr>
            <a:picLocks noChangeAspect="1"/>
          </p:cNvPicPr>
          <p:nvPr/>
        </p:nvPicPr>
        <p:blipFill>
          <a:blip r:embed="rId7">
            <a:extLst>
              <a:ext uri="{28A0092B-C50C-407E-A947-70E740481C1C}">
                <a14:useLocalDpi xmlns:a14="http://schemas.microsoft.com/office/drawing/2010/main" val="0"/>
              </a:ext>
            </a:extLst>
          </a:blip>
          <a:srcRect l="50168" t="20952" r="548" b="27864"/>
          <a:stretch>
            <a:fillRect/>
          </a:stretch>
        </p:blipFill>
        <p:spPr bwMode="auto">
          <a:xfrm>
            <a:off x="5990531" y="3131615"/>
            <a:ext cx="5886450" cy="3796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85294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4"/>
                                        </p:tgtEl>
                                        <p:attrNameLst>
                                          <p:attrName>style.visibility</p:attrName>
                                        </p:attrNameLst>
                                      </p:cBhvr>
                                      <p:to>
                                        <p:strVal val="visible"/>
                                      </p:to>
                                    </p:set>
                                    <p:animEffect transition="in" filter="fade">
                                      <p:cBhvr>
                                        <p:cTn id="7" dur="500"/>
                                        <p:tgtEl>
                                          <p:spTgt spid="16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165"/>
                                        </p:tgtEl>
                                        <p:attrNameLst>
                                          <p:attrName>style.visibility</p:attrName>
                                        </p:attrNameLst>
                                      </p:cBhvr>
                                      <p:to>
                                        <p:strVal val="visible"/>
                                      </p:to>
                                    </p:set>
                                    <p:anim calcmode="lin" valueType="num">
                                      <p:cBhvr additive="base">
                                        <p:cTn id="12" dur="1000"/>
                                        <p:tgtEl>
                                          <p:spTgt spid="165"/>
                                        </p:tgtEl>
                                        <p:attrNameLst>
                                          <p:attrName>ppt_x</p:attrName>
                                        </p:attrNameLst>
                                      </p:cBhvr>
                                      <p:tavLst>
                                        <p:tav tm="0">
                                          <p:val>
                                            <p:strVal val="#ppt_x+1"/>
                                          </p:val>
                                        </p:tav>
                                        <p:tav tm="100000">
                                          <p:val>
                                            <p:strVal val="#ppt_x"/>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par>
                          <p:cTn id="19" fill="hold">
                            <p:stCondLst>
                              <p:cond delay="1500"/>
                            </p:stCondLst>
                            <p:childTnLst>
                              <p:par>
                                <p:cTn id="20" presetID="26" presetClass="emph" presetSubtype="0" fill="hold" grpId="1" nodeType="afterEffect">
                                  <p:stCondLst>
                                    <p:cond delay="0"/>
                                  </p:stCondLst>
                                  <p:childTnLst>
                                    <p:animEffect transition="out" filter="fade">
                                      <p:cBhvr>
                                        <p:cTn id="21" dur="500" tmFilter="0, 0; .2, .5; .8, .5; 1, 0"/>
                                        <p:tgtEl>
                                          <p:spTgt spid="5"/>
                                        </p:tgtEl>
                                      </p:cBhvr>
                                    </p:animEffect>
                                    <p:animScale>
                                      <p:cBhvr>
                                        <p:cTn id="22" dur="250" autoRev="1" fill="hold"/>
                                        <p:tgtEl>
                                          <p:spTgt spid="5"/>
                                        </p:tgtEl>
                                      </p:cBhvr>
                                      <p:by x="105000" y="105000"/>
                                    </p:animScale>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linds(horizontal)">
                                      <p:cBhvr>
                                        <p:cTn id="27" dur="500"/>
                                        <p:tgtEl>
                                          <p:spTgt spid="6"/>
                                        </p:tgtEl>
                                      </p:cBhvr>
                                    </p:animEffect>
                                  </p:childTnLst>
                                </p:cTn>
                              </p:par>
                            </p:childTnLst>
                          </p:cTn>
                        </p:par>
                        <p:par>
                          <p:cTn id="28" fill="hold">
                            <p:stCondLst>
                              <p:cond delay="500"/>
                            </p:stCondLst>
                            <p:childTnLst>
                              <p:par>
                                <p:cTn id="29" presetID="31" presetClass="entr" presetSubtype="0"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1000" fill="hold"/>
                                        <p:tgtEl>
                                          <p:spTgt spid="8"/>
                                        </p:tgtEl>
                                        <p:attrNameLst>
                                          <p:attrName>ppt_w</p:attrName>
                                        </p:attrNameLst>
                                      </p:cBhvr>
                                      <p:tavLst>
                                        <p:tav tm="0">
                                          <p:val>
                                            <p:fltVal val="0"/>
                                          </p:val>
                                        </p:tav>
                                        <p:tav tm="100000">
                                          <p:val>
                                            <p:strVal val="#ppt_w"/>
                                          </p:val>
                                        </p:tav>
                                      </p:tavLst>
                                    </p:anim>
                                    <p:anim calcmode="lin" valueType="num">
                                      <p:cBhvr>
                                        <p:cTn id="32" dur="1000" fill="hold"/>
                                        <p:tgtEl>
                                          <p:spTgt spid="8"/>
                                        </p:tgtEl>
                                        <p:attrNameLst>
                                          <p:attrName>ppt_h</p:attrName>
                                        </p:attrNameLst>
                                      </p:cBhvr>
                                      <p:tavLst>
                                        <p:tav tm="0">
                                          <p:val>
                                            <p:fltVal val="0"/>
                                          </p:val>
                                        </p:tav>
                                        <p:tav tm="100000">
                                          <p:val>
                                            <p:strVal val="#ppt_h"/>
                                          </p:val>
                                        </p:tav>
                                      </p:tavLst>
                                    </p:anim>
                                    <p:anim calcmode="lin" valueType="num">
                                      <p:cBhvr>
                                        <p:cTn id="33" dur="1000" fill="hold"/>
                                        <p:tgtEl>
                                          <p:spTgt spid="8"/>
                                        </p:tgtEl>
                                        <p:attrNameLst>
                                          <p:attrName>style.rotation</p:attrName>
                                        </p:attrNameLst>
                                      </p:cBhvr>
                                      <p:tavLst>
                                        <p:tav tm="0">
                                          <p:val>
                                            <p:fltVal val="90"/>
                                          </p:val>
                                        </p:tav>
                                        <p:tav tm="100000">
                                          <p:val>
                                            <p:fltVal val="0"/>
                                          </p:val>
                                        </p:tav>
                                      </p:tavLst>
                                    </p:anim>
                                    <p:animEffect transition="in" filter="fade">
                                      <p:cBhvr>
                                        <p:cTn id="34"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bldLvl="0" animBg="1"/>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936762" y="0"/>
            <a:ext cx="1255238" cy="937524"/>
          </a:xfrm>
          <a:prstGeom prst="rect">
            <a:avLst/>
          </a:prstGeom>
        </p:spPr>
      </p:pic>
      <p:grpSp>
        <p:nvGrpSpPr>
          <p:cNvPr id="7" name="Group 6"/>
          <p:cNvGrpSpPr/>
          <p:nvPr/>
        </p:nvGrpSpPr>
        <p:grpSpPr>
          <a:xfrm>
            <a:off x="1311127" y="420526"/>
            <a:ext cx="8924828" cy="4911362"/>
            <a:chOff x="-166977" y="0"/>
            <a:chExt cx="8523798" cy="5698029"/>
          </a:xfrm>
        </p:grpSpPr>
        <p:pic>
          <p:nvPicPr>
            <p:cNvPr id="5" name="Google Shape;164;p9"/>
            <p:cNvPicPr preferRelativeResize="0"/>
            <p:nvPr/>
          </p:nvPicPr>
          <p:blipFill rotWithShape="1">
            <a:blip r:embed="rId3">
              <a:alphaModFix/>
            </a:blip>
            <a:srcRect l="15285" t="10430" r="46645" b="11190"/>
            <a:stretch/>
          </p:blipFill>
          <p:spPr>
            <a:xfrm>
              <a:off x="-166977" y="0"/>
              <a:ext cx="8523798" cy="5698029"/>
            </a:xfrm>
            <a:prstGeom prst="rect">
              <a:avLst/>
            </a:prstGeom>
            <a:noFill/>
            <a:ln>
              <a:noFill/>
            </a:ln>
          </p:spPr>
        </p:pic>
        <p:pic>
          <p:nvPicPr>
            <p:cNvPr id="6" name="Google Shape;165;p9"/>
            <p:cNvPicPr preferRelativeResize="0"/>
            <p:nvPr/>
          </p:nvPicPr>
          <p:blipFill rotWithShape="1">
            <a:blip r:embed="rId4">
              <a:alphaModFix/>
            </a:blip>
            <a:srcRect l="18975" t="9789" r="12467"/>
            <a:stretch/>
          </p:blipFill>
          <p:spPr>
            <a:xfrm>
              <a:off x="3295278" y="4015409"/>
              <a:ext cx="2947731" cy="1677955"/>
            </a:xfrm>
            <a:prstGeom prst="rect">
              <a:avLst/>
            </a:prstGeom>
            <a:noFill/>
            <a:ln>
              <a:noFill/>
            </a:ln>
          </p:spPr>
        </p:pic>
      </p:grpSp>
      <p:pic>
        <p:nvPicPr>
          <p:cNvPr id="9" name="Picture 8"/>
          <p:cNvPicPr>
            <a:picLocks noChangeAspect="1"/>
          </p:cNvPicPr>
          <p:nvPr/>
        </p:nvPicPr>
        <p:blipFill>
          <a:blip r:embed="rId5"/>
          <a:stretch>
            <a:fillRect/>
          </a:stretch>
        </p:blipFill>
        <p:spPr>
          <a:xfrm>
            <a:off x="8795692" y="2481648"/>
            <a:ext cx="3853006" cy="4359018"/>
          </a:xfrm>
          <a:prstGeom prst="rect">
            <a:avLst/>
          </a:prstGeom>
        </p:spPr>
      </p:pic>
      <p:pic>
        <p:nvPicPr>
          <p:cNvPr id="11" name="图片 8" descr="6fc417983c9675ce1b60e983870aeb8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6439" y="3648269"/>
            <a:ext cx="2586805" cy="2665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p:cNvSpPr/>
          <p:nvPr/>
        </p:nvSpPr>
        <p:spPr>
          <a:xfrm>
            <a:off x="1956045" y="1609913"/>
            <a:ext cx="8083694" cy="2400657"/>
          </a:xfrm>
          <a:prstGeom prst="rect">
            <a:avLst/>
          </a:prstGeom>
        </p:spPr>
        <p:txBody>
          <a:bodyPr wrap="square">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4000" b="1" i="0" u="sng" strike="noStrike" kern="0" cap="none" spc="0" normalizeH="0" baseline="0" noProof="0" dirty="0">
                <a:ln>
                  <a:noFill/>
                </a:ln>
                <a:solidFill>
                  <a:srgbClr val="0000FF"/>
                </a:solidFill>
                <a:effectLst>
                  <a:outerShdw blurRad="38100" dist="38100" dir="2700000" algn="tl">
                    <a:srgbClr val="000000"/>
                  </a:outerShdw>
                </a:effectLst>
                <a:uLnTx/>
                <a:uFillTx/>
                <a:latin typeface="Times New Roman" panose="02020603050405020304" pitchFamily="18" charset="0"/>
                <a:cs typeface="Times New Roman" panose="02020603050405020304" pitchFamily="18" charset="0"/>
              </a:rPr>
              <a:t>TRÒ CHƠI</a:t>
            </a:r>
          </a:p>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4000" b="1" i="0" u="sng" strike="noStrike" kern="0" cap="none" spc="0" normalizeH="0" baseline="0" noProof="0" dirty="0">
              <a:ln>
                <a:noFill/>
              </a:ln>
              <a:solidFill>
                <a:srgbClr val="0000FF"/>
              </a:solidFill>
              <a:effectLst>
                <a:outerShdw blurRad="38100" dist="38100" dir="2700000" algn="tl">
                  <a:srgbClr val="000000"/>
                </a:outerShdw>
              </a:effectLst>
              <a:uLnTx/>
              <a:uFillTx/>
              <a:latin typeface="Times New Roman" panose="02020603050405020304" pitchFamily="18" charset="0"/>
              <a:cs typeface="Times New Roman" panose="02020603050405020304" pitchFamily="18" charset="0"/>
            </a:endParaRP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7000" b="1" i="0" u="none" strike="noStrike" kern="0" cap="none" spc="0" normalizeH="0" baseline="0" noProof="0" dirty="0">
                <a:ln>
                  <a:noFill/>
                </a:ln>
                <a:solidFill>
                  <a:srgbClr val="FF00FF"/>
                </a:solidFill>
                <a:effectLst/>
                <a:uLnTx/>
                <a:uFillTx/>
                <a:latin typeface="Times New Roman" panose="02020603050405020304" pitchFamily="18" charset="0"/>
                <a:cs typeface="Times New Roman" panose="02020603050405020304" pitchFamily="18" charset="0"/>
              </a:rPr>
              <a:t>“ĐOÁN Ô CHỮ”</a:t>
            </a:r>
            <a:endParaRPr kumimoji="0" lang="en-US" sz="7000" b="1" i="0" u="none" strike="noStrike" kern="0" cap="none" spc="0" normalizeH="0" baseline="0" noProof="0" dirty="0">
              <a:ln>
                <a:noFill/>
              </a:ln>
              <a:solidFill>
                <a:srgbClr val="5F5F5F"/>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7127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900" decel="100000" fill="hold"/>
                                        <p:tgtEl>
                                          <p:spTgt spid="1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936762" y="0"/>
            <a:ext cx="1255238" cy="937524"/>
          </a:xfrm>
          <a:prstGeom prst="rect">
            <a:avLst/>
          </a:prstGeom>
        </p:spPr>
      </p:pic>
      <p:pic>
        <p:nvPicPr>
          <p:cNvPr id="11" name="图片 8" descr="6fc417983c9675ce1b60e983870aeb8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6439" y="3648269"/>
            <a:ext cx="2586805" cy="2665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 name="Group 2"/>
          <p:cNvGrpSpPr>
            <a:grpSpLocks/>
          </p:cNvGrpSpPr>
          <p:nvPr/>
        </p:nvGrpSpPr>
        <p:grpSpPr bwMode="auto">
          <a:xfrm>
            <a:off x="2415165" y="1219200"/>
            <a:ext cx="7186035" cy="4324350"/>
            <a:chOff x="624" y="816"/>
            <a:chExt cx="4464" cy="2724"/>
          </a:xfrm>
        </p:grpSpPr>
        <p:graphicFrame>
          <p:nvGraphicFramePr>
            <p:cNvPr id="14" name="Object 3"/>
            <p:cNvGraphicFramePr>
              <a:graphicFrameLocks noChangeAspect="1"/>
            </p:cNvGraphicFramePr>
            <p:nvPr/>
          </p:nvGraphicFramePr>
          <p:xfrm>
            <a:off x="2064" y="2096"/>
            <a:ext cx="1632" cy="1444"/>
          </p:xfrm>
          <a:graphic>
            <a:graphicData uri="http://schemas.openxmlformats.org/presentationml/2006/ole">
              <mc:AlternateContent xmlns:mc="http://schemas.openxmlformats.org/markup-compatibility/2006">
                <mc:Choice xmlns:v="urn:schemas-microsoft-com:vml" Requires="v">
                  <p:oleObj name="Bitmap Image" r:id="rId4" imgW="1209524" imgH="1047619" progId="Paint.Picture">
                    <p:embed/>
                  </p:oleObj>
                </mc:Choice>
                <mc:Fallback>
                  <p:oleObj name="Bitmap Image" r:id="rId4" imgW="1209524" imgH="1047619" progId="Paint.Picture">
                    <p:embed/>
                    <p:pic>
                      <p:nvPicPr>
                        <p:cNvPr id="14"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64" y="2096"/>
                          <a:ext cx="1632" cy="1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5" name="Text Box 4"/>
            <p:cNvSpPr txBox="1">
              <a:spLocks noChangeArrowheads="1"/>
            </p:cNvSpPr>
            <p:nvPr/>
          </p:nvSpPr>
          <p:spPr bwMode="auto">
            <a:xfrm>
              <a:off x="624" y="816"/>
              <a:ext cx="4464" cy="1015"/>
            </a:xfrm>
            <a:prstGeom prst="rect">
              <a:avLst/>
            </a:prstGeom>
            <a:noFill/>
            <a:ln w="57150" cmpd="thickThin">
              <a:solidFill>
                <a:srgbClr val="3366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28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Ô </a:t>
              </a:r>
              <a:r>
                <a:rPr kumimoji="0" lang="en-US" altLang="en-US" sz="28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chữ</a:t>
              </a:r>
              <a:r>
                <a:rPr kumimoji="0" lang="en-US" altLang="en-US" sz="18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28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thứ</a:t>
              </a:r>
              <a:r>
                <a:rPr kumimoji="0" lang="en-US" altLang="en-US" sz="28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28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nhất</a:t>
              </a:r>
              <a:r>
                <a:rPr kumimoji="0" lang="en-US" altLang="en-US" sz="18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gồm</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7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chữ</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cái</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nói</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về</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đơn</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vị</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xã</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hội</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gồm</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cha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mẹ</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con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cái</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đôi</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khi</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có</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cả</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ông</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bà</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a:t>
              </a:r>
            </a:p>
          </p:txBody>
        </p:sp>
      </p:grpSp>
      <p:sp>
        <p:nvSpPr>
          <p:cNvPr id="16" name="Rectangle 14"/>
          <p:cNvSpPr>
            <a:spLocks noChangeArrowheads="1"/>
          </p:cNvSpPr>
          <p:nvPr/>
        </p:nvSpPr>
        <p:spPr bwMode="auto">
          <a:xfrm>
            <a:off x="6800169" y="5659437"/>
            <a:ext cx="695423" cy="609600"/>
          </a:xfrm>
          <a:prstGeom prst="rect">
            <a:avLst/>
          </a:prstGeom>
          <a:solidFill>
            <a:srgbClr val="5B9BD5"/>
          </a:soli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4800" b="1" i="0" u="none" strike="noStrike" kern="0" cap="none" spc="0" normalizeH="0" baseline="0" noProof="0">
                <a:ln>
                  <a:noFill/>
                </a:ln>
                <a:solidFill>
                  <a:srgbClr val="5F5F5F"/>
                </a:solidFill>
                <a:effectLst/>
                <a:uLnTx/>
                <a:uFillTx/>
                <a:latin typeface="Times New Roman" panose="02020603050405020304" pitchFamily="18" charset="0"/>
                <a:cs typeface="Times New Roman" panose="02020603050405020304" pitchFamily="18" charset="0"/>
              </a:rPr>
              <a:t>Ì</a:t>
            </a:r>
          </a:p>
        </p:txBody>
      </p:sp>
      <p:sp>
        <p:nvSpPr>
          <p:cNvPr id="17" name="Rectangle 16"/>
          <p:cNvSpPr>
            <a:spLocks noChangeArrowheads="1"/>
          </p:cNvSpPr>
          <p:nvPr/>
        </p:nvSpPr>
        <p:spPr bwMode="auto">
          <a:xfrm>
            <a:off x="8486192" y="5659437"/>
            <a:ext cx="685800" cy="609600"/>
          </a:xfrm>
          <a:prstGeom prst="rect">
            <a:avLst/>
          </a:prstGeom>
          <a:solidFill>
            <a:srgbClr val="5B9BD5"/>
          </a:soli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5400" b="1" i="0" u="none" strike="noStrike" kern="0" cap="none" spc="0" normalizeH="0" baseline="0" noProof="0">
                <a:ln>
                  <a:noFill/>
                </a:ln>
                <a:solidFill>
                  <a:srgbClr val="5F5F5F"/>
                </a:solidFill>
                <a:effectLst/>
                <a:uLnTx/>
                <a:uFillTx/>
                <a:latin typeface="Times New Roman" panose="02020603050405020304" pitchFamily="18" charset="0"/>
                <a:cs typeface="Times New Roman" panose="02020603050405020304" pitchFamily="18" charset="0"/>
              </a:rPr>
              <a:t>H</a:t>
            </a:r>
          </a:p>
        </p:txBody>
      </p:sp>
      <p:sp>
        <p:nvSpPr>
          <p:cNvPr id="18" name="Rectangle 17"/>
          <p:cNvSpPr>
            <a:spLocks noChangeArrowheads="1"/>
          </p:cNvSpPr>
          <p:nvPr/>
        </p:nvSpPr>
        <p:spPr bwMode="auto">
          <a:xfrm>
            <a:off x="7638369" y="5659437"/>
            <a:ext cx="695423" cy="609600"/>
          </a:xfrm>
          <a:prstGeom prst="rect">
            <a:avLst/>
          </a:prstGeom>
          <a:solidFill>
            <a:srgbClr val="5B9BD5"/>
          </a:soli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5400" b="1" i="0" u="none" strike="noStrike" kern="0" cap="none" spc="0" normalizeH="0" baseline="0" noProof="0">
                <a:ln>
                  <a:noFill/>
                </a:ln>
                <a:solidFill>
                  <a:srgbClr val="5F5F5F"/>
                </a:solidFill>
                <a:effectLst/>
                <a:uLnTx/>
                <a:uFillTx/>
                <a:latin typeface="Times New Roman" panose="02020603050405020304" pitchFamily="18" charset="0"/>
                <a:cs typeface="Times New Roman" panose="02020603050405020304" pitchFamily="18" charset="0"/>
              </a:rPr>
              <a:t>N</a:t>
            </a:r>
          </a:p>
        </p:txBody>
      </p:sp>
      <p:sp>
        <p:nvSpPr>
          <p:cNvPr id="19" name="Rectangle 18"/>
          <p:cNvSpPr>
            <a:spLocks noChangeArrowheads="1"/>
          </p:cNvSpPr>
          <p:nvPr/>
        </p:nvSpPr>
        <p:spPr bwMode="auto">
          <a:xfrm>
            <a:off x="3677038" y="5659437"/>
            <a:ext cx="618154" cy="609600"/>
          </a:xfrm>
          <a:prstGeom prst="rect">
            <a:avLst/>
          </a:prstGeom>
          <a:solidFill>
            <a:srgbClr val="5B9BD5"/>
          </a:soli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6000" b="1" i="0" u="none" strike="noStrike" kern="0" cap="none" spc="0" normalizeH="0" baseline="0" noProof="0" dirty="0">
                <a:ln>
                  <a:noFill/>
                </a:ln>
                <a:solidFill>
                  <a:srgbClr val="5F5F5F"/>
                </a:solidFill>
                <a:effectLst/>
                <a:uLnTx/>
                <a:uFillTx/>
                <a:latin typeface="Times New Roman" panose="02020603050405020304" pitchFamily="18" charset="0"/>
                <a:cs typeface="Times New Roman" panose="02020603050405020304" pitchFamily="18" charset="0"/>
              </a:rPr>
              <a:t>G</a:t>
            </a:r>
          </a:p>
        </p:txBody>
      </p:sp>
      <p:sp>
        <p:nvSpPr>
          <p:cNvPr id="20" name="Rectangle 19"/>
          <p:cNvSpPr>
            <a:spLocks noChangeArrowheads="1"/>
          </p:cNvSpPr>
          <p:nvPr/>
        </p:nvSpPr>
        <p:spPr bwMode="auto">
          <a:xfrm>
            <a:off x="4439038" y="5659437"/>
            <a:ext cx="618154" cy="609600"/>
          </a:xfrm>
          <a:prstGeom prst="rect">
            <a:avLst/>
          </a:prstGeom>
          <a:solidFill>
            <a:srgbClr val="5B9BD5"/>
          </a:soli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5400" b="1" i="0" u="none" strike="noStrike" kern="0" cap="none" spc="0" normalizeH="0" baseline="0" noProof="0">
                <a:ln>
                  <a:noFill/>
                </a:ln>
                <a:solidFill>
                  <a:srgbClr val="5F5F5F"/>
                </a:solidFill>
                <a:effectLst/>
                <a:uLnTx/>
                <a:uFillTx/>
                <a:latin typeface="Times New Roman" panose="02020603050405020304" pitchFamily="18" charset="0"/>
                <a:cs typeface="Times New Roman" panose="02020603050405020304" pitchFamily="18" charset="0"/>
              </a:rPr>
              <a:t>I</a:t>
            </a:r>
          </a:p>
        </p:txBody>
      </p:sp>
      <p:sp>
        <p:nvSpPr>
          <p:cNvPr id="21" name="Rectangle 20"/>
          <p:cNvSpPr>
            <a:spLocks noChangeArrowheads="1"/>
          </p:cNvSpPr>
          <p:nvPr/>
        </p:nvSpPr>
        <p:spPr bwMode="auto">
          <a:xfrm>
            <a:off x="5201038" y="5659437"/>
            <a:ext cx="618154" cy="609600"/>
          </a:xfrm>
          <a:prstGeom prst="rect">
            <a:avLst/>
          </a:prstGeom>
          <a:solidFill>
            <a:srgbClr val="5B9BD5"/>
          </a:soli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5400" b="1" i="0" u="none" strike="noStrike" kern="0" cap="none" spc="0" normalizeH="0" baseline="0" noProof="0">
                <a:ln>
                  <a:noFill/>
                </a:ln>
                <a:solidFill>
                  <a:srgbClr val="5F5F5F"/>
                </a:solidFill>
                <a:effectLst/>
                <a:uLnTx/>
                <a:uFillTx/>
                <a:latin typeface="Times New Roman" panose="02020603050405020304" pitchFamily="18" charset="0"/>
                <a:cs typeface="Times New Roman" panose="02020603050405020304" pitchFamily="18" charset="0"/>
              </a:rPr>
              <a:t>A</a:t>
            </a:r>
          </a:p>
        </p:txBody>
      </p:sp>
      <p:sp>
        <p:nvSpPr>
          <p:cNvPr id="22" name="Rectangle 21"/>
          <p:cNvSpPr>
            <a:spLocks noChangeArrowheads="1"/>
          </p:cNvSpPr>
          <p:nvPr/>
        </p:nvSpPr>
        <p:spPr bwMode="auto">
          <a:xfrm>
            <a:off x="5961969" y="5659437"/>
            <a:ext cx="695423" cy="609600"/>
          </a:xfrm>
          <a:prstGeom prst="rect">
            <a:avLst/>
          </a:prstGeom>
          <a:solidFill>
            <a:srgbClr val="5B9BD5"/>
          </a:soli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5400" b="1" i="0" u="none" strike="noStrike" kern="0" cap="none" spc="0" normalizeH="0" baseline="0" noProof="0">
                <a:ln>
                  <a:noFill/>
                </a:ln>
                <a:solidFill>
                  <a:srgbClr val="5F5F5F"/>
                </a:solidFill>
                <a:effectLst/>
                <a:uLnTx/>
                <a:uFillTx/>
                <a:latin typeface="Times New Roman" panose="02020603050405020304" pitchFamily="18" charset="0"/>
                <a:cs typeface="Times New Roman" panose="02020603050405020304" pitchFamily="18" charset="0"/>
              </a:rPr>
              <a:t>Đ</a:t>
            </a:r>
          </a:p>
        </p:txBody>
      </p:sp>
      <p:pic>
        <p:nvPicPr>
          <p:cNvPr id="23" name="Picture 22"/>
          <p:cNvPicPr>
            <a:picLocks noChangeAspect="1"/>
          </p:cNvPicPr>
          <p:nvPr/>
        </p:nvPicPr>
        <p:blipFill>
          <a:blip r:embed="rId6"/>
          <a:stretch>
            <a:fillRect/>
          </a:stretch>
        </p:blipFill>
        <p:spPr>
          <a:xfrm>
            <a:off x="8621486" y="2217866"/>
            <a:ext cx="3907069" cy="4359018"/>
          </a:xfrm>
          <a:prstGeom prst="rect">
            <a:avLst/>
          </a:prstGeom>
        </p:spPr>
      </p:pic>
    </p:spTree>
    <p:extLst>
      <p:ext uri="{BB962C8B-B14F-4D97-AF65-F5344CB8AC3E}">
        <p14:creationId xmlns:p14="http://schemas.microsoft.com/office/powerpoint/2010/main" val="3729175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900" decel="100000" fill="hold"/>
                                        <p:tgtEl>
                                          <p:spTgt spid="1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2" presetClass="entr" presetSubtype="4"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slide(fromBottom)">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8795692" y="2481648"/>
            <a:ext cx="3853006" cy="4359018"/>
          </a:xfrm>
          <a:prstGeom prst="rect">
            <a:avLst/>
          </a:prstGeom>
        </p:spPr>
      </p:pic>
      <p:pic>
        <p:nvPicPr>
          <p:cNvPr id="11" name="图片 8" descr="6fc417983c9675ce1b60e983870aeb8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6439" y="3648269"/>
            <a:ext cx="2586805" cy="2665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 name="Group 10"/>
          <p:cNvGrpSpPr>
            <a:grpSpLocks/>
          </p:cNvGrpSpPr>
          <p:nvPr/>
        </p:nvGrpSpPr>
        <p:grpSpPr bwMode="auto">
          <a:xfrm>
            <a:off x="2304059" y="355415"/>
            <a:ext cx="7086600" cy="4953000"/>
            <a:chOff x="672" y="720"/>
            <a:chExt cx="4464" cy="3120"/>
          </a:xfrm>
        </p:grpSpPr>
        <p:graphicFrame>
          <p:nvGraphicFramePr>
            <p:cNvPr id="14" name="Object 2"/>
            <p:cNvGraphicFramePr>
              <a:graphicFrameLocks noChangeAspect="1"/>
            </p:cNvGraphicFramePr>
            <p:nvPr/>
          </p:nvGraphicFramePr>
          <p:xfrm>
            <a:off x="2400" y="2016"/>
            <a:ext cx="1152" cy="1824"/>
          </p:xfrm>
          <a:graphic>
            <a:graphicData uri="http://schemas.openxmlformats.org/presentationml/2006/ole">
              <mc:AlternateContent xmlns:mc="http://schemas.openxmlformats.org/markup-compatibility/2006">
                <mc:Choice xmlns:v="urn:schemas-microsoft-com:vml" Requires="v">
                  <p:oleObj name="Bitmap Image" r:id="rId4" imgW="1000000" imgH="1428949" progId="PBrush">
                    <p:embed/>
                  </p:oleObj>
                </mc:Choice>
                <mc:Fallback>
                  <p:oleObj name="Bitmap Image" r:id="rId4" imgW="1000000" imgH="1428949" progId="PBrush">
                    <p:embed/>
                    <p:pic>
                      <p:nvPicPr>
                        <p:cNvPr id="14"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00" y="2016"/>
                          <a:ext cx="1152" cy="1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5" name="Text Box 9"/>
            <p:cNvSpPr txBox="1">
              <a:spLocks noChangeArrowheads="1"/>
            </p:cNvSpPr>
            <p:nvPr/>
          </p:nvSpPr>
          <p:spPr bwMode="auto">
            <a:xfrm>
              <a:off x="672" y="720"/>
              <a:ext cx="4464" cy="958"/>
            </a:xfrm>
            <a:prstGeom prst="rect">
              <a:avLst/>
            </a:prstGeom>
            <a:noFill/>
            <a:ln w="57150" cmpd="thickThin">
              <a:solidFill>
                <a:srgbClr val="3366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30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Ô </a:t>
              </a:r>
              <a:r>
                <a:rPr kumimoji="0" lang="en-US" altLang="en-US" sz="30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thứ</a:t>
              </a:r>
              <a:r>
                <a:rPr kumimoji="0" lang="en-US" altLang="en-US" sz="30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hai</a:t>
              </a:r>
              <a:r>
                <a:rPr kumimoji="0" lang="en-US" altLang="en-US" sz="30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gồm</a:t>
              </a:r>
              <a:r>
                <a:rPr kumimoji="0" lang="en-US" altLang="en-US" sz="30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6 </a:t>
              </a:r>
              <a:r>
                <a:rPr kumimoji="0" lang="en-US" altLang="en-US" sz="30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chữ</a:t>
              </a:r>
              <a:r>
                <a:rPr kumimoji="0" lang="en-US" altLang="en-US" sz="30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cái</a:t>
              </a:r>
              <a:r>
                <a:rPr kumimoji="0" lang="en-US" altLang="en-US" sz="30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có</a:t>
              </a:r>
              <a:r>
                <a:rPr kumimoji="0" lang="en-US" altLang="en-US" sz="30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nội</a:t>
              </a:r>
              <a:r>
                <a:rPr kumimoji="0" lang="en-US" altLang="en-US" sz="30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dung: Chỉ </a:t>
              </a:r>
              <a:r>
                <a:rPr kumimoji="0" lang="en-US" altLang="en-US" sz="30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toàn</a:t>
              </a:r>
              <a:r>
                <a:rPr kumimoji="0" lang="en-US" altLang="en-US" sz="30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thể</a:t>
              </a:r>
              <a:r>
                <a:rPr kumimoji="0" lang="en-US" altLang="en-US" sz="30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nói</a:t>
              </a:r>
              <a:r>
                <a:rPr kumimoji="0" lang="en-US" altLang="en-US" sz="30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chung</a:t>
              </a:r>
              <a:r>
                <a:rPr kumimoji="0" lang="en-US" altLang="en-US" sz="30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những</a:t>
              </a:r>
              <a:r>
                <a:rPr kumimoji="0" lang="en-US" altLang="en-US" sz="30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người</a:t>
              </a:r>
              <a:r>
                <a:rPr kumimoji="0" lang="en-US" altLang="en-US" sz="30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cùng</a:t>
              </a:r>
              <a:r>
                <a:rPr kumimoji="0" lang="en-US" altLang="en-US" sz="30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huyết</a:t>
              </a:r>
              <a:r>
                <a:rPr kumimoji="0" lang="en-US" altLang="en-US" sz="30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thống</a:t>
              </a:r>
              <a:r>
                <a:rPr kumimoji="0" lang="en-US" altLang="en-US" sz="30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làm</a:t>
              </a:r>
              <a:r>
                <a:rPr kumimoji="0" lang="en-US" altLang="en-US" sz="30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thành</a:t>
              </a:r>
              <a:r>
                <a:rPr kumimoji="0" lang="en-US" altLang="en-US" sz="30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các</a:t>
              </a:r>
              <a:r>
                <a:rPr kumimoji="0" lang="en-US" altLang="en-US" sz="30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thế</a:t>
              </a:r>
              <a:r>
                <a:rPr kumimoji="0" lang="en-US" altLang="en-US" sz="30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hệ</a:t>
              </a:r>
              <a:r>
                <a:rPr kumimoji="0" lang="en-US" altLang="en-US" sz="30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nối</a:t>
              </a:r>
              <a:r>
                <a:rPr kumimoji="0" lang="en-US" altLang="en-US" sz="30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tiếp</a:t>
              </a:r>
              <a:endParaRPr kumimoji="0" lang="en-US" altLang="en-US" sz="30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endParaRPr>
            </a:p>
          </p:txBody>
        </p:sp>
      </p:grpSp>
      <p:sp>
        <p:nvSpPr>
          <p:cNvPr id="16" name="Rectangle 6"/>
          <p:cNvSpPr>
            <a:spLocks noChangeArrowheads="1"/>
          </p:cNvSpPr>
          <p:nvPr/>
        </p:nvSpPr>
        <p:spPr bwMode="auto">
          <a:xfrm>
            <a:off x="7241332" y="5702559"/>
            <a:ext cx="685800" cy="609600"/>
          </a:xfrm>
          <a:prstGeom prst="rect">
            <a:avLst/>
          </a:prstGeom>
          <a:solidFill>
            <a:srgbClr val="1D9BB8"/>
          </a:solidFill>
          <a:ln w="9525">
            <a:solidFill>
              <a:srgbClr val="5F5F5F"/>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5400" b="0" i="0" u="none" strike="noStrike" kern="0" cap="none" spc="0" normalizeH="0" baseline="0" noProof="0">
                <a:ln>
                  <a:noFill/>
                </a:ln>
                <a:solidFill>
                  <a:srgbClr val="000099"/>
                </a:solidFill>
                <a:effectLst/>
                <a:uLnTx/>
                <a:uFillTx/>
                <a:latin typeface=".VnTimeH" panose="020B7200000000000000" pitchFamily="34" charset="0"/>
              </a:rPr>
              <a:t>H</a:t>
            </a:r>
          </a:p>
        </p:txBody>
      </p:sp>
      <p:sp>
        <p:nvSpPr>
          <p:cNvPr id="17" name="Rectangle 7"/>
          <p:cNvSpPr>
            <a:spLocks noChangeArrowheads="1"/>
          </p:cNvSpPr>
          <p:nvPr/>
        </p:nvSpPr>
        <p:spPr bwMode="auto">
          <a:xfrm>
            <a:off x="8066314" y="5702559"/>
            <a:ext cx="609600" cy="609600"/>
          </a:xfrm>
          <a:prstGeom prst="rect">
            <a:avLst/>
          </a:prstGeom>
          <a:solidFill>
            <a:srgbClr val="1D9BB8"/>
          </a:solidFill>
          <a:ln w="9525">
            <a:solidFill>
              <a:srgbClr val="5F5F5F"/>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lang="en-US" altLang="en-US" sz="5400" kern="0" dirty="0">
                <a:solidFill>
                  <a:srgbClr val="000099"/>
                </a:solidFill>
                <a:latin typeface=".VnTimeH" panose="020B7200000000000000" pitchFamily="34" charset="0"/>
              </a:rPr>
              <a:t>o</a:t>
            </a:r>
            <a:endParaRPr kumimoji="0" lang="en-US" altLang="en-US" sz="5400" b="0" i="0" u="none" strike="noStrike" kern="0" cap="none" spc="0" normalizeH="0" baseline="0" noProof="0" dirty="0">
              <a:ln>
                <a:noFill/>
              </a:ln>
              <a:solidFill>
                <a:srgbClr val="000099"/>
              </a:solidFill>
              <a:effectLst/>
              <a:uLnTx/>
              <a:uFillTx/>
              <a:latin typeface=".VnTimeH" panose="020B7200000000000000" pitchFamily="34" charset="0"/>
            </a:endParaRPr>
          </a:p>
        </p:txBody>
      </p:sp>
      <p:sp>
        <p:nvSpPr>
          <p:cNvPr id="18" name="Rectangle 8"/>
          <p:cNvSpPr>
            <a:spLocks noChangeArrowheads="1"/>
          </p:cNvSpPr>
          <p:nvPr/>
        </p:nvSpPr>
        <p:spPr bwMode="auto">
          <a:xfrm>
            <a:off x="4040932" y="5702559"/>
            <a:ext cx="609600" cy="609600"/>
          </a:xfrm>
          <a:prstGeom prst="rect">
            <a:avLst/>
          </a:prstGeom>
          <a:solidFill>
            <a:srgbClr val="1D9BB8"/>
          </a:solidFill>
          <a:ln w="9525">
            <a:solidFill>
              <a:srgbClr val="5F5F5F"/>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5400" b="0" i="0" u="none" strike="noStrike" kern="0" cap="none" spc="0" normalizeH="0" baseline="0" noProof="0">
                <a:ln>
                  <a:noFill/>
                </a:ln>
                <a:solidFill>
                  <a:srgbClr val="000099"/>
                </a:solidFill>
                <a:effectLst/>
                <a:uLnTx/>
                <a:uFillTx/>
                <a:latin typeface=".VnTimeH" panose="020B7200000000000000" pitchFamily="34" charset="0"/>
              </a:rPr>
              <a:t>D</a:t>
            </a:r>
          </a:p>
        </p:txBody>
      </p:sp>
      <p:sp>
        <p:nvSpPr>
          <p:cNvPr id="19" name="Rectangle 10"/>
          <p:cNvSpPr>
            <a:spLocks noChangeArrowheads="1"/>
          </p:cNvSpPr>
          <p:nvPr/>
        </p:nvSpPr>
        <p:spPr bwMode="auto">
          <a:xfrm>
            <a:off x="5641132" y="5702559"/>
            <a:ext cx="609600" cy="609600"/>
          </a:xfrm>
          <a:prstGeom prst="rect">
            <a:avLst/>
          </a:prstGeom>
          <a:solidFill>
            <a:srgbClr val="1D9BB8"/>
          </a:solidFill>
          <a:ln w="9525">
            <a:solidFill>
              <a:srgbClr val="5F5F5F"/>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5400" b="0" i="0" u="none" strike="noStrike" kern="0" cap="none" spc="0" normalizeH="0" baseline="0" noProof="0">
                <a:ln>
                  <a:noFill/>
                </a:ln>
                <a:solidFill>
                  <a:srgbClr val="000099"/>
                </a:solidFill>
                <a:effectLst/>
                <a:uLnTx/>
                <a:uFillTx/>
                <a:latin typeface=".VnTimeH" panose="020B7200000000000000" pitchFamily="34" charset="0"/>
              </a:rPr>
              <a:t>N</a:t>
            </a:r>
          </a:p>
        </p:txBody>
      </p:sp>
      <p:sp>
        <p:nvSpPr>
          <p:cNvPr id="20" name="Rectangle 11"/>
          <p:cNvSpPr>
            <a:spLocks noChangeArrowheads="1"/>
          </p:cNvSpPr>
          <p:nvPr/>
        </p:nvSpPr>
        <p:spPr bwMode="auto">
          <a:xfrm>
            <a:off x="6403132" y="5702559"/>
            <a:ext cx="685800" cy="609600"/>
          </a:xfrm>
          <a:prstGeom prst="rect">
            <a:avLst/>
          </a:prstGeom>
          <a:solidFill>
            <a:srgbClr val="1D9BB8"/>
          </a:solidFill>
          <a:ln w="9525">
            <a:solidFill>
              <a:srgbClr val="5F5F5F"/>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5400" b="0" i="0" u="none" strike="noStrike" kern="0" cap="none" spc="0" normalizeH="0" baseline="0" noProof="0">
                <a:ln>
                  <a:noFill/>
                </a:ln>
                <a:solidFill>
                  <a:srgbClr val="000099"/>
                </a:solidFill>
                <a:effectLst/>
                <a:uLnTx/>
                <a:uFillTx/>
                <a:latin typeface=".VnTimeH" panose="020B7200000000000000" pitchFamily="34" charset="0"/>
              </a:rPr>
              <a:t>G</a:t>
            </a:r>
          </a:p>
        </p:txBody>
      </p:sp>
      <p:sp>
        <p:nvSpPr>
          <p:cNvPr id="21" name="Rectangle 12"/>
          <p:cNvSpPr>
            <a:spLocks noChangeArrowheads="1"/>
          </p:cNvSpPr>
          <p:nvPr/>
        </p:nvSpPr>
        <p:spPr bwMode="auto">
          <a:xfrm>
            <a:off x="4789714" y="5702559"/>
            <a:ext cx="609600" cy="609600"/>
          </a:xfrm>
          <a:prstGeom prst="rect">
            <a:avLst/>
          </a:prstGeom>
          <a:solidFill>
            <a:srgbClr val="1D9BB8"/>
          </a:solidFill>
          <a:ln w="9525">
            <a:solidFill>
              <a:srgbClr val="5F5F5F"/>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lang="en-US" altLang="en-US" sz="7200" kern="0" dirty="0">
                <a:solidFill>
                  <a:srgbClr val="000099"/>
                </a:solidFill>
                <a:latin typeface=".VnTimeH" panose="020B7200000000000000" pitchFamily="34" charset="0"/>
              </a:rPr>
              <a:t>o</a:t>
            </a:r>
            <a:endParaRPr kumimoji="0" lang="en-US" altLang="en-US" sz="7200" b="0" i="0" u="none" strike="noStrike" kern="0" cap="none" spc="0" normalizeH="0" baseline="0" noProof="0" dirty="0">
              <a:ln>
                <a:noFill/>
              </a:ln>
              <a:solidFill>
                <a:srgbClr val="000099"/>
              </a:solidFill>
              <a:effectLst/>
              <a:uLnTx/>
              <a:uFillTx/>
              <a:latin typeface=".VnTimeH" panose="020B7200000000000000" pitchFamily="34" charset="0"/>
            </a:endParaRPr>
          </a:p>
        </p:txBody>
      </p:sp>
    </p:spTree>
    <p:extLst>
      <p:ext uri="{BB962C8B-B14F-4D97-AF65-F5344CB8AC3E}">
        <p14:creationId xmlns:p14="http://schemas.microsoft.com/office/powerpoint/2010/main" val="991407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900" decel="100000" fill="hold"/>
                                        <p:tgtEl>
                                          <p:spTgt spid="1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9"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p:cTn id="15" dur="1000" fill="hold"/>
                                        <p:tgtEl>
                                          <p:spTgt spid="13"/>
                                        </p:tgtEl>
                                        <p:attrNameLst>
                                          <p:attrName>ppt_x</p:attrName>
                                        </p:attrNameLst>
                                      </p:cBhvr>
                                      <p:tavLst>
                                        <p:tav tm="0">
                                          <p:val>
                                            <p:strVal val="#ppt_x-.2"/>
                                          </p:val>
                                        </p:tav>
                                        <p:tav tm="100000">
                                          <p:val>
                                            <p:strVal val="#ppt_x"/>
                                          </p:val>
                                        </p:tav>
                                      </p:tavLst>
                                    </p:anim>
                                    <p:anim calcmode="lin" valueType="num">
                                      <p:cBhvr>
                                        <p:cTn id="16" dur="1000" fill="hold"/>
                                        <p:tgtEl>
                                          <p:spTgt spid="13"/>
                                        </p:tgtEl>
                                        <p:attrNameLst>
                                          <p:attrName>ppt_y</p:attrName>
                                        </p:attrNameLst>
                                      </p:cBhvr>
                                      <p:tavLst>
                                        <p:tav tm="0">
                                          <p:val>
                                            <p:strVal val="#ppt_y"/>
                                          </p:val>
                                        </p:tav>
                                        <p:tav tm="100000">
                                          <p:val>
                                            <p:strVal val="#ppt_y"/>
                                          </p:val>
                                        </p:tav>
                                      </p:tavLst>
                                    </p:anim>
                                    <p:animEffect transition="in" filter="wipe(right)" prLst="gradientSize: 0.1">
                                      <p:cBhvr>
                                        <p:cTn id="1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8" descr="6fc417983c9675ce1b60e983870aeb8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553" y="5163159"/>
            <a:ext cx="2586805" cy="1677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71805"/>
            <a:ext cx="5747658" cy="4075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3"/>
          <p:cNvSpPr>
            <a:spLocks noChangeArrowheads="1"/>
          </p:cNvSpPr>
          <p:nvPr/>
        </p:nvSpPr>
        <p:spPr bwMode="auto">
          <a:xfrm>
            <a:off x="184553" y="4566600"/>
            <a:ext cx="5747658" cy="590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35000"/>
              </a:lnSpc>
              <a:spcBef>
                <a:spcPct val="0"/>
              </a:spcBef>
              <a:spcAft>
                <a:spcPct val="0"/>
              </a:spcAft>
              <a:buFontTx/>
              <a:buNone/>
            </a:pPr>
            <a:r>
              <a:rPr lang="en-US" altLang="en-US" sz="2400" b="1" dirty="0" err="1">
                <a:solidFill>
                  <a:srgbClr val="FF0000"/>
                </a:solidFill>
                <a:latin typeface="Times New Roman" panose="02020603050405020304" pitchFamily="18" charset="0"/>
              </a:rPr>
              <a:t>Gia</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đình</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nhà</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giáo</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nhân</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dân</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Nguyễn</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Lân</a:t>
            </a:r>
            <a:endParaRPr lang="en-US" altLang="en-US" sz="2400" b="1" dirty="0">
              <a:solidFill>
                <a:srgbClr val="FF0000"/>
              </a:solidFill>
              <a:latin typeface="Times New Roman" panose="02020603050405020304" pitchFamily="18" charset="0"/>
            </a:endParaRPr>
          </a:p>
        </p:txBody>
      </p:sp>
      <p:pic>
        <p:nvPicPr>
          <p:cNvPr id="15" name="Picture 2" descr="i-gia-nh-nh-gio-s-tn-tht-tng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95527" y="2090058"/>
            <a:ext cx="5719667" cy="4075626"/>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3"/>
          <p:cNvSpPr>
            <a:spLocks noChangeArrowheads="1"/>
          </p:cNvSpPr>
          <p:nvPr/>
        </p:nvSpPr>
        <p:spPr bwMode="auto">
          <a:xfrm>
            <a:off x="7100593" y="6116638"/>
            <a:ext cx="5747658" cy="538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35000"/>
              </a:lnSpc>
              <a:spcBef>
                <a:spcPct val="0"/>
              </a:spcBef>
              <a:spcAft>
                <a:spcPct val="0"/>
              </a:spcAft>
              <a:buFontTx/>
              <a:buNone/>
            </a:pPr>
            <a:r>
              <a:rPr lang="en-US" altLang="en-US" sz="2400" b="1" dirty="0" err="1">
                <a:solidFill>
                  <a:srgbClr val="FF0000"/>
                </a:solidFill>
                <a:latin typeface="Times New Roman" panose="02020603050405020304" pitchFamily="18" charset="0"/>
              </a:rPr>
              <a:t>Gia</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đình</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giáo</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sư</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Tôn</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Thất</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Tùng</a:t>
            </a:r>
            <a:endParaRPr lang="en-US" altLang="en-US" sz="2400" b="1" dirty="0">
              <a:solidFill>
                <a:srgbClr val="FF0000"/>
              </a:solidFill>
              <a:latin typeface="Times New Roman" panose="02020603050405020304" pitchFamily="18" charset="0"/>
            </a:endParaRPr>
          </a:p>
        </p:txBody>
      </p:sp>
    </p:spTree>
    <p:extLst>
      <p:ext uri="{BB962C8B-B14F-4D97-AF65-F5344CB8AC3E}">
        <p14:creationId xmlns:p14="http://schemas.microsoft.com/office/powerpoint/2010/main" val="3801980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900" decel="100000" fill="hold"/>
                                        <p:tgtEl>
                                          <p:spTgt spid="1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par>
                                <p:cTn id="11" presetID="29"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1000" fill="hold"/>
                                        <p:tgtEl>
                                          <p:spTgt spid="13"/>
                                        </p:tgtEl>
                                        <p:attrNameLst>
                                          <p:attrName>ppt_x</p:attrName>
                                        </p:attrNameLst>
                                      </p:cBhvr>
                                      <p:tavLst>
                                        <p:tav tm="0">
                                          <p:val>
                                            <p:strVal val="#ppt_x-.2"/>
                                          </p:val>
                                        </p:tav>
                                        <p:tav tm="100000">
                                          <p:val>
                                            <p:strVal val="#ppt_x"/>
                                          </p:val>
                                        </p:tav>
                                      </p:tavLst>
                                    </p:anim>
                                    <p:anim calcmode="lin" valueType="num">
                                      <p:cBhvr>
                                        <p:cTn id="14" dur="1000" fill="hold"/>
                                        <p:tgtEl>
                                          <p:spTgt spid="13"/>
                                        </p:tgtEl>
                                        <p:attrNameLst>
                                          <p:attrName>ppt_y</p:attrName>
                                        </p:attrNameLst>
                                      </p:cBhvr>
                                      <p:tavLst>
                                        <p:tav tm="0">
                                          <p:val>
                                            <p:strVal val="#ppt_y"/>
                                          </p:val>
                                        </p:tav>
                                        <p:tav tm="100000">
                                          <p:val>
                                            <p:strVal val="#ppt_y"/>
                                          </p:val>
                                        </p:tav>
                                      </p:tavLst>
                                    </p:anim>
                                    <p:animEffect transition="in" filter="wipe(right)" prLst="gradientSize: 0.1">
                                      <p:cBhvr>
                                        <p:cTn id="15"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22858PICdbgea5Gz679dY_PIC2018.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065404" y="107392"/>
            <a:ext cx="2506824"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图片 8" descr="6fc417983c9675ce1b60e983870aeb8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3972" y="-214960"/>
            <a:ext cx="2128210" cy="1367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图片 1"/>
          <p:cNvPicPr>
            <a:picLocks noChangeAspect="1"/>
          </p:cNvPicPr>
          <p:nvPr/>
        </p:nvPicPr>
        <p:blipFill rotWithShape="1">
          <a:blip r:embed="rId4" cstate="print">
            <a:extLst>
              <a:ext uri="{28A0092B-C50C-407E-A947-70E740481C1C}">
                <a14:useLocalDpi xmlns:a14="http://schemas.microsoft.com/office/drawing/2010/main" val="0"/>
              </a:ext>
            </a:extLst>
          </a:blip>
          <a:srcRect l="32760" r="8347"/>
          <a:stretch>
            <a:fillRect/>
          </a:stretch>
        </p:blipFill>
        <p:spPr>
          <a:xfrm flipH="1">
            <a:off x="10580913" y="4737872"/>
            <a:ext cx="1848715" cy="2158894"/>
          </a:xfrm>
          <a:prstGeom prst="rect">
            <a:avLst/>
          </a:prstGeom>
        </p:spPr>
      </p:pic>
      <p:sp>
        <p:nvSpPr>
          <p:cNvPr id="16" name="AutoShape 3"/>
          <p:cNvSpPr>
            <a:spLocks noChangeArrowheads="1"/>
          </p:cNvSpPr>
          <p:nvPr/>
        </p:nvSpPr>
        <p:spPr bwMode="gray">
          <a:xfrm>
            <a:off x="4088713" y="301623"/>
            <a:ext cx="5378450" cy="574675"/>
          </a:xfrm>
          <a:prstGeom prst="roundRect">
            <a:avLst>
              <a:gd name="adj" fmla="val 50000"/>
            </a:avLst>
          </a:prstGeom>
          <a:solidFill>
            <a:srgbClr val="FF0000"/>
          </a:solidFill>
          <a:ln>
            <a:noFill/>
          </a:ln>
          <a:effectLst>
            <a:outerShdw dist="63500" dir="3187806" algn="ctr" rotWithShape="0">
              <a:srgbClr val="001D3A"/>
            </a:outerShdw>
          </a:effectLst>
          <a:extLst>
            <a:ext uri="{91240B29-F687-4F45-9708-019B960494DF}">
              <a14:hiddenLine xmlns:a14="http://schemas.microsoft.com/office/drawing/2010/main" w="38100" algn="ctr">
                <a:solidFill>
                  <a:srgbClr val="000000"/>
                </a:solidFill>
                <a:round/>
                <a:headEnd/>
                <a:tailEnd/>
              </a14:hiddenLine>
            </a:ext>
          </a:extLst>
        </p:spPr>
        <p:txBody>
          <a:bodyPr wrap="none" anchor="ct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gn="ctr" fontAlgn="base">
              <a:spcBef>
                <a:spcPct val="20000"/>
              </a:spcBef>
              <a:spcAft>
                <a:spcPct val="20000"/>
              </a:spcAft>
            </a:pPr>
            <a:r>
              <a:rPr lang="en-US" altLang="en-US" b="1" dirty="0">
                <a:solidFill>
                  <a:srgbClr val="FFFF00"/>
                </a:solidFill>
                <a:latin typeface="Times New Roman" panose="02020603050405020304" pitchFamily="18" charset="0"/>
                <a:cs typeface="Times New Roman" panose="02020603050405020304" pitchFamily="18" charset="0"/>
              </a:rPr>
              <a:t>HOẠT ĐỘNG DỰ ÁN</a:t>
            </a:r>
          </a:p>
        </p:txBody>
      </p:sp>
      <p:sp>
        <p:nvSpPr>
          <p:cNvPr id="17" name="Right Brace 16"/>
          <p:cNvSpPr/>
          <p:nvPr/>
        </p:nvSpPr>
        <p:spPr>
          <a:xfrm>
            <a:off x="6926687" y="1608767"/>
            <a:ext cx="586853" cy="5287999"/>
          </a:xfrm>
          <a:prstGeom prst="rightBrace">
            <a:avLst/>
          </a:prstGeom>
          <a:noFill/>
          <a:ln w="57150" cap="flat" cmpd="sng" algn="ctr">
            <a:solidFill>
              <a:srgbClr val="1D9BB8"/>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F5F5F"/>
              </a:solidFill>
              <a:effectLst/>
              <a:uLnTx/>
              <a:uFillTx/>
              <a:latin typeface="Lato Light"/>
              <a:ea typeface="+mn-ea"/>
              <a:cs typeface="+mn-cs"/>
            </a:endParaRPr>
          </a:p>
        </p:txBody>
      </p:sp>
      <p:sp>
        <p:nvSpPr>
          <p:cNvPr id="18" name="Rectangle 1"/>
          <p:cNvSpPr>
            <a:spLocks noChangeArrowheads="1"/>
          </p:cNvSpPr>
          <p:nvPr/>
        </p:nvSpPr>
        <p:spPr bwMode="auto">
          <a:xfrm>
            <a:off x="7220113" y="2044005"/>
            <a:ext cx="4350645" cy="138499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eaLnBrk="0" fontAlgn="base" hangingPunct="0">
              <a:spcBef>
                <a:spcPct val="0"/>
              </a:spcBef>
              <a:spcAft>
                <a:spcPct val="0"/>
              </a:spcAft>
            </a:pPr>
            <a:r>
              <a:rPr lang="en-US" sz="2800" dirty="0">
                <a:solidFill>
                  <a:srgbClr val="0000FF"/>
                </a:solidFill>
                <a:latin typeface="Times New Roman" panose="02020603050405020304" pitchFamily="18" charset="0"/>
                <a:ea typeface="Calibri" pitchFamily="34" charset="0"/>
                <a:cs typeface="Times New Roman" panose="02020603050405020304" pitchFamily="18" charset="0"/>
                <a:sym typeface="Wingdings" pitchFamily="2" charset="2"/>
              </a:rPr>
              <a:t> </a:t>
            </a:r>
            <a:r>
              <a:rPr lang="vi-VN" sz="2800" dirty="0">
                <a:solidFill>
                  <a:srgbClr val="0000FF"/>
                </a:solidFill>
                <a:latin typeface="Times New Roman" panose="02020603050405020304" pitchFamily="18" charset="0"/>
                <a:cs typeface="Times New Roman" panose="02020603050405020304" pitchFamily="18" charset="0"/>
              </a:rPr>
              <a:t>Thông qua bài viết; làm báo ảnh; làm áp phích hoặc làm </a:t>
            </a:r>
            <a:r>
              <a:rPr lang="en-US" sz="2800" dirty="0">
                <a:solidFill>
                  <a:srgbClr val="0000FF"/>
                </a:solidFill>
                <a:latin typeface="Times New Roman" panose="02020603050405020304" pitchFamily="18" charset="0"/>
                <a:cs typeface="Times New Roman" panose="02020603050405020304" pitchFamily="18" charset="0"/>
              </a:rPr>
              <a:t>video;...</a:t>
            </a:r>
            <a:endParaRPr lang="en-US" sz="2800" dirty="0">
              <a:solidFill>
                <a:srgbClr val="0000FF"/>
              </a:solidFill>
              <a:latin typeface="Times New Roman" panose="02020603050405020304" pitchFamily="18" charset="0"/>
              <a:ea typeface="Calibri" pitchFamily="34" charset="0"/>
              <a:cs typeface="Times New Roman" panose="02020603050405020304" pitchFamily="18" charset="0"/>
            </a:endParaRPr>
          </a:p>
        </p:txBody>
      </p:sp>
      <p:sp>
        <p:nvSpPr>
          <p:cNvPr id="19" name="Rectangle 1"/>
          <p:cNvSpPr>
            <a:spLocks noChangeArrowheads="1"/>
          </p:cNvSpPr>
          <p:nvPr/>
        </p:nvSpPr>
        <p:spPr bwMode="auto">
          <a:xfrm>
            <a:off x="7513540" y="3961559"/>
            <a:ext cx="3244656" cy="55399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eaLnBrk="0" fontAlgn="base" hangingPunct="0">
              <a:spcBef>
                <a:spcPct val="0"/>
              </a:spcBef>
              <a:spcAft>
                <a:spcPct val="0"/>
              </a:spcAft>
            </a:pPr>
            <a:r>
              <a:rPr lang="en-US" sz="3000" dirty="0">
                <a:solidFill>
                  <a:srgbClr val="00B050"/>
                </a:solidFill>
                <a:latin typeface="Times New Roman" panose="02020603050405020304" pitchFamily="18" charset="0"/>
                <a:ea typeface="Calibri" pitchFamily="34" charset="0"/>
                <a:cs typeface="Times New Roman" panose="02020603050405020304" pitchFamily="18" charset="0"/>
                <a:sym typeface="Wingdings" pitchFamily="2" charset="2"/>
              </a:rPr>
              <a:t> </a:t>
            </a:r>
            <a:r>
              <a:rPr lang="en-US" sz="3000" dirty="0" err="1">
                <a:solidFill>
                  <a:srgbClr val="00B050"/>
                </a:solidFill>
                <a:latin typeface="Times New Roman" panose="02020603050405020304" pitchFamily="18" charset="0"/>
                <a:ea typeface="Calibri" pitchFamily="34" charset="0"/>
                <a:cs typeface="Times New Roman" panose="02020603050405020304" pitchFamily="18" charset="0"/>
              </a:rPr>
              <a:t>Dán</a:t>
            </a:r>
            <a:r>
              <a:rPr lang="en-US" sz="3000" dirty="0">
                <a:solidFill>
                  <a:srgbClr val="00B050"/>
                </a:solidFill>
                <a:latin typeface="Times New Roman" panose="02020603050405020304" pitchFamily="18" charset="0"/>
                <a:ea typeface="Calibri" pitchFamily="34" charset="0"/>
                <a:cs typeface="Times New Roman" panose="02020603050405020304" pitchFamily="18" charset="0"/>
              </a:rPr>
              <a:t> </a:t>
            </a:r>
            <a:r>
              <a:rPr lang="en-US" sz="3000" dirty="0" err="1">
                <a:solidFill>
                  <a:srgbClr val="00B050"/>
                </a:solidFill>
                <a:latin typeface="Times New Roman" panose="02020603050405020304" pitchFamily="18" charset="0"/>
                <a:ea typeface="Calibri" pitchFamily="34" charset="0"/>
                <a:cs typeface="Times New Roman" panose="02020603050405020304" pitchFamily="18" charset="0"/>
              </a:rPr>
              <a:t>vào</a:t>
            </a:r>
            <a:r>
              <a:rPr lang="en-US" sz="3000" dirty="0">
                <a:solidFill>
                  <a:srgbClr val="00B050"/>
                </a:solidFill>
                <a:latin typeface="Times New Roman" panose="02020603050405020304" pitchFamily="18" charset="0"/>
                <a:ea typeface="Calibri" pitchFamily="34" charset="0"/>
                <a:cs typeface="Times New Roman" panose="02020603050405020304" pitchFamily="18" charset="0"/>
              </a:rPr>
              <a:t>   </a:t>
            </a:r>
            <a:r>
              <a:rPr lang="en-US" sz="3000" dirty="0" err="1">
                <a:solidFill>
                  <a:srgbClr val="00B050"/>
                </a:solidFill>
                <a:latin typeface="Times New Roman" panose="02020603050405020304" pitchFamily="18" charset="0"/>
                <a:ea typeface="Calibri" pitchFamily="34" charset="0"/>
                <a:cs typeface="Times New Roman" panose="02020603050405020304" pitchFamily="18" charset="0"/>
              </a:rPr>
              <a:t>bảng</a:t>
            </a:r>
            <a:endParaRPr lang="en-US" sz="3000" dirty="0">
              <a:solidFill>
                <a:srgbClr val="00B050"/>
              </a:solidFill>
              <a:latin typeface="Times New Roman" panose="02020603050405020304" pitchFamily="18" charset="0"/>
              <a:ea typeface="Calibri" pitchFamily="34" charset="0"/>
              <a:cs typeface="Times New Roman" panose="02020603050405020304" pitchFamily="18" charset="0"/>
            </a:endParaRPr>
          </a:p>
        </p:txBody>
      </p:sp>
      <p:sp>
        <p:nvSpPr>
          <p:cNvPr id="20" name="Rectangle 1"/>
          <p:cNvSpPr>
            <a:spLocks noChangeArrowheads="1"/>
          </p:cNvSpPr>
          <p:nvPr/>
        </p:nvSpPr>
        <p:spPr bwMode="auto">
          <a:xfrm>
            <a:off x="7068203" y="5658349"/>
            <a:ext cx="3868559" cy="55399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eaLnBrk="0" fontAlgn="base" hangingPunct="0">
              <a:spcBef>
                <a:spcPct val="0"/>
              </a:spcBef>
              <a:spcAft>
                <a:spcPct val="0"/>
              </a:spcAft>
            </a:pPr>
            <a:r>
              <a:rPr lang="en-US" sz="3000" dirty="0">
                <a:solidFill>
                  <a:srgbClr val="FF0000"/>
                </a:solidFill>
                <a:latin typeface="Times New Roman" panose="02020603050405020304" pitchFamily="18" charset="0"/>
                <a:ea typeface="Calibri" pitchFamily="34" charset="0"/>
                <a:cs typeface="Times New Roman" panose="02020603050405020304" pitchFamily="18" charset="0"/>
                <a:sym typeface="Wingdings" pitchFamily="2" charset="2"/>
              </a:rPr>
              <a:t> </a:t>
            </a:r>
            <a:r>
              <a:rPr lang="en-US" sz="3000" dirty="0" err="1">
                <a:solidFill>
                  <a:srgbClr val="FF0000"/>
                </a:solidFill>
                <a:latin typeface="Times New Roman" panose="02020603050405020304" pitchFamily="18" charset="0"/>
                <a:ea typeface="Calibri" pitchFamily="34" charset="0"/>
                <a:cs typeface="Times New Roman" panose="02020603050405020304" pitchFamily="18" charset="0"/>
              </a:rPr>
              <a:t>Chia</a:t>
            </a:r>
            <a:r>
              <a:rPr lang="en-US" sz="3000" dirty="0">
                <a:solidFill>
                  <a:srgbClr val="FF0000"/>
                </a:solidFill>
                <a:latin typeface="Times New Roman" panose="02020603050405020304" pitchFamily="18" charset="0"/>
                <a:ea typeface="Calibri" pitchFamily="34" charset="0"/>
                <a:cs typeface="Times New Roman" panose="02020603050405020304" pitchFamily="18" charset="0"/>
              </a:rPr>
              <a:t> </a:t>
            </a:r>
            <a:r>
              <a:rPr lang="en-US" sz="3000" dirty="0" err="1">
                <a:solidFill>
                  <a:srgbClr val="FF0000"/>
                </a:solidFill>
                <a:latin typeface="Times New Roman" panose="02020603050405020304" pitchFamily="18" charset="0"/>
                <a:ea typeface="Calibri" pitchFamily="34" charset="0"/>
                <a:cs typeface="Times New Roman" panose="02020603050405020304" pitchFamily="18" charset="0"/>
              </a:rPr>
              <a:t>sẻ</a:t>
            </a:r>
            <a:r>
              <a:rPr lang="en-US" sz="3000" dirty="0">
                <a:solidFill>
                  <a:srgbClr val="FF0000"/>
                </a:solidFill>
                <a:latin typeface="Times New Roman" panose="02020603050405020304" pitchFamily="18" charset="0"/>
                <a:ea typeface="Calibri" pitchFamily="34" charset="0"/>
                <a:cs typeface="Times New Roman" panose="02020603050405020304" pitchFamily="18" charset="0"/>
              </a:rPr>
              <a:t> </a:t>
            </a:r>
            <a:r>
              <a:rPr lang="en-US" sz="3000" dirty="0" err="1">
                <a:solidFill>
                  <a:srgbClr val="FF0000"/>
                </a:solidFill>
                <a:latin typeface="Times New Roman" panose="02020603050405020304" pitchFamily="18" charset="0"/>
                <a:ea typeface="Calibri" pitchFamily="34" charset="0"/>
                <a:cs typeface="Times New Roman" panose="02020603050405020304" pitchFamily="18" charset="0"/>
              </a:rPr>
              <a:t>cho</a:t>
            </a:r>
            <a:r>
              <a:rPr lang="en-US" sz="3000" dirty="0">
                <a:solidFill>
                  <a:srgbClr val="FF0000"/>
                </a:solidFill>
                <a:latin typeface="Times New Roman" panose="02020603050405020304" pitchFamily="18" charset="0"/>
                <a:ea typeface="Calibri" pitchFamily="34" charset="0"/>
                <a:cs typeface="Times New Roman" panose="02020603050405020304" pitchFamily="18" charset="0"/>
              </a:rPr>
              <a:t> </a:t>
            </a:r>
            <a:r>
              <a:rPr lang="en-US" sz="3000" dirty="0" err="1">
                <a:solidFill>
                  <a:srgbClr val="FF0000"/>
                </a:solidFill>
                <a:latin typeface="Times New Roman" panose="02020603050405020304" pitchFamily="18" charset="0"/>
                <a:ea typeface="Calibri" pitchFamily="34" charset="0"/>
                <a:cs typeface="Times New Roman" panose="02020603050405020304" pitchFamily="18" charset="0"/>
              </a:rPr>
              <a:t>cả</a:t>
            </a:r>
            <a:r>
              <a:rPr lang="en-US" sz="3000" dirty="0">
                <a:solidFill>
                  <a:srgbClr val="FF0000"/>
                </a:solidFill>
                <a:latin typeface="Times New Roman" panose="02020603050405020304" pitchFamily="18" charset="0"/>
                <a:ea typeface="Calibri" pitchFamily="34" charset="0"/>
                <a:cs typeface="Times New Roman" panose="02020603050405020304" pitchFamily="18" charset="0"/>
              </a:rPr>
              <a:t> </a:t>
            </a:r>
            <a:r>
              <a:rPr lang="en-US" sz="3000" dirty="0" err="1">
                <a:solidFill>
                  <a:srgbClr val="FF0000"/>
                </a:solidFill>
                <a:latin typeface="Times New Roman" panose="02020603050405020304" pitchFamily="18" charset="0"/>
                <a:ea typeface="Calibri" pitchFamily="34" charset="0"/>
                <a:cs typeface="Times New Roman" panose="02020603050405020304" pitchFamily="18" charset="0"/>
              </a:rPr>
              <a:t>lớp</a:t>
            </a:r>
            <a:endParaRPr lang="en-US" sz="3000" dirty="0">
              <a:solidFill>
                <a:srgbClr val="FF0000"/>
              </a:solidFill>
              <a:latin typeface="Times New Roman" panose="02020603050405020304" pitchFamily="18" charset="0"/>
              <a:ea typeface="Calibri" pitchFamily="34" charset="0"/>
              <a:cs typeface="Times New Roman" panose="02020603050405020304" pitchFamily="18" charset="0"/>
            </a:endParaRPr>
          </a:p>
        </p:txBody>
      </p:sp>
      <p:sp>
        <p:nvSpPr>
          <p:cNvPr id="21" name="Rectangle 1"/>
          <p:cNvSpPr>
            <a:spLocks noChangeArrowheads="1"/>
          </p:cNvSpPr>
          <p:nvPr/>
        </p:nvSpPr>
        <p:spPr bwMode="auto">
          <a:xfrm>
            <a:off x="103464" y="1377934"/>
            <a:ext cx="6931817" cy="240065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just"/>
            <a:r>
              <a:rPr lang="en-US" sz="3000" b="1" dirty="0" err="1">
                <a:solidFill>
                  <a:srgbClr val="0000FF"/>
                </a:solidFill>
                <a:latin typeface="Times New Roman" panose="02020603050405020304" pitchFamily="18" charset="0"/>
                <a:ea typeface="Calibri" pitchFamily="34" charset="0"/>
                <a:cs typeface="Times New Roman" panose="02020603050405020304" pitchFamily="18" charset="0"/>
              </a:rPr>
              <a:t>Nhóm</a:t>
            </a:r>
            <a:r>
              <a:rPr lang="en-US" sz="3000" b="1" dirty="0">
                <a:solidFill>
                  <a:srgbClr val="0000FF"/>
                </a:solidFill>
                <a:latin typeface="Times New Roman" panose="02020603050405020304" pitchFamily="18" charset="0"/>
                <a:ea typeface="Calibri" pitchFamily="34" charset="0"/>
                <a:cs typeface="Times New Roman" panose="02020603050405020304" pitchFamily="18" charset="0"/>
              </a:rPr>
              <a:t> 1: </a:t>
            </a:r>
            <a:r>
              <a:rPr lang="vi-VN" sz="3000" dirty="0">
                <a:solidFill>
                  <a:srgbClr val="0000FF"/>
                </a:solidFill>
                <a:latin typeface="Times New Roman" panose="02020603050405020304" pitchFamily="18" charset="0"/>
                <a:cs typeface="Times New Roman" panose="02020603050405020304" pitchFamily="18" charset="0"/>
              </a:rPr>
              <a:t>Em hãy viết thư cho ông bà, bố mẹ trong gia đình đề nói lên niềm tự hào của em về truyền thống gia đình, dòng họ và chia sẻ những việc em sẽ làm để phát huy những truyền thống tốt đẹp đó.</a:t>
            </a:r>
            <a:endParaRPr lang="en-US" sz="3000" dirty="0">
              <a:solidFill>
                <a:srgbClr val="0000FF"/>
              </a:solidFill>
              <a:latin typeface="Times New Roman" panose="02020603050405020304" pitchFamily="18" charset="0"/>
              <a:cs typeface="Times New Roman" panose="02020603050405020304" pitchFamily="18" charset="0"/>
            </a:endParaRPr>
          </a:p>
        </p:txBody>
      </p:sp>
      <p:sp>
        <p:nvSpPr>
          <p:cNvPr id="22" name="Rectangle 1"/>
          <p:cNvSpPr>
            <a:spLocks noChangeArrowheads="1"/>
          </p:cNvSpPr>
          <p:nvPr/>
        </p:nvSpPr>
        <p:spPr bwMode="auto">
          <a:xfrm>
            <a:off x="103465" y="3717036"/>
            <a:ext cx="7041204" cy="147732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r>
              <a:rPr lang="en-US" sz="3000" b="1" dirty="0" err="1">
                <a:solidFill>
                  <a:srgbClr val="008000"/>
                </a:solidFill>
                <a:latin typeface="Times New Roman" panose="02020603050405020304" pitchFamily="18" charset="0"/>
                <a:ea typeface="Calibri" pitchFamily="34" charset="0"/>
                <a:cs typeface="Times New Roman" panose="02020603050405020304" pitchFamily="18" charset="0"/>
              </a:rPr>
              <a:t>Nhóm</a:t>
            </a:r>
            <a:r>
              <a:rPr lang="en-US" sz="3000" b="1" dirty="0">
                <a:solidFill>
                  <a:srgbClr val="008000"/>
                </a:solidFill>
                <a:latin typeface="Times New Roman" panose="02020603050405020304" pitchFamily="18" charset="0"/>
                <a:ea typeface="Calibri" pitchFamily="34" charset="0"/>
                <a:cs typeface="Times New Roman" panose="02020603050405020304" pitchFamily="18" charset="0"/>
              </a:rPr>
              <a:t> 2: </a:t>
            </a:r>
            <a:r>
              <a:rPr lang="vi-VN" sz="3000" dirty="0">
                <a:solidFill>
                  <a:srgbClr val="008000"/>
                </a:solidFill>
                <a:latin typeface="Times New Roman" panose="02020603050405020304" pitchFamily="18" charset="0"/>
                <a:cs typeface="Times New Roman" panose="02020603050405020304" pitchFamily="18" charset="0"/>
              </a:rPr>
              <a:t>Em hãy vẽ một bức tranh về ước mơ nghề nghiệp của em trong tương lai, tiếp nối truyền thống của gia đình, dòng họ.</a:t>
            </a:r>
            <a:endParaRPr lang="en-US" sz="3000" dirty="0">
              <a:solidFill>
                <a:srgbClr val="008000"/>
              </a:solidFill>
              <a:latin typeface="Times New Roman" panose="02020603050405020304" pitchFamily="18" charset="0"/>
              <a:cs typeface="Times New Roman" panose="02020603050405020304" pitchFamily="18" charset="0"/>
            </a:endParaRPr>
          </a:p>
        </p:txBody>
      </p:sp>
      <p:sp>
        <p:nvSpPr>
          <p:cNvPr id="23" name="Rectangle 1"/>
          <p:cNvSpPr>
            <a:spLocks noChangeArrowheads="1"/>
          </p:cNvSpPr>
          <p:nvPr/>
        </p:nvSpPr>
        <p:spPr bwMode="auto">
          <a:xfrm>
            <a:off x="204342" y="5341448"/>
            <a:ext cx="7041204" cy="147732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eaLnBrk="0" fontAlgn="base" hangingPunct="0">
              <a:spcBef>
                <a:spcPct val="0"/>
              </a:spcBef>
              <a:spcAft>
                <a:spcPct val="0"/>
              </a:spcAft>
            </a:pPr>
            <a:r>
              <a:rPr lang="en-US" sz="3000" b="1" dirty="0" err="1">
                <a:solidFill>
                  <a:srgbClr val="FF0000"/>
                </a:solidFill>
                <a:latin typeface="Times New Roman" panose="02020603050405020304" pitchFamily="18" charset="0"/>
                <a:ea typeface="Calibri" pitchFamily="34" charset="0"/>
                <a:cs typeface="Times New Roman" panose="02020603050405020304" pitchFamily="18" charset="0"/>
              </a:rPr>
              <a:t>Nhóm</a:t>
            </a:r>
            <a:r>
              <a:rPr lang="en-US" sz="3000" b="1" dirty="0">
                <a:solidFill>
                  <a:srgbClr val="FF0000"/>
                </a:solidFill>
                <a:latin typeface="Times New Roman" panose="02020603050405020304" pitchFamily="18" charset="0"/>
                <a:ea typeface="Calibri" pitchFamily="34" charset="0"/>
                <a:cs typeface="Times New Roman" panose="02020603050405020304" pitchFamily="18" charset="0"/>
              </a:rPr>
              <a:t> 3: </a:t>
            </a:r>
            <a:r>
              <a:rPr lang="vi-VN" sz="3000" dirty="0">
                <a:solidFill>
                  <a:srgbClr val="FF0000"/>
                </a:solidFill>
                <a:latin typeface="Times New Roman" panose="02020603050405020304" pitchFamily="18" charset="0"/>
                <a:cs typeface="Times New Roman" panose="02020603050405020304" pitchFamily="18" charset="0"/>
              </a:rPr>
              <a:t>Em hãy lập kế hoạch và thực hiện việc giữ gìn, phát huy truyền thống gia đình, dòng họ của em theo bảng mẫu</a:t>
            </a:r>
            <a:r>
              <a:rPr lang="en-US" sz="3000" dirty="0">
                <a:solidFill>
                  <a:srgbClr val="FF0000"/>
                </a:solidFill>
                <a:latin typeface="Times New Roman" panose="02020603050405020304" pitchFamily="18" charset="0"/>
                <a:cs typeface="Times New Roman" panose="02020603050405020304" pitchFamily="18" charset="0"/>
              </a:rPr>
              <a:t>.</a:t>
            </a:r>
            <a:endParaRPr lang="en-US" sz="3000" b="1" dirty="0">
              <a:solidFill>
                <a:srgbClr val="FF0000"/>
              </a:solidFill>
              <a:latin typeface="Times New Roman" panose="02020603050405020304" pitchFamily="18" charset="0"/>
              <a:ea typeface="Calibri" pitchFamily="34" charset="0"/>
              <a:cs typeface="Times New Roman" panose="02020603050405020304" pitchFamily="18" charset="0"/>
            </a:endParaRPr>
          </a:p>
        </p:txBody>
      </p:sp>
    </p:spTree>
    <p:extLst>
      <p:ext uri="{BB962C8B-B14F-4D97-AF65-F5344CB8AC3E}">
        <p14:creationId xmlns:p14="http://schemas.microsoft.com/office/powerpoint/2010/main" val="2854859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1000"/>
                                        <p:tgtEl>
                                          <p:spTgt spid="14"/>
                                        </p:tgtEl>
                                      </p:cBhvr>
                                    </p:animEffect>
                                    <p:anim calcmode="lin" valueType="num">
                                      <p:cBhvr>
                                        <p:cTn id="12" dur="1000" fill="hold"/>
                                        <p:tgtEl>
                                          <p:spTgt spid="14"/>
                                        </p:tgtEl>
                                        <p:attrNameLst>
                                          <p:attrName>ppt_x</p:attrName>
                                        </p:attrNameLst>
                                      </p:cBhvr>
                                      <p:tavLst>
                                        <p:tav tm="0">
                                          <p:val>
                                            <p:strVal val="#ppt_x"/>
                                          </p:val>
                                        </p:tav>
                                        <p:tav tm="100000">
                                          <p:val>
                                            <p:strVal val="#ppt_x"/>
                                          </p:val>
                                        </p:tav>
                                      </p:tavLst>
                                    </p:anim>
                                    <p:anim calcmode="lin" valueType="num">
                                      <p:cBhvr>
                                        <p:cTn id="13" dur="900" decel="100000" fill="hold"/>
                                        <p:tgtEl>
                                          <p:spTgt spid="14"/>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dissolve">
                                      <p:cBhvr>
                                        <p:cTn id="19" dur="500"/>
                                        <p:tgtEl>
                                          <p:spTgt spid="21"/>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dissolve">
                                      <p:cBhvr>
                                        <p:cTn id="22" dur="500"/>
                                        <p:tgtEl>
                                          <p:spTgt spid="22"/>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dissolve">
                                      <p:cBhvr>
                                        <p:cTn id="25" dur="500"/>
                                        <p:tgtEl>
                                          <p:spTgt spid="23"/>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6"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barn(inHorizontal)">
                                      <p:cBhvr>
                                        <p:cTn id="30" dur="5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dissolve">
                                      <p:cBhvr>
                                        <p:cTn id="35" dur="500"/>
                                        <p:tgtEl>
                                          <p:spTgt spid="18"/>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grpId="0" nodeType="click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dissolve">
                                      <p:cBhvr>
                                        <p:cTn id="40" dur="500"/>
                                        <p:tgtEl>
                                          <p:spTgt spid="19"/>
                                        </p:tgtEl>
                                      </p:cBhvr>
                                    </p:animEffect>
                                  </p:childTnLst>
                                </p:cTn>
                              </p:par>
                            </p:childTnLst>
                          </p:cTn>
                        </p:par>
                      </p:childTnLst>
                    </p:cTn>
                  </p:par>
                  <p:par>
                    <p:cTn id="41" fill="hold">
                      <p:stCondLst>
                        <p:cond delay="indefinite"/>
                      </p:stCondLst>
                      <p:childTnLst>
                        <p:par>
                          <p:cTn id="42" fill="hold">
                            <p:stCondLst>
                              <p:cond delay="0"/>
                            </p:stCondLst>
                            <p:childTnLst>
                              <p:par>
                                <p:cTn id="43" presetID="9" presetClass="entr" presetSubtype="0" fill="hold" grpId="0" nodeType="click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dissolve">
                                      <p:cBhvr>
                                        <p:cTn id="45" dur="500"/>
                                        <p:tgtEl>
                                          <p:spTgt spid="20"/>
                                        </p:tgtEl>
                                      </p:cBhvr>
                                    </p:animEffect>
                                  </p:childTnLst>
                                </p:cTn>
                              </p:par>
                              <p:par>
                                <p:cTn id="46" presetID="22" presetClass="entr" presetSubtype="4" fill="hold" nodeType="with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wipe(down)">
                                      <p:cBhvr>
                                        <p:cTn id="4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P spid="19" grpId="0"/>
      <p:bldP spid="20" grpId="0"/>
      <p:bldP spid="21" grpId="0"/>
      <p:bldP spid="22" grpId="0"/>
      <p:bldP spid="2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998376" y="410548"/>
            <a:ext cx="9423918" cy="4911362"/>
            <a:chOff x="-166977" y="0"/>
            <a:chExt cx="8523798" cy="5698029"/>
          </a:xfrm>
        </p:grpSpPr>
        <p:pic>
          <p:nvPicPr>
            <p:cNvPr id="5" name="Google Shape;164;p9"/>
            <p:cNvPicPr preferRelativeResize="0"/>
            <p:nvPr/>
          </p:nvPicPr>
          <p:blipFill rotWithShape="1">
            <a:blip r:embed="rId2">
              <a:alphaModFix/>
            </a:blip>
            <a:srcRect l="15285" t="10430" r="46645" b="11190"/>
            <a:stretch/>
          </p:blipFill>
          <p:spPr>
            <a:xfrm>
              <a:off x="-166977" y="0"/>
              <a:ext cx="8523798" cy="5698029"/>
            </a:xfrm>
            <a:prstGeom prst="rect">
              <a:avLst/>
            </a:prstGeom>
            <a:noFill/>
            <a:ln>
              <a:noFill/>
            </a:ln>
          </p:spPr>
        </p:pic>
        <p:pic>
          <p:nvPicPr>
            <p:cNvPr id="6" name="Google Shape;165;p9"/>
            <p:cNvPicPr preferRelativeResize="0"/>
            <p:nvPr/>
          </p:nvPicPr>
          <p:blipFill rotWithShape="1">
            <a:blip r:embed="rId3">
              <a:alphaModFix/>
            </a:blip>
            <a:srcRect l="18975" t="9789" r="12467"/>
            <a:stretch/>
          </p:blipFill>
          <p:spPr>
            <a:xfrm>
              <a:off x="3295278" y="4015409"/>
              <a:ext cx="2947731" cy="1677955"/>
            </a:xfrm>
            <a:prstGeom prst="rect">
              <a:avLst/>
            </a:prstGeom>
            <a:noFill/>
            <a:ln>
              <a:noFill/>
            </a:ln>
          </p:spPr>
        </p:pic>
      </p:grpSp>
      <p:pic>
        <p:nvPicPr>
          <p:cNvPr id="9" name="Picture 8"/>
          <p:cNvPicPr>
            <a:picLocks noChangeAspect="1"/>
          </p:cNvPicPr>
          <p:nvPr/>
        </p:nvPicPr>
        <p:blipFill>
          <a:blip r:embed="rId4"/>
          <a:stretch>
            <a:fillRect/>
          </a:stretch>
        </p:blipFill>
        <p:spPr>
          <a:xfrm>
            <a:off x="8795692" y="2481648"/>
            <a:ext cx="3853006" cy="4359018"/>
          </a:xfrm>
          <a:prstGeom prst="rect">
            <a:avLst/>
          </a:prstGeom>
        </p:spPr>
      </p:pic>
      <p:pic>
        <p:nvPicPr>
          <p:cNvPr id="11" name="图片 8" descr="6fc417983c9675ce1b60e983870aeb8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6439" y="3648269"/>
            <a:ext cx="2586805" cy="2665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文本框 15"/>
          <p:cNvSpPr txBox="1"/>
          <p:nvPr/>
        </p:nvSpPr>
        <p:spPr>
          <a:xfrm>
            <a:off x="2397968" y="1550890"/>
            <a:ext cx="7315200" cy="2123658"/>
          </a:xfrm>
          <a:prstGeom prst="rect">
            <a:avLst/>
          </a:prstGeom>
          <a:noFill/>
        </p:spPr>
        <p:txBody>
          <a:bodyPr wrap="square" rtlCol="0">
            <a:spAutoFit/>
          </a:bodyPr>
          <a:lstStyle/>
          <a:p>
            <a:pPr algn="ctr" defTabSz="457200"/>
            <a:r>
              <a:rPr lang="en-US" altLang="zh-CN" sz="6600" b="1" dirty="0">
                <a:solidFill>
                  <a:srgbClr val="FF0000"/>
                </a:solidFill>
                <a:latin typeface="Times New Roman" panose="02020603050405020304" pitchFamily="18" charset="0"/>
                <a:ea typeface="华康海报体W12" panose="040B0C09000000000000" pitchFamily="81" charset="-122"/>
                <a:cs typeface="Times New Roman" panose="02020603050405020304" pitchFamily="18" charset="0"/>
              </a:rPr>
              <a:t>Xin </a:t>
            </a:r>
            <a:r>
              <a:rPr lang="en-US" altLang="zh-CN" sz="6600" b="1" dirty="0" err="1">
                <a:solidFill>
                  <a:srgbClr val="FF0000"/>
                </a:solidFill>
                <a:latin typeface="Times New Roman" panose="02020603050405020304" pitchFamily="18" charset="0"/>
                <a:ea typeface="华康海报体W12" panose="040B0C09000000000000" pitchFamily="81" charset="-122"/>
                <a:cs typeface="Times New Roman" panose="02020603050405020304" pitchFamily="18" charset="0"/>
              </a:rPr>
              <a:t>chào</a:t>
            </a:r>
            <a:r>
              <a:rPr lang="en-US" altLang="zh-CN" sz="6600" b="1" dirty="0">
                <a:solidFill>
                  <a:srgbClr val="FF0000"/>
                </a:solidFill>
                <a:latin typeface="Times New Roman" panose="02020603050405020304" pitchFamily="18" charset="0"/>
                <a:ea typeface="华康海报体W12" panose="040B0C09000000000000" pitchFamily="81" charset="-122"/>
                <a:cs typeface="Times New Roman" panose="02020603050405020304" pitchFamily="18" charset="0"/>
              </a:rPr>
              <a:t> </a:t>
            </a:r>
          </a:p>
          <a:p>
            <a:pPr algn="ctr" defTabSz="457200"/>
            <a:r>
              <a:rPr lang="en-US" altLang="zh-CN" sz="6600" b="1" dirty="0" err="1">
                <a:solidFill>
                  <a:srgbClr val="FF0000"/>
                </a:solidFill>
                <a:latin typeface="Times New Roman" panose="02020603050405020304" pitchFamily="18" charset="0"/>
                <a:ea typeface="华康海报体W12" panose="040B0C09000000000000" pitchFamily="81" charset="-122"/>
                <a:cs typeface="Times New Roman" panose="02020603050405020304" pitchFamily="18" charset="0"/>
              </a:rPr>
              <a:t>và</a:t>
            </a:r>
            <a:r>
              <a:rPr lang="en-US" altLang="zh-CN" sz="6600" b="1" dirty="0">
                <a:solidFill>
                  <a:srgbClr val="FF0000"/>
                </a:solidFill>
                <a:latin typeface="Times New Roman" panose="02020603050405020304" pitchFamily="18" charset="0"/>
                <a:ea typeface="华康海报体W12" panose="040B0C09000000000000" pitchFamily="81" charset="-122"/>
                <a:cs typeface="Times New Roman" panose="02020603050405020304" pitchFamily="18" charset="0"/>
              </a:rPr>
              <a:t> </a:t>
            </a:r>
            <a:r>
              <a:rPr lang="en-US" altLang="zh-CN" sz="6600" b="1" dirty="0" err="1">
                <a:solidFill>
                  <a:srgbClr val="FF0000"/>
                </a:solidFill>
                <a:latin typeface="Times New Roman" panose="02020603050405020304" pitchFamily="18" charset="0"/>
                <a:ea typeface="华康海报体W12" panose="040B0C09000000000000" pitchFamily="81" charset="-122"/>
                <a:cs typeface="Times New Roman" panose="02020603050405020304" pitchFamily="18" charset="0"/>
              </a:rPr>
              <a:t>hẹn</a:t>
            </a:r>
            <a:r>
              <a:rPr lang="en-US" altLang="zh-CN" sz="6600" b="1" dirty="0">
                <a:solidFill>
                  <a:srgbClr val="FF0000"/>
                </a:solidFill>
                <a:latin typeface="Times New Roman" panose="02020603050405020304" pitchFamily="18" charset="0"/>
                <a:ea typeface="华康海报体W12" panose="040B0C09000000000000" pitchFamily="81" charset="-122"/>
                <a:cs typeface="Times New Roman" panose="02020603050405020304" pitchFamily="18" charset="0"/>
              </a:rPr>
              <a:t> </a:t>
            </a:r>
            <a:r>
              <a:rPr lang="en-US" altLang="zh-CN" sz="6600" b="1" dirty="0" err="1">
                <a:solidFill>
                  <a:srgbClr val="FF0000"/>
                </a:solidFill>
                <a:latin typeface="Times New Roman" panose="02020603050405020304" pitchFamily="18" charset="0"/>
                <a:ea typeface="华康海报体W12" panose="040B0C09000000000000" pitchFamily="81" charset="-122"/>
                <a:cs typeface="Times New Roman" panose="02020603050405020304" pitchFamily="18" charset="0"/>
              </a:rPr>
              <a:t>gặp</a:t>
            </a:r>
            <a:r>
              <a:rPr lang="en-US" altLang="zh-CN" sz="6600" b="1" dirty="0">
                <a:solidFill>
                  <a:srgbClr val="FF0000"/>
                </a:solidFill>
                <a:latin typeface="Times New Roman" panose="02020603050405020304" pitchFamily="18" charset="0"/>
                <a:ea typeface="华康海报体W12" panose="040B0C09000000000000" pitchFamily="81" charset="-122"/>
                <a:cs typeface="Times New Roman" panose="02020603050405020304" pitchFamily="18" charset="0"/>
              </a:rPr>
              <a:t> </a:t>
            </a:r>
            <a:r>
              <a:rPr lang="en-US" altLang="zh-CN" sz="6600" b="1" dirty="0" err="1">
                <a:solidFill>
                  <a:srgbClr val="FF0000"/>
                </a:solidFill>
                <a:latin typeface="Times New Roman" panose="02020603050405020304" pitchFamily="18" charset="0"/>
                <a:ea typeface="华康海报体W12" panose="040B0C09000000000000" pitchFamily="81" charset="-122"/>
                <a:cs typeface="Times New Roman" panose="02020603050405020304" pitchFamily="18" charset="0"/>
              </a:rPr>
              <a:t>lại</a:t>
            </a:r>
            <a:r>
              <a:rPr lang="en-US" altLang="zh-CN" sz="6600" b="1" dirty="0">
                <a:solidFill>
                  <a:srgbClr val="FF0000"/>
                </a:solidFill>
                <a:latin typeface="Times New Roman" panose="02020603050405020304" pitchFamily="18" charset="0"/>
                <a:ea typeface="华康海报体W12" panose="040B0C09000000000000" pitchFamily="81" charset="-122"/>
                <a:cs typeface="Times New Roman" panose="02020603050405020304" pitchFamily="18" charset="0"/>
              </a:rPr>
              <a:t>!</a:t>
            </a:r>
            <a:endParaRPr lang="zh-CN" altLang="en-US" sz="6600" b="1" dirty="0">
              <a:solidFill>
                <a:srgbClr val="FF0000"/>
              </a:solidFill>
              <a:latin typeface="Times New Roman" panose="02020603050405020304" pitchFamily="18" charset="0"/>
              <a:ea typeface="华康海报体W12" panose="040B0C09000000000000" pitchFamily="81" charset="-122"/>
              <a:cs typeface="Times New Roman" panose="02020603050405020304" pitchFamily="18" charset="0"/>
            </a:endParaRPr>
          </a:p>
        </p:txBody>
      </p:sp>
    </p:spTree>
    <p:extLst>
      <p:ext uri="{BB962C8B-B14F-4D97-AF65-F5344CB8AC3E}">
        <p14:creationId xmlns:p14="http://schemas.microsoft.com/office/powerpoint/2010/main" val="2394449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900" decel="100000" fill="hold"/>
                                        <p:tgtEl>
                                          <p:spTgt spid="1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45" presetClass="entr" presetSubtype="0" fill="hold" grpId="0" nodeType="afterEffect">
                                  <p:stCondLst>
                                    <p:cond delay="0"/>
                                  </p:stCondLst>
                                  <p:iterate type="lt">
                                    <p:tmPct val="10000"/>
                                  </p:iterate>
                                  <p:childTnLst>
                                    <p:set>
                                      <p:cBhvr>
                                        <p:cTn id="13" dur="1" fill="hold">
                                          <p:stCondLst>
                                            <p:cond delay="0"/>
                                          </p:stCondLst>
                                        </p:cTn>
                                        <p:tgtEl>
                                          <p:spTgt spid="13"/>
                                        </p:tgtEl>
                                        <p:attrNameLst>
                                          <p:attrName>style.visibility</p:attrName>
                                        </p:attrNameLst>
                                      </p:cBhvr>
                                      <p:to>
                                        <p:strVal val="visible"/>
                                      </p:to>
                                    </p:set>
                                    <p:animEffect transition="in" filter="fade">
                                      <p:cBhvr>
                                        <p:cTn id="14" dur="750"/>
                                        <p:tgtEl>
                                          <p:spTgt spid="13"/>
                                        </p:tgtEl>
                                      </p:cBhvr>
                                    </p:animEffect>
                                    <p:anim calcmode="lin" valueType="num">
                                      <p:cBhvr>
                                        <p:cTn id="15" dur="750" fill="hold"/>
                                        <p:tgtEl>
                                          <p:spTgt spid="13"/>
                                        </p:tgtEl>
                                        <p:attrNameLst>
                                          <p:attrName>ppt_w</p:attrName>
                                        </p:attrNameLst>
                                      </p:cBhvr>
                                      <p:tavLst>
                                        <p:tav tm="0" fmla="#ppt_w*sin(2.5*pi*$)">
                                          <p:val>
                                            <p:fltVal val="0"/>
                                          </p:val>
                                        </p:tav>
                                        <p:tav tm="100000">
                                          <p:val>
                                            <p:fltVal val="1"/>
                                          </p:val>
                                        </p:tav>
                                      </p:tavLst>
                                    </p:anim>
                                    <p:anim calcmode="lin" valueType="num">
                                      <p:cBhvr>
                                        <p:cTn id="16" dur="750" fill="hold"/>
                                        <p:tgtEl>
                                          <p:spTgt spid="13"/>
                                        </p:tgtEl>
                                        <p:attrNameLst>
                                          <p:attrName>ppt_h</p:attrName>
                                        </p:attrNameLst>
                                      </p:cBhvr>
                                      <p:tavLst>
                                        <p:tav tm="0">
                                          <p:val>
                                            <p:strVal val="#ppt_h"/>
                                          </p:val>
                                        </p:tav>
                                        <p:tav tm="100000">
                                          <p:val>
                                            <p:strVal val="#ppt_h"/>
                                          </p:val>
                                        </p:tav>
                                      </p:tavLst>
                                    </p:anim>
                                  </p:childTnLst>
                                </p:cTn>
                              </p:par>
                              <p:par>
                                <p:cTn id="17" presetID="6" presetClass="emph" presetSubtype="0" fill="hold" grpId="1" nodeType="withEffect">
                                  <p:stCondLst>
                                    <p:cond delay="0"/>
                                  </p:stCondLst>
                                  <p:iterate type="lt">
                                    <p:tmPct val="10000"/>
                                  </p:iterate>
                                  <p:childTnLst>
                                    <p:animScale>
                                      <p:cBhvr>
                                        <p:cTn id="18" dur="300" fill="hold"/>
                                        <p:tgtEl>
                                          <p:spTgt spid="13"/>
                                        </p:tgtEl>
                                      </p:cBhvr>
                                      <p:by x="500000" y="500000"/>
                                    </p:animScale>
                                  </p:childTnLst>
                                </p:cTn>
                              </p:par>
                              <p:par>
                                <p:cTn id="19" presetID="6" presetClass="emph" presetSubtype="0" fill="hold" grpId="2" nodeType="withEffect">
                                  <p:stCondLst>
                                    <p:cond delay="0"/>
                                  </p:stCondLst>
                                  <p:iterate type="lt">
                                    <p:tmPct val="10000"/>
                                  </p:iterate>
                                  <p:childTnLst>
                                    <p:animScale>
                                      <p:cBhvr>
                                        <p:cTn id="20" dur="750" fill="hold"/>
                                        <p:tgtEl>
                                          <p:spTgt spid="13"/>
                                        </p:tgtEl>
                                      </p:cBhvr>
                                      <p:by x="20000" y="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13" grpId="2"/>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Google Shape;154;p8"/>
          <p:cNvPicPr preferRelativeResize="0"/>
          <p:nvPr/>
        </p:nvPicPr>
        <p:blipFill rotWithShape="1">
          <a:blip r:embed="rId4">
            <a:alphaModFix/>
          </a:blip>
          <a:srcRect l="16992" t="-937" r="50159" b="17086"/>
          <a:stretch/>
        </p:blipFill>
        <p:spPr>
          <a:xfrm>
            <a:off x="270075" y="-325541"/>
            <a:ext cx="11354461" cy="1693165"/>
          </a:xfrm>
          <a:prstGeom prst="rect">
            <a:avLst/>
          </a:prstGeom>
          <a:noFill/>
          <a:ln>
            <a:noFill/>
          </a:ln>
        </p:spPr>
      </p:pic>
      <p:sp>
        <p:nvSpPr>
          <p:cNvPr id="10" name="TextBox 9"/>
          <p:cNvSpPr txBox="1">
            <a:spLocks noChangeArrowheads="1"/>
          </p:cNvSpPr>
          <p:nvPr/>
        </p:nvSpPr>
        <p:spPr bwMode="auto">
          <a:xfrm>
            <a:off x="1502365" y="104775"/>
            <a:ext cx="8794679" cy="2002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50000"/>
              </a:lnSpc>
              <a:spcBef>
                <a:spcPct val="0"/>
              </a:spcBef>
              <a:spcAft>
                <a:spcPct val="0"/>
              </a:spcAft>
              <a:buFontTx/>
              <a:buNone/>
            </a:pPr>
            <a:r>
              <a:rPr lang="en-US" altLang="en-US" sz="4400" b="1"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TRÒ CHƠI: </a:t>
            </a:r>
            <a:r>
              <a:rPr lang="en-US" altLang="en-US" sz="44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THẨM THẤU ÂM NHẠC</a:t>
            </a:r>
            <a:endParaRPr lang="it-IT" altLang="en-US" sz="44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12" name="Picture 2" descr="F:\360安全浏览器下载\六一\Nipic_2531170_b95b5e79d8a6cffe\未标题-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37464" y="2385258"/>
            <a:ext cx="2065338"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1314145" y="6009752"/>
            <a:ext cx="9266319" cy="743473"/>
          </a:xfrm>
          <a:prstGeom prst="rect">
            <a:avLst/>
          </a:prstGeom>
        </p:spPr>
        <p:txBody>
          <a:bodyPr wrap="none">
            <a:spAutoFit/>
          </a:bodyPr>
          <a:lstStyle/>
          <a:p>
            <a:pPr algn="just">
              <a:lnSpc>
                <a:spcPct val="115000"/>
              </a:lnSpc>
              <a:spcAft>
                <a:spcPts val="400"/>
              </a:spcAft>
            </a:pPr>
            <a:r>
              <a:rPr lang="en-US" sz="40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B</a:t>
            </a:r>
            <a:r>
              <a:rPr lang="vi-VN" sz="40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ài hát “Lá cờ” (sáng tác: Tạ Quang Thắng)</a:t>
            </a:r>
            <a:endParaRPr lang="en-US" sz="4000" dirty="0">
              <a:solidFill>
                <a:srgbClr val="FF0000"/>
              </a:solidFill>
              <a:latin typeface="Times New Roman" panose="02020603050405020304" pitchFamily="18" charset="0"/>
              <a:ea typeface="Arial" panose="020B0604020202020204" pitchFamily="34" charset="0"/>
              <a:cs typeface="Times New Roman" panose="02020603050405020304" pitchFamily="18" charset="0"/>
            </a:endParaRPr>
          </a:p>
        </p:txBody>
      </p:sp>
      <p:pic>
        <p:nvPicPr>
          <p:cNvPr id="4" name="Tạ Quang Thắng - Lá Cờ (VTV3 Version 201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961944" y="1367624"/>
            <a:ext cx="9875520" cy="4585915"/>
          </a:xfrm>
          <a:prstGeom prst="rect">
            <a:avLst/>
          </a:prstGeom>
        </p:spPr>
      </p:pic>
    </p:spTree>
    <p:extLst>
      <p:ext uri="{BB962C8B-B14F-4D97-AF65-F5344CB8AC3E}">
        <p14:creationId xmlns:p14="http://schemas.microsoft.com/office/powerpoint/2010/main" val="21087846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150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par>
                                <p:cTn id="9" presetID="31" presetClass="entr" presetSubtype="0" fill="hold" nodeType="withEffect">
                                  <p:stCondLst>
                                    <p:cond delay="0"/>
                                  </p:stCondLst>
                                  <p:iterate type="lt">
                                    <p:tmPct val="5000"/>
                                  </p:iterate>
                                  <p:childTnLst>
                                    <p:set>
                                      <p:cBhvr>
                                        <p:cTn id="10" dur="1" fill="hold">
                                          <p:stCondLst>
                                            <p:cond delay="0"/>
                                          </p:stCondLst>
                                        </p:cTn>
                                        <p:tgtEl>
                                          <p:spTgt spid="12"/>
                                        </p:tgtEl>
                                        <p:attrNameLst>
                                          <p:attrName>style.visibility</p:attrName>
                                        </p:attrNameLst>
                                      </p:cBhvr>
                                      <p:to>
                                        <p:strVal val="visible"/>
                                      </p:to>
                                    </p:set>
                                    <p:anim calcmode="lin" valueType="num">
                                      <p:cBhvr>
                                        <p:cTn id="11" dur="1000" fill="hold"/>
                                        <p:tgtEl>
                                          <p:spTgt spid="12"/>
                                        </p:tgtEl>
                                        <p:attrNameLst>
                                          <p:attrName>ppt_w</p:attrName>
                                        </p:attrNameLst>
                                      </p:cBhvr>
                                      <p:tavLst>
                                        <p:tav tm="0">
                                          <p:val>
                                            <p:fltVal val="0"/>
                                          </p:val>
                                        </p:tav>
                                        <p:tav tm="100000">
                                          <p:val>
                                            <p:strVal val="#ppt_w"/>
                                          </p:val>
                                        </p:tav>
                                      </p:tavLst>
                                    </p:anim>
                                    <p:anim calcmode="lin" valueType="num">
                                      <p:cBhvr>
                                        <p:cTn id="12" dur="1000" fill="hold"/>
                                        <p:tgtEl>
                                          <p:spTgt spid="12"/>
                                        </p:tgtEl>
                                        <p:attrNameLst>
                                          <p:attrName>ppt_h</p:attrName>
                                        </p:attrNameLst>
                                      </p:cBhvr>
                                      <p:tavLst>
                                        <p:tav tm="0">
                                          <p:val>
                                            <p:fltVal val="0"/>
                                          </p:val>
                                        </p:tav>
                                        <p:tav tm="100000">
                                          <p:val>
                                            <p:strVal val="#ppt_h"/>
                                          </p:val>
                                        </p:tav>
                                      </p:tavLst>
                                    </p:anim>
                                    <p:anim calcmode="lin" valueType="num">
                                      <p:cBhvr>
                                        <p:cTn id="13" dur="1000" fill="hold"/>
                                        <p:tgtEl>
                                          <p:spTgt spid="12"/>
                                        </p:tgtEl>
                                        <p:attrNameLst>
                                          <p:attrName>style.rotation</p:attrName>
                                        </p:attrNameLst>
                                      </p:cBhvr>
                                      <p:tavLst>
                                        <p:tav tm="0">
                                          <p:val>
                                            <p:fltVal val="90"/>
                                          </p:val>
                                        </p:tav>
                                        <p:tav tm="100000">
                                          <p:val>
                                            <p:fltVal val="0"/>
                                          </p:val>
                                        </p:tav>
                                      </p:tavLst>
                                    </p:anim>
                                    <p:animEffect transition="in" filter="fade">
                                      <p:cBhvr>
                                        <p:cTn id="14" dur="10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4"/>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4"/>
                                        </p:tgtEl>
                                      </p:cBhvr>
                                    </p:cmd>
                                  </p:childTnLst>
                                </p:cTn>
                              </p:par>
                            </p:childTnLst>
                          </p:cTn>
                        </p:par>
                      </p:childTnLst>
                    </p:cTn>
                  </p:par>
                </p:childTnLst>
              </p:cTn>
              <p:nextCondLst>
                <p:cond evt="onClick" delay="0">
                  <p:tgtEl>
                    <p:spTgt spid="4"/>
                  </p:tgtEl>
                </p:cond>
              </p:nextCondLst>
            </p:seq>
            <p:video>
              <p:cMediaNode vol="80000">
                <p:cTn id="25" fill="hold" display="0">
                  <p:stCondLst>
                    <p:cond delay="indefinite"/>
                  </p:stCondLst>
                </p:cTn>
                <p:tgtEl>
                  <p:spTgt spid="4"/>
                </p:tgtEl>
              </p:cMediaNode>
            </p:video>
          </p:childTnLst>
        </p:cTn>
      </p:par>
    </p:tnLst>
    <p:bldLst>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ChangeArrowheads="1"/>
          </p:cNvSpPr>
          <p:nvPr/>
        </p:nvSpPr>
        <p:spPr bwMode="auto">
          <a:xfrm>
            <a:off x="-318052" y="2400732"/>
            <a:ext cx="12730038"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sz="4200" b="1" dirty="0" err="1">
                <a:solidFill>
                  <a:srgbClr val="0000FF"/>
                </a:solidFill>
                <a:latin typeface="Times New Roman" panose="02020603050405020304" pitchFamily="18" charset="0"/>
                <a:ea typeface="Helvetica Neue"/>
                <a:cs typeface="Times New Roman" panose="02020603050405020304" pitchFamily="18" charset="0"/>
              </a:rPr>
              <a:t>Bài</a:t>
            </a:r>
            <a:r>
              <a:rPr lang="en-US" altLang="en-US" sz="4200" b="1" dirty="0">
                <a:solidFill>
                  <a:srgbClr val="0000FF"/>
                </a:solidFill>
                <a:latin typeface="Times New Roman" panose="02020603050405020304" pitchFamily="18" charset="0"/>
                <a:ea typeface="Helvetica Neue"/>
                <a:cs typeface="Times New Roman" panose="02020603050405020304" pitchFamily="18" charset="0"/>
              </a:rPr>
              <a:t> 1:</a:t>
            </a:r>
            <a:r>
              <a:rPr lang="en-US" altLang="en-US" sz="4200" b="1" dirty="0">
                <a:solidFill>
                  <a:srgbClr val="FF0000"/>
                </a:solidFill>
                <a:latin typeface="Times New Roman" panose="02020603050405020304" pitchFamily="18" charset="0"/>
                <a:ea typeface="Helvetica Neue"/>
                <a:cs typeface="Times New Roman" panose="02020603050405020304" pitchFamily="18" charset="0"/>
              </a:rPr>
              <a:t> </a:t>
            </a:r>
          </a:p>
          <a:p>
            <a:pPr algn="ctr" eaLnBrk="0" fontAlgn="base" hangingPunct="0">
              <a:spcBef>
                <a:spcPct val="0"/>
              </a:spcBef>
              <a:spcAft>
                <a:spcPct val="0"/>
              </a:spcAft>
            </a:pPr>
            <a:r>
              <a:rPr lang="en-US" altLang="en-US" sz="4200" b="1" dirty="0">
                <a:solidFill>
                  <a:srgbClr val="FF0000"/>
                </a:solidFill>
                <a:latin typeface="Times New Roman" panose="02020603050405020304" pitchFamily="18" charset="0"/>
                <a:ea typeface="Helvetica Neue"/>
                <a:cs typeface="Times New Roman" panose="02020603050405020304" pitchFamily="18" charset="0"/>
              </a:rPr>
              <a:t>TỰ HÀO VỀ TRUYỀN THỐNG GIA ĐÌNH, DÒNG HỌ</a:t>
            </a:r>
            <a:endParaRPr lang="en-SG" altLang="en-US" sz="4200" b="1" dirty="0">
              <a:solidFill>
                <a:srgbClr val="0000FF"/>
              </a:solidFill>
              <a:latin typeface="Times New Roman" panose="02020603050405020304" pitchFamily="18" charset="0"/>
              <a:cs typeface="Times New Roman" panose="02020603050405020304" pitchFamily="18" charset="0"/>
            </a:endParaRPr>
          </a:p>
        </p:txBody>
      </p:sp>
      <p:pic>
        <p:nvPicPr>
          <p:cNvPr id="8" name="Shape 27"/>
          <p:cNvPicPr/>
          <p:nvPr/>
        </p:nvPicPr>
        <p:blipFill>
          <a:blip r:embed="rId2"/>
          <a:stretch/>
        </p:blipFill>
        <p:spPr>
          <a:xfrm>
            <a:off x="561089" y="155041"/>
            <a:ext cx="3366855" cy="2294621"/>
          </a:xfrm>
          <a:prstGeom prst="rect">
            <a:avLst/>
          </a:prstGeom>
        </p:spPr>
      </p:pic>
      <p:pic>
        <p:nvPicPr>
          <p:cNvPr id="9" name="Shape 37"/>
          <p:cNvPicPr/>
          <p:nvPr/>
        </p:nvPicPr>
        <p:blipFill>
          <a:blip r:embed="rId3"/>
          <a:stretch/>
        </p:blipFill>
        <p:spPr>
          <a:xfrm>
            <a:off x="4244847" y="177300"/>
            <a:ext cx="3267987" cy="2023989"/>
          </a:xfrm>
          <a:prstGeom prst="rect">
            <a:avLst/>
          </a:prstGeom>
        </p:spPr>
      </p:pic>
      <p:pic>
        <p:nvPicPr>
          <p:cNvPr id="10" name="Shape 35"/>
          <p:cNvPicPr/>
          <p:nvPr/>
        </p:nvPicPr>
        <p:blipFill>
          <a:blip r:embed="rId4"/>
          <a:stretch/>
        </p:blipFill>
        <p:spPr>
          <a:xfrm>
            <a:off x="7512834" y="217566"/>
            <a:ext cx="3744271" cy="2545483"/>
          </a:xfrm>
          <a:prstGeom prst="rect">
            <a:avLst/>
          </a:prstGeom>
        </p:spPr>
      </p:pic>
      <p:pic>
        <p:nvPicPr>
          <p:cNvPr id="11" name="Picture 10"/>
          <p:cNvPicPr>
            <a:picLocks noChangeAspect="1"/>
          </p:cNvPicPr>
          <p:nvPr/>
        </p:nvPicPr>
        <p:blipFill>
          <a:blip r:embed="rId5"/>
          <a:stretch>
            <a:fillRect/>
          </a:stretch>
        </p:blipFill>
        <p:spPr>
          <a:xfrm>
            <a:off x="8814549" y="4381637"/>
            <a:ext cx="3040846" cy="2305410"/>
          </a:xfrm>
          <a:prstGeom prst="rect">
            <a:avLst/>
          </a:prstGeom>
        </p:spPr>
      </p:pic>
      <p:pic>
        <p:nvPicPr>
          <p:cNvPr id="12" name="Picture 11"/>
          <p:cNvPicPr>
            <a:picLocks noChangeAspect="1"/>
          </p:cNvPicPr>
          <p:nvPr/>
        </p:nvPicPr>
        <p:blipFill>
          <a:blip r:embed="rId6"/>
          <a:stretch>
            <a:fillRect/>
          </a:stretch>
        </p:blipFill>
        <p:spPr>
          <a:xfrm>
            <a:off x="5758880" y="4394212"/>
            <a:ext cx="2955750" cy="2305410"/>
          </a:xfrm>
          <a:prstGeom prst="rect">
            <a:avLst/>
          </a:prstGeom>
        </p:spPr>
      </p:pic>
      <p:pic>
        <p:nvPicPr>
          <p:cNvPr id="13" name="Picture 12"/>
          <p:cNvPicPr>
            <a:picLocks noChangeAspect="1"/>
          </p:cNvPicPr>
          <p:nvPr/>
        </p:nvPicPr>
        <p:blipFill>
          <a:blip r:embed="rId7"/>
          <a:stretch>
            <a:fillRect/>
          </a:stretch>
        </p:blipFill>
        <p:spPr>
          <a:xfrm>
            <a:off x="2907878" y="4406787"/>
            <a:ext cx="2673938" cy="2280260"/>
          </a:xfrm>
          <a:prstGeom prst="rect">
            <a:avLst/>
          </a:prstGeom>
        </p:spPr>
      </p:pic>
      <p:pic>
        <p:nvPicPr>
          <p:cNvPr id="14" name="Picture 14" descr="Mãn nhãn trước 30+ hình ảnh cánh đồng lúa thơ mộng nhấ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659" y="4406787"/>
            <a:ext cx="2735141" cy="22802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8928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42"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1000"/>
                                        <p:tgtEl>
                                          <p:spTgt spid="14"/>
                                        </p:tgtEl>
                                      </p:cBhvr>
                                    </p:animEffect>
                                    <p:anim calcmode="lin" valueType="num">
                                      <p:cBhvr>
                                        <p:cTn id="11" dur="1000" fill="hold"/>
                                        <p:tgtEl>
                                          <p:spTgt spid="14"/>
                                        </p:tgtEl>
                                        <p:attrNameLst>
                                          <p:attrName>ppt_x</p:attrName>
                                        </p:attrNameLst>
                                      </p:cBhvr>
                                      <p:tavLst>
                                        <p:tav tm="0">
                                          <p:val>
                                            <p:strVal val="#ppt_x"/>
                                          </p:val>
                                        </p:tav>
                                        <p:tav tm="100000">
                                          <p:val>
                                            <p:strVal val="#ppt_x"/>
                                          </p:val>
                                        </p:tav>
                                      </p:tavLst>
                                    </p:anim>
                                    <p:anim calcmode="lin" valueType="num">
                                      <p:cBhvr>
                                        <p:cTn id="12" dur="1000" fill="hold"/>
                                        <p:tgtEl>
                                          <p:spTgt spid="14"/>
                                        </p:tgtEl>
                                        <p:attrNameLst>
                                          <p:attrName>ppt_y</p:attrName>
                                        </p:attrNameLst>
                                      </p:cBhvr>
                                      <p:tavLst>
                                        <p:tav tm="0">
                                          <p:val>
                                            <p:strVal val="#ppt_y+.1"/>
                                          </p:val>
                                        </p:tav>
                                        <p:tav tm="100000">
                                          <p:val>
                                            <p:strVal val="#ppt_y"/>
                                          </p:val>
                                        </p:tav>
                                      </p:tavLst>
                                    </p:anim>
                                  </p:childTnLst>
                                </p:cTn>
                              </p:par>
                              <p:par>
                                <p:cTn id="13" presetID="16" presetClass="entr" presetSubtype="21"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par>
                                <p:cTn id="16" presetID="16" presetClass="entr" presetSubtype="21"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par>
                                <p:cTn id="19" presetID="42"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pic>
        <p:nvPicPr>
          <p:cNvPr id="164" name="Google Shape;164;p9"/>
          <p:cNvPicPr preferRelativeResize="0"/>
          <p:nvPr/>
        </p:nvPicPr>
        <p:blipFill rotWithShape="1">
          <a:blip r:embed="rId4">
            <a:alphaModFix/>
          </a:blip>
          <a:srcRect l="15285" t="10430" r="46645" b="11190"/>
          <a:stretch/>
        </p:blipFill>
        <p:spPr>
          <a:xfrm>
            <a:off x="-409647" y="1776262"/>
            <a:ext cx="5918745" cy="3808071"/>
          </a:xfrm>
          <a:prstGeom prst="rect">
            <a:avLst/>
          </a:prstGeom>
          <a:noFill/>
          <a:ln>
            <a:noFill/>
          </a:ln>
        </p:spPr>
      </p:pic>
      <p:pic>
        <p:nvPicPr>
          <p:cNvPr id="165" name="Google Shape;165;p9"/>
          <p:cNvPicPr preferRelativeResize="0"/>
          <p:nvPr/>
        </p:nvPicPr>
        <p:blipFill rotWithShape="1">
          <a:blip r:embed="rId5">
            <a:alphaModFix/>
          </a:blip>
          <a:srcRect l="18975" t="9789" r="12467"/>
          <a:stretch/>
        </p:blipFill>
        <p:spPr>
          <a:xfrm>
            <a:off x="3462256" y="4199063"/>
            <a:ext cx="2046842" cy="1899370"/>
          </a:xfrm>
          <a:prstGeom prst="rect">
            <a:avLst/>
          </a:prstGeom>
          <a:noFill/>
          <a:ln>
            <a:noFill/>
          </a:ln>
        </p:spPr>
      </p:pic>
      <p:pic>
        <p:nvPicPr>
          <p:cNvPr id="2" name="Picture 1"/>
          <p:cNvPicPr>
            <a:picLocks noChangeAspect="1"/>
          </p:cNvPicPr>
          <p:nvPr/>
        </p:nvPicPr>
        <p:blipFill>
          <a:blip r:embed="rId6"/>
          <a:stretch>
            <a:fillRect/>
          </a:stretch>
        </p:blipFill>
        <p:spPr>
          <a:xfrm>
            <a:off x="3957236" y="-68121"/>
            <a:ext cx="7635766" cy="4066384"/>
          </a:xfrm>
          <a:prstGeom prst="rect">
            <a:avLst/>
          </a:prstGeom>
        </p:spPr>
      </p:pic>
      <p:sp>
        <p:nvSpPr>
          <p:cNvPr id="5" name="PA_菱形 1"/>
          <p:cNvSpPr/>
          <p:nvPr>
            <p:custDataLst>
              <p:tags r:id="rId1"/>
            </p:custDataLst>
          </p:nvPr>
        </p:nvSpPr>
        <p:spPr>
          <a:xfrm>
            <a:off x="714411" y="1977062"/>
            <a:ext cx="3406471" cy="3406471"/>
          </a:xfrm>
          <a:prstGeom prst="diamond">
            <a:avLst/>
          </a:prstGeom>
          <a:solidFill>
            <a:srgbClr val="F3D3BC"/>
          </a:solidFill>
          <a:ln w="381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a:endParaRPr lang="zh-CN" altLang="en-US" kern="0">
              <a:solidFill>
                <a:prstClr val="white"/>
              </a:solidFill>
              <a:latin typeface="Lato Light"/>
            </a:endParaRPr>
          </a:p>
        </p:txBody>
      </p:sp>
      <p:sp>
        <p:nvSpPr>
          <p:cNvPr id="6" name="文本框 6"/>
          <p:cNvSpPr txBox="1"/>
          <p:nvPr/>
        </p:nvSpPr>
        <p:spPr>
          <a:xfrm>
            <a:off x="4120880" y="1711404"/>
            <a:ext cx="7743580" cy="1107996"/>
          </a:xfrm>
          <a:prstGeom prst="rect">
            <a:avLst/>
          </a:prstGeom>
          <a:noFill/>
        </p:spPr>
        <p:txBody>
          <a:bodyPr wrap="square" rtlCol="0">
            <a:spAutoFit/>
          </a:bodyPr>
          <a:lstStyle/>
          <a:p>
            <a:pPr algn="ctr"/>
            <a:r>
              <a:rPr lang="en-US" altLang="zh-CN" sz="6600" dirty="0">
                <a:solidFill>
                  <a:prstClr val="black"/>
                </a:solidFill>
                <a:effectLst>
                  <a:glow rad="101600">
                    <a:srgbClr val="E6B91E">
                      <a:satMod val="175000"/>
                      <a:alpha val="40000"/>
                    </a:srgbClr>
                  </a:glow>
                </a:effectLst>
                <a:latin typeface="Times New Roman" panose="02020603050405020304" pitchFamily="18" charset="0"/>
                <a:ea typeface="微软雅黑" panose="020B0503020204020204" charset="-122"/>
                <a:cs typeface="Times New Roman" panose="02020603050405020304" pitchFamily="18" charset="0"/>
              </a:rPr>
              <a:t>KHÁM PHÁ</a:t>
            </a:r>
            <a:endParaRPr lang="zh-CN" altLang="en-US" sz="6600" dirty="0">
              <a:solidFill>
                <a:prstClr val="black"/>
              </a:solidFill>
              <a:effectLst>
                <a:glow rad="101600">
                  <a:srgbClr val="E6B91E">
                    <a:satMod val="175000"/>
                    <a:alpha val="40000"/>
                  </a:srgbClr>
                </a:glow>
              </a:effectLst>
              <a:latin typeface="Times New Roman" panose="02020603050405020304" pitchFamily="18" charset="0"/>
              <a:ea typeface="微软雅黑" panose="020B0503020204020204" charset="-122"/>
              <a:cs typeface="Times New Roman" panose="02020603050405020304" pitchFamily="18" charset="0"/>
            </a:endParaRPr>
          </a:p>
        </p:txBody>
      </p:sp>
      <p:sp>
        <p:nvSpPr>
          <p:cNvPr id="7" name="文本框 10"/>
          <p:cNvSpPr txBox="1"/>
          <p:nvPr/>
        </p:nvSpPr>
        <p:spPr>
          <a:xfrm>
            <a:off x="1746411" y="2819400"/>
            <a:ext cx="1342469" cy="1446550"/>
          </a:xfrm>
          <a:prstGeom prst="rect">
            <a:avLst/>
          </a:prstGeom>
          <a:noFill/>
        </p:spPr>
        <p:txBody>
          <a:bodyPr wrap="square" rtlCol="0">
            <a:spAutoFit/>
          </a:bodyPr>
          <a:lstStyle/>
          <a:p>
            <a:pPr algn="ctr"/>
            <a:r>
              <a:rPr lang="en-US" altLang="zh-CN" sz="8800" dirty="0">
                <a:solidFill>
                  <a:prstClr val="white"/>
                </a:solidFill>
                <a:latin typeface="Times New Roman" pitchFamily="18" charset="0"/>
                <a:cs typeface="Times New Roman" pitchFamily="18" charset="0"/>
              </a:rPr>
              <a:t>II.</a:t>
            </a:r>
            <a:endParaRPr lang="zh-CN" altLang="en-US" sz="8800" dirty="0">
              <a:solidFill>
                <a:prstClr val="white"/>
              </a:solidFill>
              <a:latin typeface="Times New Roman" pitchFamily="18" charset="0"/>
              <a:cs typeface="Times New Roman" pitchFamily="18" charset="0"/>
            </a:endParaRPr>
          </a:p>
        </p:txBody>
      </p:sp>
      <p:pic>
        <p:nvPicPr>
          <p:cNvPr id="8" name="图片 2"/>
          <p:cNvPicPr>
            <a:picLocks noChangeAspect="1"/>
          </p:cNvPicPr>
          <p:nvPr/>
        </p:nvPicPr>
        <p:blipFill>
          <a:blip r:embed="rId7">
            <a:extLst>
              <a:ext uri="{28A0092B-C50C-407E-A947-70E740481C1C}">
                <a14:useLocalDpi xmlns:a14="http://schemas.microsoft.com/office/drawing/2010/main" val="0"/>
              </a:ext>
            </a:extLst>
          </a:blip>
          <a:srcRect l="50168" t="20952" r="548" b="27864"/>
          <a:stretch>
            <a:fillRect/>
          </a:stretch>
        </p:blipFill>
        <p:spPr bwMode="auto">
          <a:xfrm>
            <a:off x="5990531" y="3131615"/>
            <a:ext cx="5886450" cy="3796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8"/>
          <a:stretch>
            <a:fillRect/>
          </a:stretch>
        </p:blipFill>
        <p:spPr>
          <a:xfrm>
            <a:off x="10936762" y="0"/>
            <a:ext cx="1255238" cy="937524"/>
          </a:xfrm>
          <a:prstGeom prst="rect">
            <a:avLst/>
          </a:prstGeom>
        </p:spPr>
      </p:pic>
    </p:spTree>
    <p:extLst>
      <p:ext uri="{BB962C8B-B14F-4D97-AF65-F5344CB8AC3E}">
        <p14:creationId xmlns:p14="http://schemas.microsoft.com/office/powerpoint/2010/main" val="3597681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4"/>
                                        </p:tgtEl>
                                        <p:attrNameLst>
                                          <p:attrName>style.visibility</p:attrName>
                                        </p:attrNameLst>
                                      </p:cBhvr>
                                      <p:to>
                                        <p:strVal val="visible"/>
                                      </p:to>
                                    </p:set>
                                    <p:animEffect transition="in" filter="fade">
                                      <p:cBhvr>
                                        <p:cTn id="7" dur="500"/>
                                        <p:tgtEl>
                                          <p:spTgt spid="16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165"/>
                                        </p:tgtEl>
                                        <p:attrNameLst>
                                          <p:attrName>style.visibility</p:attrName>
                                        </p:attrNameLst>
                                      </p:cBhvr>
                                      <p:to>
                                        <p:strVal val="visible"/>
                                      </p:to>
                                    </p:set>
                                    <p:anim calcmode="lin" valueType="num">
                                      <p:cBhvr additive="base">
                                        <p:cTn id="12" dur="1000"/>
                                        <p:tgtEl>
                                          <p:spTgt spid="165"/>
                                        </p:tgtEl>
                                        <p:attrNameLst>
                                          <p:attrName>ppt_x</p:attrName>
                                        </p:attrNameLst>
                                      </p:cBhvr>
                                      <p:tavLst>
                                        <p:tav tm="0">
                                          <p:val>
                                            <p:strVal val="#ppt_x+1"/>
                                          </p:val>
                                        </p:tav>
                                        <p:tav tm="100000">
                                          <p:val>
                                            <p:strVal val="#ppt_x"/>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par>
                          <p:cTn id="19" fill="hold">
                            <p:stCondLst>
                              <p:cond delay="1500"/>
                            </p:stCondLst>
                            <p:childTnLst>
                              <p:par>
                                <p:cTn id="20" presetID="26" presetClass="emph" presetSubtype="0" fill="hold" grpId="1" nodeType="afterEffect">
                                  <p:stCondLst>
                                    <p:cond delay="0"/>
                                  </p:stCondLst>
                                  <p:childTnLst>
                                    <p:animEffect transition="out" filter="fade">
                                      <p:cBhvr>
                                        <p:cTn id="21" dur="500" tmFilter="0, 0; .2, .5; .8, .5; 1, 0"/>
                                        <p:tgtEl>
                                          <p:spTgt spid="5"/>
                                        </p:tgtEl>
                                      </p:cBhvr>
                                    </p:animEffect>
                                    <p:animScale>
                                      <p:cBhvr>
                                        <p:cTn id="22" dur="250" autoRev="1" fill="hold"/>
                                        <p:tgtEl>
                                          <p:spTgt spid="5"/>
                                        </p:tgtEl>
                                      </p:cBhvr>
                                      <p:by x="105000" y="105000"/>
                                    </p:animScale>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linds(horizontal)">
                                      <p:cBhvr>
                                        <p:cTn id="27" dur="500"/>
                                        <p:tgtEl>
                                          <p:spTgt spid="6"/>
                                        </p:tgtEl>
                                      </p:cBhvr>
                                    </p:animEffect>
                                  </p:childTnLst>
                                </p:cTn>
                              </p:par>
                            </p:childTnLst>
                          </p:cTn>
                        </p:par>
                        <p:par>
                          <p:cTn id="28" fill="hold">
                            <p:stCondLst>
                              <p:cond delay="500"/>
                            </p:stCondLst>
                            <p:childTnLst>
                              <p:par>
                                <p:cTn id="29" presetID="31" presetClass="entr" presetSubtype="0"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1000" fill="hold"/>
                                        <p:tgtEl>
                                          <p:spTgt spid="8"/>
                                        </p:tgtEl>
                                        <p:attrNameLst>
                                          <p:attrName>ppt_w</p:attrName>
                                        </p:attrNameLst>
                                      </p:cBhvr>
                                      <p:tavLst>
                                        <p:tav tm="0">
                                          <p:val>
                                            <p:fltVal val="0"/>
                                          </p:val>
                                        </p:tav>
                                        <p:tav tm="100000">
                                          <p:val>
                                            <p:strVal val="#ppt_w"/>
                                          </p:val>
                                        </p:tav>
                                      </p:tavLst>
                                    </p:anim>
                                    <p:anim calcmode="lin" valueType="num">
                                      <p:cBhvr>
                                        <p:cTn id="32" dur="1000" fill="hold"/>
                                        <p:tgtEl>
                                          <p:spTgt spid="8"/>
                                        </p:tgtEl>
                                        <p:attrNameLst>
                                          <p:attrName>ppt_h</p:attrName>
                                        </p:attrNameLst>
                                      </p:cBhvr>
                                      <p:tavLst>
                                        <p:tav tm="0">
                                          <p:val>
                                            <p:fltVal val="0"/>
                                          </p:val>
                                        </p:tav>
                                        <p:tav tm="100000">
                                          <p:val>
                                            <p:strVal val="#ppt_h"/>
                                          </p:val>
                                        </p:tav>
                                      </p:tavLst>
                                    </p:anim>
                                    <p:anim calcmode="lin" valueType="num">
                                      <p:cBhvr>
                                        <p:cTn id="33" dur="1000" fill="hold"/>
                                        <p:tgtEl>
                                          <p:spTgt spid="8"/>
                                        </p:tgtEl>
                                        <p:attrNameLst>
                                          <p:attrName>style.rotation</p:attrName>
                                        </p:attrNameLst>
                                      </p:cBhvr>
                                      <p:tavLst>
                                        <p:tav tm="0">
                                          <p:val>
                                            <p:fltVal val="90"/>
                                          </p:val>
                                        </p:tav>
                                        <p:tav tm="100000">
                                          <p:val>
                                            <p:fltVal val="0"/>
                                          </p:val>
                                        </p:tav>
                                      </p:tavLst>
                                    </p:anim>
                                    <p:animEffect transition="in" filter="fade">
                                      <p:cBhvr>
                                        <p:cTn id="34"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bldLvl="0" animBg="1"/>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144987" y="-71562"/>
            <a:ext cx="9931180" cy="6329239"/>
          </a:xfrm>
          <a:prstGeom prst="rect">
            <a:avLst/>
          </a:prstGeom>
        </p:spPr>
      </p:pic>
      <p:sp>
        <p:nvSpPr>
          <p:cNvPr id="5" name="文本框 6"/>
          <p:cNvSpPr txBox="1"/>
          <p:nvPr/>
        </p:nvSpPr>
        <p:spPr>
          <a:xfrm>
            <a:off x="3428764" y="2896373"/>
            <a:ext cx="5562083" cy="1569660"/>
          </a:xfrm>
          <a:prstGeom prst="rect">
            <a:avLst/>
          </a:prstGeom>
          <a:noFill/>
        </p:spPr>
        <p:txBody>
          <a:bodyPr wrap="square" rtlCol="0">
            <a:spAutoFit/>
          </a:bodyPr>
          <a:lstStyle/>
          <a:p>
            <a:pPr algn="ctr"/>
            <a:r>
              <a:rPr lang="en-US" altLang="zh-CN" sz="4800" b="1" dirty="0">
                <a:solidFill>
                  <a:prstClr val="black"/>
                </a:solidFill>
                <a:effectLst>
                  <a:glow rad="101600">
                    <a:srgbClr val="E6B91E">
                      <a:satMod val="175000"/>
                      <a:alpha val="40000"/>
                    </a:srgbClr>
                  </a:glow>
                </a:effectLst>
                <a:latin typeface="Times New Roman" panose="02020603050405020304" pitchFamily="18" charset="0"/>
                <a:ea typeface="微软雅黑" panose="020B0503020204020204" charset="-122"/>
                <a:cs typeface="Times New Roman" panose="02020603050405020304" pitchFamily="18" charset="0"/>
              </a:rPr>
              <a:t>1. </a:t>
            </a:r>
            <a:r>
              <a:rPr lang="en-US" altLang="zh-CN" sz="4800" b="1" dirty="0" err="1">
                <a:solidFill>
                  <a:prstClr val="black"/>
                </a:solidFill>
                <a:effectLst>
                  <a:glow rad="101600">
                    <a:srgbClr val="E6B91E">
                      <a:satMod val="175000"/>
                      <a:alpha val="40000"/>
                    </a:srgbClr>
                  </a:glow>
                </a:effectLst>
                <a:latin typeface="Times New Roman" panose="02020603050405020304" pitchFamily="18" charset="0"/>
                <a:ea typeface="微软雅黑" panose="020B0503020204020204" charset="-122"/>
                <a:cs typeface="Times New Roman" panose="02020603050405020304" pitchFamily="18" charset="0"/>
              </a:rPr>
              <a:t>Truyền</a:t>
            </a:r>
            <a:r>
              <a:rPr lang="en-US" altLang="zh-CN" sz="4800" b="1" dirty="0">
                <a:solidFill>
                  <a:prstClr val="black"/>
                </a:solidFill>
                <a:effectLst>
                  <a:glow rad="101600">
                    <a:srgbClr val="E6B91E">
                      <a:satMod val="175000"/>
                      <a:alpha val="40000"/>
                    </a:srgbClr>
                  </a:glow>
                </a:effectLst>
                <a:latin typeface="Times New Roman" panose="02020603050405020304" pitchFamily="18" charset="0"/>
                <a:ea typeface="微软雅黑" panose="020B0503020204020204" charset="-122"/>
                <a:cs typeface="Times New Roman" panose="02020603050405020304" pitchFamily="18" charset="0"/>
              </a:rPr>
              <a:t> </a:t>
            </a:r>
            <a:r>
              <a:rPr lang="en-US" altLang="zh-CN" sz="4800" b="1" dirty="0" err="1">
                <a:solidFill>
                  <a:prstClr val="black"/>
                </a:solidFill>
                <a:effectLst>
                  <a:glow rad="101600">
                    <a:srgbClr val="E6B91E">
                      <a:satMod val="175000"/>
                      <a:alpha val="40000"/>
                    </a:srgbClr>
                  </a:glow>
                </a:effectLst>
                <a:latin typeface="Times New Roman" panose="02020603050405020304" pitchFamily="18" charset="0"/>
                <a:ea typeface="微软雅黑" panose="020B0503020204020204" charset="-122"/>
                <a:cs typeface="Times New Roman" panose="02020603050405020304" pitchFamily="18" charset="0"/>
              </a:rPr>
              <a:t>thống</a:t>
            </a:r>
            <a:r>
              <a:rPr lang="en-US" altLang="zh-CN" sz="4800" b="1" dirty="0">
                <a:solidFill>
                  <a:prstClr val="black"/>
                </a:solidFill>
                <a:effectLst>
                  <a:glow rad="101600">
                    <a:srgbClr val="E6B91E">
                      <a:satMod val="175000"/>
                      <a:alpha val="40000"/>
                    </a:srgbClr>
                  </a:glow>
                </a:effectLst>
                <a:latin typeface="Times New Roman" panose="02020603050405020304" pitchFamily="18" charset="0"/>
                <a:ea typeface="微软雅黑" panose="020B0503020204020204" charset="-122"/>
                <a:cs typeface="Times New Roman" panose="02020603050405020304" pitchFamily="18" charset="0"/>
              </a:rPr>
              <a:t> </a:t>
            </a:r>
            <a:r>
              <a:rPr lang="en-US" altLang="zh-CN" sz="4800" b="1" dirty="0" err="1">
                <a:solidFill>
                  <a:prstClr val="black"/>
                </a:solidFill>
                <a:effectLst>
                  <a:glow rad="101600">
                    <a:srgbClr val="E6B91E">
                      <a:satMod val="175000"/>
                      <a:alpha val="40000"/>
                    </a:srgbClr>
                  </a:glow>
                </a:effectLst>
                <a:latin typeface="Times New Roman" panose="02020603050405020304" pitchFamily="18" charset="0"/>
                <a:ea typeface="微软雅黑" panose="020B0503020204020204" charset="-122"/>
                <a:cs typeface="Times New Roman" panose="02020603050405020304" pitchFamily="18" charset="0"/>
              </a:rPr>
              <a:t>gia</a:t>
            </a:r>
            <a:r>
              <a:rPr lang="en-US" altLang="zh-CN" sz="4800" b="1" dirty="0">
                <a:solidFill>
                  <a:prstClr val="black"/>
                </a:solidFill>
                <a:effectLst>
                  <a:glow rad="101600">
                    <a:srgbClr val="E6B91E">
                      <a:satMod val="175000"/>
                      <a:alpha val="40000"/>
                    </a:srgbClr>
                  </a:glow>
                </a:effectLst>
                <a:latin typeface="Times New Roman" panose="02020603050405020304" pitchFamily="18" charset="0"/>
                <a:ea typeface="微软雅黑" panose="020B0503020204020204" charset="-122"/>
                <a:cs typeface="Times New Roman" panose="02020603050405020304" pitchFamily="18" charset="0"/>
              </a:rPr>
              <a:t> </a:t>
            </a:r>
            <a:r>
              <a:rPr lang="en-US" altLang="zh-CN" sz="4800" b="1" dirty="0" err="1">
                <a:solidFill>
                  <a:prstClr val="black"/>
                </a:solidFill>
                <a:effectLst>
                  <a:glow rad="101600">
                    <a:srgbClr val="E6B91E">
                      <a:satMod val="175000"/>
                      <a:alpha val="40000"/>
                    </a:srgbClr>
                  </a:glow>
                </a:effectLst>
                <a:latin typeface="Times New Roman" panose="02020603050405020304" pitchFamily="18" charset="0"/>
                <a:ea typeface="微软雅黑" panose="020B0503020204020204" charset="-122"/>
                <a:cs typeface="Times New Roman" panose="02020603050405020304" pitchFamily="18" charset="0"/>
              </a:rPr>
              <a:t>đình</a:t>
            </a:r>
            <a:r>
              <a:rPr lang="en-US" altLang="zh-CN" sz="4800" b="1" dirty="0">
                <a:solidFill>
                  <a:prstClr val="black"/>
                </a:solidFill>
                <a:effectLst>
                  <a:glow rad="101600">
                    <a:srgbClr val="E6B91E">
                      <a:satMod val="175000"/>
                      <a:alpha val="40000"/>
                    </a:srgbClr>
                  </a:glow>
                </a:effectLst>
                <a:latin typeface="Times New Roman" panose="02020603050405020304" pitchFamily="18" charset="0"/>
                <a:ea typeface="微软雅黑" panose="020B0503020204020204" charset="-122"/>
                <a:cs typeface="Times New Roman" panose="02020603050405020304" pitchFamily="18" charset="0"/>
              </a:rPr>
              <a:t>, </a:t>
            </a:r>
            <a:r>
              <a:rPr lang="en-US" altLang="zh-CN" sz="4800" b="1" dirty="0" err="1">
                <a:solidFill>
                  <a:prstClr val="black"/>
                </a:solidFill>
                <a:effectLst>
                  <a:glow rad="101600">
                    <a:srgbClr val="E6B91E">
                      <a:satMod val="175000"/>
                      <a:alpha val="40000"/>
                    </a:srgbClr>
                  </a:glow>
                </a:effectLst>
                <a:latin typeface="Times New Roman" panose="02020603050405020304" pitchFamily="18" charset="0"/>
                <a:ea typeface="微软雅黑" panose="020B0503020204020204" charset="-122"/>
                <a:cs typeface="Times New Roman" panose="02020603050405020304" pitchFamily="18" charset="0"/>
              </a:rPr>
              <a:t>dòng</a:t>
            </a:r>
            <a:r>
              <a:rPr lang="en-US" altLang="zh-CN" sz="4800" b="1" dirty="0">
                <a:solidFill>
                  <a:prstClr val="black"/>
                </a:solidFill>
                <a:effectLst>
                  <a:glow rad="101600">
                    <a:srgbClr val="E6B91E">
                      <a:satMod val="175000"/>
                      <a:alpha val="40000"/>
                    </a:srgbClr>
                  </a:glow>
                </a:effectLst>
                <a:latin typeface="Times New Roman" panose="02020603050405020304" pitchFamily="18" charset="0"/>
                <a:ea typeface="微软雅黑" panose="020B0503020204020204" charset="-122"/>
                <a:cs typeface="Times New Roman" panose="02020603050405020304" pitchFamily="18" charset="0"/>
              </a:rPr>
              <a:t> </a:t>
            </a:r>
            <a:r>
              <a:rPr lang="en-US" altLang="zh-CN" sz="4800" b="1" dirty="0" err="1">
                <a:solidFill>
                  <a:prstClr val="black"/>
                </a:solidFill>
                <a:effectLst>
                  <a:glow rad="101600">
                    <a:srgbClr val="E6B91E">
                      <a:satMod val="175000"/>
                      <a:alpha val="40000"/>
                    </a:srgbClr>
                  </a:glow>
                </a:effectLst>
                <a:latin typeface="Times New Roman" panose="02020603050405020304" pitchFamily="18" charset="0"/>
                <a:ea typeface="微软雅黑" panose="020B0503020204020204" charset="-122"/>
                <a:cs typeface="Times New Roman" panose="02020603050405020304" pitchFamily="18" charset="0"/>
              </a:rPr>
              <a:t>họ</a:t>
            </a:r>
            <a:endParaRPr lang="zh-CN" altLang="en-US" sz="4800" b="1" dirty="0">
              <a:solidFill>
                <a:prstClr val="black"/>
              </a:solidFill>
              <a:effectLst>
                <a:glow rad="101600">
                  <a:srgbClr val="E6B91E">
                    <a:satMod val="175000"/>
                    <a:alpha val="40000"/>
                  </a:srgbClr>
                </a:glow>
              </a:effectLst>
              <a:latin typeface="Times New Roman" panose="02020603050405020304" pitchFamily="18" charset="0"/>
              <a:ea typeface="微软雅黑" panose="020B0503020204020204" charset="-122"/>
              <a:cs typeface="Times New Roman" panose="02020603050405020304" pitchFamily="18" charset="0"/>
            </a:endParaRPr>
          </a:p>
        </p:txBody>
      </p:sp>
      <p:pic>
        <p:nvPicPr>
          <p:cNvPr id="6" name="Shape 35"/>
          <p:cNvPicPr/>
          <p:nvPr/>
        </p:nvPicPr>
        <p:blipFill>
          <a:blip r:embed="rId3"/>
          <a:stretch/>
        </p:blipFill>
        <p:spPr>
          <a:xfrm>
            <a:off x="29154" y="3615486"/>
            <a:ext cx="3744271" cy="3242514"/>
          </a:xfrm>
          <a:prstGeom prst="rect">
            <a:avLst/>
          </a:prstGeom>
        </p:spPr>
      </p:pic>
      <p:pic>
        <p:nvPicPr>
          <p:cNvPr id="7" name="Picture 6"/>
          <p:cNvPicPr>
            <a:picLocks noChangeAspect="1"/>
          </p:cNvPicPr>
          <p:nvPr/>
        </p:nvPicPr>
        <p:blipFill>
          <a:blip r:embed="rId4"/>
          <a:stretch>
            <a:fillRect/>
          </a:stretch>
        </p:blipFill>
        <p:spPr>
          <a:xfrm>
            <a:off x="10965916" y="0"/>
            <a:ext cx="1255238" cy="937524"/>
          </a:xfrm>
          <a:prstGeom prst="rect">
            <a:avLst/>
          </a:prstGeom>
        </p:spPr>
      </p:pic>
      <p:pic>
        <p:nvPicPr>
          <p:cNvPr id="9" name="图片 8" descr="6fc417983c9675ce1b60e983870aeb8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83353" y="4605992"/>
            <a:ext cx="2586805"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26531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par>
                          <p:cTn id="13" fill="hold">
                            <p:stCondLst>
                              <p:cond delay="500"/>
                            </p:stCondLst>
                            <p:childTnLst>
                              <p:par>
                                <p:cTn id="14" presetID="37" presetClass="entr" presetSubtype="0"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1000"/>
                                        <p:tgtEl>
                                          <p:spTgt spid="9"/>
                                        </p:tgtEl>
                                      </p:cBhvr>
                                    </p:animEffect>
                                    <p:anim calcmode="lin" valueType="num">
                                      <p:cBhvr>
                                        <p:cTn id="17" dur="1000" fill="hold"/>
                                        <p:tgtEl>
                                          <p:spTgt spid="9"/>
                                        </p:tgtEl>
                                        <p:attrNameLst>
                                          <p:attrName>ppt_x</p:attrName>
                                        </p:attrNameLst>
                                      </p:cBhvr>
                                      <p:tavLst>
                                        <p:tav tm="0">
                                          <p:val>
                                            <p:strVal val="#ppt_x"/>
                                          </p:val>
                                        </p:tav>
                                        <p:tav tm="100000">
                                          <p:val>
                                            <p:strVal val="#ppt_x"/>
                                          </p:val>
                                        </p:tav>
                                      </p:tavLst>
                                    </p:anim>
                                    <p:anim calcmode="lin" valueType="num">
                                      <p:cBhvr>
                                        <p:cTn id="18" dur="900" decel="100000" fill="hold"/>
                                        <p:tgtEl>
                                          <p:spTgt spid="9"/>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6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67879" y="-106161"/>
            <a:ext cx="422917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7"/>
          <p:cNvSpPr txBox="1">
            <a:spLocks noChangeArrowheads="1"/>
          </p:cNvSpPr>
          <p:nvPr/>
        </p:nvSpPr>
        <p:spPr bwMode="auto">
          <a:xfrm>
            <a:off x="3550518" y="268254"/>
            <a:ext cx="32639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algn="l" fontAlgn="base">
              <a:lnSpc>
                <a:spcPct val="150000"/>
              </a:lnSpc>
              <a:spcBef>
                <a:spcPct val="0"/>
              </a:spcBef>
              <a:spcAft>
                <a:spcPct val="0"/>
              </a:spcAft>
            </a:pPr>
            <a:r>
              <a:rPr lang="en-US" altLang="en-US" sz="2800" b="1" dirty="0">
                <a:solidFill>
                  <a:srgbClr val="0070C0"/>
                </a:solidFill>
                <a:latin typeface="Times New Roman" panose="02020603050405020304" pitchFamily="18" charset="0"/>
                <a:cs typeface="Times New Roman" panose="02020603050405020304" pitchFamily="18" charset="0"/>
              </a:rPr>
              <a:t>ĐỌC THÔNG TIN</a:t>
            </a:r>
            <a:endParaRPr lang="en-US" altLang="en-US" sz="2000" dirty="0">
              <a:solidFill>
                <a:srgbClr val="5F5F5F"/>
              </a:solidFill>
              <a:latin typeface="Times New Roman" panose="02020603050405020304" pitchFamily="18" charset="0"/>
              <a:cs typeface="Times New Roman" panose="02020603050405020304" pitchFamily="18" charset="0"/>
            </a:endParaRPr>
          </a:p>
        </p:txBody>
      </p:sp>
      <p:pic>
        <p:nvPicPr>
          <p:cNvPr id="6" name="Google Shape;164;p9"/>
          <p:cNvPicPr preferRelativeResize="0"/>
          <p:nvPr/>
        </p:nvPicPr>
        <p:blipFill rotWithShape="1">
          <a:blip r:embed="rId3">
            <a:alphaModFix/>
          </a:blip>
          <a:srcRect l="15285" t="10430" r="46645" b="11190"/>
          <a:stretch/>
        </p:blipFill>
        <p:spPr>
          <a:xfrm>
            <a:off x="4086970" y="596348"/>
            <a:ext cx="8560454" cy="6502629"/>
          </a:xfrm>
          <a:prstGeom prst="rect">
            <a:avLst/>
          </a:prstGeom>
          <a:noFill/>
          <a:ln>
            <a:noFill/>
          </a:ln>
        </p:spPr>
      </p:pic>
      <p:pic>
        <p:nvPicPr>
          <p:cNvPr id="9" name="Picture 4" descr="Kết quả hình ảnh cho bảng đen"/>
          <p:cNvPicPr>
            <a:picLocks noChangeAspect="1" noChangeArrowheads="1"/>
          </p:cNvPicPr>
          <p:nvPr/>
        </p:nvPicPr>
        <p:blipFill>
          <a:blip r:embed="rId4" cstate="print"/>
          <a:srcRect/>
          <a:stretch>
            <a:fillRect/>
          </a:stretch>
        </p:blipFill>
        <p:spPr bwMode="auto">
          <a:xfrm>
            <a:off x="-13461" y="1335013"/>
            <a:ext cx="5195929" cy="5522988"/>
          </a:xfrm>
          <a:prstGeom prst="rect">
            <a:avLst/>
          </a:prstGeom>
          <a:noFill/>
        </p:spPr>
      </p:pic>
      <p:pic>
        <p:nvPicPr>
          <p:cNvPr id="10" name="Shape 27"/>
          <p:cNvPicPr/>
          <p:nvPr/>
        </p:nvPicPr>
        <p:blipFill>
          <a:blip r:embed="rId5"/>
          <a:stretch/>
        </p:blipFill>
        <p:spPr>
          <a:xfrm>
            <a:off x="348075" y="2109253"/>
            <a:ext cx="4486318" cy="4081117"/>
          </a:xfrm>
          <a:prstGeom prst="rect">
            <a:avLst/>
          </a:prstGeom>
        </p:spPr>
      </p:pic>
      <p:sp>
        <p:nvSpPr>
          <p:cNvPr id="11" name="Rectangle 10"/>
          <p:cNvSpPr/>
          <p:nvPr/>
        </p:nvSpPr>
        <p:spPr>
          <a:xfrm>
            <a:off x="5497105" y="1517970"/>
            <a:ext cx="6152365" cy="4916795"/>
          </a:xfrm>
          <a:prstGeom prst="rect">
            <a:avLst/>
          </a:prstGeom>
        </p:spPr>
        <p:txBody>
          <a:bodyPr wrap="square">
            <a:spAutoFit/>
          </a:bodyPr>
          <a:lstStyle/>
          <a:p>
            <a:pPr algn="ctr">
              <a:lnSpc>
                <a:spcPct val="144000"/>
              </a:lnSpc>
              <a:spcAft>
                <a:spcPts val="200"/>
              </a:spcAft>
            </a:pPr>
            <a:r>
              <a:rPr lang="en-US" sz="2000" b="1" dirty="0">
                <a:solidFill>
                  <a:srgbClr val="0000FF"/>
                </a:solidFill>
                <a:latin typeface="Times New Roman" panose="02020603050405020304" pitchFamily="18" charset="0"/>
                <a:ea typeface="Arial" panose="020B0604020202020204" pitchFamily="34" charset="0"/>
                <a:cs typeface="Times New Roman" panose="02020603050405020304" pitchFamily="18" charset="0"/>
              </a:rPr>
              <a:t>  </a:t>
            </a:r>
            <a:r>
              <a:rPr lang="vi-VN" sz="2000" b="1" dirty="0">
                <a:solidFill>
                  <a:srgbClr val="0000FF"/>
                </a:solidFill>
                <a:latin typeface="Times New Roman" panose="02020603050405020304" pitchFamily="18" charset="0"/>
                <a:ea typeface="Arial" panose="020B0604020202020204" pitchFamily="34" charset="0"/>
                <a:cs typeface="Times New Roman" panose="02020603050405020304" pitchFamily="18" charset="0"/>
              </a:rPr>
              <a:t>Gia đình, dòng họ cố giáo sư, nhà giáo nhân dân Nguyễn Lân nổi tiếng v</a:t>
            </a:r>
            <a:r>
              <a:rPr lang="en-US" sz="2000" b="1" dirty="0">
                <a:solidFill>
                  <a:srgbClr val="0000FF"/>
                </a:solidFill>
                <a:latin typeface="Times New Roman" panose="02020603050405020304" pitchFamily="18" charset="0"/>
                <a:ea typeface="Arial" panose="020B0604020202020204" pitchFamily="34" charset="0"/>
                <a:cs typeface="Times New Roman" panose="02020603050405020304" pitchFamily="18" charset="0"/>
              </a:rPr>
              <a:t>ề</a:t>
            </a:r>
            <a:r>
              <a:rPr lang="vi-VN" sz="2000" b="1" dirty="0">
                <a:solidFill>
                  <a:srgbClr val="0000FF"/>
                </a:solidFill>
                <a:latin typeface="Times New Roman" panose="02020603050405020304" pitchFamily="18" charset="0"/>
                <a:ea typeface="Arial" panose="020B0604020202020204" pitchFamily="34" charset="0"/>
                <a:cs typeface="Times New Roman" panose="02020603050405020304" pitchFamily="18" charset="0"/>
              </a:rPr>
              <a:t> truyền thống hiếu học. Từ thời chiến tranh cho đến hiện t</a:t>
            </a:r>
            <a:r>
              <a:rPr lang="en-US" sz="2000" b="1" dirty="0" err="1">
                <a:solidFill>
                  <a:srgbClr val="0000FF"/>
                </a:solidFill>
                <a:latin typeface="Times New Roman" panose="02020603050405020304" pitchFamily="18" charset="0"/>
                <a:ea typeface="Arial" panose="020B0604020202020204" pitchFamily="34" charset="0"/>
                <a:cs typeface="Times New Roman" panose="02020603050405020304" pitchFamily="18" charset="0"/>
              </a:rPr>
              <a:t>ại</a:t>
            </a:r>
            <a:r>
              <a:rPr lang="vi-VN" sz="2000" b="1" dirty="0">
                <a:solidFill>
                  <a:srgbClr val="0000FF"/>
                </a:solidFill>
                <a:latin typeface="Times New Roman" panose="02020603050405020304" pitchFamily="18" charset="0"/>
                <a:ea typeface="Arial" panose="020B0604020202020204" pitchFamily="34" charset="0"/>
                <a:cs typeface="Times New Roman" panose="02020603050405020304" pitchFamily="18" charset="0"/>
              </a:rPr>
              <a:t>, gia đình đã có tám người con đều là giáo sư, phó giáo sư, tiến sĩ </a:t>
            </a:r>
            <a:r>
              <a:rPr lang="en-US" sz="2000" b="1" dirty="0">
                <a:solidFill>
                  <a:srgbClr val="0000FF"/>
                </a:solidFill>
                <a:latin typeface="Times New Roman" panose="02020603050405020304" pitchFamily="18" charset="0"/>
                <a:ea typeface="Arial" panose="020B0604020202020204" pitchFamily="34" charset="0"/>
                <a:cs typeface="Times New Roman" panose="02020603050405020304" pitchFamily="18" charset="0"/>
              </a:rPr>
              <a:t>ở</a:t>
            </a:r>
            <a:r>
              <a:rPr lang="vi-VN" sz="2000" b="1" dirty="0">
                <a:solidFill>
                  <a:srgbClr val="0000FF"/>
                </a:solidFill>
                <a:latin typeface="Times New Roman" panose="02020603050405020304" pitchFamily="18" charset="0"/>
                <a:ea typeface="Arial" panose="020B0604020202020204" pitchFamily="34" charset="0"/>
                <a:cs typeface="Times New Roman" panose="02020603050405020304" pitchFamily="18" charset="0"/>
              </a:rPr>
              <a:t> nhiều lĩnh vực khác nhau và đều có những thành tựu nổi b</a:t>
            </a:r>
            <a:r>
              <a:rPr lang="en-US" sz="2000" b="1" dirty="0" err="1">
                <a:solidFill>
                  <a:srgbClr val="0000FF"/>
                </a:solidFill>
                <a:latin typeface="Times New Roman" panose="02020603050405020304" pitchFamily="18" charset="0"/>
                <a:ea typeface="Arial" panose="020B0604020202020204" pitchFamily="34" charset="0"/>
                <a:cs typeface="Times New Roman" panose="02020603050405020304" pitchFamily="18" charset="0"/>
              </a:rPr>
              <a:t>ật</a:t>
            </a:r>
            <a:r>
              <a:rPr lang="vi-VN" sz="2000" b="1" dirty="0">
                <a:solidFill>
                  <a:srgbClr val="0000FF"/>
                </a:solidFill>
                <a:latin typeface="Times New Roman" panose="02020603050405020304" pitchFamily="18" charset="0"/>
                <a:ea typeface="Arial" panose="020B0604020202020204" pitchFamily="34" charset="0"/>
                <a:cs typeface="Times New Roman" panose="02020603050405020304" pitchFamily="18" charset="0"/>
              </a:rPr>
              <a:t>. Con cháu trong dòng họ luôn tự hào và không ngừng phát huy truyền </a:t>
            </a:r>
            <a:r>
              <a:rPr lang="en-US" sz="2000" b="1" dirty="0" err="1">
                <a:solidFill>
                  <a:srgbClr val="0000FF"/>
                </a:solidFill>
                <a:latin typeface="Times New Roman" panose="02020603050405020304" pitchFamily="18" charset="0"/>
                <a:ea typeface="Arial" panose="020B0604020202020204" pitchFamily="34" charset="0"/>
                <a:cs typeface="Times New Roman" panose="02020603050405020304" pitchFamily="18" charset="0"/>
              </a:rPr>
              <a:t>thống</a:t>
            </a:r>
            <a:r>
              <a:rPr lang="en-US" sz="2000" b="1" dirty="0">
                <a:solidFill>
                  <a:srgbClr val="0000FF"/>
                </a:solidFill>
                <a:latin typeface="Times New Roman" panose="02020603050405020304" pitchFamily="18" charset="0"/>
                <a:ea typeface="Arial" panose="020B0604020202020204" pitchFamily="34" charset="0"/>
                <a:cs typeface="Times New Roman" panose="02020603050405020304" pitchFamily="18" charset="0"/>
              </a:rPr>
              <a:t> </a:t>
            </a:r>
            <a:r>
              <a:rPr lang="vi-VN" sz="2000" b="1" dirty="0">
                <a:solidFill>
                  <a:srgbClr val="0000FF"/>
                </a:solidFill>
                <a:latin typeface="Times New Roman" panose="02020603050405020304" pitchFamily="18" charset="0"/>
                <a:ea typeface="Arial" panose="020B0604020202020204" pitchFamily="34" charset="0"/>
                <a:cs typeface="Times New Roman" panose="02020603050405020304" pitchFamily="18" charset="0"/>
              </a:rPr>
              <a:t>hiếu học </a:t>
            </a:r>
            <a:r>
              <a:rPr lang="en-US" sz="2000" b="1" dirty="0" err="1">
                <a:solidFill>
                  <a:srgbClr val="0000FF"/>
                </a:solidFill>
                <a:latin typeface="Times New Roman" panose="02020603050405020304" pitchFamily="18" charset="0"/>
                <a:ea typeface="Arial" panose="020B0604020202020204" pitchFamily="34" charset="0"/>
                <a:cs typeface="Times New Roman" panose="02020603050405020304" pitchFamily="18" charset="0"/>
              </a:rPr>
              <a:t>ấy</a:t>
            </a:r>
            <a:r>
              <a:rPr lang="vi-VN" sz="2000" b="1" dirty="0">
                <a:solidFill>
                  <a:srgbClr val="0000FF"/>
                </a:solidFill>
                <a:latin typeface="Times New Roman" panose="02020603050405020304" pitchFamily="18" charset="0"/>
                <a:ea typeface="Arial" panose="020B0604020202020204" pitchFamily="34" charset="0"/>
                <a:cs typeface="Times New Roman" panose="02020603050405020304" pitchFamily="18" charset="0"/>
              </a:rPr>
              <a:t>. Tính đến</a:t>
            </a:r>
            <a:r>
              <a:rPr lang="en-US" sz="2000" b="1" dirty="0">
                <a:solidFill>
                  <a:srgbClr val="0000FF"/>
                </a:solidFill>
                <a:latin typeface="Times New Roman" panose="02020603050405020304" pitchFamily="18" charset="0"/>
                <a:ea typeface="Arial" panose="020B0604020202020204" pitchFamily="34" charset="0"/>
                <a:cs typeface="Times New Roman" panose="02020603050405020304" pitchFamily="18" charset="0"/>
              </a:rPr>
              <a:t> </a:t>
            </a:r>
            <a:r>
              <a:rPr lang="vi-VN" sz="2000" b="1" dirty="0">
                <a:solidFill>
                  <a:srgbClr val="0000FF"/>
                </a:solidFill>
                <a:latin typeface="Times New Roman" panose="02020603050405020304" pitchFamily="18" charset="0"/>
                <a:ea typeface="Arial" panose="020B0604020202020204" pitchFamily="34" charset="0"/>
                <a:cs typeface="Times New Roman" panose="02020603050405020304" pitchFamily="18" charset="0"/>
              </a:rPr>
              <a:t>ba đời, con trai, con gái, dâu rể và các cháu, gia đình, dòng họ Nguyễn L</a:t>
            </a:r>
            <a:r>
              <a:rPr lang="en-US" sz="2000" b="1" dirty="0">
                <a:solidFill>
                  <a:srgbClr val="0000FF"/>
                </a:solidFill>
                <a:latin typeface="Times New Roman" panose="02020603050405020304" pitchFamily="18" charset="0"/>
                <a:ea typeface="Arial" panose="020B0604020202020204" pitchFamily="34" charset="0"/>
                <a:cs typeface="Times New Roman" panose="02020603050405020304" pitchFamily="18" charset="0"/>
              </a:rPr>
              <a:t>â</a:t>
            </a:r>
            <a:r>
              <a:rPr lang="vi-VN" sz="2000" b="1" dirty="0">
                <a:solidFill>
                  <a:srgbClr val="0000FF"/>
                </a:solidFill>
                <a:latin typeface="Times New Roman" panose="02020603050405020304" pitchFamily="18" charset="0"/>
                <a:ea typeface="Arial" panose="020B0604020202020204" pitchFamily="34" charset="0"/>
                <a:cs typeface="Times New Roman" panose="02020603050405020304" pitchFamily="18" charset="0"/>
              </a:rPr>
              <a:t>n có gần 20 giáo sư, phó giáo sư, tiến sĩ, đóng góp tích cực trong việc xây dựng và phát triển quê hương, đất nước.</a:t>
            </a:r>
            <a:endParaRPr lang="en-US" sz="2000" b="1"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3821430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3693967" y="921735"/>
            <a:ext cx="4147929" cy="700546"/>
          </a:xfrm>
          <a:prstGeom prst="roundRect">
            <a:avLst/>
          </a:prstGeom>
          <a:solidFill>
            <a:srgbClr val="C00000"/>
          </a:solidFill>
          <a:ln w="12700" cap="flat" cmpd="sng" algn="ctr">
            <a:noFill/>
            <a:prstDash val="solid"/>
            <a:miter lim="800000"/>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1016" kern="0">
              <a:solidFill>
                <a:prstClr val="white"/>
              </a:solidFill>
              <a:latin typeface="Times New Roman" panose="02020603050405020304" pitchFamily="18" charset="0"/>
              <a:cs typeface="Times New Roman" panose="02020603050405020304" pitchFamily="18" charset="0"/>
            </a:endParaRPr>
          </a:p>
        </p:txBody>
      </p:sp>
      <p:sp>
        <p:nvSpPr>
          <p:cNvPr id="4" name="Rounded Rectangle 3"/>
          <p:cNvSpPr/>
          <p:nvPr/>
        </p:nvSpPr>
        <p:spPr>
          <a:xfrm>
            <a:off x="3785675" y="1026319"/>
            <a:ext cx="3964512" cy="670805"/>
          </a:xfrm>
          <a:prstGeom prst="roundRect">
            <a:avLst/>
          </a:prstGeom>
          <a:solidFill>
            <a:sysClr val="window" lastClr="FFFFFF"/>
          </a:solidFill>
          <a:ln w="12700" cap="flat" cmpd="sng" algn="ctr">
            <a:noFill/>
            <a:prstDash val="solid"/>
            <a:miter lim="800000"/>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1016" kern="0" dirty="0">
              <a:solidFill>
                <a:prstClr val="white"/>
              </a:solidFill>
              <a:latin typeface="Lato Light"/>
            </a:endParaRPr>
          </a:p>
        </p:txBody>
      </p:sp>
      <p:sp>
        <p:nvSpPr>
          <p:cNvPr id="5" name="TextBox 4"/>
          <p:cNvSpPr txBox="1">
            <a:spLocks noChangeArrowheads="1"/>
          </p:cNvSpPr>
          <p:nvPr/>
        </p:nvSpPr>
        <p:spPr bwMode="auto">
          <a:xfrm>
            <a:off x="4207553" y="1026319"/>
            <a:ext cx="3552825"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fontAlgn="base">
              <a:spcBef>
                <a:spcPct val="0"/>
              </a:spcBef>
              <a:spcAft>
                <a:spcPct val="0"/>
              </a:spcAft>
            </a:pPr>
            <a:r>
              <a:rPr lang="en-US" altLang="en-US" sz="3200" b="1" dirty="0">
                <a:solidFill>
                  <a:srgbClr val="FF0000"/>
                </a:solidFill>
                <a:latin typeface="Times New Roman" panose="02020603050405020304" pitchFamily="18" charset="0"/>
                <a:cs typeface="Times New Roman" panose="02020603050405020304" pitchFamily="18" charset="0"/>
              </a:rPr>
              <a:t>PHIẾU BÀI TẬP</a:t>
            </a:r>
          </a:p>
        </p:txBody>
      </p:sp>
      <p:cxnSp>
        <p:nvCxnSpPr>
          <p:cNvPr id="6" name="Straight Connector 5"/>
          <p:cNvCxnSpPr/>
          <p:nvPr/>
        </p:nvCxnSpPr>
        <p:spPr>
          <a:xfrm>
            <a:off x="1785938" y="1943100"/>
            <a:ext cx="7967662" cy="61913"/>
          </a:xfrm>
          <a:prstGeom prst="line">
            <a:avLst/>
          </a:prstGeom>
          <a:noFill/>
          <a:ln w="76200" cap="flat" cmpd="sng" algn="ctr">
            <a:solidFill>
              <a:srgbClr val="FF0000"/>
            </a:solidFill>
            <a:prstDash val="solid"/>
            <a:miter lim="800000"/>
          </a:ln>
          <a:effectLst/>
        </p:spPr>
      </p:cxnSp>
      <p:cxnSp>
        <p:nvCxnSpPr>
          <p:cNvPr id="7" name="Straight Connector 6"/>
          <p:cNvCxnSpPr/>
          <p:nvPr/>
        </p:nvCxnSpPr>
        <p:spPr>
          <a:xfrm>
            <a:off x="5940895" y="2005013"/>
            <a:ext cx="0" cy="400050"/>
          </a:xfrm>
          <a:prstGeom prst="line">
            <a:avLst/>
          </a:prstGeom>
          <a:noFill/>
          <a:ln w="76200" cap="flat" cmpd="sng" algn="ctr">
            <a:solidFill>
              <a:srgbClr val="FF0000"/>
            </a:solidFill>
            <a:prstDash val="solid"/>
            <a:miter lim="800000"/>
          </a:ln>
          <a:effectLst/>
        </p:spPr>
      </p:cxnSp>
      <p:cxnSp>
        <p:nvCxnSpPr>
          <p:cNvPr id="8" name="Straight Connector 7"/>
          <p:cNvCxnSpPr/>
          <p:nvPr/>
        </p:nvCxnSpPr>
        <p:spPr>
          <a:xfrm>
            <a:off x="1768475" y="1970088"/>
            <a:ext cx="0" cy="295275"/>
          </a:xfrm>
          <a:prstGeom prst="line">
            <a:avLst/>
          </a:prstGeom>
          <a:noFill/>
          <a:ln w="76200" cap="flat" cmpd="sng" algn="ctr">
            <a:solidFill>
              <a:srgbClr val="FF0000"/>
            </a:solidFill>
            <a:prstDash val="solid"/>
            <a:miter lim="800000"/>
          </a:ln>
          <a:effectLst/>
        </p:spPr>
      </p:cxnSp>
      <p:cxnSp>
        <p:nvCxnSpPr>
          <p:cNvPr id="9" name="Straight Connector 8"/>
          <p:cNvCxnSpPr/>
          <p:nvPr/>
        </p:nvCxnSpPr>
        <p:spPr>
          <a:xfrm>
            <a:off x="9753600" y="2028825"/>
            <a:ext cx="0" cy="295275"/>
          </a:xfrm>
          <a:prstGeom prst="line">
            <a:avLst/>
          </a:prstGeom>
          <a:noFill/>
          <a:ln w="76200" cap="flat" cmpd="sng" algn="ctr">
            <a:solidFill>
              <a:srgbClr val="FF0000"/>
            </a:solidFill>
            <a:prstDash val="solid"/>
            <a:miter lim="800000"/>
          </a:ln>
          <a:effectLst/>
        </p:spPr>
      </p:cxnSp>
      <p:sp>
        <p:nvSpPr>
          <p:cNvPr id="10" name="Rounded Rectangle 9"/>
          <p:cNvSpPr/>
          <p:nvPr/>
        </p:nvSpPr>
        <p:spPr>
          <a:xfrm>
            <a:off x="213628" y="2324235"/>
            <a:ext cx="3195798" cy="1370822"/>
          </a:xfrm>
          <a:prstGeom prst="roundRect">
            <a:avLst/>
          </a:prstGeom>
          <a:solidFill>
            <a:srgbClr val="FFC000"/>
          </a:solidFill>
          <a:ln w="12700" cap="flat" cmpd="sng" algn="ctr">
            <a:noFill/>
            <a:prstDash val="solid"/>
            <a:miter lim="800000"/>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1016" kern="0">
              <a:solidFill>
                <a:prstClr val="white"/>
              </a:solidFill>
              <a:latin typeface="Lato Light"/>
            </a:endParaRPr>
          </a:p>
        </p:txBody>
      </p:sp>
      <p:sp>
        <p:nvSpPr>
          <p:cNvPr id="11" name="Rounded Rectangle 10"/>
          <p:cNvSpPr/>
          <p:nvPr/>
        </p:nvSpPr>
        <p:spPr>
          <a:xfrm>
            <a:off x="240072" y="2492475"/>
            <a:ext cx="3105870" cy="1136658"/>
          </a:xfrm>
          <a:prstGeom prst="roundRect">
            <a:avLst/>
          </a:prstGeom>
          <a:solidFill>
            <a:sysClr val="window" lastClr="FFFFFF"/>
          </a:solidFill>
          <a:ln w="12700" cap="flat" cmpd="sng" algn="ctr">
            <a:noFill/>
            <a:prstDash val="solid"/>
            <a:miter lim="800000"/>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1016" kern="0">
              <a:solidFill>
                <a:prstClr val="white"/>
              </a:solidFill>
              <a:latin typeface="Lato Light"/>
            </a:endParaRPr>
          </a:p>
        </p:txBody>
      </p:sp>
      <p:sp>
        <p:nvSpPr>
          <p:cNvPr id="12" name="Rounded Rectangle 11"/>
          <p:cNvSpPr/>
          <p:nvPr/>
        </p:nvSpPr>
        <p:spPr>
          <a:xfrm>
            <a:off x="3802384" y="2429135"/>
            <a:ext cx="3957994" cy="1279515"/>
          </a:xfrm>
          <a:prstGeom prst="roundRect">
            <a:avLst/>
          </a:prstGeom>
          <a:solidFill>
            <a:srgbClr val="1D9BB8">
              <a:lumMod val="75000"/>
            </a:srgbClr>
          </a:solidFill>
          <a:ln w="12700" cap="flat" cmpd="sng" algn="ctr">
            <a:noFill/>
            <a:prstDash val="solid"/>
            <a:miter lim="800000"/>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1016" kern="0">
              <a:solidFill>
                <a:prstClr val="white"/>
              </a:solidFill>
              <a:latin typeface="Lato Light"/>
            </a:endParaRPr>
          </a:p>
        </p:txBody>
      </p:sp>
      <p:sp>
        <p:nvSpPr>
          <p:cNvPr id="13" name="Rounded Rectangle 12"/>
          <p:cNvSpPr/>
          <p:nvPr/>
        </p:nvSpPr>
        <p:spPr>
          <a:xfrm>
            <a:off x="3969525" y="2569909"/>
            <a:ext cx="3727049" cy="1150747"/>
          </a:xfrm>
          <a:prstGeom prst="roundRect">
            <a:avLst/>
          </a:prstGeom>
          <a:solidFill>
            <a:sysClr val="window" lastClr="FFFFFF"/>
          </a:solidFill>
          <a:ln w="12700" cap="flat" cmpd="sng" algn="ctr">
            <a:noFill/>
            <a:prstDash val="solid"/>
            <a:miter lim="800000"/>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1016" kern="0">
              <a:solidFill>
                <a:prstClr val="white"/>
              </a:solidFill>
              <a:latin typeface="Lato Light"/>
            </a:endParaRPr>
          </a:p>
        </p:txBody>
      </p:sp>
      <p:sp>
        <p:nvSpPr>
          <p:cNvPr id="14" name="Rounded Rectangle 13"/>
          <p:cNvSpPr/>
          <p:nvPr/>
        </p:nvSpPr>
        <p:spPr>
          <a:xfrm>
            <a:off x="7920288" y="2351893"/>
            <a:ext cx="4203639" cy="1341941"/>
          </a:xfrm>
          <a:prstGeom prst="roundRect">
            <a:avLst/>
          </a:prstGeom>
          <a:solidFill>
            <a:srgbClr val="7030A0"/>
          </a:solidFill>
          <a:ln w="12700" cap="flat" cmpd="sng" algn="ctr">
            <a:noFill/>
            <a:prstDash val="solid"/>
            <a:miter lim="800000"/>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1016" kern="0">
              <a:solidFill>
                <a:prstClr val="white"/>
              </a:solidFill>
              <a:latin typeface="Lato Light"/>
            </a:endParaRPr>
          </a:p>
        </p:txBody>
      </p:sp>
      <p:sp>
        <p:nvSpPr>
          <p:cNvPr id="15" name="Rounded Rectangle 14"/>
          <p:cNvSpPr/>
          <p:nvPr/>
        </p:nvSpPr>
        <p:spPr>
          <a:xfrm>
            <a:off x="8070574" y="2517379"/>
            <a:ext cx="4033552" cy="1263305"/>
          </a:xfrm>
          <a:prstGeom prst="roundRect">
            <a:avLst/>
          </a:prstGeom>
          <a:solidFill>
            <a:sysClr val="window" lastClr="FFFFFF"/>
          </a:solidFill>
          <a:ln w="12700" cap="flat" cmpd="sng" algn="ctr">
            <a:noFill/>
            <a:prstDash val="solid"/>
            <a:miter lim="800000"/>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1016" kern="0">
              <a:solidFill>
                <a:prstClr val="white"/>
              </a:solidFill>
              <a:latin typeface="Lato Light"/>
            </a:endParaRPr>
          </a:p>
        </p:txBody>
      </p:sp>
      <p:sp>
        <p:nvSpPr>
          <p:cNvPr id="16" name="TextBox 15"/>
          <p:cNvSpPr txBox="1">
            <a:spLocks noChangeArrowheads="1"/>
          </p:cNvSpPr>
          <p:nvPr/>
        </p:nvSpPr>
        <p:spPr bwMode="auto">
          <a:xfrm>
            <a:off x="292101" y="2594870"/>
            <a:ext cx="3046412" cy="779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eaLnBrk="0" fontAlgn="base" hangingPunct="0">
              <a:lnSpc>
                <a:spcPct val="115000"/>
              </a:lnSpc>
              <a:spcBef>
                <a:spcPts val="0"/>
              </a:spcBef>
              <a:spcAft>
                <a:spcPts val="400"/>
              </a:spcAft>
              <a:buClr>
                <a:srgbClr val="000000"/>
              </a:buClr>
              <a:buSzPts val="1000"/>
              <a:tabLst>
                <a:tab pos="486410" algn="l"/>
              </a:tabLst>
            </a:pPr>
            <a:r>
              <a:rPr lang="en-US" sz="2000" b="1" kern="0" dirty="0">
                <a:latin typeface="Times New Roman" panose="02020603050405020304" pitchFamily="18" charset="0"/>
                <a:cs typeface="Times New Roman" panose="02020603050405020304" pitchFamily="18" charset="0"/>
              </a:rPr>
              <a:t>D</a:t>
            </a:r>
            <a:r>
              <a:rPr lang="vi-VN" sz="2000" b="1" kern="0" dirty="0">
                <a:latin typeface="Times New Roman" panose="02020603050405020304" pitchFamily="18" charset="0"/>
                <a:cs typeface="Times New Roman" panose="02020603050405020304" pitchFamily="18" charset="0"/>
              </a:rPr>
              <a:t>òng họ Nguyễn Lân</a:t>
            </a:r>
            <a:r>
              <a:rPr lang="en-US" sz="2000" b="1" kern="0" dirty="0">
                <a:latin typeface="Times New Roman" panose="02020603050405020304" pitchFamily="18" charset="0"/>
                <a:cs typeface="Times New Roman" panose="02020603050405020304" pitchFamily="18" charset="0"/>
              </a:rPr>
              <a:t> </a:t>
            </a:r>
            <a:r>
              <a:rPr lang="en-US" sz="2000" b="1" kern="0" dirty="0" err="1">
                <a:latin typeface="Times New Roman" panose="02020603050405020304" pitchFamily="18" charset="0"/>
                <a:cs typeface="Times New Roman" panose="02020603050405020304" pitchFamily="18" charset="0"/>
              </a:rPr>
              <a:t>có</a:t>
            </a:r>
            <a:r>
              <a:rPr lang="en-US" sz="2000" b="1" kern="0" dirty="0">
                <a:latin typeface="Times New Roman" panose="02020603050405020304" pitchFamily="18" charset="0"/>
                <a:cs typeface="Times New Roman" panose="02020603050405020304" pitchFamily="18" charset="0"/>
              </a:rPr>
              <a:t> </a:t>
            </a:r>
            <a:r>
              <a:rPr lang="en-US" sz="2000" b="1" kern="0" dirty="0" err="1">
                <a:latin typeface="Times New Roman" panose="02020603050405020304" pitchFamily="18" charset="0"/>
                <a:cs typeface="Times New Roman" panose="02020603050405020304" pitchFamily="18" charset="0"/>
              </a:rPr>
              <a:t>truyền</a:t>
            </a:r>
            <a:r>
              <a:rPr lang="en-US" sz="2000" b="1" kern="0" dirty="0">
                <a:latin typeface="Times New Roman" panose="02020603050405020304" pitchFamily="18" charset="0"/>
                <a:cs typeface="Times New Roman" panose="02020603050405020304" pitchFamily="18" charset="0"/>
              </a:rPr>
              <a:t> </a:t>
            </a:r>
            <a:r>
              <a:rPr lang="en-US" sz="2000" b="1" kern="0" dirty="0" err="1">
                <a:latin typeface="Times New Roman" panose="02020603050405020304" pitchFamily="18" charset="0"/>
                <a:cs typeface="Times New Roman" panose="02020603050405020304" pitchFamily="18" charset="0"/>
              </a:rPr>
              <a:t>thống</a:t>
            </a:r>
            <a:r>
              <a:rPr lang="en-US" sz="2000" b="1" kern="0" dirty="0">
                <a:latin typeface="Times New Roman" panose="02020603050405020304" pitchFamily="18" charset="0"/>
                <a:cs typeface="Times New Roman" panose="02020603050405020304" pitchFamily="18" charset="0"/>
              </a:rPr>
              <a:t> </a:t>
            </a:r>
            <a:r>
              <a:rPr lang="en-US" sz="2000" b="1" kern="0" dirty="0" err="1">
                <a:latin typeface="Times New Roman" panose="02020603050405020304" pitchFamily="18" charset="0"/>
                <a:cs typeface="Times New Roman" panose="02020603050405020304" pitchFamily="18" charset="0"/>
              </a:rPr>
              <a:t>gì</a:t>
            </a:r>
            <a:r>
              <a:rPr lang="vi-VN" sz="2000" b="1" kern="0" dirty="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ea typeface="Segoe UI" panose="020B0502040204020203" pitchFamily="34" charset="0"/>
              <a:cs typeface="Times New Roman" panose="02020603050405020304" pitchFamily="18" charset="0"/>
            </a:endParaRPr>
          </a:p>
        </p:txBody>
      </p:sp>
      <p:sp>
        <p:nvSpPr>
          <p:cNvPr id="17" name="TextBox 16"/>
          <p:cNvSpPr txBox="1">
            <a:spLocks noChangeArrowheads="1"/>
          </p:cNvSpPr>
          <p:nvPr/>
        </p:nvSpPr>
        <p:spPr bwMode="auto">
          <a:xfrm>
            <a:off x="3893124" y="2640995"/>
            <a:ext cx="3879850" cy="779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eaLnBrk="0" fontAlgn="base" hangingPunct="0">
              <a:lnSpc>
                <a:spcPct val="115000"/>
              </a:lnSpc>
              <a:spcBef>
                <a:spcPts val="0"/>
              </a:spcBef>
              <a:spcAft>
                <a:spcPts val="400"/>
              </a:spcAft>
              <a:buClr>
                <a:srgbClr val="000000"/>
              </a:buClr>
              <a:buSzPts val="1000"/>
              <a:tabLst>
                <a:tab pos="510540" algn="l"/>
              </a:tabLst>
            </a:pPr>
            <a:r>
              <a:rPr lang="en-US" sz="2000" kern="0" dirty="0">
                <a:latin typeface="Times New Roman" panose="02020603050405020304" pitchFamily="18" charset="0"/>
                <a:cs typeface="Times New Roman" panose="02020603050405020304" pitchFamily="18" charset="0"/>
              </a:rPr>
              <a:t> </a:t>
            </a:r>
            <a:r>
              <a:rPr lang="vi-VN" sz="2000" b="1" kern="0" dirty="0">
                <a:latin typeface="Times New Roman" panose="02020603050405020304" pitchFamily="18" charset="0"/>
                <a:cs typeface="Times New Roman" panose="02020603050405020304" pitchFamily="18" charset="0"/>
              </a:rPr>
              <a:t>Em có suy nghĩ gì về truyền thống của dòng họ Nguyễn Lân?</a:t>
            </a:r>
            <a:endParaRPr lang="vi-VN" altLang="en-US" sz="2000" b="1" kern="0" dirty="0">
              <a:solidFill>
                <a:srgbClr val="006600"/>
              </a:solidFill>
              <a:latin typeface="Times New Roman" panose="02020603050405020304" pitchFamily="18" charset="0"/>
              <a:cs typeface="Times New Roman" panose="02020603050405020304" pitchFamily="18" charset="0"/>
            </a:endParaRPr>
          </a:p>
        </p:txBody>
      </p:sp>
      <p:sp>
        <p:nvSpPr>
          <p:cNvPr id="18" name="TextBox 17"/>
          <p:cNvSpPr txBox="1">
            <a:spLocks noChangeArrowheads="1"/>
          </p:cNvSpPr>
          <p:nvPr/>
        </p:nvSpPr>
        <p:spPr bwMode="auto">
          <a:xfrm>
            <a:off x="8036396" y="2520327"/>
            <a:ext cx="410190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r>
              <a:rPr lang="vi-VN" sz="2000" b="1" dirty="0">
                <a:latin typeface="Times New Roman" panose="02020603050405020304" pitchFamily="18" charset="0"/>
                <a:cs typeface="Times New Roman" panose="02020603050405020304" pitchFamily="18" charset="0"/>
              </a:rPr>
              <a:t>Từ thông tin trên và những hiểu biết của bản thân, em hiểu thế nào là truyền thống gia đình, dòng họ?</a:t>
            </a:r>
            <a:endParaRPr lang="en-US" sz="2000" b="1" dirty="0">
              <a:latin typeface="Times New Roman" panose="02020603050405020304" pitchFamily="18" charset="0"/>
              <a:cs typeface="Times New Roman" panose="02020603050405020304" pitchFamily="18" charset="0"/>
            </a:endParaRPr>
          </a:p>
        </p:txBody>
      </p:sp>
      <p:sp>
        <p:nvSpPr>
          <p:cNvPr id="19" name="Down Arrow 18"/>
          <p:cNvSpPr/>
          <p:nvPr/>
        </p:nvSpPr>
        <p:spPr>
          <a:xfrm>
            <a:off x="1151732" y="3753311"/>
            <a:ext cx="1014412" cy="550863"/>
          </a:xfrm>
          <a:prstGeom prst="downArrow">
            <a:avLst/>
          </a:prstGeom>
          <a:solidFill>
            <a:srgbClr val="1D9BB8"/>
          </a:solidFill>
          <a:ln w="12700" cap="flat" cmpd="sng" algn="ctr">
            <a:solidFill>
              <a:srgbClr val="1D9BB8">
                <a:shade val="50000"/>
              </a:srgbClr>
            </a:solidFill>
            <a:prstDash val="solid"/>
            <a:miter lim="800000"/>
          </a:ln>
          <a:effectLst/>
        </p:spPr>
        <p:txBody>
          <a:bodyPr anchor="ctr"/>
          <a:lstStyle/>
          <a:p>
            <a:pPr algn="ctr">
              <a:defRPr/>
            </a:pPr>
            <a:endParaRPr lang="en-US" kern="0">
              <a:solidFill>
                <a:prstClr val="white"/>
              </a:solidFill>
              <a:latin typeface="Lato Light"/>
            </a:endParaRPr>
          </a:p>
        </p:txBody>
      </p:sp>
      <p:sp>
        <p:nvSpPr>
          <p:cNvPr id="20" name="Rounded Rectangle 19"/>
          <p:cNvSpPr/>
          <p:nvPr/>
        </p:nvSpPr>
        <p:spPr>
          <a:xfrm>
            <a:off x="152400" y="4297363"/>
            <a:ext cx="3505200" cy="2598044"/>
          </a:xfrm>
          <a:prstGeom prst="roundRect">
            <a:avLst/>
          </a:prstGeom>
          <a:solidFill>
            <a:srgbClr val="FFC000"/>
          </a:solidFill>
          <a:ln w="12700" cap="flat" cmpd="sng" algn="ctr">
            <a:noFill/>
            <a:prstDash val="solid"/>
            <a:miter lim="800000"/>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1016" kern="0">
              <a:solidFill>
                <a:prstClr val="white"/>
              </a:solidFill>
              <a:latin typeface="Lato Light"/>
            </a:endParaRPr>
          </a:p>
        </p:txBody>
      </p:sp>
      <p:sp>
        <p:nvSpPr>
          <p:cNvPr id="21" name="TextBox 20"/>
          <p:cNvSpPr txBox="1">
            <a:spLocks noChangeArrowheads="1"/>
          </p:cNvSpPr>
          <p:nvPr/>
        </p:nvSpPr>
        <p:spPr bwMode="auto">
          <a:xfrm>
            <a:off x="227456" y="4236371"/>
            <a:ext cx="3360570"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lvl="0" algn="l" defTabSz="914400" fontAlgn="base">
              <a:spcBef>
                <a:spcPct val="0"/>
              </a:spcBef>
              <a:spcAft>
                <a:spcPct val="0"/>
              </a:spcAft>
            </a:pPr>
            <a:r>
              <a:rPr lang="en-US" sz="2800" i="1" dirty="0">
                <a:solidFill>
                  <a:srgbClr val="0000FF"/>
                </a:solidFill>
              </a:rPr>
              <a:t>  </a:t>
            </a:r>
            <a:r>
              <a:rPr lang="en-US" altLang="en-US" sz="2800" b="1" dirty="0">
                <a:solidFill>
                  <a:srgbClr val="000000"/>
                </a:solidFill>
                <a:latin typeface="Times New Roman" panose="02020603050405020304" pitchFamily="18" charset="0"/>
                <a:cs typeface="Times New Roman" panose="02020603050405020304" pitchFamily="18" charset="0"/>
              </a:rPr>
              <a:t>...............................................................................................................................................................................</a:t>
            </a:r>
            <a:endParaRPr lang="vi-VN" altLang="en-US" sz="2800" b="1" i="1" dirty="0">
              <a:solidFill>
                <a:srgbClr val="000000"/>
              </a:solidFill>
              <a:latin typeface="Times New Roman" panose="02020603050405020304" pitchFamily="18" charset="0"/>
              <a:cs typeface="Times New Roman" panose="02020603050405020304" pitchFamily="18" charset="0"/>
            </a:endParaRPr>
          </a:p>
        </p:txBody>
      </p:sp>
      <p:sp>
        <p:nvSpPr>
          <p:cNvPr id="22" name="Down Arrow 21"/>
          <p:cNvSpPr/>
          <p:nvPr/>
        </p:nvSpPr>
        <p:spPr>
          <a:xfrm>
            <a:off x="5484813" y="3670300"/>
            <a:ext cx="877887" cy="508000"/>
          </a:xfrm>
          <a:prstGeom prst="downArrow">
            <a:avLst/>
          </a:prstGeom>
          <a:solidFill>
            <a:srgbClr val="1D9BB8"/>
          </a:solidFill>
          <a:ln w="12700" cap="flat" cmpd="sng" algn="ctr">
            <a:solidFill>
              <a:srgbClr val="1D9BB8">
                <a:shade val="50000"/>
              </a:srgbClr>
            </a:solidFill>
            <a:prstDash val="solid"/>
            <a:miter lim="800000"/>
          </a:ln>
          <a:effectLst/>
        </p:spPr>
        <p:txBody>
          <a:bodyPr anchor="ctr"/>
          <a:lstStyle/>
          <a:p>
            <a:pPr algn="ctr">
              <a:defRPr/>
            </a:pPr>
            <a:endParaRPr lang="en-US" kern="0">
              <a:solidFill>
                <a:prstClr val="white"/>
              </a:solidFill>
              <a:latin typeface="Lato Light"/>
            </a:endParaRPr>
          </a:p>
        </p:txBody>
      </p:sp>
      <p:sp>
        <p:nvSpPr>
          <p:cNvPr id="23" name="Rounded Rectangle 22"/>
          <p:cNvSpPr/>
          <p:nvPr/>
        </p:nvSpPr>
        <p:spPr>
          <a:xfrm>
            <a:off x="3873297" y="4270148"/>
            <a:ext cx="3729394" cy="2587852"/>
          </a:xfrm>
          <a:prstGeom prst="roundRect">
            <a:avLst/>
          </a:prstGeom>
          <a:solidFill>
            <a:srgbClr val="1D9BB8">
              <a:lumMod val="60000"/>
              <a:lumOff val="40000"/>
            </a:srgbClr>
          </a:solidFill>
          <a:ln w="12700" cap="flat" cmpd="sng" algn="ctr">
            <a:noFill/>
            <a:prstDash val="solid"/>
            <a:miter lim="800000"/>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defRPr/>
            </a:pPr>
            <a:endParaRPr lang="en-US" sz="2800" b="1" kern="0" dirty="0">
              <a:solidFill>
                <a:prstClr val="black"/>
              </a:solidFill>
              <a:latin typeface="Times New Roman" pitchFamily="18" charset="0"/>
              <a:cs typeface="Times New Roman" pitchFamily="18" charset="0"/>
            </a:endParaRPr>
          </a:p>
        </p:txBody>
      </p:sp>
      <p:sp>
        <p:nvSpPr>
          <p:cNvPr id="24" name="Rounded Rectangle 23"/>
          <p:cNvSpPr/>
          <p:nvPr/>
        </p:nvSpPr>
        <p:spPr>
          <a:xfrm>
            <a:off x="7818388" y="4253162"/>
            <a:ext cx="4337591" cy="2520964"/>
          </a:xfrm>
          <a:prstGeom prst="roundRect">
            <a:avLst/>
          </a:prstGeom>
          <a:solidFill>
            <a:srgbClr val="FFCCFF"/>
          </a:solidFill>
          <a:ln w="12700" cap="flat" cmpd="sng" algn="ctr">
            <a:noFill/>
            <a:prstDash val="solid"/>
            <a:miter lim="800000"/>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defRPr/>
            </a:pPr>
            <a:endParaRPr lang="en-US" sz="2800" b="1" kern="0" dirty="0">
              <a:solidFill>
                <a:prstClr val="black"/>
              </a:solidFill>
              <a:latin typeface="Times New Roman" pitchFamily="18" charset="0"/>
              <a:cs typeface="Times New Roman" pitchFamily="18" charset="0"/>
            </a:endParaRPr>
          </a:p>
        </p:txBody>
      </p:sp>
      <p:sp>
        <p:nvSpPr>
          <p:cNvPr id="25" name="Down Arrow 24"/>
          <p:cNvSpPr/>
          <p:nvPr/>
        </p:nvSpPr>
        <p:spPr>
          <a:xfrm>
            <a:off x="10180827" y="3786649"/>
            <a:ext cx="693738" cy="517525"/>
          </a:xfrm>
          <a:prstGeom prst="downArrow">
            <a:avLst>
              <a:gd name="adj1" fmla="val 50000"/>
              <a:gd name="adj2" fmla="val 69048"/>
            </a:avLst>
          </a:prstGeom>
          <a:solidFill>
            <a:srgbClr val="1D9BB8"/>
          </a:solidFill>
          <a:ln w="12700" cap="flat" cmpd="sng" algn="ctr">
            <a:solidFill>
              <a:srgbClr val="1D9BB8">
                <a:shade val="50000"/>
              </a:srgbClr>
            </a:solidFill>
            <a:prstDash val="solid"/>
            <a:miter lim="800000"/>
          </a:ln>
          <a:effectLst/>
        </p:spPr>
        <p:txBody>
          <a:bodyPr anchor="ctr"/>
          <a:lstStyle/>
          <a:p>
            <a:pPr algn="ctr">
              <a:defRPr/>
            </a:pPr>
            <a:endParaRPr lang="en-US" kern="0">
              <a:solidFill>
                <a:prstClr val="white"/>
              </a:solidFill>
              <a:latin typeface="Lato Light"/>
            </a:endParaRPr>
          </a:p>
        </p:txBody>
      </p:sp>
      <p:sp>
        <p:nvSpPr>
          <p:cNvPr id="26" name="TextBox 25"/>
          <p:cNvSpPr txBox="1">
            <a:spLocks noChangeArrowheads="1"/>
          </p:cNvSpPr>
          <p:nvPr/>
        </p:nvSpPr>
        <p:spPr bwMode="auto">
          <a:xfrm>
            <a:off x="4000009" y="4391025"/>
            <a:ext cx="3535846"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fontAlgn="base">
              <a:spcBef>
                <a:spcPct val="0"/>
              </a:spcBef>
              <a:spcAft>
                <a:spcPct val="0"/>
              </a:spcAft>
            </a:pPr>
            <a:r>
              <a:rPr lang="en-US" altLang="en-US" sz="3200" b="1" dirty="0">
                <a:solidFill>
                  <a:srgbClr val="000000"/>
                </a:solidFill>
                <a:latin typeface="Times New Roman" panose="02020603050405020304" pitchFamily="18" charset="0"/>
                <a:cs typeface="Times New Roman" panose="02020603050405020304" pitchFamily="18" charset="0"/>
              </a:rPr>
              <a:t>.....................................................................................................................................................................</a:t>
            </a:r>
            <a:endParaRPr lang="vi-VN" altLang="en-US" sz="3200" b="1" i="1" dirty="0">
              <a:solidFill>
                <a:srgbClr val="000000"/>
              </a:solidFill>
              <a:latin typeface="Times New Roman" panose="02020603050405020304" pitchFamily="18" charset="0"/>
              <a:cs typeface="Times New Roman" panose="02020603050405020304" pitchFamily="18" charset="0"/>
            </a:endParaRPr>
          </a:p>
        </p:txBody>
      </p:sp>
      <p:sp>
        <p:nvSpPr>
          <p:cNvPr id="27" name="TextBox 26"/>
          <p:cNvSpPr txBox="1">
            <a:spLocks noChangeArrowheads="1"/>
          </p:cNvSpPr>
          <p:nvPr/>
        </p:nvSpPr>
        <p:spPr bwMode="auto">
          <a:xfrm>
            <a:off x="7887962" y="4236371"/>
            <a:ext cx="4086724"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fontAlgn="base">
              <a:spcBef>
                <a:spcPct val="0"/>
              </a:spcBef>
              <a:spcAft>
                <a:spcPct val="0"/>
              </a:spcAft>
            </a:pPr>
            <a:r>
              <a:rPr lang="en-US" altLang="en-US" sz="3200" b="1" dirty="0">
                <a:solidFill>
                  <a:srgbClr val="000000"/>
                </a:solidFill>
                <a:latin typeface="Times New Roman" panose="02020603050405020304" pitchFamily="18" charset="0"/>
                <a:cs typeface="Times New Roman" panose="02020603050405020304" pitchFamily="18" charset="0"/>
              </a:rPr>
              <a:t>....................................................................................................................................................................................</a:t>
            </a:r>
            <a:endParaRPr lang="vi-VN" altLang="en-US" sz="3200" b="1" i="1" dirty="0">
              <a:solidFill>
                <a:srgbClr val="000000"/>
              </a:solidFill>
              <a:latin typeface="Times New Roman" panose="02020603050405020304" pitchFamily="18" charset="0"/>
              <a:cs typeface="Times New Roman" panose="02020603050405020304" pitchFamily="18" charset="0"/>
            </a:endParaRPr>
          </a:p>
        </p:txBody>
      </p:sp>
      <p:sp>
        <p:nvSpPr>
          <p:cNvPr id="28" name="AutoShape 3"/>
          <p:cNvSpPr>
            <a:spLocks noChangeArrowheads="1"/>
          </p:cNvSpPr>
          <p:nvPr/>
        </p:nvSpPr>
        <p:spPr bwMode="gray">
          <a:xfrm>
            <a:off x="3443439" y="213992"/>
            <a:ext cx="4589110" cy="574675"/>
          </a:xfrm>
          <a:prstGeom prst="roundRect">
            <a:avLst>
              <a:gd name="adj" fmla="val 50000"/>
            </a:avLst>
          </a:prstGeom>
          <a:solidFill>
            <a:srgbClr val="5B9BD5"/>
          </a:solidFill>
          <a:ln>
            <a:noFill/>
          </a:ln>
          <a:effectLst>
            <a:outerShdw dist="63500" dir="3187806" algn="ctr" rotWithShape="0">
              <a:srgbClr val="001D3A"/>
            </a:outerShdw>
          </a:effectLst>
          <a:extLst>
            <a:ext uri="{91240B29-F687-4F45-9708-019B960494DF}">
              <a14:hiddenLine xmlns:a14="http://schemas.microsoft.com/office/drawing/2010/main" w="38100" algn="ctr">
                <a:solidFill>
                  <a:srgbClr val="000000"/>
                </a:solidFill>
                <a:round/>
                <a:headEnd/>
                <a:tailEnd/>
              </a14:hiddenLine>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spcBef>
                <a:spcPct val="20000"/>
              </a:spcBef>
              <a:spcAft>
                <a:spcPct val="20000"/>
              </a:spcAft>
              <a:defRPr/>
            </a:pPr>
            <a:r>
              <a:rPr lang="en-US" altLang="en-US" sz="2400" b="1" kern="0" dirty="0">
                <a:solidFill>
                  <a:srgbClr val="FFFF00"/>
                </a:solidFill>
                <a:latin typeface="Times New Roman" panose="02020603050405020304" pitchFamily="18" charset="0"/>
                <a:cs typeface="Times New Roman" panose="02020603050405020304" pitchFamily="18" charset="0"/>
              </a:rPr>
              <a:t>THẢO LUẬN NHÓM BÀN  </a:t>
            </a:r>
          </a:p>
        </p:txBody>
      </p:sp>
      <p:cxnSp>
        <p:nvCxnSpPr>
          <p:cNvPr id="31" name="Straight Connector 30"/>
          <p:cNvCxnSpPr/>
          <p:nvPr/>
        </p:nvCxnSpPr>
        <p:spPr>
          <a:xfrm>
            <a:off x="5948508" y="1657350"/>
            <a:ext cx="0" cy="285750"/>
          </a:xfrm>
          <a:prstGeom prst="line">
            <a:avLst/>
          </a:prstGeom>
          <a:noFill/>
          <a:ln w="76200" cap="flat" cmpd="sng" algn="ctr">
            <a:solidFill>
              <a:srgbClr val="FF0000"/>
            </a:solidFill>
            <a:prstDash val="solid"/>
            <a:miter lim="800000"/>
          </a:ln>
          <a:effectLst/>
        </p:spPr>
      </p:cxnSp>
    </p:spTree>
    <p:extLst>
      <p:ext uri="{BB962C8B-B14F-4D97-AF65-F5344CB8AC3E}">
        <p14:creationId xmlns:p14="http://schemas.microsoft.com/office/powerpoint/2010/main" val="2948521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par>
                                <p:cTn id="19" presetID="16" presetClass="entr" presetSubtype="21"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barn(inVertical)">
                                      <p:cBhvr>
                                        <p:cTn id="24" dur="500"/>
                                        <p:tgtEl>
                                          <p:spTgt spid="16"/>
                                        </p:tgtEl>
                                      </p:cBhvr>
                                    </p:animEffect>
                                  </p:childTnLst>
                                </p:cTn>
                              </p:par>
                              <p:par>
                                <p:cTn id="25" presetID="16" presetClass="entr" presetSubtype="21"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par>
                                <p:cTn id="28" presetID="16" presetClass="entr" presetSubtype="21" fill="hold"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arn(inVertical)">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barn(inVertical)">
                                      <p:cBhvr>
                                        <p:cTn id="35" dur="500"/>
                                        <p:tgtEl>
                                          <p:spTgt spid="7"/>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barn(inVertical)">
                                      <p:cBhvr>
                                        <p:cTn id="38" dur="500"/>
                                        <p:tgtEl>
                                          <p:spTgt spid="17"/>
                                        </p:tgtEl>
                                      </p:cBhvr>
                                    </p:animEffect>
                                  </p:childTnLst>
                                </p:cTn>
                              </p:par>
                              <p:par>
                                <p:cTn id="39" presetID="16" presetClass="entr" presetSubtype="21" fill="hold" nodeType="with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barn(inVertical)">
                                      <p:cBhvr>
                                        <p:cTn id="41" dur="500"/>
                                        <p:tgtEl>
                                          <p:spTgt spid="13"/>
                                        </p:tgtEl>
                                      </p:cBhvr>
                                    </p:animEffect>
                                  </p:childTnLst>
                                </p:cTn>
                              </p:par>
                              <p:par>
                                <p:cTn id="42" presetID="16" presetClass="entr" presetSubtype="21" fill="hold" nodeType="with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barn(inVertical)">
                                      <p:cBhvr>
                                        <p:cTn id="44" dur="500"/>
                                        <p:tgtEl>
                                          <p:spTgt spid="12"/>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barn(inVertical)">
                                      <p:cBhvr>
                                        <p:cTn id="49" dur="500"/>
                                        <p:tgtEl>
                                          <p:spTgt spid="9"/>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barn(inVertical)">
                                      <p:cBhvr>
                                        <p:cTn id="52" dur="500"/>
                                        <p:tgtEl>
                                          <p:spTgt spid="18"/>
                                        </p:tgtEl>
                                      </p:cBhvr>
                                    </p:animEffect>
                                  </p:childTnLst>
                                </p:cTn>
                              </p:par>
                              <p:par>
                                <p:cTn id="53" presetID="16" presetClass="entr" presetSubtype="21" fill="hold" nodeType="with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barn(inVertical)">
                                      <p:cBhvr>
                                        <p:cTn id="55" dur="500"/>
                                        <p:tgtEl>
                                          <p:spTgt spid="15"/>
                                        </p:tgtEl>
                                      </p:cBhvr>
                                    </p:animEffect>
                                  </p:childTnLst>
                                </p:cTn>
                              </p:par>
                              <p:par>
                                <p:cTn id="56" presetID="16" presetClass="entr" presetSubtype="21" fill="hold" nodeType="with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barn(inVertical)">
                                      <p:cBhvr>
                                        <p:cTn id="58" dur="500"/>
                                        <p:tgtEl>
                                          <p:spTgt spid="14"/>
                                        </p:tgtEl>
                                      </p:cBhvr>
                                    </p:animEffect>
                                  </p:childTnLst>
                                </p:cTn>
                              </p:par>
                              <p:par>
                                <p:cTn id="59" presetID="1" presetClass="entr" presetSubtype="0" fill="hold" grpId="0" nodeType="withEffect">
                                  <p:stCondLst>
                                    <p:cond delay="0"/>
                                  </p:stCondLst>
                                  <p:childTnLst>
                                    <p:set>
                                      <p:cBhvr>
                                        <p:cTn id="60" dur="1" fill="hold">
                                          <p:stCondLst>
                                            <p:cond delay="0"/>
                                          </p:stCondLst>
                                        </p:cTn>
                                        <p:tgtEl>
                                          <p:spTgt spid="19"/>
                                        </p:tgtEl>
                                        <p:attrNameLst>
                                          <p:attrName>style.visibility</p:attrName>
                                        </p:attrNameLst>
                                      </p:cBhvr>
                                      <p:to>
                                        <p:strVal val="visible"/>
                                      </p:to>
                                    </p:set>
                                  </p:childTnLst>
                                </p:cTn>
                              </p:par>
                              <p:par>
                                <p:cTn id="61" presetID="16" presetClass="entr" presetSubtype="21" fill="hold" nodeType="withEffect">
                                  <p:stCondLst>
                                    <p:cond delay="0"/>
                                  </p:stCondLst>
                                  <p:childTnLst>
                                    <p:set>
                                      <p:cBhvr>
                                        <p:cTn id="62" dur="1" fill="hold">
                                          <p:stCondLst>
                                            <p:cond delay="0"/>
                                          </p:stCondLst>
                                        </p:cTn>
                                        <p:tgtEl>
                                          <p:spTgt spid="20"/>
                                        </p:tgtEl>
                                        <p:attrNameLst>
                                          <p:attrName>style.visibility</p:attrName>
                                        </p:attrNameLst>
                                      </p:cBhvr>
                                      <p:to>
                                        <p:strVal val="visible"/>
                                      </p:to>
                                    </p:set>
                                    <p:animEffect transition="in" filter="barn(inVertical)">
                                      <p:cBhvr>
                                        <p:cTn id="63" dur="500"/>
                                        <p:tgtEl>
                                          <p:spTgt spid="20"/>
                                        </p:tgtEl>
                                      </p:cBhvr>
                                    </p:animEffect>
                                  </p:childTnLst>
                                </p:cTn>
                              </p:par>
                              <p:par>
                                <p:cTn id="64" presetID="16" presetClass="entr" presetSubtype="21" fill="hold" grpId="0" nodeType="withEffect">
                                  <p:stCondLst>
                                    <p:cond delay="0"/>
                                  </p:stCondLst>
                                  <p:childTnLst>
                                    <p:set>
                                      <p:cBhvr>
                                        <p:cTn id="65" dur="1" fill="hold">
                                          <p:stCondLst>
                                            <p:cond delay="0"/>
                                          </p:stCondLst>
                                        </p:cTn>
                                        <p:tgtEl>
                                          <p:spTgt spid="21"/>
                                        </p:tgtEl>
                                        <p:attrNameLst>
                                          <p:attrName>style.visibility</p:attrName>
                                        </p:attrNameLst>
                                      </p:cBhvr>
                                      <p:to>
                                        <p:strVal val="visible"/>
                                      </p:to>
                                    </p:set>
                                    <p:animEffect transition="in" filter="barn(inVertical)">
                                      <p:cBhvr>
                                        <p:cTn id="66" dur="500"/>
                                        <p:tgtEl>
                                          <p:spTgt spid="21"/>
                                        </p:tgtEl>
                                      </p:cBhvr>
                                    </p:animEffect>
                                  </p:childTnLst>
                                </p:cTn>
                              </p:par>
                              <p:par>
                                <p:cTn id="67" presetID="16" presetClass="entr" presetSubtype="21" fill="hold" grpId="0" nodeType="withEffect">
                                  <p:stCondLst>
                                    <p:cond delay="0"/>
                                  </p:stCondLst>
                                  <p:childTnLst>
                                    <p:set>
                                      <p:cBhvr>
                                        <p:cTn id="68" dur="1" fill="hold">
                                          <p:stCondLst>
                                            <p:cond delay="0"/>
                                          </p:stCondLst>
                                        </p:cTn>
                                        <p:tgtEl>
                                          <p:spTgt spid="22"/>
                                        </p:tgtEl>
                                        <p:attrNameLst>
                                          <p:attrName>style.visibility</p:attrName>
                                        </p:attrNameLst>
                                      </p:cBhvr>
                                      <p:to>
                                        <p:strVal val="visible"/>
                                      </p:to>
                                    </p:set>
                                    <p:animEffect transition="in" filter="barn(inVertical)">
                                      <p:cBhvr>
                                        <p:cTn id="69" dur="500"/>
                                        <p:tgtEl>
                                          <p:spTgt spid="22"/>
                                        </p:tgtEl>
                                      </p:cBhvr>
                                    </p:animEffect>
                                  </p:childTnLst>
                                </p:cTn>
                              </p:par>
                              <p:par>
                                <p:cTn id="70" presetID="16" presetClass="entr" presetSubtype="21" fill="hold" nodeType="withEffect">
                                  <p:stCondLst>
                                    <p:cond delay="0"/>
                                  </p:stCondLst>
                                  <p:childTnLst>
                                    <p:set>
                                      <p:cBhvr>
                                        <p:cTn id="71" dur="1" fill="hold">
                                          <p:stCondLst>
                                            <p:cond delay="0"/>
                                          </p:stCondLst>
                                        </p:cTn>
                                        <p:tgtEl>
                                          <p:spTgt spid="23"/>
                                        </p:tgtEl>
                                        <p:attrNameLst>
                                          <p:attrName>style.visibility</p:attrName>
                                        </p:attrNameLst>
                                      </p:cBhvr>
                                      <p:to>
                                        <p:strVal val="visible"/>
                                      </p:to>
                                    </p:set>
                                    <p:animEffect transition="in" filter="barn(inVertical)">
                                      <p:cBhvr>
                                        <p:cTn id="72" dur="500"/>
                                        <p:tgtEl>
                                          <p:spTgt spid="23"/>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grpId="0" nodeType="clickEffect">
                                  <p:stCondLst>
                                    <p:cond delay="0"/>
                                  </p:stCondLst>
                                  <p:childTnLst>
                                    <p:set>
                                      <p:cBhvr>
                                        <p:cTn id="76" dur="1" fill="hold">
                                          <p:stCondLst>
                                            <p:cond delay="0"/>
                                          </p:stCondLst>
                                        </p:cTn>
                                        <p:tgtEl>
                                          <p:spTgt spid="25"/>
                                        </p:tgtEl>
                                        <p:attrNameLst>
                                          <p:attrName>style.visibility</p:attrName>
                                        </p:attrNameLst>
                                      </p:cBhvr>
                                      <p:to>
                                        <p:strVal val="visible"/>
                                      </p:to>
                                    </p:set>
                                    <p:animEffect transition="in" filter="barn(inVertical)">
                                      <p:cBhvr>
                                        <p:cTn id="77" dur="500"/>
                                        <p:tgtEl>
                                          <p:spTgt spid="25"/>
                                        </p:tgtEl>
                                      </p:cBhvr>
                                    </p:animEffect>
                                  </p:childTnLst>
                                </p:cTn>
                              </p:par>
                              <p:par>
                                <p:cTn id="78" presetID="16" presetClass="entr" presetSubtype="21" fill="hold" nodeType="withEffect">
                                  <p:stCondLst>
                                    <p:cond delay="0"/>
                                  </p:stCondLst>
                                  <p:childTnLst>
                                    <p:set>
                                      <p:cBhvr>
                                        <p:cTn id="79" dur="1" fill="hold">
                                          <p:stCondLst>
                                            <p:cond delay="0"/>
                                          </p:stCondLst>
                                        </p:cTn>
                                        <p:tgtEl>
                                          <p:spTgt spid="24"/>
                                        </p:tgtEl>
                                        <p:attrNameLst>
                                          <p:attrName>style.visibility</p:attrName>
                                        </p:attrNameLst>
                                      </p:cBhvr>
                                      <p:to>
                                        <p:strVal val="visible"/>
                                      </p:to>
                                    </p:set>
                                    <p:animEffect transition="in" filter="barn(inVertical)">
                                      <p:cBhvr>
                                        <p:cTn id="80" dur="500"/>
                                        <p:tgtEl>
                                          <p:spTgt spid="24"/>
                                        </p:tgtEl>
                                      </p:cBhvr>
                                    </p:animEffect>
                                  </p:childTnLst>
                                </p:cTn>
                              </p:par>
                              <p:par>
                                <p:cTn id="81" presetID="16" presetClass="entr" presetSubtype="21" fill="hold" grpId="0" nodeType="withEffect">
                                  <p:stCondLst>
                                    <p:cond delay="0"/>
                                  </p:stCondLst>
                                  <p:childTnLst>
                                    <p:set>
                                      <p:cBhvr>
                                        <p:cTn id="82" dur="1" fill="hold">
                                          <p:stCondLst>
                                            <p:cond delay="0"/>
                                          </p:stCondLst>
                                        </p:cTn>
                                        <p:tgtEl>
                                          <p:spTgt spid="26"/>
                                        </p:tgtEl>
                                        <p:attrNameLst>
                                          <p:attrName>style.visibility</p:attrName>
                                        </p:attrNameLst>
                                      </p:cBhvr>
                                      <p:to>
                                        <p:strVal val="visible"/>
                                      </p:to>
                                    </p:set>
                                    <p:animEffect transition="in" filter="barn(inVertical)">
                                      <p:cBhvr>
                                        <p:cTn id="83" dur="500"/>
                                        <p:tgtEl>
                                          <p:spTgt spid="26"/>
                                        </p:tgtEl>
                                      </p:cBhvr>
                                    </p:animEffect>
                                  </p:childTnLst>
                                </p:cTn>
                              </p:par>
                              <p:par>
                                <p:cTn id="84" presetID="16" presetClass="entr" presetSubtype="21" fill="hold" grpId="0" nodeType="withEffect">
                                  <p:stCondLst>
                                    <p:cond delay="0"/>
                                  </p:stCondLst>
                                  <p:childTnLst>
                                    <p:set>
                                      <p:cBhvr>
                                        <p:cTn id="85" dur="1" fill="hold">
                                          <p:stCondLst>
                                            <p:cond delay="0"/>
                                          </p:stCondLst>
                                        </p:cTn>
                                        <p:tgtEl>
                                          <p:spTgt spid="27"/>
                                        </p:tgtEl>
                                        <p:attrNameLst>
                                          <p:attrName>style.visibility</p:attrName>
                                        </p:attrNameLst>
                                      </p:cBhvr>
                                      <p:to>
                                        <p:strVal val="visible"/>
                                      </p:to>
                                    </p:set>
                                    <p:animEffect transition="in" filter="barn(inVertical)">
                                      <p:cBhvr>
                                        <p:cTn id="86" dur="500"/>
                                        <p:tgtEl>
                                          <p:spTgt spid="27"/>
                                        </p:tgtEl>
                                      </p:cBhvr>
                                    </p:animEffect>
                                  </p:childTnLst>
                                </p:cTn>
                              </p:par>
                            </p:childTnLst>
                          </p:cTn>
                        </p:par>
                      </p:childTnLst>
                    </p:cTn>
                  </p:par>
                  <p:par>
                    <p:cTn id="87" fill="hold">
                      <p:stCondLst>
                        <p:cond delay="indefinite"/>
                      </p:stCondLst>
                      <p:childTnLst>
                        <p:par>
                          <p:cTn id="88" fill="hold">
                            <p:stCondLst>
                              <p:cond delay="0"/>
                            </p:stCondLst>
                            <p:childTnLst>
                              <p:par>
                                <p:cTn id="89" presetID="16" presetClass="entr" presetSubtype="21" fill="hold" nodeType="clickEffect">
                                  <p:stCondLst>
                                    <p:cond delay="0"/>
                                  </p:stCondLst>
                                  <p:childTnLst>
                                    <p:set>
                                      <p:cBhvr>
                                        <p:cTn id="90" dur="1" fill="hold">
                                          <p:stCondLst>
                                            <p:cond delay="0"/>
                                          </p:stCondLst>
                                        </p:cTn>
                                        <p:tgtEl>
                                          <p:spTgt spid="31"/>
                                        </p:tgtEl>
                                        <p:attrNameLst>
                                          <p:attrName>style.visibility</p:attrName>
                                        </p:attrNameLst>
                                      </p:cBhvr>
                                      <p:to>
                                        <p:strVal val="visible"/>
                                      </p:to>
                                    </p:set>
                                    <p:animEffect transition="in" filter="barn(inVertical)">
                                      <p:cBhvr>
                                        <p:cTn id="91"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6" grpId="0"/>
      <p:bldP spid="17" grpId="0"/>
      <p:bldP spid="18" grpId="0"/>
      <p:bldP spid="19" grpId="0" animBg="1"/>
      <p:bldP spid="21" grpId="0"/>
      <p:bldP spid="22" grpId="0" animBg="1"/>
      <p:bldP spid="25" grpId="0" animBg="1"/>
      <p:bldP spid="26" grpId="0"/>
      <p:bldP spid="27"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5693</TotalTime>
  <Words>2796</Words>
  <Application>Microsoft Office PowerPoint</Application>
  <PresentationFormat>Widescreen</PresentationFormat>
  <Paragraphs>217</Paragraphs>
  <Slides>38</Slides>
  <Notes>6</Notes>
  <HiddenSlides>0</HiddenSlides>
  <MMClips>1</MMClips>
  <ScaleCrop>false</ScaleCrop>
  <HeadingPairs>
    <vt:vector size="8" baseType="variant">
      <vt:variant>
        <vt:lpstr>Fonts Used</vt:lpstr>
      </vt:variant>
      <vt:variant>
        <vt:i4>13</vt:i4>
      </vt:variant>
      <vt:variant>
        <vt:lpstr>Theme</vt:lpstr>
      </vt:variant>
      <vt:variant>
        <vt:i4>3</vt:i4>
      </vt:variant>
      <vt:variant>
        <vt:lpstr>Embedded OLE Servers</vt:lpstr>
      </vt:variant>
      <vt:variant>
        <vt:i4>1</vt:i4>
      </vt:variant>
      <vt:variant>
        <vt:lpstr>Slide Titles</vt:lpstr>
      </vt:variant>
      <vt:variant>
        <vt:i4>38</vt:i4>
      </vt:variant>
    </vt:vector>
  </HeadingPairs>
  <TitlesOfParts>
    <vt:vector size="55" baseType="lpstr">
      <vt:lpstr>微软雅黑</vt:lpstr>
      <vt:lpstr>宋体</vt:lpstr>
      <vt:lpstr>#9Slide03 Aturdida</vt:lpstr>
      <vt:lpstr>.VnArial</vt:lpstr>
      <vt:lpstr>.VnTimeH</vt:lpstr>
      <vt:lpstr>Arial</vt:lpstr>
      <vt:lpstr>Calibri</vt:lpstr>
      <vt:lpstr>Calibri Light</vt:lpstr>
      <vt:lpstr>Lato Light</vt:lpstr>
      <vt:lpstr>Times New Roman</vt:lpstr>
      <vt:lpstr>Trebuchet MS</vt:lpstr>
      <vt:lpstr>Verdana</vt:lpstr>
      <vt:lpstr>Wingdings 3</vt:lpstr>
      <vt:lpstr>Office Theme</vt:lpstr>
      <vt:lpstr>1_Office Theme</vt:lpstr>
      <vt:lpstr>4_Office Theme</vt:lpstr>
      <vt:lpstr>Bitmap 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huynhthituyettrinhh@gmail.com</cp:lastModifiedBy>
  <cp:revision>102</cp:revision>
  <dcterms:created xsi:type="dcterms:W3CDTF">2021-06-28T15:32:15Z</dcterms:created>
  <dcterms:modified xsi:type="dcterms:W3CDTF">2025-10-04T01:50:47Z</dcterms:modified>
</cp:coreProperties>
</file>