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8"/>
  </p:notesMasterIdLst>
  <p:sldIdLst>
    <p:sldId id="297" r:id="rId2"/>
    <p:sldId id="300" r:id="rId3"/>
    <p:sldId id="301" r:id="rId4"/>
    <p:sldId id="299" r:id="rId5"/>
    <p:sldId id="298" r:id="rId6"/>
    <p:sldId id="256"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5" r:id="rId20"/>
    <p:sldId id="314"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262" r:id="rId36"/>
    <p:sldId id="330" r:id="rId37"/>
  </p:sldIdLst>
  <p:sldSz cx="9144000" cy="5143500" type="screen16x9"/>
  <p:notesSz cx="6858000" cy="9144000"/>
  <p:embeddedFontLst>
    <p:embeddedFont>
      <p:font typeface="Anaheim" panose="020B0604020202020204" charset="0"/>
      <p:regular r:id="rId39"/>
    </p:embeddedFont>
    <p:embeddedFont>
      <p:font typeface="Epilogue" panose="020B0604020202020204" charset="0"/>
      <p:regular r:id="rId40"/>
      <p:bold r:id="rId41"/>
      <p:italic r:id="rId42"/>
      <p:boldItalic r:id="rId43"/>
    </p:embeddedFont>
    <p:embeddedFont>
      <p:font typeface="Nunito Light" pitchFamily="2" charset="0"/>
      <p:regular r:id="rId44"/>
      <p:italic r:id="rId45"/>
    </p:embeddedFont>
    <p:embeddedFont>
      <p:font typeface="Sofia Sans"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A27B9E71-5096-49E4-A0C5-217C9237E5AA}">
          <p14:sldIdLst>
            <p14:sldId id="297"/>
            <p14:sldId id="300"/>
            <p14:sldId id="301"/>
            <p14:sldId id="299"/>
            <p14:sldId id="298"/>
            <p14:sldId id="256"/>
            <p14:sldId id="302"/>
            <p14:sldId id="303"/>
            <p14:sldId id="304"/>
            <p14:sldId id="305"/>
            <p14:sldId id="306"/>
            <p14:sldId id="307"/>
            <p14:sldId id="308"/>
            <p14:sldId id="309"/>
            <p14:sldId id="310"/>
            <p14:sldId id="311"/>
            <p14:sldId id="312"/>
            <p14:sldId id="313"/>
            <p14:sldId id="315"/>
            <p14:sldId id="314"/>
            <p14:sldId id="316"/>
            <p14:sldId id="317"/>
            <p14:sldId id="318"/>
            <p14:sldId id="319"/>
            <p14:sldId id="320"/>
            <p14:sldId id="321"/>
            <p14:sldId id="322"/>
            <p14:sldId id="323"/>
            <p14:sldId id="324"/>
            <p14:sldId id="325"/>
            <p14:sldId id="326"/>
            <p14:sldId id="327"/>
            <p14:sldId id="328"/>
            <p14:sldId id="329"/>
            <p14:sldId id="262"/>
            <p14:sldId id="330"/>
          </p14:sldIdLst>
        </p14:section>
      </p14:sectionLst>
    </p:ex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EEB6"/>
    <a:srgbClr val="FF9933"/>
    <a:srgbClr val="FCB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375CE7-DB59-4771-8F53-E7A1FEF9E525}">
  <a:tblStyle styleId="{72375CE7-DB59-4771-8F53-E7A1FEF9E52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FB4C36-630C-4B02-9F88-5F1EEDB47F0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588" y="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1435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973402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7523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2521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0914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5104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094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940505" y="445225"/>
            <a:ext cx="10717630" cy="4405453"/>
            <a:chOff x="-940505" y="445225"/>
            <a:chExt cx="10717630" cy="4405453"/>
          </a:xfrm>
        </p:grpSpPr>
        <p:grpSp>
          <p:nvGrpSpPr>
            <p:cNvPr id="10" name="Google Shape;10;p2"/>
            <p:cNvGrpSpPr/>
            <p:nvPr/>
          </p:nvGrpSpPr>
          <p:grpSpPr>
            <a:xfrm>
              <a:off x="-940505" y="3967928"/>
              <a:ext cx="2534850" cy="882750"/>
              <a:chOff x="-96030" y="3967928"/>
              <a:chExt cx="2534850" cy="882750"/>
            </a:xfrm>
          </p:grpSpPr>
          <p:sp>
            <p:nvSpPr>
              <p:cNvPr id="11" name="Google Shape;11;p2"/>
              <p:cNvSpPr/>
              <p:nvPr/>
            </p:nvSpPr>
            <p:spPr>
              <a:xfrm>
                <a:off x="-96030" y="3967928"/>
                <a:ext cx="2231728" cy="792270"/>
              </a:xfrm>
              <a:custGeom>
                <a:avLst/>
                <a:gdLst/>
                <a:ahLst/>
                <a:cxnLst/>
                <a:rect l="l" t="t" r="r" b="b"/>
                <a:pathLst>
                  <a:path w="12752" h="4527" fill="none" extrusionOk="0">
                    <a:moveTo>
                      <a:pt x="0" y="0"/>
                    </a:moveTo>
                    <a:lnTo>
                      <a:pt x="0" y="0"/>
                    </a:lnTo>
                    <a:cubicBezTo>
                      <a:pt x="10972" y="0"/>
                      <a:pt x="10972" y="0"/>
                      <a:pt x="10972" y="0"/>
                    </a:cubicBezTo>
                    <a:cubicBezTo>
                      <a:pt x="11576" y="0"/>
                      <a:pt x="12068" y="492"/>
                      <a:pt x="12068" y="1096"/>
                    </a:cubicBezTo>
                    <a:cubicBezTo>
                      <a:pt x="12068" y="1247"/>
                      <a:pt x="12068" y="1247"/>
                      <a:pt x="12068" y="1247"/>
                    </a:cubicBezTo>
                    <a:cubicBezTo>
                      <a:pt x="12068" y="1851"/>
                      <a:pt x="11576" y="2344"/>
                      <a:pt x="10972" y="2344"/>
                    </a:cubicBezTo>
                    <a:cubicBezTo>
                      <a:pt x="2845" y="2344"/>
                      <a:pt x="2845" y="2344"/>
                      <a:pt x="2845" y="2344"/>
                    </a:cubicBezTo>
                    <a:cubicBezTo>
                      <a:pt x="2241" y="2344"/>
                      <a:pt x="1748" y="2827"/>
                      <a:pt x="1748" y="3431"/>
                    </a:cubicBezTo>
                    <a:lnTo>
                      <a:pt x="1748" y="3431"/>
                    </a:lnTo>
                    <a:cubicBezTo>
                      <a:pt x="1748" y="4043"/>
                      <a:pt x="2241" y="4527"/>
                      <a:pt x="2845" y="4527"/>
                    </a:cubicBezTo>
                    <a:cubicBezTo>
                      <a:pt x="12752" y="4527"/>
                      <a:pt x="12752" y="4527"/>
                      <a:pt x="12752" y="4527"/>
                    </a:cubicBezTo>
                  </a:path>
                </a:pathLst>
              </a:custGeom>
              <a:noFill/>
              <a:ln w="9525" cap="rnd" cmpd="sng">
                <a:solidFill>
                  <a:schemeClr val="dk1"/>
                </a:solidFill>
                <a:prstDash val="solid"/>
                <a:round/>
                <a:headEnd type="none" w="sm" len="sm"/>
                <a:tailEnd type="none" w="sm" len="sm"/>
              </a:ln>
            </p:spPr>
            <p:txBody>
              <a:bodyPr spcFirstLastPara="1" wrap="square" lIns="95750" tIns="50750" rIns="95750" bIns="50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 name="Google Shape;12;p2"/>
              <p:cNvSpPr/>
              <p:nvPr/>
            </p:nvSpPr>
            <p:spPr>
              <a:xfrm>
                <a:off x="2135702" y="4682493"/>
                <a:ext cx="190411" cy="157159"/>
              </a:xfrm>
              <a:custGeom>
                <a:avLst/>
                <a:gdLst/>
                <a:ahLst/>
                <a:cxnLst/>
                <a:rect l="l" t="t" r="r" b="b"/>
                <a:pathLst>
                  <a:path w="1088" h="898" extrusionOk="0">
                    <a:moveTo>
                      <a:pt x="325" y="898"/>
                    </a:moveTo>
                    <a:lnTo>
                      <a:pt x="325" y="898"/>
                    </a:lnTo>
                    <a:cubicBezTo>
                      <a:pt x="1088" y="898"/>
                      <a:pt x="1088" y="898"/>
                      <a:pt x="1088" y="898"/>
                    </a:cubicBezTo>
                    <a:cubicBezTo>
                      <a:pt x="1088" y="0"/>
                      <a:pt x="1088" y="0"/>
                      <a:pt x="1088" y="0"/>
                    </a:cubicBezTo>
                    <a:cubicBezTo>
                      <a:pt x="325" y="0"/>
                      <a:pt x="325" y="0"/>
                      <a:pt x="325" y="0"/>
                    </a:cubicBezTo>
                    <a:cubicBezTo>
                      <a:pt x="143" y="0"/>
                      <a:pt x="0" y="143"/>
                      <a:pt x="0" y="325"/>
                    </a:cubicBezTo>
                    <a:cubicBezTo>
                      <a:pt x="0" y="572"/>
                      <a:pt x="0" y="572"/>
                      <a:pt x="0" y="572"/>
                    </a:cubicBezTo>
                    <a:cubicBezTo>
                      <a:pt x="0" y="755"/>
                      <a:pt x="143" y="898"/>
                      <a:pt x="325" y="898"/>
                    </a:cubicBezTo>
                    <a:close/>
                  </a:path>
                </a:pathLst>
              </a:custGeom>
              <a:noFill/>
              <a:ln w="9525" cap="rnd" cmpd="sng">
                <a:solidFill>
                  <a:schemeClr val="dk1"/>
                </a:solidFill>
                <a:prstDash val="solid"/>
                <a:round/>
                <a:headEnd type="none" w="sm" len="sm"/>
                <a:tailEnd type="none" w="sm" len="sm"/>
              </a:ln>
            </p:spPr>
            <p:txBody>
              <a:bodyPr spcFirstLastPara="1" wrap="square" lIns="95750" tIns="50750" rIns="95750" bIns="50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 name="Google Shape;13;p2"/>
              <p:cNvSpPr/>
              <p:nvPr/>
            </p:nvSpPr>
            <p:spPr>
              <a:xfrm>
                <a:off x="2326113" y="4668492"/>
                <a:ext cx="29227" cy="182185"/>
              </a:xfrm>
              <a:custGeom>
                <a:avLst/>
                <a:gdLst/>
                <a:ahLst/>
                <a:cxnLst/>
                <a:rect l="l" t="t" r="r" b="b"/>
                <a:pathLst>
                  <a:path w="167" h="1041" extrusionOk="0">
                    <a:moveTo>
                      <a:pt x="80" y="1041"/>
                    </a:moveTo>
                    <a:lnTo>
                      <a:pt x="80" y="1041"/>
                    </a:lnTo>
                    <a:lnTo>
                      <a:pt x="80" y="1041"/>
                    </a:lnTo>
                    <a:cubicBezTo>
                      <a:pt x="40" y="1041"/>
                      <a:pt x="0" y="1001"/>
                      <a:pt x="0" y="954"/>
                    </a:cubicBezTo>
                    <a:cubicBezTo>
                      <a:pt x="0" y="87"/>
                      <a:pt x="0" y="87"/>
                      <a:pt x="0" y="87"/>
                    </a:cubicBezTo>
                    <a:cubicBezTo>
                      <a:pt x="0" y="40"/>
                      <a:pt x="40" y="0"/>
                      <a:pt x="80" y="0"/>
                    </a:cubicBezTo>
                    <a:lnTo>
                      <a:pt x="80" y="0"/>
                    </a:lnTo>
                    <a:cubicBezTo>
                      <a:pt x="127" y="0"/>
                      <a:pt x="167" y="40"/>
                      <a:pt x="167" y="87"/>
                    </a:cubicBezTo>
                    <a:cubicBezTo>
                      <a:pt x="167" y="954"/>
                      <a:pt x="167" y="954"/>
                      <a:pt x="167" y="954"/>
                    </a:cubicBezTo>
                    <a:cubicBezTo>
                      <a:pt x="167" y="1001"/>
                      <a:pt x="127" y="1041"/>
                      <a:pt x="80" y="1041"/>
                    </a:cubicBezTo>
                    <a:close/>
                  </a:path>
                </a:pathLst>
              </a:custGeom>
              <a:noFill/>
              <a:ln w="9525" cap="rnd" cmpd="sng">
                <a:solidFill>
                  <a:schemeClr val="dk1"/>
                </a:solidFill>
                <a:prstDash val="solid"/>
                <a:round/>
                <a:headEnd type="none" w="sm" len="sm"/>
                <a:tailEnd type="none" w="sm" len="sm"/>
              </a:ln>
            </p:spPr>
            <p:txBody>
              <a:bodyPr spcFirstLastPara="1" wrap="square" lIns="95750" tIns="50750" rIns="95750" bIns="50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 name="Google Shape;14;p2"/>
              <p:cNvSpPr/>
              <p:nvPr/>
            </p:nvSpPr>
            <p:spPr>
              <a:xfrm>
                <a:off x="2355340" y="4783999"/>
                <a:ext cx="83480" cy="25026"/>
              </a:xfrm>
              <a:custGeom>
                <a:avLst/>
                <a:gdLst/>
                <a:ahLst/>
                <a:cxnLst/>
                <a:rect l="l" t="t" r="r" b="b"/>
                <a:pathLst>
                  <a:path w="477" h="143" extrusionOk="0">
                    <a:moveTo>
                      <a:pt x="0" y="0"/>
                    </a:moveTo>
                    <a:lnTo>
                      <a:pt x="0" y="0"/>
                    </a:lnTo>
                    <a:cubicBezTo>
                      <a:pt x="414" y="0"/>
                      <a:pt x="414" y="0"/>
                      <a:pt x="414" y="0"/>
                    </a:cubicBezTo>
                    <a:cubicBezTo>
                      <a:pt x="453" y="0"/>
                      <a:pt x="477" y="31"/>
                      <a:pt x="477" y="71"/>
                    </a:cubicBezTo>
                    <a:lnTo>
                      <a:pt x="477" y="71"/>
                    </a:lnTo>
                    <a:cubicBezTo>
                      <a:pt x="477" y="111"/>
                      <a:pt x="453" y="143"/>
                      <a:pt x="414" y="143"/>
                    </a:cubicBezTo>
                    <a:cubicBezTo>
                      <a:pt x="0" y="143"/>
                      <a:pt x="0" y="143"/>
                      <a:pt x="0" y="143"/>
                    </a:cubicBezTo>
                    <a:lnTo>
                      <a:pt x="0" y="0"/>
                    </a:lnTo>
                    <a:close/>
                  </a:path>
                </a:pathLst>
              </a:custGeom>
              <a:noFill/>
              <a:ln w="9525" cap="rnd" cmpd="sng">
                <a:solidFill>
                  <a:schemeClr val="dk1"/>
                </a:solidFill>
                <a:prstDash val="solid"/>
                <a:round/>
                <a:headEnd type="none" w="sm" len="sm"/>
                <a:tailEnd type="none" w="sm" len="sm"/>
              </a:ln>
            </p:spPr>
            <p:txBody>
              <a:bodyPr spcFirstLastPara="1" wrap="square" lIns="95750" tIns="700" rIns="95750" bIns="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 name="Google Shape;15;p2"/>
              <p:cNvSpPr/>
              <p:nvPr/>
            </p:nvSpPr>
            <p:spPr>
              <a:xfrm>
                <a:off x="2355340" y="4710145"/>
                <a:ext cx="83480" cy="25201"/>
              </a:xfrm>
              <a:custGeom>
                <a:avLst/>
                <a:gdLst/>
                <a:ahLst/>
                <a:cxnLst/>
                <a:rect l="l" t="t" r="r" b="b"/>
                <a:pathLst>
                  <a:path w="477" h="144" extrusionOk="0">
                    <a:moveTo>
                      <a:pt x="0" y="0"/>
                    </a:moveTo>
                    <a:lnTo>
                      <a:pt x="0" y="0"/>
                    </a:lnTo>
                    <a:cubicBezTo>
                      <a:pt x="414" y="0"/>
                      <a:pt x="414" y="0"/>
                      <a:pt x="414" y="0"/>
                    </a:cubicBezTo>
                    <a:cubicBezTo>
                      <a:pt x="453" y="0"/>
                      <a:pt x="477" y="32"/>
                      <a:pt x="477" y="72"/>
                    </a:cubicBezTo>
                    <a:lnTo>
                      <a:pt x="477" y="72"/>
                    </a:lnTo>
                    <a:cubicBezTo>
                      <a:pt x="477" y="112"/>
                      <a:pt x="453" y="144"/>
                      <a:pt x="414" y="144"/>
                    </a:cubicBezTo>
                    <a:cubicBezTo>
                      <a:pt x="0" y="144"/>
                      <a:pt x="0" y="144"/>
                      <a:pt x="0" y="144"/>
                    </a:cubicBezTo>
                    <a:lnTo>
                      <a:pt x="0" y="0"/>
                    </a:lnTo>
                    <a:close/>
                  </a:path>
                </a:pathLst>
              </a:custGeom>
              <a:noFill/>
              <a:ln w="9525" cap="rnd" cmpd="sng">
                <a:solidFill>
                  <a:schemeClr val="dk1"/>
                </a:solidFill>
                <a:prstDash val="solid"/>
                <a:round/>
                <a:headEnd type="none" w="sm" len="sm"/>
                <a:tailEnd type="none" w="sm" len="sm"/>
              </a:ln>
            </p:spPr>
            <p:txBody>
              <a:bodyPr spcFirstLastPara="1" wrap="square" lIns="95750" tIns="1075" rIns="95750" bIns="1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6" name="Google Shape;16;p2"/>
            <p:cNvSpPr/>
            <p:nvPr/>
          </p:nvSpPr>
          <p:spPr>
            <a:xfrm>
              <a:off x="8600525" y="4461800"/>
              <a:ext cx="1176600" cy="284400"/>
            </a:xfrm>
            <a:prstGeom prst="roundRect">
              <a:avLst>
                <a:gd name="adj" fmla="val 50000"/>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grpSp>
          <p:nvGrpSpPr>
            <p:cNvPr id="17" name="Google Shape;17;p2"/>
            <p:cNvGrpSpPr/>
            <p:nvPr/>
          </p:nvGrpSpPr>
          <p:grpSpPr>
            <a:xfrm>
              <a:off x="285100" y="445225"/>
              <a:ext cx="856200" cy="856200"/>
              <a:chOff x="285100" y="445225"/>
              <a:chExt cx="856200" cy="856200"/>
            </a:xfrm>
          </p:grpSpPr>
          <p:sp>
            <p:nvSpPr>
              <p:cNvPr id="18" name="Google Shape;18;p2"/>
              <p:cNvSpPr/>
              <p:nvPr/>
            </p:nvSpPr>
            <p:spPr>
              <a:xfrm>
                <a:off x="285100" y="445225"/>
                <a:ext cx="856200" cy="856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sp>
            <p:nvSpPr>
              <p:cNvPr id="19" name="Google Shape;19;p2"/>
              <p:cNvSpPr/>
              <p:nvPr/>
            </p:nvSpPr>
            <p:spPr>
              <a:xfrm>
                <a:off x="506762" y="579382"/>
                <a:ext cx="412876" cy="587885"/>
              </a:xfrm>
              <a:custGeom>
                <a:avLst/>
                <a:gdLst/>
                <a:ahLst/>
                <a:cxnLst/>
                <a:rect l="l" t="t" r="r" b="b"/>
                <a:pathLst>
                  <a:path w="3831" h="5455" extrusionOk="0">
                    <a:moveTo>
                      <a:pt x="1959" y="30"/>
                    </a:moveTo>
                    <a:lnTo>
                      <a:pt x="1959" y="30"/>
                    </a:lnTo>
                    <a:cubicBezTo>
                      <a:pt x="13" y="3175"/>
                      <a:pt x="13" y="3175"/>
                      <a:pt x="13" y="3175"/>
                    </a:cubicBezTo>
                    <a:cubicBezTo>
                      <a:pt x="-19" y="3217"/>
                      <a:pt x="13" y="3269"/>
                      <a:pt x="65" y="3269"/>
                    </a:cubicBezTo>
                    <a:cubicBezTo>
                      <a:pt x="1606" y="3269"/>
                      <a:pt x="1606" y="3269"/>
                      <a:pt x="1606" y="3269"/>
                    </a:cubicBezTo>
                    <a:cubicBezTo>
                      <a:pt x="1638" y="3269"/>
                      <a:pt x="1669" y="3300"/>
                      <a:pt x="1669" y="3331"/>
                    </a:cubicBezTo>
                    <a:cubicBezTo>
                      <a:pt x="1669" y="5394"/>
                      <a:pt x="1669" y="5394"/>
                      <a:pt x="1669" y="5394"/>
                    </a:cubicBezTo>
                    <a:cubicBezTo>
                      <a:pt x="1669" y="5456"/>
                      <a:pt x="1742" y="5477"/>
                      <a:pt x="1773" y="5425"/>
                    </a:cubicBezTo>
                    <a:cubicBezTo>
                      <a:pt x="3824" y="2332"/>
                      <a:pt x="3824" y="2332"/>
                      <a:pt x="3824" y="2332"/>
                    </a:cubicBezTo>
                    <a:cubicBezTo>
                      <a:pt x="3845" y="2291"/>
                      <a:pt x="3814" y="2239"/>
                      <a:pt x="3772" y="2239"/>
                    </a:cubicBezTo>
                    <a:cubicBezTo>
                      <a:pt x="2126" y="2239"/>
                      <a:pt x="2126" y="2239"/>
                      <a:pt x="2126" y="2239"/>
                    </a:cubicBezTo>
                    <a:cubicBezTo>
                      <a:pt x="2095" y="2239"/>
                      <a:pt x="2074" y="2207"/>
                      <a:pt x="2074" y="2176"/>
                    </a:cubicBezTo>
                    <a:cubicBezTo>
                      <a:pt x="2064" y="61"/>
                      <a:pt x="2064" y="61"/>
                      <a:pt x="2064" y="61"/>
                    </a:cubicBezTo>
                    <a:cubicBezTo>
                      <a:pt x="2064" y="-1"/>
                      <a:pt x="1991" y="-22"/>
                      <a:pt x="1959" y="30"/>
                    </a:cubicBezTo>
                    <a:close/>
                  </a:path>
                </a:pathLst>
              </a:custGeom>
              <a:noFill/>
              <a:ln w="9525" cap="flat" cmpd="sng">
                <a:solidFill>
                  <a:schemeClr val="dk1"/>
                </a:solidFill>
                <a:prstDash val="solid"/>
                <a:miter lim="8000"/>
                <a:headEnd type="none" w="sm" len="sm"/>
                <a:tailEnd type="none" w="sm" len="sm"/>
              </a:ln>
            </p:spPr>
            <p:txBody>
              <a:bodyPr spcFirstLastPara="1" wrap="square" lIns="97550" tIns="52550" rIns="97550" bIns="525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20" name="Google Shape;20;p2"/>
          <p:cNvGrpSpPr/>
          <p:nvPr/>
        </p:nvGrpSpPr>
        <p:grpSpPr>
          <a:xfrm>
            <a:off x="-1281900" y="-1777775"/>
            <a:ext cx="8274125" cy="8604775"/>
            <a:chOff x="-1281900" y="-1777775"/>
            <a:chExt cx="8274125" cy="8604775"/>
          </a:xfrm>
        </p:grpSpPr>
        <p:sp>
          <p:nvSpPr>
            <p:cNvPr id="21" name="Google Shape;21;p2"/>
            <p:cNvSpPr/>
            <p:nvPr/>
          </p:nvSpPr>
          <p:spPr>
            <a:xfrm>
              <a:off x="-1281900" y="-1777775"/>
              <a:ext cx="2223000" cy="2223000"/>
            </a:xfrm>
            <a:prstGeom prst="ellipse">
              <a:avLst/>
            </a:prstGeom>
            <a:solidFill>
              <a:srgbClr val="A15315">
                <a:alpha val="164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sp>
          <p:nvSpPr>
            <p:cNvPr id="22" name="Google Shape;22;p2"/>
            <p:cNvSpPr/>
            <p:nvPr/>
          </p:nvSpPr>
          <p:spPr>
            <a:xfrm>
              <a:off x="4769225" y="4604000"/>
              <a:ext cx="2223000" cy="2223000"/>
            </a:xfrm>
            <a:prstGeom prst="ellipse">
              <a:avLst/>
            </a:prstGeom>
            <a:solidFill>
              <a:srgbClr val="A15315">
                <a:alpha val="164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grpSp>
      <p:sp>
        <p:nvSpPr>
          <p:cNvPr id="23" name="Google Shape;23;p2"/>
          <p:cNvSpPr txBox="1">
            <a:spLocks noGrp="1"/>
          </p:cNvSpPr>
          <p:nvPr>
            <p:ph type="ctrTitle"/>
          </p:nvPr>
        </p:nvSpPr>
        <p:spPr>
          <a:xfrm>
            <a:off x="3330875" y="1139463"/>
            <a:ext cx="5099700" cy="22626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4200"/>
              <a:buNone/>
              <a:defRPr sz="4200"/>
            </a:lvl1pPr>
            <a:lvl2pPr lvl="1" algn="ctr">
              <a:spcBef>
                <a:spcPts val="0"/>
              </a:spcBef>
              <a:spcAft>
                <a:spcPts val="0"/>
              </a:spcAft>
              <a:buClr>
                <a:srgbClr val="191919"/>
              </a:buClr>
              <a:buSzPts val="4200"/>
              <a:buNone/>
              <a:defRPr sz="4200">
                <a:solidFill>
                  <a:srgbClr val="191919"/>
                </a:solidFill>
              </a:defRPr>
            </a:lvl2pPr>
            <a:lvl3pPr lvl="2" algn="ctr">
              <a:spcBef>
                <a:spcPts val="0"/>
              </a:spcBef>
              <a:spcAft>
                <a:spcPts val="0"/>
              </a:spcAft>
              <a:buClr>
                <a:srgbClr val="191919"/>
              </a:buClr>
              <a:buSzPts val="4200"/>
              <a:buNone/>
              <a:defRPr sz="4200">
                <a:solidFill>
                  <a:srgbClr val="191919"/>
                </a:solidFill>
              </a:defRPr>
            </a:lvl3pPr>
            <a:lvl4pPr lvl="3" algn="ctr">
              <a:spcBef>
                <a:spcPts val="0"/>
              </a:spcBef>
              <a:spcAft>
                <a:spcPts val="0"/>
              </a:spcAft>
              <a:buClr>
                <a:srgbClr val="191919"/>
              </a:buClr>
              <a:buSzPts val="4200"/>
              <a:buNone/>
              <a:defRPr sz="4200">
                <a:solidFill>
                  <a:srgbClr val="191919"/>
                </a:solidFill>
              </a:defRPr>
            </a:lvl4pPr>
            <a:lvl5pPr lvl="4" algn="ctr">
              <a:spcBef>
                <a:spcPts val="0"/>
              </a:spcBef>
              <a:spcAft>
                <a:spcPts val="0"/>
              </a:spcAft>
              <a:buClr>
                <a:srgbClr val="191919"/>
              </a:buClr>
              <a:buSzPts val="4200"/>
              <a:buNone/>
              <a:defRPr sz="4200">
                <a:solidFill>
                  <a:srgbClr val="191919"/>
                </a:solidFill>
              </a:defRPr>
            </a:lvl5pPr>
            <a:lvl6pPr lvl="5" algn="ctr">
              <a:spcBef>
                <a:spcPts val="0"/>
              </a:spcBef>
              <a:spcAft>
                <a:spcPts val="0"/>
              </a:spcAft>
              <a:buClr>
                <a:srgbClr val="191919"/>
              </a:buClr>
              <a:buSzPts val="4200"/>
              <a:buNone/>
              <a:defRPr sz="4200">
                <a:solidFill>
                  <a:srgbClr val="191919"/>
                </a:solidFill>
              </a:defRPr>
            </a:lvl6pPr>
            <a:lvl7pPr lvl="6" algn="ctr">
              <a:spcBef>
                <a:spcPts val="0"/>
              </a:spcBef>
              <a:spcAft>
                <a:spcPts val="0"/>
              </a:spcAft>
              <a:buClr>
                <a:srgbClr val="191919"/>
              </a:buClr>
              <a:buSzPts val="4200"/>
              <a:buNone/>
              <a:defRPr sz="4200">
                <a:solidFill>
                  <a:srgbClr val="191919"/>
                </a:solidFill>
              </a:defRPr>
            </a:lvl7pPr>
            <a:lvl8pPr lvl="7" algn="ctr">
              <a:spcBef>
                <a:spcPts val="0"/>
              </a:spcBef>
              <a:spcAft>
                <a:spcPts val="0"/>
              </a:spcAft>
              <a:buClr>
                <a:srgbClr val="191919"/>
              </a:buClr>
              <a:buSzPts val="4200"/>
              <a:buNone/>
              <a:defRPr sz="4200">
                <a:solidFill>
                  <a:srgbClr val="191919"/>
                </a:solidFill>
              </a:defRPr>
            </a:lvl8pPr>
            <a:lvl9pPr lvl="8" algn="ctr">
              <a:spcBef>
                <a:spcPts val="0"/>
              </a:spcBef>
              <a:spcAft>
                <a:spcPts val="0"/>
              </a:spcAft>
              <a:buClr>
                <a:srgbClr val="191919"/>
              </a:buClr>
              <a:buSzPts val="4200"/>
              <a:buNone/>
              <a:defRPr sz="4200">
                <a:solidFill>
                  <a:srgbClr val="191919"/>
                </a:solidFill>
              </a:defRPr>
            </a:lvl9pPr>
          </a:lstStyle>
          <a:p>
            <a:endParaRPr/>
          </a:p>
        </p:txBody>
      </p:sp>
      <p:sp>
        <p:nvSpPr>
          <p:cNvPr id="24" name="Google Shape;24;p2"/>
          <p:cNvSpPr txBox="1">
            <a:spLocks noGrp="1"/>
          </p:cNvSpPr>
          <p:nvPr>
            <p:ph type="subTitle" idx="1"/>
          </p:nvPr>
        </p:nvSpPr>
        <p:spPr>
          <a:xfrm>
            <a:off x="3330875" y="3495488"/>
            <a:ext cx="5099700" cy="4116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spcBef>
                <a:spcPts val="0"/>
              </a:spcBef>
              <a:spcAft>
                <a:spcPts val="0"/>
              </a:spcAft>
              <a:buSzPts val="1600"/>
              <a:buNone/>
              <a:defRPr sz="1600">
                <a:solidFill>
                  <a:schemeClr val="dk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82"/>
        <p:cNvGrpSpPr/>
        <p:nvPr/>
      </p:nvGrpSpPr>
      <p:grpSpPr>
        <a:xfrm>
          <a:off x="0" y="0"/>
          <a:ext cx="0" cy="0"/>
          <a:chOff x="0" y="0"/>
          <a:chExt cx="0" cy="0"/>
        </a:xfrm>
      </p:grpSpPr>
      <p:grpSp>
        <p:nvGrpSpPr>
          <p:cNvPr id="283" name="Google Shape;283;p20"/>
          <p:cNvGrpSpPr/>
          <p:nvPr/>
        </p:nvGrpSpPr>
        <p:grpSpPr>
          <a:xfrm>
            <a:off x="3868375" y="-1683500"/>
            <a:ext cx="6202125" cy="8697350"/>
            <a:chOff x="3868375" y="-1683500"/>
            <a:chExt cx="6202125" cy="8697350"/>
          </a:xfrm>
        </p:grpSpPr>
        <p:sp>
          <p:nvSpPr>
            <p:cNvPr id="284" name="Google Shape;284;p20"/>
            <p:cNvSpPr/>
            <p:nvPr/>
          </p:nvSpPr>
          <p:spPr>
            <a:xfrm>
              <a:off x="7847500" y="-1683500"/>
              <a:ext cx="2223000" cy="2223000"/>
            </a:xfrm>
            <a:prstGeom prst="ellipse">
              <a:avLst/>
            </a:prstGeom>
            <a:solidFill>
              <a:srgbClr val="B9611A">
                <a:alpha val="195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sp>
          <p:nvSpPr>
            <p:cNvPr id="285" name="Google Shape;285;p20"/>
            <p:cNvSpPr/>
            <p:nvPr/>
          </p:nvSpPr>
          <p:spPr>
            <a:xfrm>
              <a:off x="3868375" y="4790850"/>
              <a:ext cx="2223000" cy="2223000"/>
            </a:xfrm>
            <a:prstGeom prst="ellipse">
              <a:avLst/>
            </a:prstGeom>
            <a:solidFill>
              <a:srgbClr val="B9611A">
                <a:alpha val="195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grpSp>
      <p:grpSp>
        <p:nvGrpSpPr>
          <p:cNvPr id="286" name="Google Shape;286;p20"/>
          <p:cNvGrpSpPr/>
          <p:nvPr/>
        </p:nvGrpSpPr>
        <p:grpSpPr>
          <a:xfrm flipH="1">
            <a:off x="-304788" y="-152"/>
            <a:ext cx="3349223" cy="4974600"/>
            <a:chOff x="6046787" y="-152"/>
            <a:chExt cx="3349223" cy="4974600"/>
          </a:xfrm>
        </p:grpSpPr>
        <p:sp>
          <p:nvSpPr>
            <p:cNvPr id="287" name="Google Shape;287;p20"/>
            <p:cNvSpPr/>
            <p:nvPr/>
          </p:nvSpPr>
          <p:spPr>
            <a:xfrm flipH="1">
              <a:off x="8219410" y="4690048"/>
              <a:ext cx="1176600" cy="284400"/>
            </a:xfrm>
            <a:prstGeom prst="roundRect">
              <a:avLst>
                <a:gd name="adj" fmla="val 50000"/>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sp>
          <p:nvSpPr>
            <p:cNvPr id="288" name="Google Shape;288;p20"/>
            <p:cNvSpPr/>
            <p:nvPr/>
          </p:nvSpPr>
          <p:spPr>
            <a:xfrm rot="10800000">
              <a:off x="6159494" y="4752183"/>
              <a:ext cx="190411" cy="157159"/>
            </a:xfrm>
            <a:custGeom>
              <a:avLst/>
              <a:gdLst/>
              <a:ahLst/>
              <a:cxnLst/>
              <a:rect l="l" t="t" r="r" b="b"/>
              <a:pathLst>
                <a:path w="1088" h="898" extrusionOk="0">
                  <a:moveTo>
                    <a:pt x="325" y="898"/>
                  </a:moveTo>
                  <a:lnTo>
                    <a:pt x="325" y="898"/>
                  </a:lnTo>
                  <a:cubicBezTo>
                    <a:pt x="1088" y="898"/>
                    <a:pt x="1088" y="898"/>
                    <a:pt x="1088" y="898"/>
                  </a:cubicBezTo>
                  <a:cubicBezTo>
                    <a:pt x="1088" y="0"/>
                    <a:pt x="1088" y="0"/>
                    <a:pt x="1088" y="0"/>
                  </a:cubicBezTo>
                  <a:cubicBezTo>
                    <a:pt x="325" y="0"/>
                    <a:pt x="325" y="0"/>
                    <a:pt x="325" y="0"/>
                  </a:cubicBezTo>
                  <a:cubicBezTo>
                    <a:pt x="143" y="0"/>
                    <a:pt x="0" y="143"/>
                    <a:pt x="0" y="325"/>
                  </a:cubicBezTo>
                  <a:cubicBezTo>
                    <a:pt x="0" y="572"/>
                    <a:pt x="0" y="572"/>
                    <a:pt x="0" y="572"/>
                  </a:cubicBezTo>
                  <a:cubicBezTo>
                    <a:pt x="0" y="755"/>
                    <a:pt x="143" y="898"/>
                    <a:pt x="325" y="898"/>
                  </a:cubicBezTo>
                  <a:close/>
                </a:path>
              </a:pathLst>
            </a:custGeom>
            <a:noFill/>
            <a:ln w="9525" cap="rnd" cmpd="sng">
              <a:solidFill>
                <a:schemeClr val="dk1"/>
              </a:solidFill>
              <a:prstDash val="solid"/>
              <a:round/>
              <a:headEnd type="none" w="sm" len="sm"/>
              <a:tailEnd type="none" w="sm" len="sm"/>
            </a:ln>
          </p:spPr>
          <p:txBody>
            <a:bodyPr spcFirstLastPara="1" wrap="square" lIns="95750" tIns="50750" rIns="95750" bIns="50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9" name="Google Shape;289;p20"/>
            <p:cNvSpPr/>
            <p:nvPr/>
          </p:nvSpPr>
          <p:spPr>
            <a:xfrm rot="10800000">
              <a:off x="6130267" y="4741158"/>
              <a:ext cx="29227" cy="182185"/>
            </a:xfrm>
            <a:custGeom>
              <a:avLst/>
              <a:gdLst/>
              <a:ahLst/>
              <a:cxnLst/>
              <a:rect l="l" t="t" r="r" b="b"/>
              <a:pathLst>
                <a:path w="167" h="1041" extrusionOk="0">
                  <a:moveTo>
                    <a:pt x="80" y="1041"/>
                  </a:moveTo>
                  <a:lnTo>
                    <a:pt x="80" y="1041"/>
                  </a:lnTo>
                  <a:lnTo>
                    <a:pt x="80" y="1041"/>
                  </a:lnTo>
                  <a:cubicBezTo>
                    <a:pt x="40" y="1041"/>
                    <a:pt x="0" y="1001"/>
                    <a:pt x="0" y="954"/>
                  </a:cubicBezTo>
                  <a:cubicBezTo>
                    <a:pt x="0" y="87"/>
                    <a:pt x="0" y="87"/>
                    <a:pt x="0" y="87"/>
                  </a:cubicBezTo>
                  <a:cubicBezTo>
                    <a:pt x="0" y="40"/>
                    <a:pt x="40" y="0"/>
                    <a:pt x="80" y="0"/>
                  </a:cubicBezTo>
                  <a:lnTo>
                    <a:pt x="80" y="0"/>
                  </a:lnTo>
                  <a:cubicBezTo>
                    <a:pt x="127" y="0"/>
                    <a:pt x="167" y="40"/>
                    <a:pt x="167" y="87"/>
                  </a:cubicBezTo>
                  <a:cubicBezTo>
                    <a:pt x="167" y="954"/>
                    <a:pt x="167" y="954"/>
                    <a:pt x="167" y="954"/>
                  </a:cubicBezTo>
                  <a:cubicBezTo>
                    <a:pt x="167" y="1001"/>
                    <a:pt x="127" y="1041"/>
                    <a:pt x="80" y="1041"/>
                  </a:cubicBezTo>
                  <a:close/>
                </a:path>
              </a:pathLst>
            </a:custGeom>
            <a:noFill/>
            <a:ln w="9525" cap="rnd" cmpd="sng">
              <a:solidFill>
                <a:schemeClr val="dk1"/>
              </a:solidFill>
              <a:prstDash val="solid"/>
              <a:round/>
              <a:headEnd type="none" w="sm" len="sm"/>
              <a:tailEnd type="none" w="sm" len="sm"/>
            </a:ln>
          </p:spPr>
          <p:txBody>
            <a:bodyPr spcFirstLastPara="1" wrap="square" lIns="95750" tIns="50750" rIns="95750" bIns="50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0" name="Google Shape;290;p20"/>
            <p:cNvSpPr/>
            <p:nvPr/>
          </p:nvSpPr>
          <p:spPr>
            <a:xfrm rot="10800000">
              <a:off x="6046787" y="4782810"/>
              <a:ext cx="83480" cy="25026"/>
            </a:xfrm>
            <a:custGeom>
              <a:avLst/>
              <a:gdLst/>
              <a:ahLst/>
              <a:cxnLst/>
              <a:rect l="l" t="t" r="r" b="b"/>
              <a:pathLst>
                <a:path w="477" h="143" extrusionOk="0">
                  <a:moveTo>
                    <a:pt x="0" y="0"/>
                  </a:moveTo>
                  <a:lnTo>
                    <a:pt x="0" y="0"/>
                  </a:lnTo>
                  <a:cubicBezTo>
                    <a:pt x="414" y="0"/>
                    <a:pt x="414" y="0"/>
                    <a:pt x="414" y="0"/>
                  </a:cubicBezTo>
                  <a:cubicBezTo>
                    <a:pt x="453" y="0"/>
                    <a:pt x="477" y="31"/>
                    <a:pt x="477" y="71"/>
                  </a:cubicBezTo>
                  <a:lnTo>
                    <a:pt x="477" y="71"/>
                  </a:lnTo>
                  <a:cubicBezTo>
                    <a:pt x="477" y="111"/>
                    <a:pt x="453" y="143"/>
                    <a:pt x="414" y="143"/>
                  </a:cubicBezTo>
                  <a:cubicBezTo>
                    <a:pt x="0" y="143"/>
                    <a:pt x="0" y="143"/>
                    <a:pt x="0" y="143"/>
                  </a:cubicBezTo>
                  <a:lnTo>
                    <a:pt x="0" y="0"/>
                  </a:lnTo>
                  <a:close/>
                </a:path>
              </a:pathLst>
            </a:custGeom>
            <a:noFill/>
            <a:ln w="9525" cap="rnd" cmpd="sng">
              <a:solidFill>
                <a:schemeClr val="dk1"/>
              </a:solidFill>
              <a:prstDash val="solid"/>
              <a:round/>
              <a:headEnd type="none" w="sm" len="sm"/>
              <a:tailEnd type="none" w="sm" len="sm"/>
            </a:ln>
          </p:spPr>
          <p:txBody>
            <a:bodyPr spcFirstLastPara="1" wrap="square" lIns="95750" tIns="700" rIns="95750" bIns="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 name="Google Shape;291;p20"/>
            <p:cNvSpPr/>
            <p:nvPr/>
          </p:nvSpPr>
          <p:spPr>
            <a:xfrm rot="10800000">
              <a:off x="6046787" y="4856489"/>
              <a:ext cx="83480" cy="25201"/>
            </a:xfrm>
            <a:custGeom>
              <a:avLst/>
              <a:gdLst/>
              <a:ahLst/>
              <a:cxnLst/>
              <a:rect l="l" t="t" r="r" b="b"/>
              <a:pathLst>
                <a:path w="477" h="144" extrusionOk="0">
                  <a:moveTo>
                    <a:pt x="0" y="0"/>
                  </a:moveTo>
                  <a:lnTo>
                    <a:pt x="0" y="0"/>
                  </a:lnTo>
                  <a:cubicBezTo>
                    <a:pt x="414" y="0"/>
                    <a:pt x="414" y="0"/>
                    <a:pt x="414" y="0"/>
                  </a:cubicBezTo>
                  <a:cubicBezTo>
                    <a:pt x="453" y="0"/>
                    <a:pt x="477" y="32"/>
                    <a:pt x="477" y="72"/>
                  </a:cubicBezTo>
                  <a:lnTo>
                    <a:pt x="477" y="72"/>
                  </a:lnTo>
                  <a:cubicBezTo>
                    <a:pt x="477" y="112"/>
                    <a:pt x="453" y="144"/>
                    <a:pt x="414" y="144"/>
                  </a:cubicBezTo>
                  <a:cubicBezTo>
                    <a:pt x="0" y="144"/>
                    <a:pt x="0" y="144"/>
                    <a:pt x="0" y="144"/>
                  </a:cubicBezTo>
                  <a:lnTo>
                    <a:pt x="0" y="0"/>
                  </a:lnTo>
                  <a:close/>
                </a:path>
              </a:pathLst>
            </a:custGeom>
            <a:noFill/>
            <a:ln w="9525" cap="rnd" cmpd="sng">
              <a:solidFill>
                <a:schemeClr val="dk1"/>
              </a:solidFill>
              <a:prstDash val="solid"/>
              <a:round/>
              <a:headEnd type="none" w="sm" len="sm"/>
              <a:tailEnd type="none" w="sm" len="sm"/>
            </a:ln>
          </p:spPr>
          <p:txBody>
            <a:bodyPr spcFirstLastPara="1" wrap="square" lIns="95750" tIns="1075" rIns="95750" bIns="1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292" name="Google Shape;292;p20"/>
            <p:cNvCxnSpPr>
              <a:endCxn id="287" idx="3"/>
            </p:cNvCxnSpPr>
            <p:nvPr/>
          </p:nvCxnSpPr>
          <p:spPr>
            <a:xfrm>
              <a:off x="6350110" y="4832248"/>
              <a:ext cx="1869300" cy="0"/>
            </a:xfrm>
            <a:prstGeom prst="straightConnector1">
              <a:avLst/>
            </a:prstGeom>
            <a:noFill/>
            <a:ln w="9525" cap="flat" cmpd="sng">
              <a:solidFill>
                <a:schemeClr val="dk1"/>
              </a:solidFill>
              <a:prstDash val="solid"/>
              <a:round/>
              <a:headEnd type="none" w="med" len="med"/>
              <a:tailEnd type="none" w="med" len="med"/>
            </a:ln>
          </p:spPr>
        </p:cxnSp>
        <p:cxnSp>
          <p:nvCxnSpPr>
            <p:cNvPr id="293" name="Google Shape;293;p20"/>
            <p:cNvCxnSpPr>
              <a:endCxn id="287" idx="0"/>
            </p:cNvCxnSpPr>
            <p:nvPr/>
          </p:nvCxnSpPr>
          <p:spPr>
            <a:xfrm>
              <a:off x="8807710" y="-152"/>
              <a:ext cx="0" cy="46902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grpSp>
        <p:nvGrpSpPr>
          <p:cNvPr id="41" name="Google Shape;41;p4"/>
          <p:cNvGrpSpPr/>
          <p:nvPr/>
        </p:nvGrpSpPr>
        <p:grpSpPr>
          <a:xfrm>
            <a:off x="-304025" y="269025"/>
            <a:ext cx="9216485" cy="4769450"/>
            <a:chOff x="-304025" y="269025"/>
            <a:chExt cx="9216485" cy="4769450"/>
          </a:xfrm>
        </p:grpSpPr>
        <p:grpSp>
          <p:nvGrpSpPr>
            <p:cNvPr id="42" name="Google Shape;42;p4"/>
            <p:cNvGrpSpPr/>
            <p:nvPr/>
          </p:nvGrpSpPr>
          <p:grpSpPr>
            <a:xfrm>
              <a:off x="-78500" y="269025"/>
              <a:ext cx="8990960" cy="4638094"/>
              <a:chOff x="-78500" y="269025"/>
              <a:chExt cx="8990960" cy="4638094"/>
            </a:xfrm>
          </p:grpSpPr>
          <p:sp>
            <p:nvSpPr>
              <p:cNvPr id="43" name="Google Shape;43;p4"/>
              <p:cNvSpPr/>
              <p:nvPr/>
            </p:nvSpPr>
            <p:spPr>
              <a:xfrm>
                <a:off x="-78500" y="269025"/>
                <a:ext cx="798502" cy="2907550"/>
              </a:xfrm>
              <a:custGeom>
                <a:avLst/>
                <a:gdLst/>
                <a:ahLst/>
                <a:cxnLst/>
                <a:rect l="l" t="t" r="r" b="b"/>
                <a:pathLst>
                  <a:path w="2218" h="8540" fill="none" extrusionOk="0">
                    <a:moveTo>
                      <a:pt x="0" y="0"/>
                    </a:moveTo>
                    <a:lnTo>
                      <a:pt x="0" y="0"/>
                    </a:lnTo>
                    <a:cubicBezTo>
                      <a:pt x="617" y="0"/>
                      <a:pt x="617" y="0"/>
                      <a:pt x="617" y="0"/>
                    </a:cubicBezTo>
                    <a:cubicBezTo>
                      <a:pt x="864" y="0"/>
                      <a:pt x="1064" y="200"/>
                      <a:pt x="1064" y="447"/>
                    </a:cubicBezTo>
                    <a:cubicBezTo>
                      <a:pt x="1064" y="8097"/>
                      <a:pt x="1064" y="8097"/>
                      <a:pt x="1064" y="8097"/>
                    </a:cubicBezTo>
                    <a:cubicBezTo>
                      <a:pt x="1064" y="8341"/>
                      <a:pt x="1263" y="8540"/>
                      <a:pt x="1506" y="8540"/>
                    </a:cubicBezTo>
                    <a:cubicBezTo>
                      <a:pt x="2218" y="8540"/>
                      <a:pt x="2218" y="8540"/>
                      <a:pt x="2218" y="8540"/>
                    </a:cubicBezTo>
                  </a:path>
                </a:pathLst>
              </a:custGeom>
              <a:noFill/>
              <a:ln w="9525" cap="rnd" cmpd="sng">
                <a:solidFill>
                  <a:schemeClr val="dk1"/>
                </a:solidFill>
                <a:prstDash val="solid"/>
                <a:round/>
                <a:headEnd type="none" w="sm" len="sm"/>
                <a:tailEnd type="none" w="sm" len="sm"/>
              </a:ln>
            </p:spPr>
            <p:txBody>
              <a:bodyPr spcFirstLastPara="1" wrap="square" lIns="92500" tIns="47500" rIns="92500" bIns="47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44" name="Google Shape;44;p4"/>
              <p:cNvGrpSpPr/>
              <p:nvPr/>
            </p:nvGrpSpPr>
            <p:grpSpPr>
              <a:xfrm>
                <a:off x="8423999" y="3176575"/>
                <a:ext cx="488461" cy="1730544"/>
                <a:chOff x="8423999" y="3176575"/>
                <a:chExt cx="488461" cy="1730544"/>
              </a:xfrm>
            </p:grpSpPr>
            <p:sp>
              <p:nvSpPr>
                <p:cNvPr id="45" name="Google Shape;45;p4"/>
                <p:cNvSpPr/>
                <p:nvPr/>
              </p:nvSpPr>
              <p:spPr>
                <a:xfrm>
                  <a:off x="8423999" y="3176575"/>
                  <a:ext cx="395725" cy="1424530"/>
                </a:xfrm>
                <a:custGeom>
                  <a:avLst/>
                  <a:gdLst/>
                  <a:ahLst/>
                  <a:cxnLst/>
                  <a:rect l="l" t="t" r="r" b="b"/>
                  <a:pathLst>
                    <a:path w="1427" h="3957" fill="none" extrusionOk="0">
                      <a:moveTo>
                        <a:pt x="0" y="0"/>
                      </a:moveTo>
                      <a:lnTo>
                        <a:pt x="0" y="0"/>
                      </a:lnTo>
                      <a:cubicBezTo>
                        <a:pt x="959" y="0"/>
                        <a:pt x="959" y="0"/>
                        <a:pt x="959" y="0"/>
                      </a:cubicBezTo>
                      <a:cubicBezTo>
                        <a:pt x="1216" y="0"/>
                        <a:pt x="1427" y="207"/>
                        <a:pt x="1427" y="465"/>
                      </a:cubicBezTo>
                      <a:cubicBezTo>
                        <a:pt x="1427" y="3957"/>
                        <a:pt x="1427" y="3957"/>
                        <a:pt x="1427" y="3957"/>
                      </a:cubicBezTo>
                    </a:path>
                  </a:pathLst>
                </a:custGeom>
                <a:noFill/>
                <a:ln w="9525" cap="rnd" cmpd="sng">
                  <a:solidFill>
                    <a:schemeClr val="dk1"/>
                  </a:solidFill>
                  <a:prstDash val="solid"/>
                  <a:round/>
                  <a:headEnd type="none" w="sm" len="sm"/>
                  <a:tailEnd type="none" w="sm" len="sm"/>
                </a:ln>
              </p:spPr>
              <p:txBody>
                <a:bodyPr spcFirstLastPara="1" wrap="square" lIns="92500" tIns="47500" rIns="92500" bIns="47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46" name="Google Shape;46;p4"/>
                <p:cNvGrpSpPr/>
                <p:nvPr/>
              </p:nvGrpSpPr>
              <p:grpSpPr>
                <a:xfrm rot="5400000">
                  <a:off x="8669808" y="4664467"/>
                  <a:ext cx="303118" cy="182185"/>
                  <a:chOff x="2135702" y="4668492"/>
                  <a:chExt cx="303118" cy="182185"/>
                </a:xfrm>
              </p:grpSpPr>
              <p:sp>
                <p:nvSpPr>
                  <p:cNvPr id="47" name="Google Shape;47;p4"/>
                  <p:cNvSpPr/>
                  <p:nvPr/>
                </p:nvSpPr>
                <p:spPr>
                  <a:xfrm>
                    <a:off x="2135702" y="4682493"/>
                    <a:ext cx="190411" cy="157159"/>
                  </a:xfrm>
                  <a:custGeom>
                    <a:avLst/>
                    <a:gdLst/>
                    <a:ahLst/>
                    <a:cxnLst/>
                    <a:rect l="l" t="t" r="r" b="b"/>
                    <a:pathLst>
                      <a:path w="1088" h="898" extrusionOk="0">
                        <a:moveTo>
                          <a:pt x="325" y="898"/>
                        </a:moveTo>
                        <a:lnTo>
                          <a:pt x="325" y="898"/>
                        </a:lnTo>
                        <a:cubicBezTo>
                          <a:pt x="1088" y="898"/>
                          <a:pt x="1088" y="898"/>
                          <a:pt x="1088" y="898"/>
                        </a:cubicBezTo>
                        <a:cubicBezTo>
                          <a:pt x="1088" y="0"/>
                          <a:pt x="1088" y="0"/>
                          <a:pt x="1088" y="0"/>
                        </a:cubicBezTo>
                        <a:cubicBezTo>
                          <a:pt x="325" y="0"/>
                          <a:pt x="325" y="0"/>
                          <a:pt x="325" y="0"/>
                        </a:cubicBezTo>
                        <a:cubicBezTo>
                          <a:pt x="143" y="0"/>
                          <a:pt x="0" y="143"/>
                          <a:pt x="0" y="325"/>
                        </a:cubicBezTo>
                        <a:cubicBezTo>
                          <a:pt x="0" y="572"/>
                          <a:pt x="0" y="572"/>
                          <a:pt x="0" y="572"/>
                        </a:cubicBezTo>
                        <a:cubicBezTo>
                          <a:pt x="0" y="755"/>
                          <a:pt x="143" y="898"/>
                          <a:pt x="325" y="898"/>
                        </a:cubicBezTo>
                        <a:close/>
                      </a:path>
                    </a:pathLst>
                  </a:custGeom>
                  <a:noFill/>
                  <a:ln w="9525" cap="rnd" cmpd="sng">
                    <a:solidFill>
                      <a:schemeClr val="dk1"/>
                    </a:solidFill>
                    <a:prstDash val="solid"/>
                    <a:round/>
                    <a:headEnd type="none" w="sm" len="sm"/>
                    <a:tailEnd type="none" w="sm" len="sm"/>
                  </a:ln>
                </p:spPr>
                <p:txBody>
                  <a:bodyPr spcFirstLastPara="1" wrap="square" lIns="95750" tIns="50750" rIns="95750" bIns="50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 name="Google Shape;48;p4"/>
                  <p:cNvSpPr/>
                  <p:nvPr/>
                </p:nvSpPr>
                <p:spPr>
                  <a:xfrm>
                    <a:off x="2326113" y="4668492"/>
                    <a:ext cx="29227" cy="182185"/>
                  </a:xfrm>
                  <a:custGeom>
                    <a:avLst/>
                    <a:gdLst/>
                    <a:ahLst/>
                    <a:cxnLst/>
                    <a:rect l="l" t="t" r="r" b="b"/>
                    <a:pathLst>
                      <a:path w="167" h="1041" extrusionOk="0">
                        <a:moveTo>
                          <a:pt x="80" y="1041"/>
                        </a:moveTo>
                        <a:lnTo>
                          <a:pt x="80" y="1041"/>
                        </a:lnTo>
                        <a:lnTo>
                          <a:pt x="80" y="1041"/>
                        </a:lnTo>
                        <a:cubicBezTo>
                          <a:pt x="40" y="1041"/>
                          <a:pt x="0" y="1001"/>
                          <a:pt x="0" y="954"/>
                        </a:cubicBezTo>
                        <a:cubicBezTo>
                          <a:pt x="0" y="87"/>
                          <a:pt x="0" y="87"/>
                          <a:pt x="0" y="87"/>
                        </a:cubicBezTo>
                        <a:cubicBezTo>
                          <a:pt x="0" y="40"/>
                          <a:pt x="40" y="0"/>
                          <a:pt x="80" y="0"/>
                        </a:cubicBezTo>
                        <a:lnTo>
                          <a:pt x="80" y="0"/>
                        </a:lnTo>
                        <a:cubicBezTo>
                          <a:pt x="127" y="0"/>
                          <a:pt x="167" y="40"/>
                          <a:pt x="167" y="87"/>
                        </a:cubicBezTo>
                        <a:cubicBezTo>
                          <a:pt x="167" y="954"/>
                          <a:pt x="167" y="954"/>
                          <a:pt x="167" y="954"/>
                        </a:cubicBezTo>
                        <a:cubicBezTo>
                          <a:pt x="167" y="1001"/>
                          <a:pt x="127" y="1041"/>
                          <a:pt x="80" y="1041"/>
                        </a:cubicBezTo>
                        <a:close/>
                      </a:path>
                    </a:pathLst>
                  </a:custGeom>
                  <a:noFill/>
                  <a:ln w="9525" cap="rnd" cmpd="sng">
                    <a:solidFill>
                      <a:schemeClr val="dk1"/>
                    </a:solidFill>
                    <a:prstDash val="solid"/>
                    <a:round/>
                    <a:headEnd type="none" w="sm" len="sm"/>
                    <a:tailEnd type="none" w="sm" len="sm"/>
                  </a:ln>
                </p:spPr>
                <p:txBody>
                  <a:bodyPr spcFirstLastPara="1" wrap="square" lIns="95750" tIns="50750" rIns="95750" bIns="50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 name="Google Shape;49;p4"/>
                  <p:cNvSpPr/>
                  <p:nvPr/>
                </p:nvSpPr>
                <p:spPr>
                  <a:xfrm>
                    <a:off x="2355340" y="4783999"/>
                    <a:ext cx="83480" cy="25026"/>
                  </a:xfrm>
                  <a:custGeom>
                    <a:avLst/>
                    <a:gdLst/>
                    <a:ahLst/>
                    <a:cxnLst/>
                    <a:rect l="l" t="t" r="r" b="b"/>
                    <a:pathLst>
                      <a:path w="477" h="143" extrusionOk="0">
                        <a:moveTo>
                          <a:pt x="0" y="0"/>
                        </a:moveTo>
                        <a:lnTo>
                          <a:pt x="0" y="0"/>
                        </a:lnTo>
                        <a:cubicBezTo>
                          <a:pt x="414" y="0"/>
                          <a:pt x="414" y="0"/>
                          <a:pt x="414" y="0"/>
                        </a:cubicBezTo>
                        <a:cubicBezTo>
                          <a:pt x="453" y="0"/>
                          <a:pt x="477" y="31"/>
                          <a:pt x="477" y="71"/>
                        </a:cubicBezTo>
                        <a:lnTo>
                          <a:pt x="477" y="71"/>
                        </a:lnTo>
                        <a:cubicBezTo>
                          <a:pt x="477" y="111"/>
                          <a:pt x="453" y="143"/>
                          <a:pt x="414" y="143"/>
                        </a:cubicBezTo>
                        <a:cubicBezTo>
                          <a:pt x="0" y="143"/>
                          <a:pt x="0" y="143"/>
                          <a:pt x="0" y="143"/>
                        </a:cubicBezTo>
                        <a:lnTo>
                          <a:pt x="0" y="0"/>
                        </a:lnTo>
                        <a:close/>
                      </a:path>
                    </a:pathLst>
                  </a:custGeom>
                  <a:noFill/>
                  <a:ln w="9525" cap="rnd" cmpd="sng">
                    <a:solidFill>
                      <a:schemeClr val="dk1"/>
                    </a:solidFill>
                    <a:prstDash val="solid"/>
                    <a:round/>
                    <a:headEnd type="none" w="sm" len="sm"/>
                    <a:tailEnd type="none" w="sm" len="sm"/>
                  </a:ln>
                </p:spPr>
                <p:txBody>
                  <a:bodyPr spcFirstLastPara="1" wrap="square" lIns="95750" tIns="700" rIns="95750" bIns="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 name="Google Shape;50;p4"/>
                  <p:cNvSpPr/>
                  <p:nvPr/>
                </p:nvSpPr>
                <p:spPr>
                  <a:xfrm>
                    <a:off x="2355340" y="4710145"/>
                    <a:ext cx="83480" cy="25201"/>
                  </a:xfrm>
                  <a:custGeom>
                    <a:avLst/>
                    <a:gdLst/>
                    <a:ahLst/>
                    <a:cxnLst/>
                    <a:rect l="l" t="t" r="r" b="b"/>
                    <a:pathLst>
                      <a:path w="477" h="144" extrusionOk="0">
                        <a:moveTo>
                          <a:pt x="0" y="0"/>
                        </a:moveTo>
                        <a:lnTo>
                          <a:pt x="0" y="0"/>
                        </a:lnTo>
                        <a:cubicBezTo>
                          <a:pt x="414" y="0"/>
                          <a:pt x="414" y="0"/>
                          <a:pt x="414" y="0"/>
                        </a:cubicBezTo>
                        <a:cubicBezTo>
                          <a:pt x="453" y="0"/>
                          <a:pt x="477" y="32"/>
                          <a:pt x="477" y="72"/>
                        </a:cubicBezTo>
                        <a:lnTo>
                          <a:pt x="477" y="72"/>
                        </a:lnTo>
                        <a:cubicBezTo>
                          <a:pt x="477" y="112"/>
                          <a:pt x="453" y="144"/>
                          <a:pt x="414" y="144"/>
                        </a:cubicBezTo>
                        <a:cubicBezTo>
                          <a:pt x="0" y="144"/>
                          <a:pt x="0" y="144"/>
                          <a:pt x="0" y="144"/>
                        </a:cubicBezTo>
                        <a:lnTo>
                          <a:pt x="0" y="0"/>
                        </a:lnTo>
                        <a:close/>
                      </a:path>
                    </a:pathLst>
                  </a:custGeom>
                  <a:noFill/>
                  <a:ln w="9525" cap="rnd" cmpd="sng">
                    <a:solidFill>
                      <a:schemeClr val="dk1"/>
                    </a:solidFill>
                    <a:prstDash val="solid"/>
                    <a:round/>
                    <a:headEnd type="none" w="sm" len="sm"/>
                    <a:tailEnd type="none" w="sm" len="sm"/>
                  </a:ln>
                </p:spPr>
                <p:txBody>
                  <a:bodyPr spcFirstLastPara="1" wrap="square" lIns="95750" tIns="1075" rIns="95750" bIns="1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sp>
          <p:nvSpPr>
            <p:cNvPr id="51" name="Google Shape;51;p4"/>
            <p:cNvSpPr/>
            <p:nvPr/>
          </p:nvSpPr>
          <p:spPr>
            <a:xfrm>
              <a:off x="-304025" y="4754075"/>
              <a:ext cx="1176600" cy="284400"/>
            </a:xfrm>
            <a:prstGeom prst="roundRect">
              <a:avLst>
                <a:gd name="adj" fmla="val 50000"/>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grpSp>
      <p:sp>
        <p:nvSpPr>
          <p:cNvPr id="52" name="Google Shape;52;p4"/>
          <p:cNvSpPr/>
          <p:nvPr/>
        </p:nvSpPr>
        <p:spPr>
          <a:xfrm>
            <a:off x="7809700" y="-1787050"/>
            <a:ext cx="2223000" cy="2223000"/>
          </a:xfrm>
          <a:prstGeom prst="ellipse">
            <a:avLst/>
          </a:prstGeom>
          <a:solidFill>
            <a:srgbClr val="A15315">
              <a:alpha val="164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sp>
        <p:nvSpPr>
          <p:cNvPr id="53" name="Google Shape;53;p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 name="Google Shape;54;p4"/>
          <p:cNvSpPr txBox="1">
            <a:spLocks noGrp="1"/>
          </p:cNvSpPr>
          <p:nvPr>
            <p:ph type="body" idx="1"/>
          </p:nvPr>
        </p:nvSpPr>
        <p:spPr>
          <a:xfrm>
            <a:off x="720000" y="1215752"/>
            <a:ext cx="7704000" cy="365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5"/>
        <p:cNvGrpSpPr/>
        <p:nvPr/>
      </p:nvGrpSpPr>
      <p:grpSpPr>
        <a:xfrm>
          <a:off x="0" y="0"/>
          <a:ext cx="0" cy="0"/>
          <a:chOff x="0" y="0"/>
          <a:chExt cx="0" cy="0"/>
        </a:xfrm>
      </p:grpSpPr>
      <p:sp>
        <p:nvSpPr>
          <p:cNvPr id="56" name="Google Shape;56;p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5"/>
          <p:cNvSpPr txBox="1">
            <a:spLocks noGrp="1"/>
          </p:cNvSpPr>
          <p:nvPr>
            <p:ph type="subTitle" idx="1"/>
          </p:nvPr>
        </p:nvSpPr>
        <p:spPr>
          <a:xfrm>
            <a:off x="1496063" y="3550096"/>
            <a:ext cx="6766500" cy="1053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b="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8" name="Google Shape;58;p5"/>
          <p:cNvSpPr txBox="1">
            <a:spLocks noGrp="1"/>
          </p:cNvSpPr>
          <p:nvPr>
            <p:ph type="subTitle" idx="2"/>
          </p:nvPr>
        </p:nvSpPr>
        <p:spPr>
          <a:xfrm>
            <a:off x="1495837" y="1786032"/>
            <a:ext cx="6766500" cy="1053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b="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9" name="Google Shape;59;p5"/>
          <p:cNvSpPr txBox="1">
            <a:spLocks noGrp="1"/>
          </p:cNvSpPr>
          <p:nvPr>
            <p:ph type="subTitle" idx="3"/>
          </p:nvPr>
        </p:nvSpPr>
        <p:spPr>
          <a:xfrm>
            <a:off x="1495838" y="1396350"/>
            <a:ext cx="6766500" cy="5028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1800"/>
              <a:buFont typeface="Epilogue"/>
              <a:buNone/>
              <a:defRPr sz="1800" b="1">
                <a:solidFill>
                  <a:schemeClr val="dk1"/>
                </a:solidFill>
                <a:latin typeface="Epilogue"/>
                <a:ea typeface="Epilogue"/>
                <a:cs typeface="Epilogue"/>
                <a:sym typeface="Epilogue"/>
              </a:defRPr>
            </a:lvl1pPr>
            <a:lvl2pPr lvl="1" algn="ctr" rtl="0">
              <a:lnSpc>
                <a:spcPct val="115000"/>
              </a:lnSpc>
              <a:spcBef>
                <a:spcPts val="0"/>
              </a:spcBef>
              <a:spcAft>
                <a:spcPts val="0"/>
              </a:spcAft>
              <a:buSzPts val="1800"/>
              <a:buFont typeface="Epilogue"/>
              <a:buNone/>
              <a:defRPr sz="1800" b="1">
                <a:latin typeface="Epilogue"/>
                <a:ea typeface="Epilogue"/>
                <a:cs typeface="Epilogue"/>
                <a:sym typeface="Epilogue"/>
              </a:defRPr>
            </a:lvl2pPr>
            <a:lvl3pPr lvl="2" algn="ctr" rtl="0">
              <a:lnSpc>
                <a:spcPct val="115000"/>
              </a:lnSpc>
              <a:spcBef>
                <a:spcPts val="0"/>
              </a:spcBef>
              <a:spcAft>
                <a:spcPts val="0"/>
              </a:spcAft>
              <a:buSzPts val="1800"/>
              <a:buFont typeface="Epilogue"/>
              <a:buNone/>
              <a:defRPr sz="1800" b="1">
                <a:latin typeface="Epilogue"/>
                <a:ea typeface="Epilogue"/>
                <a:cs typeface="Epilogue"/>
                <a:sym typeface="Epilogue"/>
              </a:defRPr>
            </a:lvl3pPr>
            <a:lvl4pPr lvl="3" algn="ctr" rtl="0">
              <a:lnSpc>
                <a:spcPct val="115000"/>
              </a:lnSpc>
              <a:spcBef>
                <a:spcPts val="0"/>
              </a:spcBef>
              <a:spcAft>
                <a:spcPts val="0"/>
              </a:spcAft>
              <a:buSzPts val="1800"/>
              <a:buFont typeface="Epilogue"/>
              <a:buNone/>
              <a:defRPr sz="1800" b="1">
                <a:latin typeface="Epilogue"/>
                <a:ea typeface="Epilogue"/>
                <a:cs typeface="Epilogue"/>
                <a:sym typeface="Epilogue"/>
              </a:defRPr>
            </a:lvl4pPr>
            <a:lvl5pPr lvl="4" algn="ctr" rtl="0">
              <a:lnSpc>
                <a:spcPct val="115000"/>
              </a:lnSpc>
              <a:spcBef>
                <a:spcPts val="0"/>
              </a:spcBef>
              <a:spcAft>
                <a:spcPts val="0"/>
              </a:spcAft>
              <a:buSzPts val="1800"/>
              <a:buFont typeface="Epilogue"/>
              <a:buNone/>
              <a:defRPr sz="1800" b="1">
                <a:latin typeface="Epilogue"/>
                <a:ea typeface="Epilogue"/>
                <a:cs typeface="Epilogue"/>
                <a:sym typeface="Epilogue"/>
              </a:defRPr>
            </a:lvl5pPr>
            <a:lvl6pPr lvl="5" algn="ctr" rtl="0">
              <a:lnSpc>
                <a:spcPct val="115000"/>
              </a:lnSpc>
              <a:spcBef>
                <a:spcPts val="0"/>
              </a:spcBef>
              <a:spcAft>
                <a:spcPts val="0"/>
              </a:spcAft>
              <a:buSzPts val="1800"/>
              <a:buFont typeface="Epilogue"/>
              <a:buNone/>
              <a:defRPr sz="1800" b="1">
                <a:latin typeface="Epilogue"/>
                <a:ea typeface="Epilogue"/>
                <a:cs typeface="Epilogue"/>
                <a:sym typeface="Epilogue"/>
              </a:defRPr>
            </a:lvl6pPr>
            <a:lvl7pPr lvl="6" algn="ctr" rtl="0">
              <a:lnSpc>
                <a:spcPct val="115000"/>
              </a:lnSpc>
              <a:spcBef>
                <a:spcPts val="0"/>
              </a:spcBef>
              <a:spcAft>
                <a:spcPts val="0"/>
              </a:spcAft>
              <a:buSzPts val="1800"/>
              <a:buFont typeface="Epilogue"/>
              <a:buNone/>
              <a:defRPr sz="1800" b="1">
                <a:latin typeface="Epilogue"/>
                <a:ea typeface="Epilogue"/>
                <a:cs typeface="Epilogue"/>
                <a:sym typeface="Epilogue"/>
              </a:defRPr>
            </a:lvl7pPr>
            <a:lvl8pPr lvl="7" algn="ctr" rtl="0">
              <a:lnSpc>
                <a:spcPct val="115000"/>
              </a:lnSpc>
              <a:spcBef>
                <a:spcPts val="0"/>
              </a:spcBef>
              <a:spcAft>
                <a:spcPts val="0"/>
              </a:spcAft>
              <a:buSzPts val="1800"/>
              <a:buFont typeface="Epilogue"/>
              <a:buNone/>
              <a:defRPr sz="1800" b="1">
                <a:latin typeface="Epilogue"/>
                <a:ea typeface="Epilogue"/>
                <a:cs typeface="Epilogue"/>
                <a:sym typeface="Epilogue"/>
              </a:defRPr>
            </a:lvl8pPr>
            <a:lvl9pPr lvl="8" algn="ctr" rtl="0">
              <a:lnSpc>
                <a:spcPct val="115000"/>
              </a:lnSpc>
              <a:spcBef>
                <a:spcPts val="0"/>
              </a:spcBef>
              <a:spcAft>
                <a:spcPts val="0"/>
              </a:spcAft>
              <a:buSzPts val="1800"/>
              <a:buFont typeface="Epilogue"/>
              <a:buNone/>
              <a:defRPr sz="1800" b="1">
                <a:latin typeface="Epilogue"/>
                <a:ea typeface="Epilogue"/>
                <a:cs typeface="Epilogue"/>
                <a:sym typeface="Epilogue"/>
              </a:defRPr>
            </a:lvl9pPr>
          </a:lstStyle>
          <a:p>
            <a:endParaRPr/>
          </a:p>
        </p:txBody>
      </p:sp>
      <p:sp>
        <p:nvSpPr>
          <p:cNvPr id="60" name="Google Shape;60;p5"/>
          <p:cNvSpPr txBox="1">
            <a:spLocks noGrp="1"/>
          </p:cNvSpPr>
          <p:nvPr>
            <p:ph type="subTitle" idx="4"/>
          </p:nvPr>
        </p:nvSpPr>
        <p:spPr>
          <a:xfrm>
            <a:off x="1496068" y="3160415"/>
            <a:ext cx="6766500" cy="5028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1800"/>
              <a:buFont typeface="Epilogue"/>
              <a:buNone/>
              <a:defRPr sz="1800" b="1">
                <a:solidFill>
                  <a:schemeClr val="dk1"/>
                </a:solidFill>
                <a:latin typeface="Epilogue"/>
                <a:ea typeface="Epilogue"/>
                <a:cs typeface="Epilogue"/>
                <a:sym typeface="Epilogue"/>
              </a:defRPr>
            </a:lvl1pPr>
            <a:lvl2pPr lvl="1" algn="ctr" rtl="0">
              <a:lnSpc>
                <a:spcPct val="115000"/>
              </a:lnSpc>
              <a:spcBef>
                <a:spcPts val="0"/>
              </a:spcBef>
              <a:spcAft>
                <a:spcPts val="0"/>
              </a:spcAft>
              <a:buSzPts val="1800"/>
              <a:buFont typeface="Epilogue"/>
              <a:buNone/>
              <a:defRPr sz="1800" b="1">
                <a:latin typeface="Epilogue"/>
                <a:ea typeface="Epilogue"/>
                <a:cs typeface="Epilogue"/>
                <a:sym typeface="Epilogue"/>
              </a:defRPr>
            </a:lvl2pPr>
            <a:lvl3pPr lvl="2" algn="ctr" rtl="0">
              <a:lnSpc>
                <a:spcPct val="115000"/>
              </a:lnSpc>
              <a:spcBef>
                <a:spcPts val="0"/>
              </a:spcBef>
              <a:spcAft>
                <a:spcPts val="0"/>
              </a:spcAft>
              <a:buSzPts val="1800"/>
              <a:buFont typeface="Epilogue"/>
              <a:buNone/>
              <a:defRPr sz="1800" b="1">
                <a:latin typeface="Epilogue"/>
                <a:ea typeface="Epilogue"/>
                <a:cs typeface="Epilogue"/>
                <a:sym typeface="Epilogue"/>
              </a:defRPr>
            </a:lvl3pPr>
            <a:lvl4pPr lvl="3" algn="ctr" rtl="0">
              <a:lnSpc>
                <a:spcPct val="115000"/>
              </a:lnSpc>
              <a:spcBef>
                <a:spcPts val="0"/>
              </a:spcBef>
              <a:spcAft>
                <a:spcPts val="0"/>
              </a:spcAft>
              <a:buSzPts val="1800"/>
              <a:buFont typeface="Epilogue"/>
              <a:buNone/>
              <a:defRPr sz="1800" b="1">
                <a:latin typeface="Epilogue"/>
                <a:ea typeface="Epilogue"/>
                <a:cs typeface="Epilogue"/>
                <a:sym typeface="Epilogue"/>
              </a:defRPr>
            </a:lvl4pPr>
            <a:lvl5pPr lvl="4" algn="ctr" rtl="0">
              <a:lnSpc>
                <a:spcPct val="115000"/>
              </a:lnSpc>
              <a:spcBef>
                <a:spcPts val="0"/>
              </a:spcBef>
              <a:spcAft>
                <a:spcPts val="0"/>
              </a:spcAft>
              <a:buSzPts val="1800"/>
              <a:buFont typeface="Epilogue"/>
              <a:buNone/>
              <a:defRPr sz="1800" b="1">
                <a:latin typeface="Epilogue"/>
                <a:ea typeface="Epilogue"/>
                <a:cs typeface="Epilogue"/>
                <a:sym typeface="Epilogue"/>
              </a:defRPr>
            </a:lvl5pPr>
            <a:lvl6pPr lvl="5" algn="ctr" rtl="0">
              <a:lnSpc>
                <a:spcPct val="115000"/>
              </a:lnSpc>
              <a:spcBef>
                <a:spcPts val="0"/>
              </a:spcBef>
              <a:spcAft>
                <a:spcPts val="0"/>
              </a:spcAft>
              <a:buSzPts val="1800"/>
              <a:buFont typeface="Epilogue"/>
              <a:buNone/>
              <a:defRPr sz="1800" b="1">
                <a:latin typeface="Epilogue"/>
                <a:ea typeface="Epilogue"/>
                <a:cs typeface="Epilogue"/>
                <a:sym typeface="Epilogue"/>
              </a:defRPr>
            </a:lvl6pPr>
            <a:lvl7pPr lvl="6" algn="ctr" rtl="0">
              <a:lnSpc>
                <a:spcPct val="115000"/>
              </a:lnSpc>
              <a:spcBef>
                <a:spcPts val="0"/>
              </a:spcBef>
              <a:spcAft>
                <a:spcPts val="0"/>
              </a:spcAft>
              <a:buSzPts val="1800"/>
              <a:buFont typeface="Epilogue"/>
              <a:buNone/>
              <a:defRPr sz="1800" b="1">
                <a:latin typeface="Epilogue"/>
                <a:ea typeface="Epilogue"/>
                <a:cs typeface="Epilogue"/>
                <a:sym typeface="Epilogue"/>
              </a:defRPr>
            </a:lvl7pPr>
            <a:lvl8pPr lvl="7" algn="ctr" rtl="0">
              <a:lnSpc>
                <a:spcPct val="115000"/>
              </a:lnSpc>
              <a:spcBef>
                <a:spcPts val="0"/>
              </a:spcBef>
              <a:spcAft>
                <a:spcPts val="0"/>
              </a:spcAft>
              <a:buSzPts val="1800"/>
              <a:buFont typeface="Epilogue"/>
              <a:buNone/>
              <a:defRPr sz="1800" b="1">
                <a:latin typeface="Epilogue"/>
                <a:ea typeface="Epilogue"/>
                <a:cs typeface="Epilogue"/>
                <a:sym typeface="Epilogue"/>
              </a:defRPr>
            </a:lvl8pPr>
            <a:lvl9pPr lvl="8" algn="ctr" rtl="0">
              <a:lnSpc>
                <a:spcPct val="115000"/>
              </a:lnSpc>
              <a:spcBef>
                <a:spcPts val="0"/>
              </a:spcBef>
              <a:spcAft>
                <a:spcPts val="0"/>
              </a:spcAft>
              <a:buSzPts val="1800"/>
              <a:buFont typeface="Epilogue"/>
              <a:buNone/>
              <a:defRPr sz="1800" b="1">
                <a:latin typeface="Epilogue"/>
                <a:ea typeface="Epilogue"/>
                <a:cs typeface="Epilogue"/>
                <a:sym typeface="Epilogue"/>
              </a:defRPr>
            </a:lvl9pPr>
          </a:lstStyle>
          <a:p>
            <a:endParaRPr/>
          </a:p>
        </p:txBody>
      </p:sp>
      <p:grpSp>
        <p:nvGrpSpPr>
          <p:cNvPr id="61" name="Google Shape;61;p5"/>
          <p:cNvGrpSpPr/>
          <p:nvPr/>
        </p:nvGrpSpPr>
        <p:grpSpPr>
          <a:xfrm>
            <a:off x="26" y="-26302"/>
            <a:ext cx="9143964" cy="5555700"/>
            <a:chOff x="26" y="-26302"/>
            <a:chExt cx="9143964" cy="5555700"/>
          </a:xfrm>
        </p:grpSpPr>
        <p:grpSp>
          <p:nvGrpSpPr>
            <p:cNvPr id="62" name="Google Shape;62;p5"/>
            <p:cNvGrpSpPr/>
            <p:nvPr/>
          </p:nvGrpSpPr>
          <p:grpSpPr>
            <a:xfrm flipH="1">
              <a:off x="26" y="-26302"/>
              <a:ext cx="1357398" cy="5555700"/>
              <a:chOff x="7798852" y="-39350"/>
              <a:chExt cx="1357398" cy="5555700"/>
            </a:xfrm>
          </p:grpSpPr>
          <p:sp>
            <p:nvSpPr>
              <p:cNvPr id="63" name="Google Shape;63;p5"/>
              <p:cNvSpPr/>
              <p:nvPr/>
            </p:nvSpPr>
            <p:spPr>
              <a:xfrm rot="5400000">
                <a:off x="8217575" y="4785850"/>
                <a:ext cx="1176600" cy="284400"/>
              </a:xfrm>
              <a:prstGeom prst="roundRect">
                <a:avLst>
                  <a:gd name="adj" fmla="val 50000"/>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sp>
            <p:nvSpPr>
              <p:cNvPr id="64" name="Google Shape;64;p5"/>
              <p:cNvSpPr/>
              <p:nvPr/>
            </p:nvSpPr>
            <p:spPr>
              <a:xfrm flipH="1">
                <a:off x="7911559" y="204768"/>
                <a:ext cx="190411" cy="157159"/>
              </a:xfrm>
              <a:custGeom>
                <a:avLst/>
                <a:gdLst/>
                <a:ahLst/>
                <a:cxnLst/>
                <a:rect l="l" t="t" r="r" b="b"/>
                <a:pathLst>
                  <a:path w="1088" h="898" extrusionOk="0">
                    <a:moveTo>
                      <a:pt x="325" y="898"/>
                    </a:moveTo>
                    <a:lnTo>
                      <a:pt x="325" y="898"/>
                    </a:lnTo>
                    <a:cubicBezTo>
                      <a:pt x="1088" y="898"/>
                      <a:pt x="1088" y="898"/>
                      <a:pt x="1088" y="898"/>
                    </a:cubicBezTo>
                    <a:cubicBezTo>
                      <a:pt x="1088" y="0"/>
                      <a:pt x="1088" y="0"/>
                      <a:pt x="1088" y="0"/>
                    </a:cubicBezTo>
                    <a:cubicBezTo>
                      <a:pt x="325" y="0"/>
                      <a:pt x="325" y="0"/>
                      <a:pt x="325" y="0"/>
                    </a:cubicBezTo>
                    <a:cubicBezTo>
                      <a:pt x="143" y="0"/>
                      <a:pt x="0" y="143"/>
                      <a:pt x="0" y="325"/>
                    </a:cubicBezTo>
                    <a:cubicBezTo>
                      <a:pt x="0" y="572"/>
                      <a:pt x="0" y="572"/>
                      <a:pt x="0" y="572"/>
                    </a:cubicBezTo>
                    <a:cubicBezTo>
                      <a:pt x="0" y="755"/>
                      <a:pt x="143" y="898"/>
                      <a:pt x="325" y="898"/>
                    </a:cubicBezTo>
                    <a:close/>
                  </a:path>
                </a:pathLst>
              </a:custGeom>
              <a:noFill/>
              <a:ln w="9525" cap="rnd" cmpd="sng">
                <a:solidFill>
                  <a:schemeClr val="dk1"/>
                </a:solidFill>
                <a:prstDash val="solid"/>
                <a:round/>
                <a:headEnd type="none" w="sm" len="sm"/>
                <a:tailEnd type="none" w="sm" len="sm"/>
              </a:ln>
            </p:spPr>
            <p:txBody>
              <a:bodyPr spcFirstLastPara="1" wrap="square" lIns="95750" tIns="50750" rIns="95750" bIns="50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 name="Google Shape;65;p5"/>
              <p:cNvSpPr/>
              <p:nvPr/>
            </p:nvSpPr>
            <p:spPr>
              <a:xfrm flipH="1">
                <a:off x="7882332" y="190767"/>
                <a:ext cx="29227" cy="182185"/>
              </a:xfrm>
              <a:custGeom>
                <a:avLst/>
                <a:gdLst/>
                <a:ahLst/>
                <a:cxnLst/>
                <a:rect l="l" t="t" r="r" b="b"/>
                <a:pathLst>
                  <a:path w="167" h="1041" extrusionOk="0">
                    <a:moveTo>
                      <a:pt x="80" y="1041"/>
                    </a:moveTo>
                    <a:lnTo>
                      <a:pt x="80" y="1041"/>
                    </a:lnTo>
                    <a:lnTo>
                      <a:pt x="80" y="1041"/>
                    </a:lnTo>
                    <a:cubicBezTo>
                      <a:pt x="40" y="1041"/>
                      <a:pt x="0" y="1001"/>
                      <a:pt x="0" y="954"/>
                    </a:cubicBezTo>
                    <a:cubicBezTo>
                      <a:pt x="0" y="87"/>
                      <a:pt x="0" y="87"/>
                      <a:pt x="0" y="87"/>
                    </a:cubicBezTo>
                    <a:cubicBezTo>
                      <a:pt x="0" y="40"/>
                      <a:pt x="40" y="0"/>
                      <a:pt x="80" y="0"/>
                    </a:cubicBezTo>
                    <a:lnTo>
                      <a:pt x="80" y="0"/>
                    </a:lnTo>
                    <a:cubicBezTo>
                      <a:pt x="127" y="0"/>
                      <a:pt x="167" y="40"/>
                      <a:pt x="167" y="87"/>
                    </a:cubicBezTo>
                    <a:cubicBezTo>
                      <a:pt x="167" y="954"/>
                      <a:pt x="167" y="954"/>
                      <a:pt x="167" y="954"/>
                    </a:cubicBezTo>
                    <a:cubicBezTo>
                      <a:pt x="167" y="1001"/>
                      <a:pt x="127" y="1041"/>
                      <a:pt x="80" y="1041"/>
                    </a:cubicBezTo>
                    <a:close/>
                  </a:path>
                </a:pathLst>
              </a:custGeom>
              <a:noFill/>
              <a:ln w="9525" cap="rnd" cmpd="sng">
                <a:solidFill>
                  <a:schemeClr val="dk1"/>
                </a:solidFill>
                <a:prstDash val="solid"/>
                <a:round/>
                <a:headEnd type="none" w="sm" len="sm"/>
                <a:tailEnd type="none" w="sm" len="sm"/>
              </a:ln>
            </p:spPr>
            <p:txBody>
              <a:bodyPr spcFirstLastPara="1" wrap="square" lIns="95750" tIns="50750" rIns="95750" bIns="50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 name="Google Shape;66;p5"/>
              <p:cNvSpPr/>
              <p:nvPr/>
            </p:nvSpPr>
            <p:spPr>
              <a:xfrm flipH="1">
                <a:off x="7798852" y="306274"/>
                <a:ext cx="83480" cy="25026"/>
              </a:xfrm>
              <a:custGeom>
                <a:avLst/>
                <a:gdLst/>
                <a:ahLst/>
                <a:cxnLst/>
                <a:rect l="l" t="t" r="r" b="b"/>
                <a:pathLst>
                  <a:path w="477" h="143" extrusionOk="0">
                    <a:moveTo>
                      <a:pt x="0" y="0"/>
                    </a:moveTo>
                    <a:lnTo>
                      <a:pt x="0" y="0"/>
                    </a:lnTo>
                    <a:cubicBezTo>
                      <a:pt x="414" y="0"/>
                      <a:pt x="414" y="0"/>
                      <a:pt x="414" y="0"/>
                    </a:cubicBezTo>
                    <a:cubicBezTo>
                      <a:pt x="453" y="0"/>
                      <a:pt x="477" y="31"/>
                      <a:pt x="477" y="71"/>
                    </a:cubicBezTo>
                    <a:lnTo>
                      <a:pt x="477" y="71"/>
                    </a:lnTo>
                    <a:cubicBezTo>
                      <a:pt x="477" y="111"/>
                      <a:pt x="453" y="143"/>
                      <a:pt x="414" y="143"/>
                    </a:cubicBezTo>
                    <a:cubicBezTo>
                      <a:pt x="0" y="143"/>
                      <a:pt x="0" y="143"/>
                      <a:pt x="0" y="143"/>
                    </a:cubicBezTo>
                    <a:lnTo>
                      <a:pt x="0" y="0"/>
                    </a:lnTo>
                    <a:close/>
                  </a:path>
                </a:pathLst>
              </a:custGeom>
              <a:noFill/>
              <a:ln w="9525" cap="rnd" cmpd="sng">
                <a:solidFill>
                  <a:schemeClr val="dk1"/>
                </a:solidFill>
                <a:prstDash val="solid"/>
                <a:round/>
                <a:headEnd type="none" w="sm" len="sm"/>
                <a:tailEnd type="none" w="sm" len="sm"/>
              </a:ln>
            </p:spPr>
            <p:txBody>
              <a:bodyPr spcFirstLastPara="1" wrap="square" lIns="95750" tIns="700" rIns="95750" bIns="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 name="Google Shape;67;p5"/>
              <p:cNvSpPr/>
              <p:nvPr/>
            </p:nvSpPr>
            <p:spPr>
              <a:xfrm flipH="1">
                <a:off x="7798852" y="232420"/>
                <a:ext cx="83480" cy="25201"/>
              </a:xfrm>
              <a:custGeom>
                <a:avLst/>
                <a:gdLst/>
                <a:ahLst/>
                <a:cxnLst/>
                <a:rect l="l" t="t" r="r" b="b"/>
                <a:pathLst>
                  <a:path w="477" h="144" extrusionOk="0">
                    <a:moveTo>
                      <a:pt x="0" y="0"/>
                    </a:moveTo>
                    <a:lnTo>
                      <a:pt x="0" y="0"/>
                    </a:lnTo>
                    <a:cubicBezTo>
                      <a:pt x="414" y="0"/>
                      <a:pt x="414" y="0"/>
                      <a:pt x="414" y="0"/>
                    </a:cubicBezTo>
                    <a:cubicBezTo>
                      <a:pt x="453" y="0"/>
                      <a:pt x="477" y="32"/>
                      <a:pt x="477" y="72"/>
                    </a:cubicBezTo>
                    <a:lnTo>
                      <a:pt x="477" y="72"/>
                    </a:lnTo>
                    <a:cubicBezTo>
                      <a:pt x="477" y="112"/>
                      <a:pt x="453" y="144"/>
                      <a:pt x="414" y="144"/>
                    </a:cubicBezTo>
                    <a:cubicBezTo>
                      <a:pt x="0" y="144"/>
                      <a:pt x="0" y="144"/>
                      <a:pt x="0" y="144"/>
                    </a:cubicBezTo>
                    <a:lnTo>
                      <a:pt x="0" y="0"/>
                    </a:lnTo>
                    <a:close/>
                  </a:path>
                </a:pathLst>
              </a:custGeom>
              <a:noFill/>
              <a:ln w="9525" cap="rnd" cmpd="sng">
                <a:solidFill>
                  <a:schemeClr val="dk1"/>
                </a:solidFill>
                <a:prstDash val="solid"/>
                <a:round/>
                <a:headEnd type="none" w="sm" len="sm"/>
                <a:tailEnd type="none" w="sm" len="sm"/>
              </a:ln>
            </p:spPr>
            <p:txBody>
              <a:bodyPr spcFirstLastPara="1" wrap="square" lIns="95750" tIns="1075" rIns="95750" bIns="1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68" name="Google Shape;68;p5"/>
              <p:cNvCxnSpPr/>
              <p:nvPr/>
            </p:nvCxnSpPr>
            <p:spPr>
              <a:xfrm>
                <a:off x="8099950" y="278675"/>
                <a:ext cx="1056300" cy="0"/>
              </a:xfrm>
              <a:prstGeom prst="straightConnector1">
                <a:avLst/>
              </a:prstGeom>
              <a:noFill/>
              <a:ln w="9525" cap="flat" cmpd="sng">
                <a:solidFill>
                  <a:schemeClr val="dk1"/>
                </a:solidFill>
                <a:prstDash val="solid"/>
                <a:round/>
                <a:headEnd type="none" w="med" len="med"/>
                <a:tailEnd type="none" w="med" len="med"/>
              </a:ln>
            </p:spPr>
          </p:cxnSp>
          <p:cxnSp>
            <p:nvCxnSpPr>
              <p:cNvPr id="69" name="Google Shape;69;p5"/>
              <p:cNvCxnSpPr/>
              <p:nvPr/>
            </p:nvCxnSpPr>
            <p:spPr>
              <a:xfrm rot="10800000">
                <a:off x="8805875" y="-39350"/>
                <a:ext cx="0" cy="4379100"/>
              </a:xfrm>
              <a:prstGeom prst="straightConnector1">
                <a:avLst/>
              </a:prstGeom>
              <a:noFill/>
              <a:ln w="9525" cap="flat" cmpd="sng">
                <a:solidFill>
                  <a:schemeClr val="dk1"/>
                </a:solidFill>
                <a:prstDash val="solid"/>
                <a:round/>
                <a:headEnd type="none" w="med" len="med"/>
                <a:tailEnd type="none" w="med" len="med"/>
              </a:ln>
            </p:spPr>
          </p:cxnSp>
        </p:grpSp>
        <p:sp>
          <p:nvSpPr>
            <p:cNvPr id="70" name="Google Shape;70;p5"/>
            <p:cNvSpPr/>
            <p:nvPr/>
          </p:nvSpPr>
          <p:spPr>
            <a:xfrm flipH="1">
              <a:off x="8630270" y="3802368"/>
              <a:ext cx="513720" cy="1424520"/>
            </a:xfrm>
            <a:custGeom>
              <a:avLst/>
              <a:gdLst/>
              <a:ahLst/>
              <a:cxnLst/>
              <a:rect l="l" t="t" r="r" b="b"/>
              <a:pathLst>
                <a:path w="1427" h="3957" fill="none" extrusionOk="0">
                  <a:moveTo>
                    <a:pt x="0" y="0"/>
                  </a:moveTo>
                  <a:lnTo>
                    <a:pt x="0" y="0"/>
                  </a:lnTo>
                  <a:cubicBezTo>
                    <a:pt x="959" y="0"/>
                    <a:pt x="959" y="0"/>
                    <a:pt x="959" y="0"/>
                  </a:cubicBezTo>
                  <a:cubicBezTo>
                    <a:pt x="1216" y="0"/>
                    <a:pt x="1427" y="207"/>
                    <a:pt x="1427" y="465"/>
                  </a:cubicBezTo>
                  <a:cubicBezTo>
                    <a:pt x="1427" y="3957"/>
                    <a:pt x="1427" y="3957"/>
                    <a:pt x="1427" y="3957"/>
                  </a:cubicBezTo>
                </a:path>
              </a:pathLst>
            </a:custGeom>
            <a:noFill/>
            <a:ln w="9525" cap="rnd" cmpd="sng">
              <a:solidFill>
                <a:schemeClr val="dk1"/>
              </a:solidFill>
              <a:prstDash val="solid"/>
              <a:round/>
              <a:headEnd type="none" w="sm" len="sm"/>
              <a:tailEnd type="none" w="sm" len="sm"/>
            </a:ln>
          </p:spPr>
          <p:txBody>
            <a:bodyPr spcFirstLastPara="1" wrap="square" lIns="92500" tIns="47500" rIns="92500" bIns="47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71" name="Google Shape;71;p5"/>
          <p:cNvSpPr/>
          <p:nvPr/>
        </p:nvSpPr>
        <p:spPr>
          <a:xfrm>
            <a:off x="8430775" y="-1458600"/>
            <a:ext cx="2223000" cy="2223000"/>
          </a:xfrm>
          <a:prstGeom prst="ellipse">
            <a:avLst/>
          </a:prstGeom>
          <a:solidFill>
            <a:srgbClr val="A15315">
              <a:alpha val="164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3"/>
        <p:cNvGrpSpPr/>
        <p:nvPr/>
      </p:nvGrpSpPr>
      <p:grpSpPr>
        <a:xfrm>
          <a:off x="0" y="0"/>
          <a:ext cx="0" cy="0"/>
          <a:chOff x="0" y="0"/>
          <a:chExt cx="0" cy="0"/>
        </a:xfrm>
      </p:grpSpPr>
      <p:grpSp>
        <p:nvGrpSpPr>
          <p:cNvPr id="104" name="Google Shape;104;p8"/>
          <p:cNvGrpSpPr/>
          <p:nvPr/>
        </p:nvGrpSpPr>
        <p:grpSpPr>
          <a:xfrm>
            <a:off x="1652700" y="1543950"/>
            <a:ext cx="9242775" cy="5283050"/>
            <a:chOff x="1652700" y="1543950"/>
            <a:chExt cx="9242775" cy="5283050"/>
          </a:xfrm>
        </p:grpSpPr>
        <p:sp>
          <p:nvSpPr>
            <p:cNvPr id="105" name="Google Shape;105;p8"/>
            <p:cNvSpPr/>
            <p:nvPr/>
          </p:nvSpPr>
          <p:spPr>
            <a:xfrm>
              <a:off x="8672475" y="1543950"/>
              <a:ext cx="2223000" cy="2223000"/>
            </a:xfrm>
            <a:prstGeom prst="ellipse">
              <a:avLst/>
            </a:prstGeom>
            <a:solidFill>
              <a:srgbClr val="A15315">
                <a:alpha val="164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sp>
          <p:nvSpPr>
            <p:cNvPr id="106" name="Google Shape;106;p8"/>
            <p:cNvSpPr/>
            <p:nvPr/>
          </p:nvSpPr>
          <p:spPr>
            <a:xfrm>
              <a:off x="1652700" y="4604000"/>
              <a:ext cx="2223000" cy="2223000"/>
            </a:xfrm>
            <a:prstGeom prst="ellipse">
              <a:avLst/>
            </a:prstGeom>
            <a:solidFill>
              <a:srgbClr val="A15315">
                <a:alpha val="164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grpSp>
      <p:grpSp>
        <p:nvGrpSpPr>
          <p:cNvPr id="107" name="Google Shape;107;p8"/>
          <p:cNvGrpSpPr/>
          <p:nvPr/>
        </p:nvGrpSpPr>
        <p:grpSpPr>
          <a:xfrm>
            <a:off x="8600525" y="613700"/>
            <a:ext cx="1278200" cy="4132500"/>
            <a:chOff x="8600525" y="613700"/>
            <a:chExt cx="1278200" cy="4132500"/>
          </a:xfrm>
        </p:grpSpPr>
        <p:sp>
          <p:nvSpPr>
            <p:cNvPr id="108" name="Google Shape;108;p8"/>
            <p:cNvSpPr/>
            <p:nvPr/>
          </p:nvSpPr>
          <p:spPr>
            <a:xfrm>
              <a:off x="8600525" y="4461800"/>
              <a:ext cx="1176600" cy="284400"/>
            </a:xfrm>
            <a:prstGeom prst="roundRect">
              <a:avLst>
                <a:gd name="adj" fmla="val 50000"/>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sp>
          <p:nvSpPr>
            <p:cNvPr id="109" name="Google Shape;109;p8"/>
            <p:cNvSpPr/>
            <p:nvPr/>
          </p:nvSpPr>
          <p:spPr>
            <a:xfrm>
              <a:off x="8702125" y="613700"/>
              <a:ext cx="1176600" cy="284400"/>
            </a:xfrm>
            <a:prstGeom prst="roundRect">
              <a:avLst>
                <a:gd name="adj" fmla="val 50000"/>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grpSp>
      <p:sp>
        <p:nvSpPr>
          <p:cNvPr id="110" name="Google Shape;110;p8"/>
          <p:cNvSpPr txBox="1">
            <a:spLocks noGrp="1"/>
          </p:cNvSpPr>
          <p:nvPr>
            <p:ph type="title"/>
          </p:nvPr>
        </p:nvSpPr>
        <p:spPr>
          <a:xfrm>
            <a:off x="713225" y="1376550"/>
            <a:ext cx="5125500" cy="2390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6"/>
        <p:cNvGrpSpPr/>
        <p:nvPr/>
      </p:nvGrpSpPr>
      <p:grpSpPr>
        <a:xfrm>
          <a:off x="0" y="0"/>
          <a:ext cx="0" cy="0"/>
          <a:chOff x="0" y="0"/>
          <a:chExt cx="0" cy="0"/>
        </a:xfrm>
      </p:grpSpPr>
      <p:sp>
        <p:nvSpPr>
          <p:cNvPr id="127" name="Google Shape;127;p10"/>
          <p:cNvSpPr>
            <a:spLocks noGrp="1"/>
          </p:cNvSpPr>
          <p:nvPr>
            <p:ph type="pic" idx="2"/>
          </p:nvPr>
        </p:nvSpPr>
        <p:spPr>
          <a:xfrm>
            <a:off x="1" y="-6901"/>
            <a:ext cx="9144000" cy="5157300"/>
          </a:xfrm>
          <a:prstGeom prst="rect">
            <a:avLst/>
          </a:prstGeom>
          <a:noFill/>
          <a:ln>
            <a:noFill/>
          </a:ln>
        </p:spPr>
      </p:sp>
      <p:sp>
        <p:nvSpPr>
          <p:cNvPr id="128" name="Google Shape;128;p10"/>
          <p:cNvSpPr txBox="1">
            <a:spLocks noGrp="1"/>
          </p:cNvSpPr>
          <p:nvPr>
            <p:ph type="title"/>
          </p:nvPr>
        </p:nvSpPr>
        <p:spPr>
          <a:xfrm>
            <a:off x="720000" y="539500"/>
            <a:ext cx="3758100" cy="7164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59"/>
        <p:cNvGrpSpPr/>
        <p:nvPr/>
      </p:nvGrpSpPr>
      <p:grpSpPr>
        <a:xfrm>
          <a:off x="0" y="0"/>
          <a:ext cx="0" cy="0"/>
          <a:chOff x="0" y="0"/>
          <a:chExt cx="0" cy="0"/>
        </a:xfrm>
      </p:grpSpPr>
      <p:grpSp>
        <p:nvGrpSpPr>
          <p:cNvPr id="160" name="Google Shape;160;p14"/>
          <p:cNvGrpSpPr/>
          <p:nvPr/>
        </p:nvGrpSpPr>
        <p:grpSpPr>
          <a:xfrm>
            <a:off x="-6310" y="-420350"/>
            <a:ext cx="9149360" cy="5936700"/>
            <a:chOff x="-6310" y="-420350"/>
            <a:chExt cx="9149360" cy="5936700"/>
          </a:xfrm>
        </p:grpSpPr>
        <p:grpSp>
          <p:nvGrpSpPr>
            <p:cNvPr id="161" name="Google Shape;161;p14"/>
            <p:cNvGrpSpPr/>
            <p:nvPr/>
          </p:nvGrpSpPr>
          <p:grpSpPr>
            <a:xfrm>
              <a:off x="7798852" y="-39350"/>
              <a:ext cx="1344198" cy="5555700"/>
              <a:chOff x="7798852" y="-39350"/>
              <a:chExt cx="1344198" cy="5555700"/>
            </a:xfrm>
          </p:grpSpPr>
          <p:sp>
            <p:nvSpPr>
              <p:cNvPr id="162" name="Google Shape;162;p14"/>
              <p:cNvSpPr/>
              <p:nvPr/>
            </p:nvSpPr>
            <p:spPr>
              <a:xfrm rot="5400000">
                <a:off x="8217575" y="4785850"/>
                <a:ext cx="1176600" cy="284400"/>
              </a:xfrm>
              <a:prstGeom prst="roundRect">
                <a:avLst>
                  <a:gd name="adj" fmla="val 50000"/>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sp>
            <p:nvSpPr>
              <p:cNvPr id="163" name="Google Shape;163;p14"/>
              <p:cNvSpPr/>
              <p:nvPr/>
            </p:nvSpPr>
            <p:spPr>
              <a:xfrm flipH="1">
                <a:off x="7911559" y="204768"/>
                <a:ext cx="190411" cy="157159"/>
              </a:xfrm>
              <a:custGeom>
                <a:avLst/>
                <a:gdLst/>
                <a:ahLst/>
                <a:cxnLst/>
                <a:rect l="l" t="t" r="r" b="b"/>
                <a:pathLst>
                  <a:path w="1088" h="898" extrusionOk="0">
                    <a:moveTo>
                      <a:pt x="325" y="898"/>
                    </a:moveTo>
                    <a:lnTo>
                      <a:pt x="325" y="898"/>
                    </a:lnTo>
                    <a:cubicBezTo>
                      <a:pt x="1088" y="898"/>
                      <a:pt x="1088" y="898"/>
                      <a:pt x="1088" y="898"/>
                    </a:cubicBezTo>
                    <a:cubicBezTo>
                      <a:pt x="1088" y="0"/>
                      <a:pt x="1088" y="0"/>
                      <a:pt x="1088" y="0"/>
                    </a:cubicBezTo>
                    <a:cubicBezTo>
                      <a:pt x="325" y="0"/>
                      <a:pt x="325" y="0"/>
                      <a:pt x="325" y="0"/>
                    </a:cubicBezTo>
                    <a:cubicBezTo>
                      <a:pt x="143" y="0"/>
                      <a:pt x="0" y="143"/>
                      <a:pt x="0" y="325"/>
                    </a:cubicBezTo>
                    <a:cubicBezTo>
                      <a:pt x="0" y="572"/>
                      <a:pt x="0" y="572"/>
                      <a:pt x="0" y="572"/>
                    </a:cubicBezTo>
                    <a:cubicBezTo>
                      <a:pt x="0" y="755"/>
                      <a:pt x="143" y="898"/>
                      <a:pt x="325" y="898"/>
                    </a:cubicBezTo>
                    <a:close/>
                  </a:path>
                </a:pathLst>
              </a:custGeom>
              <a:noFill/>
              <a:ln w="9525" cap="rnd" cmpd="sng">
                <a:solidFill>
                  <a:schemeClr val="dk1"/>
                </a:solidFill>
                <a:prstDash val="solid"/>
                <a:round/>
                <a:headEnd type="none" w="sm" len="sm"/>
                <a:tailEnd type="none" w="sm" len="sm"/>
              </a:ln>
            </p:spPr>
            <p:txBody>
              <a:bodyPr spcFirstLastPara="1" wrap="square" lIns="95750" tIns="50750" rIns="95750" bIns="50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 name="Google Shape;164;p14"/>
              <p:cNvSpPr/>
              <p:nvPr/>
            </p:nvSpPr>
            <p:spPr>
              <a:xfrm flipH="1">
                <a:off x="7882332" y="190767"/>
                <a:ext cx="29227" cy="182185"/>
              </a:xfrm>
              <a:custGeom>
                <a:avLst/>
                <a:gdLst/>
                <a:ahLst/>
                <a:cxnLst/>
                <a:rect l="l" t="t" r="r" b="b"/>
                <a:pathLst>
                  <a:path w="167" h="1041" extrusionOk="0">
                    <a:moveTo>
                      <a:pt x="80" y="1041"/>
                    </a:moveTo>
                    <a:lnTo>
                      <a:pt x="80" y="1041"/>
                    </a:lnTo>
                    <a:lnTo>
                      <a:pt x="80" y="1041"/>
                    </a:lnTo>
                    <a:cubicBezTo>
                      <a:pt x="40" y="1041"/>
                      <a:pt x="0" y="1001"/>
                      <a:pt x="0" y="954"/>
                    </a:cubicBezTo>
                    <a:cubicBezTo>
                      <a:pt x="0" y="87"/>
                      <a:pt x="0" y="87"/>
                      <a:pt x="0" y="87"/>
                    </a:cubicBezTo>
                    <a:cubicBezTo>
                      <a:pt x="0" y="40"/>
                      <a:pt x="40" y="0"/>
                      <a:pt x="80" y="0"/>
                    </a:cubicBezTo>
                    <a:lnTo>
                      <a:pt x="80" y="0"/>
                    </a:lnTo>
                    <a:cubicBezTo>
                      <a:pt x="127" y="0"/>
                      <a:pt x="167" y="40"/>
                      <a:pt x="167" y="87"/>
                    </a:cubicBezTo>
                    <a:cubicBezTo>
                      <a:pt x="167" y="954"/>
                      <a:pt x="167" y="954"/>
                      <a:pt x="167" y="954"/>
                    </a:cubicBezTo>
                    <a:cubicBezTo>
                      <a:pt x="167" y="1001"/>
                      <a:pt x="127" y="1041"/>
                      <a:pt x="80" y="1041"/>
                    </a:cubicBezTo>
                    <a:close/>
                  </a:path>
                </a:pathLst>
              </a:custGeom>
              <a:noFill/>
              <a:ln w="9525" cap="rnd" cmpd="sng">
                <a:solidFill>
                  <a:schemeClr val="dk1"/>
                </a:solidFill>
                <a:prstDash val="solid"/>
                <a:round/>
                <a:headEnd type="none" w="sm" len="sm"/>
                <a:tailEnd type="none" w="sm" len="sm"/>
              </a:ln>
            </p:spPr>
            <p:txBody>
              <a:bodyPr spcFirstLastPara="1" wrap="square" lIns="95750" tIns="50750" rIns="95750" bIns="50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 name="Google Shape;165;p14"/>
              <p:cNvSpPr/>
              <p:nvPr/>
            </p:nvSpPr>
            <p:spPr>
              <a:xfrm flipH="1">
                <a:off x="7798852" y="306274"/>
                <a:ext cx="83480" cy="25026"/>
              </a:xfrm>
              <a:custGeom>
                <a:avLst/>
                <a:gdLst/>
                <a:ahLst/>
                <a:cxnLst/>
                <a:rect l="l" t="t" r="r" b="b"/>
                <a:pathLst>
                  <a:path w="477" h="143" extrusionOk="0">
                    <a:moveTo>
                      <a:pt x="0" y="0"/>
                    </a:moveTo>
                    <a:lnTo>
                      <a:pt x="0" y="0"/>
                    </a:lnTo>
                    <a:cubicBezTo>
                      <a:pt x="414" y="0"/>
                      <a:pt x="414" y="0"/>
                      <a:pt x="414" y="0"/>
                    </a:cubicBezTo>
                    <a:cubicBezTo>
                      <a:pt x="453" y="0"/>
                      <a:pt x="477" y="31"/>
                      <a:pt x="477" y="71"/>
                    </a:cubicBezTo>
                    <a:lnTo>
                      <a:pt x="477" y="71"/>
                    </a:lnTo>
                    <a:cubicBezTo>
                      <a:pt x="477" y="111"/>
                      <a:pt x="453" y="143"/>
                      <a:pt x="414" y="143"/>
                    </a:cubicBezTo>
                    <a:cubicBezTo>
                      <a:pt x="0" y="143"/>
                      <a:pt x="0" y="143"/>
                      <a:pt x="0" y="143"/>
                    </a:cubicBezTo>
                    <a:lnTo>
                      <a:pt x="0" y="0"/>
                    </a:lnTo>
                    <a:close/>
                  </a:path>
                </a:pathLst>
              </a:custGeom>
              <a:noFill/>
              <a:ln w="9525" cap="rnd" cmpd="sng">
                <a:solidFill>
                  <a:schemeClr val="dk1"/>
                </a:solidFill>
                <a:prstDash val="solid"/>
                <a:round/>
                <a:headEnd type="none" w="sm" len="sm"/>
                <a:tailEnd type="none" w="sm" len="sm"/>
              </a:ln>
            </p:spPr>
            <p:txBody>
              <a:bodyPr spcFirstLastPara="1" wrap="square" lIns="95750" tIns="700" rIns="95750" bIns="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 name="Google Shape;166;p14"/>
              <p:cNvSpPr/>
              <p:nvPr/>
            </p:nvSpPr>
            <p:spPr>
              <a:xfrm flipH="1">
                <a:off x="7798852" y="232420"/>
                <a:ext cx="83480" cy="25201"/>
              </a:xfrm>
              <a:custGeom>
                <a:avLst/>
                <a:gdLst/>
                <a:ahLst/>
                <a:cxnLst/>
                <a:rect l="l" t="t" r="r" b="b"/>
                <a:pathLst>
                  <a:path w="477" h="144" extrusionOk="0">
                    <a:moveTo>
                      <a:pt x="0" y="0"/>
                    </a:moveTo>
                    <a:lnTo>
                      <a:pt x="0" y="0"/>
                    </a:lnTo>
                    <a:cubicBezTo>
                      <a:pt x="414" y="0"/>
                      <a:pt x="414" y="0"/>
                      <a:pt x="414" y="0"/>
                    </a:cubicBezTo>
                    <a:cubicBezTo>
                      <a:pt x="453" y="0"/>
                      <a:pt x="477" y="32"/>
                      <a:pt x="477" y="72"/>
                    </a:cubicBezTo>
                    <a:lnTo>
                      <a:pt x="477" y="72"/>
                    </a:lnTo>
                    <a:cubicBezTo>
                      <a:pt x="477" y="112"/>
                      <a:pt x="453" y="144"/>
                      <a:pt x="414" y="144"/>
                    </a:cubicBezTo>
                    <a:cubicBezTo>
                      <a:pt x="0" y="144"/>
                      <a:pt x="0" y="144"/>
                      <a:pt x="0" y="144"/>
                    </a:cubicBezTo>
                    <a:lnTo>
                      <a:pt x="0" y="0"/>
                    </a:lnTo>
                    <a:close/>
                  </a:path>
                </a:pathLst>
              </a:custGeom>
              <a:noFill/>
              <a:ln w="9525" cap="rnd" cmpd="sng">
                <a:solidFill>
                  <a:schemeClr val="dk1"/>
                </a:solidFill>
                <a:prstDash val="solid"/>
                <a:round/>
                <a:headEnd type="none" w="sm" len="sm"/>
                <a:tailEnd type="none" w="sm" len="sm"/>
              </a:ln>
            </p:spPr>
            <p:txBody>
              <a:bodyPr spcFirstLastPara="1" wrap="square" lIns="95750" tIns="1075" rIns="95750" bIns="1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167" name="Google Shape;167;p14"/>
              <p:cNvCxnSpPr/>
              <p:nvPr/>
            </p:nvCxnSpPr>
            <p:spPr>
              <a:xfrm>
                <a:off x="8099950" y="278675"/>
                <a:ext cx="1043100" cy="0"/>
              </a:xfrm>
              <a:prstGeom prst="straightConnector1">
                <a:avLst/>
              </a:prstGeom>
              <a:noFill/>
              <a:ln w="9525" cap="flat" cmpd="sng">
                <a:solidFill>
                  <a:schemeClr val="dk1"/>
                </a:solidFill>
                <a:prstDash val="solid"/>
                <a:round/>
                <a:headEnd type="none" w="med" len="med"/>
                <a:tailEnd type="none" w="med" len="med"/>
              </a:ln>
            </p:spPr>
          </p:cxnSp>
          <p:cxnSp>
            <p:nvCxnSpPr>
              <p:cNvPr id="168" name="Google Shape;168;p14"/>
              <p:cNvCxnSpPr/>
              <p:nvPr/>
            </p:nvCxnSpPr>
            <p:spPr>
              <a:xfrm rot="10800000">
                <a:off x="8805875" y="-39350"/>
                <a:ext cx="0" cy="4379100"/>
              </a:xfrm>
              <a:prstGeom prst="straightConnector1">
                <a:avLst/>
              </a:prstGeom>
              <a:noFill/>
              <a:ln w="9525" cap="flat" cmpd="sng">
                <a:solidFill>
                  <a:schemeClr val="dk1"/>
                </a:solidFill>
                <a:prstDash val="solid"/>
                <a:round/>
                <a:headEnd type="none" w="med" len="med"/>
                <a:tailEnd type="none" w="med" len="med"/>
              </a:ln>
            </p:spPr>
          </p:cxnSp>
        </p:grpSp>
        <p:grpSp>
          <p:nvGrpSpPr>
            <p:cNvPr id="169" name="Google Shape;169;p14"/>
            <p:cNvGrpSpPr/>
            <p:nvPr/>
          </p:nvGrpSpPr>
          <p:grpSpPr>
            <a:xfrm rot="10800000">
              <a:off x="-6310" y="-420350"/>
              <a:ext cx="1361898" cy="5566800"/>
              <a:chOff x="7798852" y="-50450"/>
              <a:chExt cx="1361898" cy="5566800"/>
            </a:xfrm>
          </p:grpSpPr>
          <p:sp>
            <p:nvSpPr>
              <p:cNvPr id="170" name="Google Shape;170;p14"/>
              <p:cNvSpPr/>
              <p:nvPr/>
            </p:nvSpPr>
            <p:spPr>
              <a:xfrm rot="5400000">
                <a:off x="8217575" y="4785850"/>
                <a:ext cx="1176600" cy="284400"/>
              </a:xfrm>
              <a:prstGeom prst="roundRect">
                <a:avLst>
                  <a:gd name="adj" fmla="val 50000"/>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sp>
            <p:nvSpPr>
              <p:cNvPr id="171" name="Google Shape;171;p14"/>
              <p:cNvSpPr/>
              <p:nvPr/>
            </p:nvSpPr>
            <p:spPr>
              <a:xfrm flipH="1">
                <a:off x="7911559" y="204768"/>
                <a:ext cx="190411" cy="157159"/>
              </a:xfrm>
              <a:custGeom>
                <a:avLst/>
                <a:gdLst/>
                <a:ahLst/>
                <a:cxnLst/>
                <a:rect l="l" t="t" r="r" b="b"/>
                <a:pathLst>
                  <a:path w="1088" h="898" extrusionOk="0">
                    <a:moveTo>
                      <a:pt x="325" y="898"/>
                    </a:moveTo>
                    <a:lnTo>
                      <a:pt x="325" y="898"/>
                    </a:lnTo>
                    <a:cubicBezTo>
                      <a:pt x="1088" y="898"/>
                      <a:pt x="1088" y="898"/>
                      <a:pt x="1088" y="898"/>
                    </a:cubicBezTo>
                    <a:cubicBezTo>
                      <a:pt x="1088" y="0"/>
                      <a:pt x="1088" y="0"/>
                      <a:pt x="1088" y="0"/>
                    </a:cubicBezTo>
                    <a:cubicBezTo>
                      <a:pt x="325" y="0"/>
                      <a:pt x="325" y="0"/>
                      <a:pt x="325" y="0"/>
                    </a:cubicBezTo>
                    <a:cubicBezTo>
                      <a:pt x="143" y="0"/>
                      <a:pt x="0" y="143"/>
                      <a:pt x="0" y="325"/>
                    </a:cubicBezTo>
                    <a:cubicBezTo>
                      <a:pt x="0" y="572"/>
                      <a:pt x="0" y="572"/>
                      <a:pt x="0" y="572"/>
                    </a:cubicBezTo>
                    <a:cubicBezTo>
                      <a:pt x="0" y="755"/>
                      <a:pt x="143" y="898"/>
                      <a:pt x="325" y="898"/>
                    </a:cubicBezTo>
                    <a:close/>
                  </a:path>
                </a:pathLst>
              </a:custGeom>
              <a:noFill/>
              <a:ln w="9525" cap="rnd" cmpd="sng">
                <a:solidFill>
                  <a:schemeClr val="dk1"/>
                </a:solidFill>
                <a:prstDash val="solid"/>
                <a:round/>
                <a:headEnd type="none" w="sm" len="sm"/>
                <a:tailEnd type="none" w="sm" len="sm"/>
              </a:ln>
            </p:spPr>
            <p:txBody>
              <a:bodyPr spcFirstLastPara="1" wrap="square" lIns="95750" tIns="50750" rIns="95750" bIns="50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2" name="Google Shape;172;p14"/>
              <p:cNvSpPr/>
              <p:nvPr/>
            </p:nvSpPr>
            <p:spPr>
              <a:xfrm flipH="1">
                <a:off x="7882332" y="190767"/>
                <a:ext cx="29227" cy="182185"/>
              </a:xfrm>
              <a:custGeom>
                <a:avLst/>
                <a:gdLst/>
                <a:ahLst/>
                <a:cxnLst/>
                <a:rect l="l" t="t" r="r" b="b"/>
                <a:pathLst>
                  <a:path w="167" h="1041" extrusionOk="0">
                    <a:moveTo>
                      <a:pt x="80" y="1041"/>
                    </a:moveTo>
                    <a:lnTo>
                      <a:pt x="80" y="1041"/>
                    </a:lnTo>
                    <a:lnTo>
                      <a:pt x="80" y="1041"/>
                    </a:lnTo>
                    <a:cubicBezTo>
                      <a:pt x="40" y="1041"/>
                      <a:pt x="0" y="1001"/>
                      <a:pt x="0" y="954"/>
                    </a:cubicBezTo>
                    <a:cubicBezTo>
                      <a:pt x="0" y="87"/>
                      <a:pt x="0" y="87"/>
                      <a:pt x="0" y="87"/>
                    </a:cubicBezTo>
                    <a:cubicBezTo>
                      <a:pt x="0" y="40"/>
                      <a:pt x="40" y="0"/>
                      <a:pt x="80" y="0"/>
                    </a:cubicBezTo>
                    <a:lnTo>
                      <a:pt x="80" y="0"/>
                    </a:lnTo>
                    <a:cubicBezTo>
                      <a:pt x="127" y="0"/>
                      <a:pt x="167" y="40"/>
                      <a:pt x="167" y="87"/>
                    </a:cubicBezTo>
                    <a:cubicBezTo>
                      <a:pt x="167" y="954"/>
                      <a:pt x="167" y="954"/>
                      <a:pt x="167" y="954"/>
                    </a:cubicBezTo>
                    <a:cubicBezTo>
                      <a:pt x="167" y="1001"/>
                      <a:pt x="127" y="1041"/>
                      <a:pt x="80" y="1041"/>
                    </a:cubicBezTo>
                    <a:close/>
                  </a:path>
                </a:pathLst>
              </a:custGeom>
              <a:noFill/>
              <a:ln w="9525" cap="rnd" cmpd="sng">
                <a:solidFill>
                  <a:schemeClr val="dk1"/>
                </a:solidFill>
                <a:prstDash val="solid"/>
                <a:round/>
                <a:headEnd type="none" w="sm" len="sm"/>
                <a:tailEnd type="none" w="sm" len="sm"/>
              </a:ln>
            </p:spPr>
            <p:txBody>
              <a:bodyPr spcFirstLastPara="1" wrap="square" lIns="95750" tIns="50750" rIns="95750" bIns="50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3" name="Google Shape;173;p14"/>
              <p:cNvSpPr/>
              <p:nvPr/>
            </p:nvSpPr>
            <p:spPr>
              <a:xfrm flipH="1">
                <a:off x="7798852" y="306274"/>
                <a:ext cx="83480" cy="25026"/>
              </a:xfrm>
              <a:custGeom>
                <a:avLst/>
                <a:gdLst/>
                <a:ahLst/>
                <a:cxnLst/>
                <a:rect l="l" t="t" r="r" b="b"/>
                <a:pathLst>
                  <a:path w="477" h="143" extrusionOk="0">
                    <a:moveTo>
                      <a:pt x="0" y="0"/>
                    </a:moveTo>
                    <a:lnTo>
                      <a:pt x="0" y="0"/>
                    </a:lnTo>
                    <a:cubicBezTo>
                      <a:pt x="414" y="0"/>
                      <a:pt x="414" y="0"/>
                      <a:pt x="414" y="0"/>
                    </a:cubicBezTo>
                    <a:cubicBezTo>
                      <a:pt x="453" y="0"/>
                      <a:pt x="477" y="31"/>
                      <a:pt x="477" y="71"/>
                    </a:cubicBezTo>
                    <a:lnTo>
                      <a:pt x="477" y="71"/>
                    </a:lnTo>
                    <a:cubicBezTo>
                      <a:pt x="477" y="111"/>
                      <a:pt x="453" y="143"/>
                      <a:pt x="414" y="143"/>
                    </a:cubicBezTo>
                    <a:cubicBezTo>
                      <a:pt x="0" y="143"/>
                      <a:pt x="0" y="143"/>
                      <a:pt x="0" y="143"/>
                    </a:cubicBezTo>
                    <a:lnTo>
                      <a:pt x="0" y="0"/>
                    </a:lnTo>
                    <a:close/>
                  </a:path>
                </a:pathLst>
              </a:custGeom>
              <a:noFill/>
              <a:ln w="9525" cap="rnd" cmpd="sng">
                <a:solidFill>
                  <a:schemeClr val="dk1"/>
                </a:solidFill>
                <a:prstDash val="solid"/>
                <a:round/>
                <a:headEnd type="none" w="sm" len="sm"/>
                <a:tailEnd type="none" w="sm" len="sm"/>
              </a:ln>
            </p:spPr>
            <p:txBody>
              <a:bodyPr spcFirstLastPara="1" wrap="square" lIns="95750" tIns="700" rIns="95750" bIns="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4" name="Google Shape;174;p14"/>
              <p:cNvSpPr/>
              <p:nvPr/>
            </p:nvSpPr>
            <p:spPr>
              <a:xfrm flipH="1">
                <a:off x="7798852" y="232420"/>
                <a:ext cx="83480" cy="25201"/>
              </a:xfrm>
              <a:custGeom>
                <a:avLst/>
                <a:gdLst/>
                <a:ahLst/>
                <a:cxnLst/>
                <a:rect l="l" t="t" r="r" b="b"/>
                <a:pathLst>
                  <a:path w="477" h="144" extrusionOk="0">
                    <a:moveTo>
                      <a:pt x="0" y="0"/>
                    </a:moveTo>
                    <a:lnTo>
                      <a:pt x="0" y="0"/>
                    </a:lnTo>
                    <a:cubicBezTo>
                      <a:pt x="414" y="0"/>
                      <a:pt x="414" y="0"/>
                      <a:pt x="414" y="0"/>
                    </a:cubicBezTo>
                    <a:cubicBezTo>
                      <a:pt x="453" y="0"/>
                      <a:pt x="477" y="32"/>
                      <a:pt x="477" y="72"/>
                    </a:cubicBezTo>
                    <a:lnTo>
                      <a:pt x="477" y="72"/>
                    </a:lnTo>
                    <a:cubicBezTo>
                      <a:pt x="477" y="112"/>
                      <a:pt x="453" y="144"/>
                      <a:pt x="414" y="144"/>
                    </a:cubicBezTo>
                    <a:cubicBezTo>
                      <a:pt x="0" y="144"/>
                      <a:pt x="0" y="144"/>
                      <a:pt x="0" y="144"/>
                    </a:cubicBezTo>
                    <a:lnTo>
                      <a:pt x="0" y="0"/>
                    </a:lnTo>
                    <a:close/>
                  </a:path>
                </a:pathLst>
              </a:custGeom>
              <a:noFill/>
              <a:ln w="9525" cap="rnd" cmpd="sng">
                <a:solidFill>
                  <a:schemeClr val="dk1"/>
                </a:solidFill>
                <a:prstDash val="solid"/>
                <a:round/>
                <a:headEnd type="none" w="sm" len="sm"/>
                <a:tailEnd type="none" w="sm" len="sm"/>
              </a:ln>
            </p:spPr>
            <p:txBody>
              <a:bodyPr spcFirstLastPara="1" wrap="square" lIns="95750" tIns="1075" rIns="95750" bIns="1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175" name="Google Shape;175;p14"/>
              <p:cNvCxnSpPr/>
              <p:nvPr/>
            </p:nvCxnSpPr>
            <p:spPr>
              <a:xfrm>
                <a:off x="8099950" y="278675"/>
                <a:ext cx="1060800" cy="0"/>
              </a:xfrm>
              <a:prstGeom prst="straightConnector1">
                <a:avLst/>
              </a:prstGeom>
              <a:noFill/>
              <a:ln w="9525" cap="flat" cmpd="sng">
                <a:solidFill>
                  <a:schemeClr val="dk1"/>
                </a:solidFill>
                <a:prstDash val="solid"/>
                <a:round/>
                <a:headEnd type="none" w="med" len="med"/>
                <a:tailEnd type="none" w="med" len="med"/>
              </a:ln>
            </p:spPr>
          </p:cxnSp>
          <p:cxnSp>
            <p:nvCxnSpPr>
              <p:cNvPr id="176" name="Google Shape;176;p14"/>
              <p:cNvCxnSpPr/>
              <p:nvPr/>
            </p:nvCxnSpPr>
            <p:spPr>
              <a:xfrm rot="10800000">
                <a:off x="8805875" y="-50450"/>
                <a:ext cx="0" cy="4390200"/>
              </a:xfrm>
              <a:prstGeom prst="straightConnector1">
                <a:avLst/>
              </a:prstGeom>
              <a:noFill/>
              <a:ln w="9525" cap="flat" cmpd="sng">
                <a:solidFill>
                  <a:schemeClr val="dk1"/>
                </a:solidFill>
                <a:prstDash val="solid"/>
                <a:round/>
                <a:headEnd type="none" w="med" len="med"/>
                <a:tailEnd type="none" w="med" len="med"/>
              </a:ln>
            </p:spPr>
          </p:cxnSp>
        </p:grpSp>
      </p:grpSp>
      <p:sp>
        <p:nvSpPr>
          <p:cNvPr id="177" name="Google Shape;177;p14"/>
          <p:cNvSpPr/>
          <p:nvPr/>
        </p:nvSpPr>
        <p:spPr>
          <a:xfrm>
            <a:off x="3373875" y="-1934025"/>
            <a:ext cx="2223000" cy="2223000"/>
          </a:xfrm>
          <a:prstGeom prst="ellipse">
            <a:avLst/>
          </a:prstGeom>
          <a:solidFill>
            <a:srgbClr val="A15315">
              <a:alpha val="164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sp>
        <p:nvSpPr>
          <p:cNvPr id="178" name="Google Shape;178;p1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9" name="Google Shape;179;p14"/>
          <p:cNvSpPr txBox="1">
            <a:spLocks noGrp="1"/>
          </p:cNvSpPr>
          <p:nvPr>
            <p:ph type="subTitle" idx="1"/>
          </p:nvPr>
        </p:nvSpPr>
        <p:spPr>
          <a:xfrm>
            <a:off x="1595305" y="2225052"/>
            <a:ext cx="2931900" cy="576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80" name="Google Shape;180;p14"/>
          <p:cNvSpPr txBox="1">
            <a:spLocks noGrp="1"/>
          </p:cNvSpPr>
          <p:nvPr>
            <p:ph type="subTitle" idx="2"/>
          </p:nvPr>
        </p:nvSpPr>
        <p:spPr>
          <a:xfrm>
            <a:off x="1595305" y="3900489"/>
            <a:ext cx="2931900" cy="576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81" name="Google Shape;181;p14"/>
          <p:cNvSpPr txBox="1">
            <a:spLocks noGrp="1"/>
          </p:cNvSpPr>
          <p:nvPr>
            <p:ph type="subTitle" idx="3"/>
          </p:nvPr>
        </p:nvSpPr>
        <p:spPr>
          <a:xfrm>
            <a:off x="5498753" y="2225052"/>
            <a:ext cx="2931900" cy="576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82" name="Google Shape;182;p14"/>
          <p:cNvSpPr txBox="1">
            <a:spLocks noGrp="1"/>
          </p:cNvSpPr>
          <p:nvPr>
            <p:ph type="subTitle" idx="4"/>
          </p:nvPr>
        </p:nvSpPr>
        <p:spPr>
          <a:xfrm>
            <a:off x="5498777" y="3900489"/>
            <a:ext cx="2931900" cy="576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83" name="Google Shape;183;p14"/>
          <p:cNvSpPr txBox="1">
            <a:spLocks noGrp="1"/>
          </p:cNvSpPr>
          <p:nvPr>
            <p:ph type="title" idx="5" hasCustomPrompt="1"/>
          </p:nvPr>
        </p:nvSpPr>
        <p:spPr>
          <a:xfrm>
            <a:off x="721400" y="1467798"/>
            <a:ext cx="657000" cy="8676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500" b="0">
                <a:solidFill>
                  <a:schemeClr val="lt1"/>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184" name="Google Shape;184;p14"/>
          <p:cNvSpPr txBox="1">
            <a:spLocks noGrp="1"/>
          </p:cNvSpPr>
          <p:nvPr>
            <p:ph type="title" idx="6" hasCustomPrompt="1"/>
          </p:nvPr>
        </p:nvSpPr>
        <p:spPr>
          <a:xfrm>
            <a:off x="4624925" y="1467798"/>
            <a:ext cx="657000" cy="8676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500" b="0">
                <a:solidFill>
                  <a:schemeClr val="lt1"/>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185" name="Google Shape;185;p14"/>
          <p:cNvSpPr txBox="1">
            <a:spLocks noGrp="1"/>
          </p:cNvSpPr>
          <p:nvPr>
            <p:ph type="title" idx="7" hasCustomPrompt="1"/>
          </p:nvPr>
        </p:nvSpPr>
        <p:spPr>
          <a:xfrm>
            <a:off x="721400" y="3139450"/>
            <a:ext cx="657000" cy="8676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500" b="0">
                <a:solidFill>
                  <a:schemeClr val="lt1"/>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186" name="Google Shape;186;p14"/>
          <p:cNvSpPr txBox="1">
            <a:spLocks noGrp="1"/>
          </p:cNvSpPr>
          <p:nvPr>
            <p:ph type="title" idx="8" hasCustomPrompt="1"/>
          </p:nvPr>
        </p:nvSpPr>
        <p:spPr>
          <a:xfrm>
            <a:off x="4624925" y="3139450"/>
            <a:ext cx="657000" cy="8676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500" b="0">
                <a:solidFill>
                  <a:schemeClr val="lt1"/>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187" name="Google Shape;187;p14"/>
          <p:cNvSpPr txBox="1">
            <a:spLocks noGrp="1"/>
          </p:cNvSpPr>
          <p:nvPr>
            <p:ph type="subTitle" idx="9"/>
          </p:nvPr>
        </p:nvSpPr>
        <p:spPr>
          <a:xfrm>
            <a:off x="1595305" y="1467798"/>
            <a:ext cx="2931900" cy="8727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1800"/>
              <a:buFont typeface="Epilogue"/>
              <a:buNone/>
              <a:defRPr sz="1800" b="1">
                <a:solidFill>
                  <a:schemeClr val="dk1"/>
                </a:solidFill>
                <a:latin typeface="Epilogue"/>
                <a:ea typeface="Epilogue"/>
                <a:cs typeface="Epilogue"/>
                <a:sym typeface="Epilogue"/>
              </a:defRPr>
            </a:lvl1pPr>
            <a:lvl2pPr lvl="1" rtl="0">
              <a:lnSpc>
                <a:spcPct val="115000"/>
              </a:lnSpc>
              <a:spcBef>
                <a:spcPts val="0"/>
              </a:spcBef>
              <a:spcAft>
                <a:spcPts val="0"/>
              </a:spcAft>
              <a:buSzPts val="1800"/>
              <a:buFont typeface="Epilogue"/>
              <a:buNone/>
              <a:defRPr sz="1800" b="1">
                <a:latin typeface="Epilogue"/>
                <a:ea typeface="Epilogue"/>
                <a:cs typeface="Epilogue"/>
                <a:sym typeface="Epilogue"/>
              </a:defRPr>
            </a:lvl2pPr>
            <a:lvl3pPr lvl="2" rtl="0">
              <a:lnSpc>
                <a:spcPct val="115000"/>
              </a:lnSpc>
              <a:spcBef>
                <a:spcPts val="0"/>
              </a:spcBef>
              <a:spcAft>
                <a:spcPts val="0"/>
              </a:spcAft>
              <a:buSzPts val="1800"/>
              <a:buFont typeface="Epilogue"/>
              <a:buNone/>
              <a:defRPr sz="1800" b="1">
                <a:latin typeface="Epilogue"/>
                <a:ea typeface="Epilogue"/>
                <a:cs typeface="Epilogue"/>
                <a:sym typeface="Epilogue"/>
              </a:defRPr>
            </a:lvl3pPr>
            <a:lvl4pPr lvl="3" rtl="0">
              <a:lnSpc>
                <a:spcPct val="115000"/>
              </a:lnSpc>
              <a:spcBef>
                <a:spcPts val="0"/>
              </a:spcBef>
              <a:spcAft>
                <a:spcPts val="0"/>
              </a:spcAft>
              <a:buSzPts val="1800"/>
              <a:buFont typeface="Epilogue"/>
              <a:buNone/>
              <a:defRPr sz="1800" b="1">
                <a:latin typeface="Epilogue"/>
                <a:ea typeface="Epilogue"/>
                <a:cs typeface="Epilogue"/>
                <a:sym typeface="Epilogue"/>
              </a:defRPr>
            </a:lvl4pPr>
            <a:lvl5pPr lvl="4" rtl="0">
              <a:lnSpc>
                <a:spcPct val="115000"/>
              </a:lnSpc>
              <a:spcBef>
                <a:spcPts val="0"/>
              </a:spcBef>
              <a:spcAft>
                <a:spcPts val="0"/>
              </a:spcAft>
              <a:buSzPts val="1800"/>
              <a:buFont typeface="Epilogue"/>
              <a:buNone/>
              <a:defRPr sz="1800" b="1">
                <a:latin typeface="Epilogue"/>
                <a:ea typeface="Epilogue"/>
                <a:cs typeface="Epilogue"/>
                <a:sym typeface="Epilogue"/>
              </a:defRPr>
            </a:lvl5pPr>
            <a:lvl6pPr lvl="5" rtl="0">
              <a:lnSpc>
                <a:spcPct val="115000"/>
              </a:lnSpc>
              <a:spcBef>
                <a:spcPts val="0"/>
              </a:spcBef>
              <a:spcAft>
                <a:spcPts val="0"/>
              </a:spcAft>
              <a:buSzPts val="1800"/>
              <a:buFont typeface="Epilogue"/>
              <a:buNone/>
              <a:defRPr sz="1800" b="1">
                <a:latin typeface="Epilogue"/>
                <a:ea typeface="Epilogue"/>
                <a:cs typeface="Epilogue"/>
                <a:sym typeface="Epilogue"/>
              </a:defRPr>
            </a:lvl6pPr>
            <a:lvl7pPr lvl="6" rtl="0">
              <a:lnSpc>
                <a:spcPct val="115000"/>
              </a:lnSpc>
              <a:spcBef>
                <a:spcPts val="0"/>
              </a:spcBef>
              <a:spcAft>
                <a:spcPts val="0"/>
              </a:spcAft>
              <a:buSzPts val="1800"/>
              <a:buFont typeface="Epilogue"/>
              <a:buNone/>
              <a:defRPr sz="1800" b="1">
                <a:latin typeface="Epilogue"/>
                <a:ea typeface="Epilogue"/>
                <a:cs typeface="Epilogue"/>
                <a:sym typeface="Epilogue"/>
              </a:defRPr>
            </a:lvl7pPr>
            <a:lvl8pPr lvl="7" rtl="0">
              <a:lnSpc>
                <a:spcPct val="115000"/>
              </a:lnSpc>
              <a:spcBef>
                <a:spcPts val="0"/>
              </a:spcBef>
              <a:spcAft>
                <a:spcPts val="0"/>
              </a:spcAft>
              <a:buSzPts val="1800"/>
              <a:buFont typeface="Epilogue"/>
              <a:buNone/>
              <a:defRPr sz="1800" b="1">
                <a:latin typeface="Epilogue"/>
                <a:ea typeface="Epilogue"/>
                <a:cs typeface="Epilogue"/>
                <a:sym typeface="Epilogue"/>
              </a:defRPr>
            </a:lvl8pPr>
            <a:lvl9pPr lvl="8" rtl="0">
              <a:lnSpc>
                <a:spcPct val="115000"/>
              </a:lnSpc>
              <a:spcBef>
                <a:spcPts val="0"/>
              </a:spcBef>
              <a:spcAft>
                <a:spcPts val="0"/>
              </a:spcAft>
              <a:buSzPts val="1800"/>
              <a:buFont typeface="Epilogue"/>
              <a:buNone/>
              <a:defRPr sz="1800" b="1">
                <a:latin typeface="Epilogue"/>
                <a:ea typeface="Epilogue"/>
                <a:cs typeface="Epilogue"/>
                <a:sym typeface="Epilogue"/>
              </a:defRPr>
            </a:lvl9pPr>
          </a:lstStyle>
          <a:p>
            <a:endParaRPr/>
          </a:p>
        </p:txBody>
      </p:sp>
      <p:sp>
        <p:nvSpPr>
          <p:cNvPr id="188" name="Google Shape;188;p14"/>
          <p:cNvSpPr txBox="1">
            <a:spLocks noGrp="1"/>
          </p:cNvSpPr>
          <p:nvPr>
            <p:ph type="subTitle" idx="13"/>
          </p:nvPr>
        </p:nvSpPr>
        <p:spPr>
          <a:xfrm>
            <a:off x="1595250" y="3139450"/>
            <a:ext cx="2931900" cy="867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1800"/>
              <a:buFont typeface="Epilogue"/>
              <a:buNone/>
              <a:defRPr sz="1800" b="1">
                <a:solidFill>
                  <a:schemeClr val="dk1"/>
                </a:solidFill>
                <a:latin typeface="Epilogue"/>
                <a:ea typeface="Epilogue"/>
                <a:cs typeface="Epilogue"/>
                <a:sym typeface="Epilogue"/>
              </a:defRPr>
            </a:lvl1pPr>
            <a:lvl2pPr lvl="1" rtl="0">
              <a:lnSpc>
                <a:spcPct val="115000"/>
              </a:lnSpc>
              <a:spcBef>
                <a:spcPts val="0"/>
              </a:spcBef>
              <a:spcAft>
                <a:spcPts val="0"/>
              </a:spcAft>
              <a:buSzPts val="1800"/>
              <a:buFont typeface="Epilogue"/>
              <a:buNone/>
              <a:defRPr sz="1800" b="1">
                <a:latin typeface="Epilogue"/>
                <a:ea typeface="Epilogue"/>
                <a:cs typeface="Epilogue"/>
                <a:sym typeface="Epilogue"/>
              </a:defRPr>
            </a:lvl2pPr>
            <a:lvl3pPr lvl="2" rtl="0">
              <a:lnSpc>
                <a:spcPct val="115000"/>
              </a:lnSpc>
              <a:spcBef>
                <a:spcPts val="0"/>
              </a:spcBef>
              <a:spcAft>
                <a:spcPts val="0"/>
              </a:spcAft>
              <a:buSzPts val="1800"/>
              <a:buFont typeface="Epilogue"/>
              <a:buNone/>
              <a:defRPr sz="1800" b="1">
                <a:latin typeface="Epilogue"/>
                <a:ea typeface="Epilogue"/>
                <a:cs typeface="Epilogue"/>
                <a:sym typeface="Epilogue"/>
              </a:defRPr>
            </a:lvl3pPr>
            <a:lvl4pPr lvl="3" rtl="0">
              <a:lnSpc>
                <a:spcPct val="115000"/>
              </a:lnSpc>
              <a:spcBef>
                <a:spcPts val="0"/>
              </a:spcBef>
              <a:spcAft>
                <a:spcPts val="0"/>
              </a:spcAft>
              <a:buSzPts val="1800"/>
              <a:buFont typeface="Epilogue"/>
              <a:buNone/>
              <a:defRPr sz="1800" b="1">
                <a:latin typeface="Epilogue"/>
                <a:ea typeface="Epilogue"/>
                <a:cs typeface="Epilogue"/>
                <a:sym typeface="Epilogue"/>
              </a:defRPr>
            </a:lvl4pPr>
            <a:lvl5pPr lvl="4" rtl="0">
              <a:lnSpc>
                <a:spcPct val="115000"/>
              </a:lnSpc>
              <a:spcBef>
                <a:spcPts val="0"/>
              </a:spcBef>
              <a:spcAft>
                <a:spcPts val="0"/>
              </a:spcAft>
              <a:buSzPts val="1800"/>
              <a:buFont typeface="Epilogue"/>
              <a:buNone/>
              <a:defRPr sz="1800" b="1">
                <a:latin typeface="Epilogue"/>
                <a:ea typeface="Epilogue"/>
                <a:cs typeface="Epilogue"/>
                <a:sym typeface="Epilogue"/>
              </a:defRPr>
            </a:lvl5pPr>
            <a:lvl6pPr lvl="5" rtl="0">
              <a:lnSpc>
                <a:spcPct val="115000"/>
              </a:lnSpc>
              <a:spcBef>
                <a:spcPts val="0"/>
              </a:spcBef>
              <a:spcAft>
                <a:spcPts val="0"/>
              </a:spcAft>
              <a:buSzPts val="1800"/>
              <a:buFont typeface="Epilogue"/>
              <a:buNone/>
              <a:defRPr sz="1800" b="1">
                <a:latin typeface="Epilogue"/>
                <a:ea typeface="Epilogue"/>
                <a:cs typeface="Epilogue"/>
                <a:sym typeface="Epilogue"/>
              </a:defRPr>
            </a:lvl6pPr>
            <a:lvl7pPr lvl="6" rtl="0">
              <a:lnSpc>
                <a:spcPct val="115000"/>
              </a:lnSpc>
              <a:spcBef>
                <a:spcPts val="0"/>
              </a:spcBef>
              <a:spcAft>
                <a:spcPts val="0"/>
              </a:spcAft>
              <a:buSzPts val="1800"/>
              <a:buFont typeface="Epilogue"/>
              <a:buNone/>
              <a:defRPr sz="1800" b="1">
                <a:latin typeface="Epilogue"/>
                <a:ea typeface="Epilogue"/>
                <a:cs typeface="Epilogue"/>
                <a:sym typeface="Epilogue"/>
              </a:defRPr>
            </a:lvl7pPr>
            <a:lvl8pPr lvl="7" rtl="0">
              <a:lnSpc>
                <a:spcPct val="115000"/>
              </a:lnSpc>
              <a:spcBef>
                <a:spcPts val="0"/>
              </a:spcBef>
              <a:spcAft>
                <a:spcPts val="0"/>
              </a:spcAft>
              <a:buSzPts val="1800"/>
              <a:buFont typeface="Epilogue"/>
              <a:buNone/>
              <a:defRPr sz="1800" b="1">
                <a:latin typeface="Epilogue"/>
                <a:ea typeface="Epilogue"/>
                <a:cs typeface="Epilogue"/>
                <a:sym typeface="Epilogue"/>
              </a:defRPr>
            </a:lvl8pPr>
            <a:lvl9pPr lvl="8" rtl="0">
              <a:lnSpc>
                <a:spcPct val="115000"/>
              </a:lnSpc>
              <a:spcBef>
                <a:spcPts val="0"/>
              </a:spcBef>
              <a:spcAft>
                <a:spcPts val="0"/>
              </a:spcAft>
              <a:buSzPts val="1800"/>
              <a:buFont typeface="Epilogue"/>
              <a:buNone/>
              <a:defRPr sz="1800" b="1">
                <a:latin typeface="Epilogue"/>
                <a:ea typeface="Epilogue"/>
                <a:cs typeface="Epilogue"/>
                <a:sym typeface="Epilogue"/>
              </a:defRPr>
            </a:lvl9pPr>
          </a:lstStyle>
          <a:p>
            <a:endParaRPr/>
          </a:p>
        </p:txBody>
      </p:sp>
      <p:sp>
        <p:nvSpPr>
          <p:cNvPr id="189" name="Google Shape;189;p14"/>
          <p:cNvSpPr txBox="1">
            <a:spLocks noGrp="1"/>
          </p:cNvSpPr>
          <p:nvPr>
            <p:ph type="subTitle" idx="14"/>
          </p:nvPr>
        </p:nvSpPr>
        <p:spPr>
          <a:xfrm>
            <a:off x="5498750" y="1467798"/>
            <a:ext cx="2931900" cy="867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1800"/>
              <a:buFont typeface="Epilogue"/>
              <a:buNone/>
              <a:defRPr sz="1800" b="1">
                <a:solidFill>
                  <a:schemeClr val="dk1"/>
                </a:solidFill>
                <a:latin typeface="Epilogue"/>
                <a:ea typeface="Epilogue"/>
                <a:cs typeface="Epilogue"/>
                <a:sym typeface="Epilogue"/>
              </a:defRPr>
            </a:lvl1pPr>
            <a:lvl2pPr lvl="1" rtl="0">
              <a:lnSpc>
                <a:spcPct val="115000"/>
              </a:lnSpc>
              <a:spcBef>
                <a:spcPts val="0"/>
              </a:spcBef>
              <a:spcAft>
                <a:spcPts val="0"/>
              </a:spcAft>
              <a:buSzPts val="1800"/>
              <a:buFont typeface="Epilogue"/>
              <a:buNone/>
              <a:defRPr sz="1800" b="1">
                <a:latin typeface="Epilogue"/>
                <a:ea typeface="Epilogue"/>
                <a:cs typeface="Epilogue"/>
                <a:sym typeface="Epilogue"/>
              </a:defRPr>
            </a:lvl2pPr>
            <a:lvl3pPr lvl="2" rtl="0">
              <a:lnSpc>
                <a:spcPct val="115000"/>
              </a:lnSpc>
              <a:spcBef>
                <a:spcPts val="0"/>
              </a:spcBef>
              <a:spcAft>
                <a:spcPts val="0"/>
              </a:spcAft>
              <a:buSzPts val="1800"/>
              <a:buFont typeface="Epilogue"/>
              <a:buNone/>
              <a:defRPr sz="1800" b="1">
                <a:latin typeface="Epilogue"/>
                <a:ea typeface="Epilogue"/>
                <a:cs typeface="Epilogue"/>
                <a:sym typeface="Epilogue"/>
              </a:defRPr>
            </a:lvl3pPr>
            <a:lvl4pPr lvl="3" rtl="0">
              <a:lnSpc>
                <a:spcPct val="115000"/>
              </a:lnSpc>
              <a:spcBef>
                <a:spcPts val="0"/>
              </a:spcBef>
              <a:spcAft>
                <a:spcPts val="0"/>
              </a:spcAft>
              <a:buSzPts val="1800"/>
              <a:buFont typeface="Epilogue"/>
              <a:buNone/>
              <a:defRPr sz="1800" b="1">
                <a:latin typeface="Epilogue"/>
                <a:ea typeface="Epilogue"/>
                <a:cs typeface="Epilogue"/>
                <a:sym typeface="Epilogue"/>
              </a:defRPr>
            </a:lvl4pPr>
            <a:lvl5pPr lvl="4" rtl="0">
              <a:lnSpc>
                <a:spcPct val="115000"/>
              </a:lnSpc>
              <a:spcBef>
                <a:spcPts val="0"/>
              </a:spcBef>
              <a:spcAft>
                <a:spcPts val="0"/>
              </a:spcAft>
              <a:buSzPts val="1800"/>
              <a:buFont typeface="Epilogue"/>
              <a:buNone/>
              <a:defRPr sz="1800" b="1">
                <a:latin typeface="Epilogue"/>
                <a:ea typeface="Epilogue"/>
                <a:cs typeface="Epilogue"/>
                <a:sym typeface="Epilogue"/>
              </a:defRPr>
            </a:lvl5pPr>
            <a:lvl6pPr lvl="5" rtl="0">
              <a:lnSpc>
                <a:spcPct val="115000"/>
              </a:lnSpc>
              <a:spcBef>
                <a:spcPts val="0"/>
              </a:spcBef>
              <a:spcAft>
                <a:spcPts val="0"/>
              </a:spcAft>
              <a:buSzPts val="1800"/>
              <a:buFont typeface="Epilogue"/>
              <a:buNone/>
              <a:defRPr sz="1800" b="1">
                <a:latin typeface="Epilogue"/>
                <a:ea typeface="Epilogue"/>
                <a:cs typeface="Epilogue"/>
                <a:sym typeface="Epilogue"/>
              </a:defRPr>
            </a:lvl6pPr>
            <a:lvl7pPr lvl="6" rtl="0">
              <a:lnSpc>
                <a:spcPct val="115000"/>
              </a:lnSpc>
              <a:spcBef>
                <a:spcPts val="0"/>
              </a:spcBef>
              <a:spcAft>
                <a:spcPts val="0"/>
              </a:spcAft>
              <a:buSzPts val="1800"/>
              <a:buFont typeface="Epilogue"/>
              <a:buNone/>
              <a:defRPr sz="1800" b="1">
                <a:latin typeface="Epilogue"/>
                <a:ea typeface="Epilogue"/>
                <a:cs typeface="Epilogue"/>
                <a:sym typeface="Epilogue"/>
              </a:defRPr>
            </a:lvl7pPr>
            <a:lvl8pPr lvl="7" rtl="0">
              <a:lnSpc>
                <a:spcPct val="115000"/>
              </a:lnSpc>
              <a:spcBef>
                <a:spcPts val="0"/>
              </a:spcBef>
              <a:spcAft>
                <a:spcPts val="0"/>
              </a:spcAft>
              <a:buSzPts val="1800"/>
              <a:buFont typeface="Epilogue"/>
              <a:buNone/>
              <a:defRPr sz="1800" b="1">
                <a:latin typeface="Epilogue"/>
                <a:ea typeface="Epilogue"/>
                <a:cs typeface="Epilogue"/>
                <a:sym typeface="Epilogue"/>
              </a:defRPr>
            </a:lvl8pPr>
            <a:lvl9pPr lvl="8" rtl="0">
              <a:lnSpc>
                <a:spcPct val="115000"/>
              </a:lnSpc>
              <a:spcBef>
                <a:spcPts val="0"/>
              </a:spcBef>
              <a:spcAft>
                <a:spcPts val="0"/>
              </a:spcAft>
              <a:buSzPts val="1800"/>
              <a:buFont typeface="Epilogue"/>
              <a:buNone/>
              <a:defRPr sz="1800" b="1">
                <a:latin typeface="Epilogue"/>
                <a:ea typeface="Epilogue"/>
                <a:cs typeface="Epilogue"/>
                <a:sym typeface="Epilogue"/>
              </a:defRPr>
            </a:lvl9pPr>
          </a:lstStyle>
          <a:p>
            <a:endParaRPr/>
          </a:p>
        </p:txBody>
      </p:sp>
      <p:sp>
        <p:nvSpPr>
          <p:cNvPr id="190" name="Google Shape;190;p14"/>
          <p:cNvSpPr txBox="1">
            <a:spLocks noGrp="1"/>
          </p:cNvSpPr>
          <p:nvPr>
            <p:ph type="subTitle" idx="15"/>
          </p:nvPr>
        </p:nvSpPr>
        <p:spPr>
          <a:xfrm>
            <a:off x="5498777" y="3139450"/>
            <a:ext cx="2931900" cy="867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1800"/>
              <a:buFont typeface="Epilogue"/>
              <a:buNone/>
              <a:defRPr sz="1800" b="1">
                <a:solidFill>
                  <a:schemeClr val="dk1"/>
                </a:solidFill>
                <a:latin typeface="Epilogue"/>
                <a:ea typeface="Epilogue"/>
                <a:cs typeface="Epilogue"/>
                <a:sym typeface="Epilogue"/>
              </a:defRPr>
            </a:lvl1pPr>
            <a:lvl2pPr lvl="1" rtl="0">
              <a:lnSpc>
                <a:spcPct val="115000"/>
              </a:lnSpc>
              <a:spcBef>
                <a:spcPts val="0"/>
              </a:spcBef>
              <a:spcAft>
                <a:spcPts val="0"/>
              </a:spcAft>
              <a:buSzPts val="1800"/>
              <a:buFont typeface="Epilogue"/>
              <a:buNone/>
              <a:defRPr sz="1800" b="1">
                <a:latin typeface="Epilogue"/>
                <a:ea typeface="Epilogue"/>
                <a:cs typeface="Epilogue"/>
                <a:sym typeface="Epilogue"/>
              </a:defRPr>
            </a:lvl2pPr>
            <a:lvl3pPr lvl="2" rtl="0">
              <a:lnSpc>
                <a:spcPct val="115000"/>
              </a:lnSpc>
              <a:spcBef>
                <a:spcPts val="0"/>
              </a:spcBef>
              <a:spcAft>
                <a:spcPts val="0"/>
              </a:spcAft>
              <a:buSzPts val="1800"/>
              <a:buFont typeface="Epilogue"/>
              <a:buNone/>
              <a:defRPr sz="1800" b="1">
                <a:latin typeface="Epilogue"/>
                <a:ea typeface="Epilogue"/>
                <a:cs typeface="Epilogue"/>
                <a:sym typeface="Epilogue"/>
              </a:defRPr>
            </a:lvl3pPr>
            <a:lvl4pPr lvl="3" rtl="0">
              <a:lnSpc>
                <a:spcPct val="115000"/>
              </a:lnSpc>
              <a:spcBef>
                <a:spcPts val="0"/>
              </a:spcBef>
              <a:spcAft>
                <a:spcPts val="0"/>
              </a:spcAft>
              <a:buSzPts val="1800"/>
              <a:buFont typeface="Epilogue"/>
              <a:buNone/>
              <a:defRPr sz="1800" b="1">
                <a:latin typeface="Epilogue"/>
                <a:ea typeface="Epilogue"/>
                <a:cs typeface="Epilogue"/>
                <a:sym typeface="Epilogue"/>
              </a:defRPr>
            </a:lvl4pPr>
            <a:lvl5pPr lvl="4" rtl="0">
              <a:lnSpc>
                <a:spcPct val="115000"/>
              </a:lnSpc>
              <a:spcBef>
                <a:spcPts val="0"/>
              </a:spcBef>
              <a:spcAft>
                <a:spcPts val="0"/>
              </a:spcAft>
              <a:buSzPts val="1800"/>
              <a:buFont typeface="Epilogue"/>
              <a:buNone/>
              <a:defRPr sz="1800" b="1">
                <a:latin typeface="Epilogue"/>
                <a:ea typeface="Epilogue"/>
                <a:cs typeface="Epilogue"/>
                <a:sym typeface="Epilogue"/>
              </a:defRPr>
            </a:lvl5pPr>
            <a:lvl6pPr lvl="5" rtl="0">
              <a:lnSpc>
                <a:spcPct val="115000"/>
              </a:lnSpc>
              <a:spcBef>
                <a:spcPts val="0"/>
              </a:spcBef>
              <a:spcAft>
                <a:spcPts val="0"/>
              </a:spcAft>
              <a:buSzPts val="1800"/>
              <a:buFont typeface="Epilogue"/>
              <a:buNone/>
              <a:defRPr sz="1800" b="1">
                <a:latin typeface="Epilogue"/>
                <a:ea typeface="Epilogue"/>
                <a:cs typeface="Epilogue"/>
                <a:sym typeface="Epilogue"/>
              </a:defRPr>
            </a:lvl6pPr>
            <a:lvl7pPr lvl="6" rtl="0">
              <a:lnSpc>
                <a:spcPct val="115000"/>
              </a:lnSpc>
              <a:spcBef>
                <a:spcPts val="0"/>
              </a:spcBef>
              <a:spcAft>
                <a:spcPts val="0"/>
              </a:spcAft>
              <a:buSzPts val="1800"/>
              <a:buFont typeface="Epilogue"/>
              <a:buNone/>
              <a:defRPr sz="1800" b="1">
                <a:latin typeface="Epilogue"/>
                <a:ea typeface="Epilogue"/>
                <a:cs typeface="Epilogue"/>
                <a:sym typeface="Epilogue"/>
              </a:defRPr>
            </a:lvl7pPr>
            <a:lvl8pPr lvl="7" rtl="0">
              <a:lnSpc>
                <a:spcPct val="115000"/>
              </a:lnSpc>
              <a:spcBef>
                <a:spcPts val="0"/>
              </a:spcBef>
              <a:spcAft>
                <a:spcPts val="0"/>
              </a:spcAft>
              <a:buSzPts val="1800"/>
              <a:buFont typeface="Epilogue"/>
              <a:buNone/>
              <a:defRPr sz="1800" b="1">
                <a:latin typeface="Epilogue"/>
                <a:ea typeface="Epilogue"/>
                <a:cs typeface="Epilogue"/>
                <a:sym typeface="Epilogue"/>
              </a:defRPr>
            </a:lvl8pPr>
            <a:lvl9pPr lvl="8" rtl="0">
              <a:lnSpc>
                <a:spcPct val="115000"/>
              </a:lnSpc>
              <a:spcBef>
                <a:spcPts val="0"/>
              </a:spcBef>
              <a:spcAft>
                <a:spcPts val="0"/>
              </a:spcAft>
              <a:buSzPts val="1800"/>
              <a:buFont typeface="Epilogue"/>
              <a:buNone/>
              <a:defRPr sz="1800" b="1">
                <a:latin typeface="Epilogue"/>
                <a:ea typeface="Epilogue"/>
                <a:cs typeface="Epilogue"/>
                <a:sym typeface="Epilogu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216"/>
        <p:cNvGrpSpPr/>
        <p:nvPr/>
      </p:nvGrpSpPr>
      <p:grpSpPr>
        <a:xfrm>
          <a:off x="0" y="0"/>
          <a:ext cx="0" cy="0"/>
          <a:chOff x="0" y="0"/>
          <a:chExt cx="0" cy="0"/>
        </a:xfrm>
      </p:grpSpPr>
      <p:sp>
        <p:nvSpPr>
          <p:cNvPr id="217" name="Google Shape;217;p16"/>
          <p:cNvSpPr/>
          <p:nvPr/>
        </p:nvSpPr>
        <p:spPr>
          <a:xfrm>
            <a:off x="3564800" y="4736025"/>
            <a:ext cx="2223000" cy="2223000"/>
          </a:xfrm>
          <a:prstGeom prst="ellipse">
            <a:avLst/>
          </a:prstGeom>
          <a:solidFill>
            <a:srgbClr val="A15315">
              <a:alpha val="164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grpSp>
        <p:nvGrpSpPr>
          <p:cNvPr id="218" name="Google Shape;218;p16"/>
          <p:cNvGrpSpPr/>
          <p:nvPr/>
        </p:nvGrpSpPr>
        <p:grpSpPr>
          <a:xfrm>
            <a:off x="-228259" y="147910"/>
            <a:ext cx="6768198" cy="5009100"/>
            <a:chOff x="-123013" y="147910"/>
            <a:chExt cx="6768198" cy="5009100"/>
          </a:xfrm>
        </p:grpSpPr>
        <p:sp>
          <p:nvSpPr>
            <p:cNvPr id="219" name="Google Shape;219;p16"/>
            <p:cNvSpPr/>
            <p:nvPr/>
          </p:nvSpPr>
          <p:spPr>
            <a:xfrm rot="10800000" flipH="1">
              <a:off x="-123013" y="147910"/>
              <a:ext cx="1176600" cy="284400"/>
            </a:xfrm>
            <a:prstGeom prst="roundRect">
              <a:avLst>
                <a:gd name="adj" fmla="val 50000"/>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sp>
          <p:nvSpPr>
            <p:cNvPr id="220" name="Google Shape;220;p16"/>
            <p:cNvSpPr/>
            <p:nvPr/>
          </p:nvSpPr>
          <p:spPr>
            <a:xfrm>
              <a:off x="6342067" y="213016"/>
              <a:ext cx="190411" cy="157159"/>
            </a:xfrm>
            <a:custGeom>
              <a:avLst/>
              <a:gdLst/>
              <a:ahLst/>
              <a:cxnLst/>
              <a:rect l="l" t="t" r="r" b="b"/>
              <a:pathLst>
                <a:path w="1088" h="898" extrusionOk="0">
                  <a:moveTo>
                    <a:pt x="325" y="898"/>
                  </a:moveTo>
                  <a:lnTo>
                    <a:pt x="325" y="898"/>
                  </a:lnTo>
                  <a:cubicBezTo>
                    <a:pt x="1088" y="898"/>
                    <a:pt x="1088" y="898"/>
                    <a:pt x="1088" y="898"/>
                  </a:cubicBezTo>
                  <a:cubicBezTo>
                    <a:pt x="1088" y="0"/>
                    <a:pt x="1088" y="0"/>
                    <a:pt x="1088" y="0"/>
                  </a:cubicBezTo>
                  <a:cubicBezTo>
                    <a:pt x="325" y="0"/>
                    <a:pt x="325" y="0"/>
                    <a:pt x="325" y="0"/>
                  </a:cubicBezTo>
                  <a:cubicBezTo>
                    <a:pt x="143" y="0"/>
                    <a:pt x="0" y="143"/>
                    <a:pt x="0" y="325"/>
                  </a:cubicBezTo>
                  <a:cubicBezTo>
                    <a:pt x="0" y="572"/>
                    <a:pt x="0" y="572"/>
                    <a:pt x="0" y="572"/>
                  </a:cubicBezTo>
                  <a:cubicBezTo>
                    <a:pt x="0" y="755"/>
                    <a:pt x="143" y="898"/>
                    <a:pt x="325" y="898"/>
                  </a:cubicBezTo>
                  <a:close/>
                </a:path>
              </a:pathLst>
            </a:custGeom>
            <a:noFill/>
            <a:ln w="9525" cap="rnd" cmpd="sng">
              <a:solidFill>
                <a:schemeClr val="dk1"/>
              </a:solidFill>
              <a:prstDash val="solid"/>
              <a:round/>
              <a:headEnd type="none" w="sm" len="sm"/>
              <a:tailEnd type="none" w="sm" len="sm"/>
            </a:ln>
          </p:spPr>
          <p:txBody>
            <a:bodyPr spcFirstLastPara="1" wrap="square" lIns="95750" tIns="50750" rIns="95750" bIns="50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1" name="Google Shape;221;p16"/>
            <p:cNvSpPr/>
            <p:nvPr/>
          </p:nvSpPr>
          <p:spPr>
            <a:xfrm>
              <a:off x="6532479" y="199015"/>
              <a:ext cx="29227" cy="182185"/>
            </a:xfrm>
            <a:custGeom>
              <a:avLst/>
              <a:gdLst/>
              <a:ahLst/>
              <a:cxnLst/>
              <a:rect l="l" t="t" r="r" b="b"/>
              <a:pathLst>
                <a:path w="167" h="1041" extrusionOk="0">
                  <a:moveTo>
                    <a:pt x="80" y="1041"/>
                  </a:moveTo>
                  <a:lnTo>
                    <a:pt x="80" y="1041"/>
                  </a:lnTo>
                  <a:lnTo>
                    <a:pt x="80" y="1041"/>
                  </a:lnTo>
                  <a:cubicBezTo>
                    <a:pt x="40" y="1041"/>
                    <a:pt x="0" y="1001"/>
                    <a:pt x="0" y="954"/>
                  </a:cubicBezTo>
                  <a:cubicBezTo>
                    <a:pt x="0" y="87"/>
                    <a:pt x="0" y="87"/>
                    <a:pt x="0" y="87"/>
                  </a:cubicBezTo>
                  <a:cubicBezTo>
                    <a:pt x="0" y="40"/>
                    <a:pt x="40" y="0"/>
                    <a:pt x="80" y="0"/>
                  </a:cubicBezTo>
                  <a:lnTo>
                    <a:pt x="80" y="0"/>
                  </a:lnTo>
                  <a:cubicBezTo>
                    <a:pt x="127" y="0"/>
                    <a:pt x="167" y="40"/>
                    <a:pt x="167" y="87"/>
                  </a:cubicBezTo>
                  <a:cubicBezTo>
                    <a:pt x="167" y="954"/>
                    <a:pt x="167" y="954"/>
                    <a:pt x="167" y="954"/>
                  </a:cubicBezTo>
                  <a:cubicBezTo>
                    <a:pt x="167" y="1001"/>
                    <a:pt x="127" y="1041"/>
                    <a:pt x="80" y="1041"/>
                  </a:cubicBezTo>
                  <a:close/>
                </a:path>
              </a:pathLst>
            </a:custGeom>
            <a:noFill/>
            <a:ln w="9525" cap="rnd" cmpd="sng">
              <a:solidFill>
                <a:schemeClr val="dk1"/>
              </a:solidFill>
              <a:prstDash val="solid"/>
              <a:round/>
              <a:headEnd type="none" w="sm" len="sm"/>
              <a:tailEnd type="none" w="sm" len="sm"/>
            </a:ln>
          </p:spPr>
          <p:txBody>
            <a:bodyPr spcFirstLastPara="1" wrap="square" lIns="95750" tIns="50750" rIns="95750" bIns="50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2" name="Google Shape;222;p16"/>
            <p:cNvSpPr/>
            <p:nvPr/>
          </p:nvSpPr>
          <p:spPr>
            <a:xfrm>
              <a:off x="6561705" y="314522"/>
              <a:ext cx="83480" cy="25026"/>
            </a:xfrm>
            <a:custGeom>
              <a:avLst/>
              <a:gdLst/>
              <a:ahLst/>
              <a:cxnLst/>
              <a:rect l="l" t="t" r="r" b="b"/>
              <a:pathLst>
                <a:path w="477" h="143" extrusionOk="0">
                  <a:moveTo>
                    <a:pt x="0" y="0"/>
                  </a:moveTo>
                  <a:lnTo>
                    <a:pt x="0" y="0"/>
                  </a:lnTo>
                  <a:cubicBezTo>
                    <a:pt x="414" y="0"/>
                    <a:pt x="414" y="0"/>
                    <a:pt x="414" y="0"/>
                  </a:cubicBezTo>
                  <a:cubicBezTo>
                    <a:pt x="453" y="0"/>
                    <a:pt x="477" y="31"/>
                    <a:pt x="477" y="71"/>
                  </a:cubicBezTo>
                  <a:lnTo>
                    <a:pt x="477" y="71"/>
                  </a:lnTo>
                  <a:cubicBezTo>
                    <a:pt x="477" y="111"/>
                    <a:pt x="453" y="143"/>
                    <a:pt x="414" y="143"/>
                  </a:cubicBezTo>
                  <a:cubicBezTo>
                    <a:pt x="0" y="143"/>
                    <a:pt x="0" y="143"/>
                    <a:pt x="0" y="143"/>
                  </a:cubicBezTo>
                  <a:lnTo>
                    <a:pt x="0" y="0"/>
                  </a:lnTo>
                  <a:close/>
                </a:path>
              </a:pathLst>
            </a:custGeom>
            <a:noFill/>
            <a:ln w="9525" cap="rnd" cmpd="sng">
              <a:solidFill>
                <a:schemeClr val="dk1"/>
              </a:solidFill>
              <a:prstDash val="solid"/>
              <a:round/>
              <a:headEnd type="none" w="sm" len="sm"/>
              <a:tailEnd type="none" w="sm" len="sm"/>
            </a:ln>
          </p:spPr>
          <p:txBody>
            <a:bodyPr spcFirstLastPara="1" wrap="square" lIns="95750" tIns="700" rIns="95750" bIns="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3" name="Google Shape;223;p16"/>
            <p:cNvSpPr/>
            <p:nvPr/>
          </p:nvSpPr>
          <p:spPr>
            <a:xfrm>
              <a:off x="6561705" y="240668"/>
              <a:ext cx="83480" cy="25201"/>
            </a:xfrm>
            <a:custGeom>
              <a:avLst/>
              <a:gdLst/>
              <a:ahLst/>
              <a:cxnLst/>
              <a:rect l="l" t="t" r="r" b="b"/>
              <a:pathLst>
                <a:path w="477" h="144" extrusionOk="0">
                  <a:moveTo>
                    <a:pt x="0" y="0"/>
                  </a:moveTo>
                  <a:lnTo>
                    <a:pt x="0" y="0"/>
                  </a:lnTo>
                  <a:cubicBezTo>
                    <a:pt x="414" y="0"/>
                    <a:pt x="414" y="0"/>
                    <a:pt x="414" y="0"/>
                  </a:cubicBezTo>
                  <a:cubicBezTo>
                    <a:pt x="453" y="0"/>
                    <a:pt x="477" y="32"/>
                    <a:pt x="477" y="72"/>
                  </a:cubicBezTo>
                  <a:lnTo>
                    <a:pt x="477" y="72"/>
                  </a:lnTo>
                  <a:cubicBezTo>
                    <a:pt x="477" y="112"/>
                    <a:pt x="453" y="144"/>
                    <a:pt x="414" y="144"/>
                  </a:cubicBezTo>
                  <a:cubicBezTo>
                    <a:pt x="0" y="144"/>
                    <a:pt x="0" y="144"/>
                    <a:pt x="0" y="144"/>
                  </a:cubicBezTo>
                  <a:lnTo>
                    <a:pt x="0" y="0"/>
                  </a:lnTo>
                  <a:close/>
                </a:path>
              </a:pathLst>
            </a:custGeom>
            <a:noFill/>
            <a:ln w="9525" cap="rnd" cmpd="sng">
              <a:solidFill>
                <a:schemeClr val="dk1"/>
              </a:solidFill>
              <a:prstDash val="solid"/>
              <a:round/>
              <a:headEnd type="none" w="sm" len="sm"/>
              <a:tailEnd type="none" w="sm" len="sm"/>
            </a:ln>
          </p:spPr>
          <p:txBody>
            <a:bodyPr spcFirstLastPara="1" wrap="square" lIns="95750" tIns="1075" rIns="95750" bIns="1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224" name="Google Shape;224;p16"/>
            <p:cNvCxnSpPr>
              <a:endCxn id="219" idx="3"/>
            </p:cNvCxnSpPr>
            <p:nvPr/>
          </p:nvCxnSpPr>
          <p:spPr>
            <a:xfrm rot="10800000">
              <a:off x="1053587" y="290110"/>
              <a:ext cx="5285100" cy="0"/>
            </a:xfrm>
            <a:prstGeom prst="straightConnector1">
              <a:avLst/>
            </a:prstGeom>
            <a:noFill/>
            <a:ln w="9525" cap="flat" cmpd="sng">
              <a:solidFill>
                <a:schemeClr val="dk1"/>
              </a:solidFill>
              <a:prstDash val="solid"/>
              <a:round/>
              <a:headEnd type="none" w="med" len="med"/>
              <a:tailEnd type="none" w="med" len="med"/>
            </a:ln>
          </p:spPr>
        </p:cxnSp>
        <p:cxnSp>
          <p:nvCxnSpPr>
            <p:cNvPr id="225" name="Google Shape;225;p16"/>
            <p:cNvCxnSpPr>
              <a:endCxn id="219" idx="0"/>
            </p:cNvCxnSpPr>
            <p:nvPr/>
          </p:nvCxnSpPr>
          <p:spPr>
            <a:xfrm rot="10800000">
              <a:off x="465287" y="432310"/>
              <a:ext cx="0" cy="4724700"/>
            </a:xfrm>
            <a:prstGeom prst="straightConnector1">
              <a:avLst/>
            </a:prstGeom>
            <a:noFill/>
            <a:ln w="9525" cap="flat" cmpd="sng">
              <a:solidFill>
                <a:schemeClr val="dk1"/>
              </a:solidFill>
              <a:prstDash val="solid"/>
              <a:round/>
              <a:headEnd type="none" w="med" len="med"/>
              <a:tailEnd type="none" w="med" len="med"/>
            </a:ln>
          </p:spPr>
        </p:cxnSp>
      </p:grpSp>
      <p:sp>
        <p:nvSpPr>
          <p:cNvPr id="226" name="Google Shape;226;p1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50"/>
        <p:cNvGrpSpPr/>
        <p:nvPr/>
      </p:nvGrpSpPr>
      <p:grpSpPr>
        <a:xfrm>
          <a:off x="0" y="0"/>
          <a:ext cx="0" cy="0"/>
          <a:chOff x="0" y="0"/>
          <a:chExt cx="0" cy="0"/>
        </a:xfrm>
      </p:grpSpPr>
      <p:grpSp>
        <p:nvGrpSpPr>
          <p:cNvPr id="251" name="Google Shape;251;p19"/>
          <p:cNvGrpSpPr/>
          <p:nvPr/>
        </p:nvGrpSpPr>
        <p:grpSpPr>
          <a:xfrm>
            <a:off x="-1659025" y="1460250"/>
            <a:ext cx="12494425" cy="2223000"/>
            <a:chOff x="-1659025" y="1793600"/>
            <a:chExt cx="12494425" cy="2223000"/>
          </a:xfrm>
        </p:grpSpPr>
        <p:sp>
          <p:nvSpPr>
            <p:cNvPr id="252" name="Google Shape;252;p19"/>
            <p:cNvSpPr/>
            <p:nvPr/>
          </p:nvSpPr>
          <p:spPr>
            <a:xfrm>
              <a:off x="-1659025" y="1793600"/>
              <a:ext cx="2223000" cy="2223000"/>
            </a:xfrm>
            <a:prstGeom prst="ellipse">
              <a:avLst/>
            </a:prstGeom>
            <a:solidFill>
              <a:srgbClr val="B9611A">
                <a:alpha val="195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sp>
          <p:nvSpPr>
            <p:cNvPr id="253" name="Google Shape;253;p19"/>
            <p:cNvSpPr/>
            <p:nvPr/>
          </p:nvSpPr>
          <p:spPr>
            <a:xfrm>
              <a:off x="8612400" y="1793600"/>
              <a:ext cx="2223000" cy="2223000"/>
            </a:xfrm>
            <a:prstGeom prst="ellipse">
              <a:avLst/>
            </a:prstGeom>
            <a:solidFill>
              <a:srgbClr val="B9611A">
                <a:alpha val="195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grpSp>
      <p:grpSp>
        <p:nvGrpSpPr>
          <p:cNvPr id="254" name="Google Shape;254;p19"/>
          <p:cNvGrpSpPr/>
          <p:nvPr/>
        </p:nvGrpSpPr>
        <p:grpSpPr>
          <a:xfrm>
            <a:off x="285100" y="445225"/>
            <a:ext cx="856200" cy="856200"/>
            <a:chOff x="285100" y="445225"/>
            <a:chExt cx="856200" cy="856200"/>
          </a:xfrm>
        </p:grpSpPr>
        <p:sp>
          <p:nvSpPr>
            <p:cNvPr id="255" name="Google Shape;255;p19"/>
            <p:cNvSpPr/>
            <p:nvPr/>
          </p:nvSpPr>
          <p:spPr>
            <a:xfrm>
              <a:off x="285100" y="445225"/>
              <a:ext cx="856200" cy="856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sp>
          <p:nvSpPr>
            <p:cNvPr id="256" name="Google Shape;256;p19"/>
            <p:cNvSpPr/>
            <p:nvPr/>
          </p:nvSpPr>
          <p:spPr>
            <a:xfrm>
              <a:off x="506762" y="579382"/>
              <a:ext cx="412876" cy="587885"/>
            </a:xfrm>
            <a:custGeom>
              <a:avLst/>
              <a:gdLst/>
              <a:ahLst/>
              <a:cxnLst/>
              <a:rect l="l" t="t" r="r" b="b"/>
              <a:pathLst>
                <a:path w="3831" h="5455" extrusionOk="0">
                  <a:moveTo>
                    <a:pt x="1959" y="30"/>
                  </a:moveTo>
                  <a:lnTo>
                    <a:pt x="1959" y="30"/>
                  </a:lnTo>
                  <a:cubicBezTo>
                    <a:pt x="13" y="3175"/>
                    <a:pt x="13" y="3175"/>
                    <a:pt x="13" y="3175"/>
                  </a:cubicBezTo>
                  <a:cubicBezTo>
                    <a:pt x="-19" y="3217"/>
                    <a:pt x="13" y="3269"/>
                    <a:pt x="65" y="3269"/>
                  </a:cubicBezTo>
                  <a:cubicBezTo>
                    <a:pt x="1606" y="3269"/>
                    <a:pt x="1606" y="3269"/>
                    <a:pt x="1606" y="3269"/>
                  </a:cubicBezTo>
                  <a:cubicBezTo>
                    <a:pt x="1638" y="3269"/>
                    <a:pt x="1669" y="3300"/>
                    <a:pt x="1669" y="3331"/>
                  </a:cubicBezTo>
                  <a:cubicBezTo>
                    <a:pt x="1669" y="5394"/>
                    <a:pt x="1669" y="5394"/>
                    <a:pt x="1669" y="5394"/>
                  </a:cubicBezTo>
                  <a:cubicBezTo>
                    <a:pt x="1669" y="5456"/>
                    <a:pt x="1742" y="5477"/>
                    <a:pt x="1773" y="5425"/>
                  </a:cubicBezTo>
                  <a:cubicBezTo>
                    <a:pt x="3824" y="2332"/>
                    <a:pt x="3824" y="2332"/>
                    <a:pt x="3824" y="2332"/>
                  </a:cubicBezTo>
                  <a:cubicBezTo>
                    <a:pt x="3845" y="2291"/>
                    <a:pt x="3814" y="2239"/>
                    <a:pt x="3772" y="2239"/>
                  </a:cubicBezTo>
                  <a:cubicBezTo>
                    <a:pt x="2126" y="2239"/>
                    <a:pt x="2126" y="2239"/>
                    <a:pt x="2126" y="2239"/>
                  </a:cubicBezTo>
                  <a:cubicBezTo>
                    <a:pt x="2095" y="2239"/>
                    <a:pt x="2074" y="2207"/>
                    <a:pt x="2074" y="2176"/>
                  </a:cubicBezTo>
                  <a:cubicBezTo>
                    <a:pt x="2064" y="61"/>
                    <a:pt x="2064" y="61"/>
                    <a:pt x="2064" y="61"/>
                  </a:cubicBezTo>
                  <a:cubicBezTo>
                    <a:pt x="2064" y="-1"/>
                    <a:pt x="1991" y="-22"/>
                    <a:pt x="1959" y="30"/>
                  </a:cubicBezTo>
                  <a:close/>
                </a:path>
              </a:pathLst>
            </a:custGeom>
            <a:noFill/>
            <a:ln w="9525" cap="flat" cmpd="sng">
              <a:solidFill>
                <a:srgbClr val="000000"/>
              </a:solidFill>
              <a:prstDash val="solid"/>
              <a:miter lim="8000"/>
              <a:headEnd type="none" w="sm" len="sm"/>
              <a:tailEnd type="none" w="sm" len="sm"/>
            </a:ln>
          </p:spPr>
          <p:txBody>
            <a:bodyPr spcFirstLastPara="1" wrap="square" lIns="97550" tIns="52550" rIns="97550" bIns="525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57" name="Google Shape;257;p19"/>
          <p:cNvGrpSpPr/>
          <p:nvPr/>
        </p:nvGrpSpPr>
        <p:grpSpPr>
          <a:xfrm>
            <a:off x="-940505" y="445225"/>
            <a:ext cx="10717630" cy="4405453"/>
            <a:chOff x="-940505" y="445225"/>
            <a:chExt cx="10717630" cy="4405453"/>
          </a:xfrm>
        </p:grpSpPr>
        <p:grpSp>
          <p:nvGrpSpPr>
            <p:cNvPr id="258" name="Google Shape;258;p19"/>
            <p:cNvGrpSpPr/>
            <p:nvPr/>
          </p:nvGrpSpPr>
          <p:grpSpPr>
            <a:xfrm>
              <a:off x="-940505" y="3967928"/>
              <a:ext cx="2534850" cy="882750"/>
              <a:chOff x="-96030" y="3967928"/>
              <a:chExt cx="2534850" cy="882750"/>
            </a:xfrm>
          </p:grpSpPr>
          <p:sp>
            <p:nvSpPr>
              <p:cNvPr id="259" name="Google Shape;259;p19"/>
              <p:cNvSpPr/>
              <p:nvPr/>
            </p:nvSpPr>
            <p:spPr>
              <a:xfrm>
                <a:off x="-96030" y="3967928"/>
                <a:ext cx="2231728" cy="792270"/>
              </a:xfrm>
              <a:custGeom>
                <a:avLst/>
                <a:gdLst/>
                <a:ahLst/>
                <a:cxnLst/>
                <a:rect l="l" t="t" r="r" b="b"/>
                <a:pathLst>
                  <a:path w="12752" h="4527" fill="none" extrusionOk="0">
                    <a:moveTo>
                      <a:pt x="0" y="0"/>
                    </a:moveTo>
                    <a:lnTo>
                      <a:pt x="0" y="0"/>
                    </a:lnTo>
                    <a:cubicBezTo>
                      <a:pt x="10972" y="0"/>
                      <a:pt x="10972" y="0"/>
                      <a:pt x="10972" y="0"/>
                    </a:cubicBezTo>
                    <a:cubicBezTo>
                      <a:pt x="11576" y="0"/>
                      <a:pt x="12068" y="492"/>
                      <a:pt x="12068" y="1096"/>
                    </a:cubicBezTo>
                    <a:cubicBezTo>
                      <a:pt x="12068" y="1247"/>
                      <a:pt x="12068" y="1247"/>
                      <a:pt x="12068" y="1247"/>
                    </a:cubicBezTo>
                    <a:cubicBezTo>
                      <a:pt x="12068" y="1851"/>
                      <a:pt x="11576" y="2344"/>
                      <a:pt x="10972" y="2344"/>
                    </a:cubicBezTo>
                    <a:cubicBezTo>
                      <a:pt x="2845" y="2344"/>
                      <a:pt x="2845" y="2344"/>
                      <a:pt x="2845" y="2344"/>
                    </a:cubicBezTo>
                    <a:cubicBezTo>
                      <a:pt x="2241" y="2344"/>
                      <a:pt x="1748" y="2827"/>
                      <a:pt x="1748" y="3431"/>
                    </a:cubicBezTo>
                    <a:lnTo>
                      <a:pt x="1748" y="3431"/>
                    </a:lnTo>
                    <a:cubicBezTo>
                      <a:pt x="1748" y="4043"/>
                      <a:pt x="2241" y="4527"/>
                      <a:pt x="2845" y="4527"/>
                    </a:cubicBezTo>
                    <a:cubicBezTo>
                      <a:pt x="12752" y="4527"/>
                      <a:pt x="12752" y="4527"/>
                      <a:pt x="12752" y="4527"/>
                    </a:cubicBezTo>
                  </a:path>
                </a:pathLst>
              </a:custGeom>
              <a:noFill/>
              <a:ln w="9525" cap="rnd" cmpd="sng">
                <a:solidFill>
                  <a:schemeClr val="dk1"/>
                </a:solidFill>
                <a:prstDash val="solid"/>
                <a:round/>
                <a:headEnd type="none" w="sm" len="sm"/>
                <a:tailEnd type="none" w="sm" len="sm"/>
              </a:ln>
            </p:spPr>
            <p:txBody>
              <a:bodyPr spcFirstLastPara="1" wrap="square" lIns="95750" tIns="50750" rIns="95750" bIns="50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0" name="Google Shape;260;p19"/>
              <p:cNvSpPr/>
              <p:nvPr/>
            </p:nvSpPr>
            <p:spPr>
              <a:xfrm>
                <a:off x="2135702" y="4682493"/>
                <a:ext cx="190411" cy="157159"/>
              </a:xfrm>
              <a:custGeom>
                <a:avLst/>
                <a:gdLst/>
                <a:ahLst/>
                <a:cxnLst/>
                <a:rect l="l" t="t" r="r" b="b"/>
                <a:pathLst>
                  <a:path w="1088" h="898" extrusionOk="0">
                    <a:moveTo>
                      <a:pt x="325" y="898"/>
                    </a:moveTo>
                    <a:lnTo>
                      <a:pt x="325" y="898"/>
                    </a:lnTo>
                    <a:cubicBezTo>
                      <a:pt x="1088" y="898"/>
                      <a:pt x="1088" y="898"/>
                      <a:pt x="1088" y="898"/>
                    </a:cubicBezTo>
                    <a:cubicBezTo>
                      <a:pt x="1088" y="0"/>
                      <a:pt x="1088" y="0"/>
                      <a:pt x="1088" y="0"/>
                    </a:cubicBezTo>
                    <a:cubicBezTo>
                      <a:pt x="325" y="0"/>
                      <a:pt x="325" y="0"/>
                      <a:pt x="325" y="0"/>
                    </a:cubicBezTo>
                    <a:cubicBezTo>
                      <a:pt x="143" y="0"/>
                      <a:pt x="0" y="143"/>
                      <a:pt x="0" y="325"/>
                    </a:cubicBezTo>
                    <a:cubicBezTo>
                      <a:pt x="0" y="572"/>
                      <a:pt x="0" y="572"/>
                      <a:pt x="0" y="572"/>
                    </a:cubicBezTo>
                    <a:cubicBezTo>
                      <a:pt x="0" y="755"/>
                      <a:pt x="143" y="898"/>
                      <a:pt x="325" y="898"/>
                    </a:cubicBezTo>
                    <a:close/>
                  </a:path>
                </a:pathLst>
              </a:custGeom>
              <a:noFill/>
              <a:ln w="9525" cap="rnd" cmpd="sng">
                <a:solidFill>
                  <a:schemeClr val="dk1"/>
                </a:solidFill>
                <a:prstDash val="solid"/>
                <a:round/>
                <a:headEnd type="none" w="sm" len="sm"/>
                <a:tailEnd type="none" w="sm" len="sm"/>
              </a:ln>
            </p:spPr>
            <p:txBody>
              <a:bodyPr spcFirstLastPara="1" wrap="square" lIns="95750" tIns="50750" rIns="95750" bIns="50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1" name="Google Shape;261;p19"/>
              <p:cNvSpPr/>
              <p:nvPr/>
            </p:nvSpPr>
            <p:spPr>
              <a:xfrm>
                <a:off x="2326113" y="4668492"/>
                <a:ext cx="29227" cy="182185"/>
              </a:xfrm>
              <a:custGeom>
                <a:avLst/>
                <a:gdLst/>
                <a:ahLst/>
                <a:cxnLst/>
                <a:rect l="l" t="t" r="r" b="b"/>
                <a:pathLst>
                  <a:path w="167" h="1041" extrusionOk="0">
                    <a:moveTo>
                      <a:pt x="80" y="1041"/>
                    </a:moveTo>
                    <a:lnTo>
                      <a:pt x="80" y="1041"/>
                    </a:lnTo>
                    <a:lnTo>
                      <a:pt x="80" y="1041"/>
                    </a:lnTo>
                    <a:cubicBezTo>
                      <a:pt x="40" y="1041"/>
                      <a:pt x="0" y="1001"/>
                      <a:pt x="0" y="954"/>
                    </a:cubicBezTo>
                    <a:cubicBezTo>
                      <a:pt x="0" y="87"/>
                      <a:pt x="0" y="87"/>
                      <a:pt x="0" y="87"/>
                    </a:cubicBezTo>
                    <a:cubicBezTo>
                      <a:pt x="0" y="40"/>
                      <a:pt x="40" y="0"/>
                      <a:pt x="80" y="0"/>
                    </a:cubicBezTo>
                    <a:lnTo>
                      <a:pt x="80" y="0"/>
                    </a:lnTo>
                    <a:cubicBezTo>
                      <a:pt x="127" y="0"/>
                      <a:pt x="167" y="40"/>
                      <a:pt x="167" y="87"/>
                    </a:cubicBezTo>
                    <a:cubicBezTo>
                      <a:pt x="167" y="954"/>
                      <a:pt x="167" y="954"/>
                      <a:pt x="167" y="954"/>
                    </a:cubicBezTo>
                    <a:cubicBezTo>
                      <a:pt x="167" y="1001"/>
                      <a:pt x="127" y="1041"/>
                      <a:pt x="80" y="1041"/>
                    </a:cubicBezTo>
                    <a:close/>
                  </a:path>
                </a:pathLst>
              </a:custGeom>
              <a:noFill/>
              <a:ln w="9525" cap="rnd" cmpd="sng">
                <a:solidFill>
                  <a:schemeClr val="dk1"/>
                </a:solidFill>
                <a:prstDash val="solid"/>
                <a:round/>
                <a:headEnd type="none" w="sm" len="sm"/>
                <a:tailEnd type="none" w="sm" len="sm"/>
              </a:ln>
            </p:spPr>
            <p:txBody>
              <a:bodyPr spcFirstLastPara="1" wrap="square" lIns="95750" tIns="50750" rIns="95750" bIns="50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2" name="Google Shape;262;p19"/>
              <p:cNvSpPr/>
              <p:nvPr/>
            </p:nvSpPr>
            <p:spPr>
              <a:xfrm>
                <a:off x="2355340" y="4783999"/>
                <a:ext cx="83480" cy="25026"/>
              </a:xfrm>
              <a:custGeom>
                <a:avLst/>
                <a:gdLst/>
                <a:ahLst/>
                <a:cxnLst/>
                <a:rect l="l" t="t" r="r" b="b"/>
                <a:pathLst>
                  <a:path w="477" h="143" extrusionOk="0">
                    <a:moveTo>
                      <a:pt x="0" y="0"/>
                    </a:moveTo>
                    <a:lnTo>
                      <a:pt x="0" y="0"/>
                    </a:lnTo>
                    <a:cubicBezTo>
                      <a:pt x="414" y="0"/>
                      <a:pt x="414" y="0"/>
                      <a:pt x="414" y="0"/>
                    </a:cubicBezTo>
                    <a:cubicBezTo>
                      <a:pt x="453" y="0"/>
                      <a:pt x="477" y="31"/>
                      <a:pt x="477" y="71"/>
                    </a:cubicBezTo>
                    <a:lnTo>
                      <a:pt x="477" y="71"/>
                    </a:lnTo>
                    <a:cubicBezTo>
                      <a:pt x="477" y="111"/>
                      <a:pt x="453" y="143"/>
                      <a:pt x="414" y="143"/>
                    </a:cubicBezTo>
                    <a:cubicBezTo>
                      <a:pt x="0" y="143"/>
                      <a:pt x="0" y="143"/>
                      <a:pt x="0" y="143"/>
                    </a:cubicBezTo>
                    <a:lnTo>
                      <a:pt x="0" y="0"/>
                    </a:lnTo>
                    <a:close/>
                  </a:path>
                </a:pathLst>
              </a:custGeom>
              <a:noFill/>
              <a:ln w="9525" cap="rnd" cmpd="sng">
                <a:solidFill>
                  <a:schemeClr val="dk1"/>
                </a:solidFill>
                <a:prstDash val="solid"/>
                <a:round/>
                <a:headEnd type="none" w="sm" len="sm"/>
                <a:tailEnd type="none" w="sm" len="sm"/>
              </a:ln>
            </p:spPr>
            <p:txBody>
              <a:bodyPr spcFirstLastPara="1" wrap="square" lIns="95750" tIns="700" rIns="95750" bIns="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3" name="Google Shape;263;p19"/>
              <p:cNvSpPr/>
              <p:nvPr/>
            </p:nvSpPr>
            <p:spPr>
              <a:xfrm>
                <a:off x="2355340" y="4710145"/>
                <a:ext cx="83480" cy="25201"/>
              </a:xfrm>
              <a:custGeom>
                <a:avLst/>
                <a:gdLst/>
                <a:ahLst/>
                <a:cxnLst/>
                <a:rect l="l" t="t" r="r" b="b"/>
                <a:pathLst>
                  <a:path w="477" h="144" extrusionOk="0">
                    <a:moveTo>
                      <a:pt x="0" y="0"/>
                    </a:moveTo>
                    <a:lnTo>
                      <a:pt x="0" y="0"/>
                    </a:lnTo>
                    <a:cubicBezTo>
                      <a:pt x="414" y="0"/>
                      <a:pt x="414" y="0"/>
                      <a:pt x="414" y="0"/>
                    </a:cubicBezTo>
                    <a:cubicBezTo>
                      <a:pt x="453" y="0"/>
                      <a:pt x="477" y="32"/>
                      <a:pt x="477" y="72"/>
                    </a:cubicBezTo>
                    <a:lnTo>
                      <a:pt x="477" y="72"/>
                    </a:lnTo>
                    <a:cubicBezTo>
                      <a:pt x="477" y="112"/>
                      <a:pt x="453" y="144"/>
                      <a:pt x="414" y="144"/>
                    </a:cubicBezTo>
                    <a:cubicBezTo>
                      <a:pt x="0" y="144"/>
                      <a:pt x="0" y="144"/>
                      <a:pt x="0" y="144"/>
                    </a:cubicBezTo>
                    <a:lnTo>
                      <a:pt x="0" y="0"/>
                    </a:lnTo>
                    <a:close/>
                  </a:path>
                </a:pathLst>
              </a:custGeom>
              <a:noFill/>
              <a:ln w="9525" cap="rnd" cmpd="sng">
                <a:solidFill>
                  <a:schemeClr val="dk1"/>
                </a:solidFill>
                <a:prstDash val="solid"/>
                <a:round/>
                <a:headEnd type="none" w="sm" len="sm"/>
                <a:tailEnd type="none" w="sm" len="sm"/>
              </a:ln>
            </p:spPr>
            <p:txBody>
              <a:bodyPr spcFirstLastPara="1" wrap="square" lIns="95750" tIns="1075" rIns="95750" bIns="1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64" name="Google Shape;264;p19"/>
            <p:cNvSpPr/>
            <p:nvPr/>
          </p:nvSpPr>
          <p:spPr>
            <a:xfrm>
              <a:off x="8600525" y="4461800"/>
              <a:ext cx="1176600" cy="284400"/>
            </a:xfrm>
            <a:prstGeom prst="roundRect">
              <a:avLst>
                <a:gd name="adj" fmla="val 50000"/>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grpSp>
          <p:nvGrpSpPr>
            <p:cNvPr id="265" name="Google Shape;265;p19"/>
            <p:cNvGrpSpPr/>
            <p:nvPr/>
          </p:nvGrpSpPr>
          <p:grpSpPr>
            <a:xfrm>
              <a:off x="285100" y="445225"/>
              <a:ext cx="856200" cy="856200"/>
              <a:chOff x="285100" y="445225"/>
              <a:chExt cx="856200" cy="856200"/>
            </a:xfrm>
          </p:grpSpPr>
          <p:sp>
            <p:nvSpPr>
              <p:cNvPr id="266" name="Google Shape;266;p19"/>
              <p:cNvSpPr/>
              <p:nvPr/>
            </p:nvSpPr>
            <p:spPr>
              <a:xfrm>
                <a:off x="506762" y="579382"/>
                <a:ext cx="412876" cy="587885"/>
              </a:xfrm>
              <a:custGeom>
                <a:avLst/>
                <a:gdLst/>
                <a:ahLst/>
                <a:cxnLst/>
                <a:rect l="l" t="t" r="r" b="b"/>
                <a:pathLst>
                  <a:path w="3831" h="5455" extrusionOk="0">
                    <a:moveTo>
                      <a:pt x="1959" y="30"/>
                    </a:moveTo>
                    <a:lnTo>
                      <a:pt x="1959" y="30"/>
                    </a:lnTo>
                    <a:cubicBezTo>
                      <a:pt x="13" y="3175"/>
                      <a:pt x="13" y="3175"/>
                      <a:pt x="13" y="3175"/>
                    </a:cubicBezTo>
                    <a:cubicBezTo>
                      <a:pt x="-19" y="3217"/>
                      <a:pt x="13" y="3269"/>
                      <a:pt x="65" y="3269"/>
                    </a:cubicBezTo>
                    <a:cubicBezTo>
                      <a:pt x="1606" y="3269"/>
                      <a:pt x="1606" y="3269"/>
                      <a:pt x="1606" y="3269"/>
                    </a:cubicBezTo>
                    <a:cubicBezTo>
                      <a:pt x="1638" y="3269"/>
                      <a:pt x="1669" y="3300"/>
                      <a:pt x="1669" y="3331"/>
                    </a:cubicBezTo>
                    <a:cubicBezTo>
                      <a:pt x="1669" y="5394"/>
                      <a:pt x="1669" y="5394"/>
                      <a:pt x="1669" y="5394"/>
                    </a:cubicBezTo>
                    <a:cubicBezTo>
                      <a:pt x="1669" y="5456"/>
                      <a:pt x="1742" y="5477"/>
                      <a:pt x="1773" y="5425"/>
                    </a:cubicBezTo>
                    <a:cubicBezTo>
                      <a:pt x="3824" y="2332"/>
                      <a:pt x="3824" y="2332"/>
                      <a:pt x="3824" y="2332"/>
                    </a:cubicBezTo>
                    <a:cubicBezTo>
                      <a:pt x="3845" y="2291"/>
                      <a:pt x="3814" y="2239"/>
                      <a:pt x="3772" y="2239"/>
                    </a:cubicBezTo>
                    <a:cubicBezTo>
                      <a:pt x="2126" y="2239"/>
                      <a:pt x="2126" y="2239"/>
                      <a:pt x="2126" y="2239"/>
                    </a:cubicBezTo>
                    <a:cubicBezTo>
                      <a:pt x="2095" y="2239"/>
                      <a:pt x="2074" y="2207"/>
                      <a:pt x="2074" y="2176"/>
                    </a:cubicBezTo>
                    <a:cubicBezTo>
                      <a:pt x="2064" y="61"/>
                      <a:pt x="2064" y="61"/>
                      <a:pt x="2064" y="61"/>
                    </a:cubicBezTo>
                    <a:cubicBezTo>
                      <a:pt x="2064" y="-1"/>
                      <a:pt x="1991" y="-22"/>
                      <a:pt x="1959" y="30"/>
                    </a:cubicBezTo>
                    <a:close/>
                  </a:path>
                </a:pathLst>
              </a:custGeom>
              <a:noFill/>
              <a:ln w="9525" cap="flat" cmpd="sng">
                <a:solidFill>
                  <a:schemeClr val="dk1"/>
                </a:solidFill>
                <a:prstDash val="solid"/>
                <a:miter lim="8000"/>
                <a:headEnd type="none" w="sm" len="sm"/>
                <a:tailEnd type="none" w="sm" len="sm"/>
              </a:ln>
            </p:spPr>
            <p:txBody>
              <a:bodyPr spcFirstLastPara="1" wrap="square" lIns="97550" tIns="52550" rIns="97550" bIns="525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7" name="Google Shape;267;p19"/>
              <p:cNvSpPr/>
              <p:nvPr/>
            </p:nvSpPr>
            <p:spPr>
              <a:xfrm>
                <a:off x="285100" y="445225"/>
                <a:ext cx="856200" cy="856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grpSp>
      </p:grpSp>
      <p:grpSp>
        <p:nvGrpSpPr>
          <p:cNvPr id="268" name="Google Shape;268;p19"/>
          <p:cNvGrpSpPr/>
          <p:nvPr/>
        </p:nvGrpSpPr>
        <p:grpSpPr>
          <a:xfrm>
            <a:off x="6775790" y="2934165"/>
            <a:ext cx="1523160" cy="819530"/>
            <a:chOff x="2852640" y="2125440"/>
            <a:chExt cx="1523160" cy="819530"/>
          </a:xfrm>
        </p:grpSpPr>
        <p:sp>
          <p:nvSpPr>
            <p:cNvPr id="269" name="Google Shape;269;p19"/>
            <p:cNvSpPr/>
            <p:nvPr/>
          </p:nvSpPr>
          <p:spPr>
            <a:xfrm>
              <a:off x="3161880" y="2647610"/>
              <a:ext cx="1189800" cy="297360"/>
            </a:xfrm>
            <a:custGeom>
              <a:avLst/>
              <a:gdLst/>
              <a:ahLst/>
              <a:cxnLst/>
              <a:rect l="l" t="t" r="r" b="b"/>
              <a:pathLst>
                <a:path w="3305" h="826" extrusionOk="0">
                  <a:moveTo>
                    <a:pt x="0" y="711"/>
                  </a:moveTo>
                  <a:lnTo>
                    <a:pt x="0" y="711"/>
                  </a:lnTo>
                  <a:cubicBezTo>
                    <a:pt x="0" y="116"/>
                    <a:pt x="0" y="116"/>
                    <a:pt x="0" y="116"/>
                  </a:cubicBezTo>
                  <a:cubicBezTo>
                    <a:pt x="0" y="49"/>
                    <a:pt x="67" y="0"/>
                    <a:pt x="132" y="0"/>
                  </a:cubicBezTo>
                  <a:cubicBezTo>
                    <a:pt x="3173" y="0"/>
                    <a:pt x="3173" y="0"/>
                    <a:pt x="3173" y="0"/>
                  </a:cubicBezTo>
                  <a:cubicBezTo>
                    <a:pt x="3256" y="0"/>
                    <a:pt x="3305" y="49"/>
                    <a:pt x="3305" y="116"/>
                  </a:cubicBezTo>
                  <a:cubicBezTo>
                    <a:pt x="3305" y="711"/>
                    <a:pt x="3305" y="711"/>
                    <a:pt x="3305" y="711"/>
                  </a:cubicBezTo>
                  <a:cubicBezTo>
                    <a:pt x="3305" y="776"/>
                    <a:pt x="3256" y="826"/>
                    <a:pt x="3173" y="826"/>
                  </a:cubicBezTo>
                  <a:cubicBezTo>
                    <a:pt x="132" y="826"/>
                    <a:pt x="132" y="826"/>
                    <a:pt x="132" y="826"/>
                  </a:cubicBezTo>
                  <a:cubicBezTo>
                    <a:pt x="67" y="826"/>
                    <a:pt x="0" y="776"/>
                    <a:pt x="0" y="711"/>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0" name="Google Shape;270;p19"/>
            <p:cNvSpPr/>
            <p:nvPr/>
          </p:nvSpPr>
          <p:spPr>
            <a:xfrm>
              <a:off x="3453480" y="2647610"/>
              <a:ext cx="898200" cy="297360"/>
            </a:xfrm>
            <a:custGeom>
              <a:avLst/>
              <a:gdLst/>
              <a:ahLst/>
              <a:cxnLst/>
              <a:rect l="l" t="t" r="r" b="b"/>
              <a:pathLst>
                <a:path w="2495" h="826" extrusionOk="0">
                  <a:moveTo>
                    <a:pt x="0" y="826"/>
                  </a:moveTo>
                  <a:lnTo>
                    <a:pt x="0" y="826"/>
                  </a:lnTo>
                  <a:cubicBezTo>
                    <a:pt x="0" y="0"/>
                    <a:pt x="0" y="0"/>
                    <a:pt x="0" y="0"/>
                  </a:cubicBezTo>
                  <a:cubicBezTo>
                    <a:pt x="2363" y="0"/>
                    <a:pt x="2363" y="0"/>
                    <a:pt x="2363" y="0"/>
                  </a:cubicBezTo>
                  <a:cubicBezTo>
                    <a:pt x="2446" y="0"/>
                    <a:pt x="2495" y="49"/>
                    <a:pt x="2495" y="116"/>
                  </a:cubicBezTo>
                  <a:cubicBezTo>
                    <a:pt x="2495" y="711"/>
                    <a:pt x="2495" y="711"/>
                    <a:pt x="2495" y="711"/>
                  </a:cubicBezTo>
                  <a:cubicBezTo>
                    <a:pt x="2495" y="776"/>
                    <a:pt x="2446" y="826"/>
                    <a:pt x="2363" y="826"/>
                  </a:cubicBezTo>
                  <a:lnTo>
                    <a:pt x="0" y="826"/>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1" name="Google Shape;271;p19"/>
            <p:cNvSpPr/>
            <p:nvPr/>
          </p:nvSpPr>
          <p:spPr>
            <a:xfrm>
              <a:off x="3132360" y="2707010"/>
              <a:ext cx="29520" cy="178560"/>
            </a:xfrm>
            <a:custGeom>
              <a:avLst/>
              <a:gdLst/>
              <a:ahLst/>
              <a:cxnLst/>
              <a:rect l="l" t="t" r="r" b="b"/>
              <a:pathLst>
                <a:path w="82" h="496" extrusionOk="0">
                  <a:moveTo>
                    <a:pt x="0" y="49"/>
                  </a:moveTo>
                  <a:lnTo>
                    <a:pt x="0" y="49"/>
                  </a:lnTo>
                  <a:cubicBezTo>
                    <a:pt x="0" y="16"/>
                    <a:pt x="16" y="0"/>
                    <a:pt x="49" y="0"/>
                  </a:cubicBezTo>
                  <a:lnTo>
                    <a:pt x="49" y="0"/>
                  </a:lnTo>
                  <a:cubicBezTo>
                    <a:pt x="67" y="0"/>
                    <a:pt x="82" y="16"/>
                    <a:pt x="82" y="49"/>
                  </a:cubicBezTo>
                  <a:cubicBezTo>
                    <a:pt x="82" y="446"/>
                    <a:pt x="82" y="446"/>
                    <a:pt x="82" y="446"/>
                  </a:cubicBezTo>
                  <a:cubicBezTo>
                    <a:pt x="82" y="479"/>
                    <a:pt x="67" y="496"/>
                    <a:pt x="49" y="496"/>
                  </a:cubicBezTo>
                  <a:lnTo>
                    <a:pt x="49" y="496"/>
                  </a:lnTo>
                  <a:cubicBezTo>
                    <a:pt x="16" y="496"/>
                    <a:pt x="0" y="479"/>
                    <a:pt x="0" y="446"/>
                  </a:cubicBezTo>
                  <a:lnTo>
                    <a:pt x="0" y="49"/>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2" name="Google Shape;272;p19"/>
            <p:cNvSpPr/>
            <p:nvPr/>
          </p:nvSpPr>
          <p:spPr>
            <a:xfrm>
              <a:off x="4107960" y="2784050"/>
              <a:ext cx="100800" cy="24120"/>
            </a:xfrm>
            <a:custGeom>
              <a:avLst/>
              <a:gdLst/>
              <a:ahLst/>
              <a:cxnLst/>
              <a:rect l="l" t="t" r="r" b="b"/>
              <a:pathLst>
                <a:path w="280" h="67" extrusionOk="0">
                  <a:moveTo>
                    <a:pt x="280" y="0"/>
                  </a:moveTo>
                  <a:lnTo>
                    <a:pt x="280" y="67"/>
                  </a:lnTo>
                  <a:lnTo>
                    <a:pt x="0" y="67"/>
                  </a:lnTo>
                  <a:lnTo>
                    <a:pt x="0" y="0"/>
                  </a:lnTo>
                  <a:lnTo>
                    <a:pt x="280" y="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3" name="Google Shape;273;p19"/>
            <p:cNvSpPr/>
            <p:nvPr/>
          </p:nvSpPr>
          <p:spPr>
            <a:xfrm>
              <a:off x="3221280" y="2743010"/>
              <a:ext cx="101160" cy="106560"/>
            </a:xfrm>
            <a:custGeom>
              <a:avLst/>
              <a:gdLst/>
              <a:ahLst/>
              <a:cxnLst/>
              <a:rect l="l" t="t" r="r" b="b"/>
              <a:pathLst>
                <a:path w="281" h="296" extrusionOk="0">
                  <a:moveTo>
                    <a:pt x="165" y="114"/>
                  </a:moveTo>
                  <a:lnTo>
                    <a:pt x="281" y="114"/>
                  </a:lnTo>
                  <a:lnTo>
                    <a:pt x="281" y="181"/>
                  </a:lnTo>
                  <a:lnTo>
                    <a:pt x="165" y="181"/>
                  </a:lnTo>
                  <a:lnTo>
                    <a:pt x="165" y="296"/>
                  </a:lnTo>
                  <a:lnTo>
                    <a:pt x="116" y="296"/>
                  </a:lnTo>
                  <a:lnTo>
                    <a:pt x="116" y="181"/>
                  </a:lnTo>
                  <a:lnTo>
                    <a:pt x="0" y="181"/>
                  </a:lnTo>
                  <a:lnTo>
                    <a:pt x="0" y="114"/>
                  </a:lnTo>
                  <a:lnTo>
                    <a:pt x="116" y="114"/>
                  </a:lnTo>
                  <a:lnTo>
                    <a:pt x="116" y="0"/>
                  </a:lnTo>
                  <a:lnTo>
                    <a:pt x="165" y="0"/>
                  </a:lnTo>
                  <a:lnTo>
                    <a:pt x="165" y="114"/>
                  </a:lnTo>
                  <a:close/>
                </a:path>
              </a:pathLst>
            </a:custGeom>
            <a:solidFill>
              <a:srgbClr val="EBF0F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4" name="Google Shape;274;p19"/>
            <p:cNvSpPr/>
            <p:nvPr/>
          </p:nvSpPr>
          <p:spPr>
            <a:xfrm>
              <a:off x="2852640" y="2125440"/>
              <a:ext cx="1475640" cy="457560"/>
            </a:xfrm>
            <a:custGeom>
              <a:avLst/>
              <a:gdLst/>
              <a:ahLst/>
              <a:cxnLst/>
              <a:rect l="l" t="t" r="r" b="b"/>
              <a:pathLst>
                <a:path w="4099" h="1271" extrusionOk="0">
                  <a:moveTo>
                    <a:pt x="4099" y="198"/>
                  </a:moveTo>
                  <a:lnTo>
                    <a:pt x="4099" y="198"/>
                  </a:lnTo>
                  <a:cubicBezTo>
                    <a:pt x="4099" y="1073"/>
                    <a:pt x="4099" y="1073"/>
                    <a:pt x="4099" y="1073"/>
                  </a:cubicBezTo>
                  <a:cubicBezTo>
                    <a:pt x="4099" y="1189"/>
                    <a:pt x="4017" y="1271"/>
                    <a:pt x="3901" y="1271"/>
                  </a:cubicBezTo>
                  <a:cubicBezTo>
                    <a:pt x="198" y="1271"/>
                    <a:pt x="198" y="1271"/>
                    <a:pt x="198" y="1271"/>
                  </a:cubicBezTo>
                  <a:cubicBezTo>
                    <a:pt x="82" y="1271"/>
                    <a:pt x="0" y="1189"/>
                    <a:pt x="0" y="1073"/>
                  </a:cubicBezTo>
                  <a:cubicBezTo>
                    <a:pt x="0" y="198"/>
                    <a:pt x="0" y="198"/>
                    <a:pt x="0" y="198"/>
                  </a:cubicBezTo>
                  <a:cubicBezTo>
                    <a:pt x="0" y="82"/>
                    <a:pt x="82" y="0"/>
                    <a:pt x="198" y="0"/>
                  </a:cubicBezTo>
                  <a:cubicBezTo>
                    <a:pt x="3901" y="0"/>
                    <a:pt x="3901" y="0"/>
                    <a:pt x="3901" y="0"/>
                  </a:cubicBezTo>
                  <a:cubicBezTo>
                    <a:pt x="4017" y="0"/>
                    <a:pt x="4099" y="82"/>
                    <a:pt x="4099" y="198"/>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5" name="Google Shape;275;p19"/>
            <p:cNvSpPr/>
            <p:nvPr/>
          </p:nvSpPr>
          <p:spPr>
            <a:xfrm>
              <a:off x="2852640" y="2125440"/>
              <a:ext cx="1035360" cy="457560"/>
            </a:xfrm>
            <a:custGeom>
              <a:avLst/>
              <a:gdLst/>
              <a:ahLst/>
              <a:cxnLst/>
              <a:rect l="l" t="t" r="r" b="b"/>
              <a:pathLst>
                <a:path w="2876" h="1271" extrusionOk="0">
                  <a:moveTo>
                    <a:pt x="2876" y="0"/>
                  </a:moveTo>
                  <a:lnTo>
                    <a:pt x="2876" y="0"/>
                  </a:lnTo>
                  <a:cubicBezTo>
                    <a:pt x="2876" y="1271"/>
                    <a:pt x="2876" y="1271"/>
                    <a:pt x="2876" y="1271"/>
                  </a:cubicBezTo>
                  <a:cubicBezTo>
                    <a:pt x="198" y="1271"/>
                    <a:pt x="198" y="1271"/>
                    <a:pt x="198" y="1271"/>
                  </a:cubicBezTo>
                  <a:cubicBezTo>
                    <a:pt x="82" y="1271"/>
                    <a:pt x="0" y="1189"/>
                    <a:pt x="0" y="1073"/>
                  </a:cubicBezTo>
                  <a:cubicBezTo>
                    <a:pt x="0" y="198"/>
                    <a:pt x="0" y="198"/>
                    <a:pt x="0" y="198"/>
                  </a:cubicBezTo>
                  <a:cubicBezTo>
                    <a:pt x="0" y="82"/>
                    <a:pt x="82" y="0"/>
                    <a:pt x="198" y="0"/>
                  </a:cubicBezTo>
                  <a:lnTo>
                    <a:pt x="2876"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6" name="Google Shape;276;p19"/>
            <p:cNvSpPr/>
            <p:nvPr/>
          </p:nvSpPr>
          <p:spPr>
            <a:xfrm>
              <a:off x="4328280" y="2220840"/>
              <a:ext cx="47520" cy="267840"/>
            </a:xfrm>
            <a:custGeom>
              <a:avLst/>
              <a:gdLst/>
              <a:ahLst/>
              <a:cxnLst/>
              <a:rect l="l" t="t" r="r" b="b"/>
              <a:pathLst>
                <a:path w="132" h="744" extrusionOk="0">
                  <a:moveTo>
                    <a:pt x="132" y="677"/>
                  </a:moveTo>
                  <a:lnTo>
                    <a:pt x="132" y="677"/>
                  </a:lnTo>
                  <a:cubicBezTo>
                    <a:pt x="132" y="711"/>
                    <a:pt x="98" y="744"/>
                    <a:pt x="65" y="744"/>
                  </a:cubicBezTo>
                  <a:lnTo>
                    <a:pt x="65" y="744"/>
                  </a:lnTo>
                  <a:cubicBezTo>
                    <a:pt x="33" y="744"/>
                    <a:pt x="0" y="711"/>
                    <a:pt x="0" y="677"/>
                  </a:cubicBezTo>
                  <a:cubicBezTo>
                    <a:pt x="0" y="66"/>
                    <a:pt x="0" y="66"/>
                    <a:pt x="0" y="66"/>
                  </a:cubicBezTo>
                  <a:cubicBezTo>
                    <a:pt x="0" y="33"/>
                    <a:pt x="33" y="0"/>
                    <a:pt x="65" y="0"/>
                  </a:cubicBezTo>
                  <a:lnTo>
                    <a:pt x="65" y="0"/>
                  </a:lnTo>
                  <a:cubicBezTo>
                    <a:pt x="98" y="0"/>
                    <a:pt x="132" y="33"/>
                    <a:pt x="132" y="66"/>
                  </a:cubicBezTo>
                  <a:lnTo>
                    <a:pt x="132" y="677"/>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7" name="Google Shape;277;p19"/>
            <p:cNvSpPr/>
            <p:nvPr/>
          </p:nvSpPr>
          <p:spPr>
            <a:xfrm>
              <a:off x="2942280" y="2333880"/>
              <a:ext cx="154080" cy="41760"/>
            </a:xfrm>
            <a:custGeom>
              <a:avLst/>
              <a:gdLst/>
              <a:ahLst/>
              <a:cxnLst/>
              <a:rect l="l" t="t" r="r" b="b"/>
              <a:pathLst>
                <a:path w="428" h="116" extrusionOk="0">
                  <a:moveTo>
                    <a:pt x="0" y="116"/>
                  </a:moveTo>
                  <a:lnTo>
                    <a:pt x="0" y="0"/>
                  </a:lnTo>
                  <a:lnTo>
                    <a:pt x="428" y="0"/>
                  </a:lnTo>
                  <a:lnTo>
                    <a:pt x="428" y="116"/>
                  </a:lnTo>
                  <a:lnTo>
                    <a:pt x="0" y="116"/>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8" name="Google Shape;278;p19"/>
            <p:cNvSpPr/>
            <p:nvPr/>
          </p:nvSpPr>
          <p:spPr>
            <a:xfrm>
              <a:off x="4084560" y="2274480"/>
              <a:ext cx="154080" cy="160560"/>
            </a:xfrm>
            <a:custGeom>
              <a:avLst/>
              <a:gdLst/>
              <a:ahLst/>
              <a:cxnLst/>
              <a:rect l="l" t="t" r="r" b="b"/>
              <a:pathLst>
                <a:path w="428" h="446" extrusionOk="0">
                  <a:moveTo>
                    <a:pt x="180" y="263"/>
                  </a:moveTo>
                  <a:lnTo>
                    <a:pt x="0" y="263"/>
                  </a:lnTo>
                  <a:lnTo>
                    <a:pt x="0" y="181"/>
                  </a:lnTo>
                  <a:lnTo>
                    <a:pt x="180" y="181"/>
                  </a:lnTo>
                  <a:lnTo>
                    <a:pt x="180" y="0"/>
                  </a:lnTo>
                  <a:lnTo>
                    <a:pt x="263" y="0"/>
                  </a:lnTo>
                  <a:lnTo>
                    <a:pt x="263" y="181"/>
                  </a:lnTo>
                  <a:lnTo>
                    <a:pt x="428" y="181"/>
                  </a:lnTo>
                  <a:lnTo>
                    <a:pt x="428" y="263"/>
                  </a:lnTo>
                  <a:lnTo>
                    <a:pt x="263" y="263"/>
                  </a:lnTo>
                  <a:lnTo>
                    <a:pt x="263" y="446"/>
                  </a:lnTo>
                  <a:lnTo>
                    <a:pt x="180" y="446"/>
                  </a:lnTo>
                  <a:lnTo>
                    <a:pt x="180" y="263"/>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79" name="Google Shape;279;p19"/>
          <p:cNvGrpSpPr/>
          <p:nvPr/>
        </p:nvGrpSpPr>
        <p:grpSpPr>
          <a:xfrm>
            <a:off x="6886498" y="1389795"/>
            <a:ext cx="1301760" cy="1449720"/>
            <a:chOff x="365760" y="1923120"/>
            <a:chExt cx="1301760" cy="1449720"/>
          </a:xfrm>
        </p:grpSpPr>
        <p:sp>
          <p:nvSpPr>
            <p:cNvPr id="280" name="Google Shape;280;p19"/>
            <p:cNvSpPr/>
            <p:nvPr/>
          </p:nvSpPr>
          <p:spPr>
            <a:xfrm>
              <a:off x="365760" y="1923120"/>
              <a:ext cx="696240" cy="1249200"/>
            </a:xfrm>
            <a:custGeom>
              <a:avLst/>
              <a:gdLst/>
              <a:ahLst/>
              <a:cxnLst/>
              <a:rect l="l" t="t" r="r" b="b"/>
              <a:pathLst>
                <a:path w="1934" h="3470" extrusionOk="0">
                  <a:moveTo>
                    <a:pt x="1785" y="183"/>
                  </a:moveTo>
                  <a:lnTo>
                    <a:pt x="1785" y="183"/>
                  </a:lnTo>
                  <a:lnTo>
                    <a:pt x="1785" y="183"/>
                  </a:lnTo>
                  <a:cubicBezTo>
                    <a:pt x="1702" y="183"/>
                    <a:pt x="1636" y="248"/>
                    <a:pt x="1636" y="330"/>
                  </a:cubicBezTo>
                  <a:cubicBezTo>
                    <a:pt x="1636" y="1404"/>
                    <a:pt x="1636" y="1404"/>
                    <a:pt x="1636" y="1404"/>
                  </a:cubicBezTo>
                  <a:cubicBezTo>
                    <a:pt x="1636" y="1422"/>
                    <a:pt x="1604" y="1455"/>
                    <a:pt x="1586" y="1455"/>
                  </a:cubicBezTo>
                  <a:cubicBezTo>
                    <a:pt x="1553" y="1455"/>
                    <a:pt x="1521" y="1422"/>
                    <a:pt x="1521" y="1404"/>
                  </a:cubicBezTo>
                  <a:cubicBezTo>
                    <a:pt x="1521" y="149"/>
                    <a:pt x="1521" y="149"/>
                    <a:pt x="1521" y="149"/>
                  </a:cubicBezTo>
                  <a:cubicBezTo>
                    <a:pt x="1521" y="67"/>
                    <a:pt x="1471" y="0"/>
                    <a:pt x="1388" y="0"/>
                  </a:cubicBezTo>
                  <a:cubicBezTo>
                    <a:pt x="1372" y="0"/>
                    <a:pt x="1372" y="0"/>
                    <a:pt x="1372" y="0"/>
                  </a:cubicBezTo>
                  <a:cubicBezTo>
                    <a:pt x="1290" y="0"/>
                    <a:pt x="1223" y="67"/>
                    <a:pt x="1223" y="149"/>
                  </a:cubicBezTo>
                  <a:cubicBezTo>
                    <a:pt x="1223" y="1404"/>
                    <a:pt x="1223" y="1404"/>
                    <a:pt x="1223" y="1404"/>
                  </a:cubicBezTo>
                  <a:cubicBezTo>
                    <a:pt x="1223" y="1422"/>
                    <a:pt x="1207" y="1455"/>
                    <a:pt x="1174" y="1455"/>
                  </a:cubicBezTo>
                  <a:cubicBezTo>
                    <a:pt x="1141" y="1455"/>
                    <a:pt x="1125" y="1422"/>
                    <a:pt x="1125" y="1404"/>
                  </a:cubicBezTo>
                  <a:cubicBezTo>
                    <a:pt x="1125" y="149"/>
                    <a:pt x="1125" y="149"/>
                    <a:pt x="1125" y="149"/>
                  </a:cubicBezTo>
                  <a:cubicBezTo>
                    <a:pt x="1125" y="67"/>
                    <a:pt x="1058" y="0"/>
                    <a:pt x="976" y="0"/>
                  </a:cubicBezTo>
                  <a:cubicBezTo>
                    <a:pt x="958" y="0"/>
                    <a:pt x="958" y="0"/>
                    <a:pt x="958" y="0"/>
                  </a:cubicBezTo>
                  <a:cubicBezTo>
                    <a:pt x="876" y="0"/>
                    <a:pt x="811" y="67"/>
                    <a:pt x="811" y="149"/>
                  </a:cubicBezTo>
                  <a:cubicBezTo>
                    <a:pt x="811" y="1404"/>
                    <a:pt x="811" y="1404"/>
                    <a:pt x="811" y="1404"/>
                  </a:cubicBezTo>
                  <a:cubicBezTo>
                    <a:pt x="811" y="1422"/>
                    <a:pt x="793" y="1455"/>
                    <a:pt x="760" y="1455"/>
                  </a:cubicBezTo>
                  <a:cubicBezTo>
                    <a:pt x="728" y="1455"/>
                    <a:pt x="711" y="1422"/>
                    <a:pt x="711" y="1404"/>
                  </a:cubicBezTo>
                  <a:cubicBezTo>
                    <a:pt x="711" y="299"/>
                    <a:pt x="711" y="299"/>
                    <a:pt x="711" y="299"/>
                  </a:cubicBezTo>
                  <a:cubicBezTo>
                    <a:pt x="711" y="215"/>
                    <a:pt x="644" y="149"/>
                    <a:pt x="561" y="149"/>
                  </a:cubicBezTo>
                  <a:cubicBezTo>
                    <a:pt x="546" y="149"/>
                    <a:pt x="546" y="149"/>
                    <a:pt x="546" y="149"/>
                  </a:cubicBezTo>
                  <a:cubicBezTo>
                    <a:pt x="463" y="149"/>
                    <a:pt x="396" y="215"/>
                    <a:pt x="396" y="299"/>
                  </a:cubicBezTo>
                  <a:cubicBezTo>
                    <a:pt x="396" y="1851"/>
                    <a:pt x="396" y="1851"/>
                    <a:pt x="396" y="1851"/>
                  </a:cubicBezTo>
                  <a:cubicBezTo>
                    <a:pt x="331" y="1686"/>
                    <a:pt x="331" y="1686"/>
                    <a:pt x="331" y="1686"/>
                  </a:cubicBezTo>
                  <a:lnTo>
                    <a:pt x="314" y="1668"/>
                  </a:lnTo>
                  <a:cubicBezTo>
                    <a:pt x="314" y="1273"/>
                    <a:pt x="314" y="1273"/>
                    <a:pt x="314" y="1273"/>
                  </a:cubicBezTo>
                  <a:cubicBezTo>
                    <a:pt x="314" y="1190"/>
                    <a:pt x="247" y="1123"/>
                    <a:pt x="165" y="1123"/>
                  </a:cubicBezTo>
                  <a:cubicBezTo>
                    <a:pt x="66" y="1123"/>
                    <a:pt x="0" y="1190"/>
                    <a:pt x="0" y="1273"/>
                  </a:cubicBezTo>
                  <a:cubicBezTo>
                    <a:pt x="0" y="1717"/>
                    <a:pt x="0" y="1717"/>
                    <a:pt x="0" y="1717"/>
                  </a:cubicBezTo>
                  <a:lnTo>
                    <a:pt x="0" y="1735"/>
                  </a:lnTo>
                  <a:cubicBezTo>
                    <a:pt x="0" y="1768"/>
                    <a:pt x="0" y="1800"/>
                    <a:pt x="17" y="1833"/>
                  </a:cubicBezTo>
                  <a:cubicBezTo>
                    <a:pt x="17" y="1833"/>
                    <a:pt x="496" y="2891"/>
                    <a:pt x="496" y="2907"/>
                  </a:cubicBezTo>
                  <a:lnTo>
                    <a:pt x="496" y="2907"/>
                  </a:lnTo>
                  <a:cubicBezTo>
                    <a:pt x="496" y="3321"/>
                    <a:pt x="496" y="3321"/>
                    <a:pt x="496" y="3321"/>
                  </a:cubicBezTo>
                  <a:cubicBezTo>
                    <a:pt x="496" y="3404"/>
                    <a:pt x="561" y="3470"/>
                    <a:pt x="644" y="3470"/>
                  </a:cubicBezTo>
                  <a:cubicBezTo>
                    <a:pt x="1702" y="3470"/>
                    <a:pt x="1702" y="3470"/>
                    <a:pt x="1702" y="3470"/>
                  </a:cubicBezTo>
                  <a:cubicBezTo>
                    <a:pt x="1785" y="3470"/>
                    <a:pt x="1851" y="3404"/>
                    <a:pt x="1851" y="3321"/>
                  </a:cubicBezTo>
                  <a:cubicBezTo>
                    <a:pt x="1851" y="2875"/>
                    <a:pt x="1851" y="2875"/>
                    <a:pt x="1851" y="2875"/>
                  </a:cubicBezTo>
                  <a:cubicBezTo>
                    <a:pt x="1900" y="2791"/>
                    <a:pt x="1934" y="2610"/>
                    <a:pt x="1934" y="2544"/>
                  </a:cubicBezTo>
                  <a:cubicBezTo>
                    <a:pt x="1934" y="330"/>
                    <a:pt x="1934" y="330"/>
                    <a:pt x="1934" y="330"/>
                  </a:cubicBezTo>
                  <a:cubicBezTo>
                    <a:pt x="1934" y="248"/>
                    <a:pt x="1867" y="183"/>
                    <a:pt x="1785" y="183"/>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1" name="Google Shape;281;p19"/>
            <p:cNvSpPr/>
            <p:nvPr/>
          </p:nvSpPr>
          <p:spPr>
            <a:xfrm>
              <a:off x="730080" y="2115000"/>
              <a:ext cx="937440" cy="1257840"/>
            </a:xfrm>
            <a:custGeom>
              <a:avLst/>
              <a:gdLst/>
              <a:ahLst/>
              <a:cxnLst/>
              <a:rect l="l" t="t" r="r" b="b"/>
              <a:pathLst>
                <a:path w="2604" h="3494" extrusionOk="0">
                  <a:moveTo>
                    <a:pt x="1385" y="13"/>
                  </a:moveTo>
                  <a:lnTo>
                    <a:pt x="1385" y="13"/>
                  </a:lnTo>
                  <a:cubicBezTo>
                    <a:pt x="1401" y="13"/>
                    <a:pt x="1401" y="13"/>
                    <a:pt x="1401" y="13"/>
                  </a:cubicBezTo>
                  <a:cubicBezTo>
                    <a:pt x="1468" y="46"/>
                    <a:pt x="1501" y="145"/>
                    <a:pt x="1468" y="211"/>
                  </a:cubicBezTo>
                  <a:cubicBezTo>
                    <a:pt x="1020" y="1184"/>
                    <a:pt x="1020" y="1184"/>
                    <a:pt x="1020" y="1184"/>
                  </a:cubicBezTo>
                  <a:cubicBezTo>
                    <a:pt x="1004" y="1202"/>
                    <a:pt x="1004" y="1235"/>
                    <a:pt x="1038" y="1251"/>
                  </a:cubicBezTo>
                  <a:cubicBezTo>
                    <a:pt x="1071" y="1267"/>
                    <a:pt x="1104" y="1251"/>
                    <a:pt x="1104" y="1218"/>
                  </a:cubicBezTo>
                  <a:cubicBezTo>
                    <a:pt x="1633" y="96"/>
                    <a:pt x="1633" y="96"/>
                    <a:pt x="1633" y="96"/>
                  </a:cubicBezTo>
                  <a:cubicBezTo>
                    <a:pt x="1666" y="29"/>
                    <a:pt x="1748" y="-4"/>
                    <a:pt x="1831" y="29"/>
                  </a:cubicBezTo>
                  <a:lnTo>
                    <a:pt x="1831" y="29"/>
                  </a:lnTo>
                  <a:cubicBezTo>
                    <a:pt x="1913" y="62"/>
                    <a:pt x="1947" y="145"/>
                    <a:pt x="1913" y="227"/>
                  </a:cubicBezTo>
                  <a:cubicBezTo>
                    <a:pt x="1385" y="1351"/>
                    <a:pt x="1385" y="1351"/>
                    <a:pt x="1385" y="1351"/>
                  </a:cubicBezTo>
                  <a:cubicBezTo>
                    <a:pt x="1368" y="1383"/>
                    <a:pt x="1385" y="1416"/>
                    <a:pt x="1417" y="1416"/>
                  </a:cubicBezTo>
                  <a:cubicBezTo>
                    <a:pt x="1434" y="1433"/>
                    <a:pt x="1468" y="1433"/>
                    <a:pt x="1483" y="1400"/>
                  </a:cubicBezTo>
                  <a:cubicBezTo>
                    <a:pt x="2012" y="276"/>
                    <a:pt x="2012" y="276"/>
                    <a:pt x="2012" y="276"/>
                  </a:cubicBezTo>
                  <a:cubicBezTo>
                    <a:pt x="2045" y="194"/>
                    <a:pt x="2128" y="162"/>
                    <a:pt x="2194" y="194"/>
                  </a:cubicBezTo>
                  <a:cubicBezTo>
                    <a:pt x="2210" y="211"/>
                    <a:pt x="2210" y="211"/>
                    <a:pt x="2210" y="211"/>
                  </a:cubicBezTo>
                  <a:cubicBezTo>
                    <a:pt x="2277" y="245"/>
                    <a:pt x="2310" y="327"/>
                    <a:pt x="2277" y="392"/>
                  </a:cubicBezTo>
                  <a:cubicBezTo>
                    <a:pt x="1748" y="1532"/>
                    <a:pt x="1748" y="1532"/>
                    <a:pt x="1748" y="1532"/>
                  </a:cubicBezTo>
                  <a:cubicBezTo>
                    <a:pt x="1748" y="1549"/>
                    <a:pt x="1748" y="1581"/>
                    <a:pt x="1782" y="1598"/>
                  </a:cubicBezTo>
                  <a:cubicBezTo>
                    <a:pt x="1813" y="1614"/>
                    <a:pt x="1847" y="1598"/>
                    <a:pt x="1847" y="1565"/>
                  </a:cubicBezTo>
                  <a:cubicBezTo>
                    <a:pt x="2310" y="575"/>
                    <a:pt x="2310" y="575"/>
                    <a:pt x="2310" y="575"/>
                  </a:cubicBezTo>
                  <a:cubicBezTo>
                    <a:pt x="2343" y="508"/>
                    <a:pt x="2442" y="475"/>
                    <a:pt x="2508" y="508"/>
                  </a:cubicBezTo>
                  <a:cubicBezTo>
                    <a:pt x="2524" y="508"/>
                    <a:pt x="2524" y="508"/>
                    <a:pt x="2524" y="508"/>
                  </a:cubicBezTo>
                  <a:cubicBezTo>
                    <a:pt x="2591" y="541"/>
                    <a:pt x="2624" y="624"/>
                    <a:pt x="2591" y="706"/>
                  </a:cubicBezTo>
                  <a:cubicBezTo>
                    <a:pt x="1929" y="2111"/>
                    <a:pt x="1929" y="2111"/>
                    <a:pt x="1929" y="2111"/>
                  </a:cubicBezTo>
                  <a:cubicBezTo>
                    <a:pt x="2063" y="1995"/>
                    <a:pt x="2063" y="1995"/>
                    <a:pt x="2063" y="1995"/>
                  </a:cubicBezTo>
                  <a:cubicBezTo>
                    <a:pt x="2078" y="1995"/>
                    <a:pt x="2078" y="1978"/>
                    <a:pt x="2096" y="1978"/>
                  </a:cubicBezTo>
                  <a:cubicBezTo>
                    <a:pt x="2261" y="1632"/>
                    <a:pt x="2261" y="1632"/>
                    <a:pt x="2261" y="1632"/>
                  </a:cubicBezTo>
                  <a:cubicBezTo>
                    <a:pt x="2294" y="1549"/>
                    <a:pt x="2393" y="1516"/>
                    <a:pt x="2475" y="1549"/>
                  </a:cubicBezTo>
                  <a:cubicBezTo>
                    <a:pt x="2542" y="1581"/>
                    <a:pt x="2575" y="1681"/>
                    <a:pt x="2542" y="1763"/>
                  </a:cubicBezTo>
                  <a:cubicBezTo>
                    <a:pt x="2359" y="2160"/>
                    <a:pt x="2359" y="2160"/>
                    <a:pt x="2359" y="2160"/>
                  </a:cubicBezTo>
                  <a:cubicBezTo>
                    <a:pt x="2359" y="2160"/>
                    <a:pt x="2359" y="2176"/>
                    <a:pt x="2343" y="2176"/>
                  </a:cubicBezTo>
                  <a:cubicBezTo>
                    <a:pt x="2343" y="2209"/>
                    <a:pt x="2326" y="2242"/>
                    <a:pt x="2294" y="2258"/>
                  </a:cubicBezTo>
                  <a:cubicBezTo>
                    <a:pt x="2294" y="2258"/>
                    <a:pt x="1417" y="3020"/>
                    <a:pt x="1401" y="3036"/>
                  </a:cubicBezTo>
                  <a:lnTo>
                    <a:pt x="1401" y="3036"/>
                  </a:lnTo>
                  <a:cubicBezTo>
                    <a:pt x="1236" y="3399"/>
                    <a:pt x="1236" y="3399"/>
                    <a:pt x="1236" y="3399"/>
                  </a:cubicBezTo>
                  <a:cubicBezTo>
                    <a:pt x="1203" y="3481"/>
                    <a:pt x="1104" y="3515"/>
                    <a:pt x="1038" y="3481"/>
                  </a:cubicBezTo>
                  <a:cubicBezTo>
                    <a:pt x="79" y="3036"/>
                    <a:pt x="79" y="3036"/>
                    <a:pt x="79" y="3036"/>
                  </a:cubicBezTo>
                  <a:cubicBezTo>
                    <a:pt x="13" y="3002"/>
                    <a:pt x="-21" y="2904"/>
                    <a:pt x="13" y="2837"/>
                  </a:cubicBezTo>
                  <a:cubicBezTo>
                    <a:pt x="195" y="2441"/>
                    <a:pt x="195" y="2441"/>
                    <a:pt x="195" y="2441"/>
                  </a:cubicBezTo>
                  <a:cubicBezTo>
                    <a:pt x="178" y="2342"/>
                    <a:pt x="227" y="2160"/>
                    <a:pt x="244" y="2093"/>
                  </a:cubicBezTo>
                  <a:cubicBezTo>
                    <a:pt x="1187" y="78"/>
                    <a:pt x="1187" y="78"/>
                    <a:pt x="1187" y="78"/>
                  </a:cubicBezTo>
                  <a:cubicBezTo>
                    <a:pt x="1218" y="13"/>
                    <a:pt x="1303" y="-20"/>
                    <a:pt x="1385" y="13"/>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1pPr>
            <a:lvl2pPr lvl="1" rtl="0">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2pPr>
            <a:lvl3pPr lvl="2" rtl="0">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3pPr>
            <a:lvl4pPr lvl="3" rtl="0">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4pPr>
            <a:lvl5pPr lvl="4" rtl="0">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5pPr>
            <a:lvl6pPr lvl="5" rtl="0">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6pPr>
            <a:lvl7pPr lvl="6" rtl="0">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7pPr>
            <a:lvl8pPr lvl="7" rtl="0">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8pPr>
            <a:lvl9pPr lvl="8" rtl="0">
              <a:spcBef>
                <a:spcPts val="0"/>
              </a:spcBef>
              <a:spcAft>
                <a:spcPts val="0"/>
              </a:spcAft>
              <a:buClr>
                <a:schemeClr val="dk1"/>
              </a:buClr>
              <a:buSzPts val="2800"/>
              <a:buFont typeface="Epilogue"/>
              <a:buNone/>
              <a:defRPr sz="2800" b="1">
                <a:solidFill>
                  <a:schemeClr val="dk1"/>
                </a:solidFill>
                <a:latin typeface="Epilogue"/>
                <a:ea typeface="Epilogue"/>
                <a:cs typeface="Epilogue"/>
                <a:sym typeface="Epilog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Sofia Sans"/>
              <a:buChar char="☐"/>
              <a:defRPr>
                <a:solidFill>
                  <a:schemeClr val="dk1"/>
                </a:solidFill>
                <a:latin typeface="Sofia Sans"/>
                <a:ea typeface="Sofia Sans"/>
                <a:cs typeface="Sofia Sans"/>
                <a:sym typeface="Sofia Sans"/>
              </a:defRPr>
            </a:lvl1pPr>
            <a:lvl2pPr marL="914400" lvl="1" indent="-317500">
              <a:lnSpc>
                <a:spcPct val="115000"/>
              </a:lnSpc>
              <a:spcBef>
                <a:spcPts val="0"/>
              </a:spcBef>
              <a:spcAft>
                <a:spcPts val="0"/>
              </a:spcAft>
              <a:buClr>
                <a:schemeClr val="dk1"/>
              </a:buClr>
              <a:buSzPts val="1400"/>
              <a:buFont typeface="Sofia Sans"/>
              <a:buChar char="○"/>
              <a:defRPr>
                <a:solidFill>
                  <a:schemeClr val="dk1"/>
                </a:solidFill>
                <a:latin typeface="Sofia Sans"/>
                <a:ea typeface="Sofia Sans"/>
                <a:cs typeface="Sofia Sans"/>
                <a:sym typeface="Sofia Sans"/>
              </a:defRPr>
            </a:lvl2pPr>
            <a:lvl3pPr marL="1371600" lvl="2" indent="-317500">
              <a:lnSpc>
                <a:spcPct val="115000"/>
              </a:lnSpc>
              <a:spcBef>
                <a:spcPts val="0"/>
              </a:spcBef>
              <a:spcAft>
                <a:spcPts val="0"/>
              </a:spcAft>
              <a:buClr>
                <a:schemeClr val="dk1"/>
              </a:buClr>
              <a:buSzPts val="1400"/>
              <a:buFont typeface="Sofia Sans"/>
              <a:buChar char="■"/>
              <a:defRPr>
                <a:solidFill>
                  <a:schemeClr val="dk1"/>
                </a:solidFill>
                <a:latin typeface="Sofia Sans"/>
                <a:ea typeface="Sofia Sans"/>
                <a:cs typeface="Sofia Sans"/>
                <a:sym typeface="Sofia Sans"/>
              </a:defRPr>
            </a:lvl3pPr>
            <a:lvl4pPr marL="1828800" lvl="3" indent="-317500">
              <a:lnSpc>
                <a:spcPct val="115000"/>
              </a:lnSpc>
              <a:spcBef>
                <a:spcPts val="0"/>
              </a:spcBef>
              <a:spcAft>
                <a:spcPts val="0"/>
              </a:spcAft>
              <a:buClr>
                <a:schemeClr val="dk1"/>
              </a:buClr>
              <a:buSzPts val="1400"/>
              <a:buFont typeface="Sofia Sans"/>
              <a:buChar char="●"/>
              <a:defRPr>
                <a:solidFill>
                  <a:schemeClr val="dk1"/>
                </a:solidFill>
                <a:latin typeface="Sofia Sans"/>
                <a:ea typeface="Sofia Sans"/>
                <a:cs typeface="Sofia Sans"/>
                <a:sym typeface="Sofia Sans"/>
              </a:defRPr>
            </a:lvl4pPr>
            <a:lvl5pPr marL="2286000" lvl="4" indent="-317500">
              <a:lnSpc>
                <a:spcPct val="115000"/>
              </a:lnSpc>
              <a:spcBef>
                <a:spcPts val="0"/>
              </a:spcBef>
              <a:spcAft>
                <a:spcPts val="0"/>
              </a:spcAft>
              <a:buClr>
                <a:schemeClr val="dk1"/>
              </a:buClr>
              <a:buSzPts val="1400"/>
              <a:buFont typeface="Sofia Sans"/>
              <a:buChar char="○"/>
              <a:defRPr>
                <a:solidFill>
                  <a:schemeClr val="dk1"/>
                </a:solidFill>
                <a:latin typeface="Sofia Sans"/>
                <a:ea typeface="Sofia Sans"/>
                <a:cs typeface="Sofia Sans"/>
                <a:sym typeface="Sofia Sans"/>
              </a:defRPr>
            </a:lvl5pPr>
            <a:lvl6pPr marL="2743200" lvl="5" indent="-317500">
              <a:lnSpc>
                <a:spcPct val="115000"/>
              </a:lnSpc>
              <a:spcBef>
                <a:spcPts val="0"/>
              </a:spcBef>
              <a:spcAft>
                <a:spcPts val="0"/>
              </a:spcAft>
              <a:buClr>
                <a:schemeClr val="dk1"/>
              </a:buClr>
              <a:buSzPts val="1400"/>
              <a:buFont typeface="Sofia Sans"/>
              <a:buChar char="■"/>
              <a:defRPr>
                <a:solidFill>
                  <a:schemeClr val="dk1"/>
                </a:solidFill>
                <a:latin typeface="Sofia Sans"/>
                <a:ea typeface="Sofia Sans"/>
                <a:cs typeface="Sofia Sans"/>
                <a:sym typeface="Sofia Sans"/>
              </a:defRPr>
            </a:lvl6pPr>
            <a:lvl7pPr marL="3200400" lvl="6" indent="-317500">
              <a:lnSpc>
                <a:spcPct val="115000"/>
              </a:lnSpc>
              <a:spcBef>
                <a:spcPts val="0"/>
              </a:spcBef>
              <a:spcAft>
                <a:spcPts val="0"/>
              </a:spcAft>
              <a:buClr>
                <a:schemeClr val="dk1"/>
              </a:buClr>
              <a:buSzPts val="1400"/>
              <a:buFont typeface="Sofia Sans"/>
              <a:buChar char="●"/>
              <a:defRPr>
                <a:solidFill>
                  <a:schemeClr val="dk1"/>
                </a:solidFill>
                <a:latin typeface="Sofia Sans"/>
                <a:ea typeface="Sofia Sans"/>
                <a:cs typeface="Sofia Sans"/>
                <a:sym typeface="Sofia Sans"/>
              </a:defRPr>
            </a:lvl7pPr>
            <a:lvl8pPr marL="3657600" lvl="7" indent="-317500">
              <a:lnSpc>
                <a:spcPct val="115000"/>
              </a:lnSpc>
              <a:spcBef>
                <a:spcPts val="0"/>
              </a:spcBef>
              <a:spcAft>
                <a:spcPts val="0"/>
              </a:spcAft>
              <a:buClr>
                <a:schemeClr val="dk1"/>
              </a:buClr>
              <a:buSzPts val="1400"/>
              <a:buFont typeface="Sofia Sans"/>
              <a:buChar char="○"/>
              <a:defRPr>
                <a:solidFill>
                  <a:schemeClr val="dk1"/>
                </a:solidFill>
                <a:latin typeface="Sofia Sans"/>
                <a:ea typeface="Sofia Sans"/>
                <a:cs typeface="Sofia Sans"/>
                <a:sym typeface="Sofia Sans"/>
              </a:defRPr>
            </a:lvl8pPr>
            <a:lvl9pPr marL="4114800" lvl="8" indent="-317500">
              <a:lnSpc>
                <a:spcPct val="115000"/>
              </a:lnSpc>
              <a:spcBef>
                <a:spcPts val="0"/>
              </a:spcBef>
              <a:spcAft>
                <a:spcPts val="0"/>
              </a:spcAft>
              <a:buClr>
                <a:schemeClr val="dk1"/>
              </a:buClr>
              <a:buSzPts val="1400"/>
              <a:buFont typeface="Sofia Sans"/>
              <a:buChar char="■"/>
              <a:defRPr>
                <a:solidFill>
                  <a:schemeClr val="dk1"/>
                </a:solidFill>
                <a:latin typeface="Sofia Sans"/>
                <a:ea typeface="Sofia Sans"/>
                <a:cs typeface="Sofia Sans"/>
                <a:sym typeface="Sofi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 id="2147483656" r:id="rId5"/>
    <p:sldLayoutId id="2147483658" r:id="rId6"/>
    <p:sldLayoutId id="2147483660" r:id="rId7"/>
    <p:sldLayoutId id="2147483662" r:id="rId8"/>
    <p:sldLayoutId id="2147483665" r:id="rId9"/>
    <p:sldLayoutId id="214748366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1.svg"/><Relationship Id="rId7"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35.svg"/><Relationship Id="rId4" Type="http://schemas.openxmlformats.org/officeDocument/2006/relationships/image" Target="../media/image2.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image" Target="../media/image37.sv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8.sv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4.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5.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6" name="TextBox 5">
            <a:extLst>
              <a:ext uri="{FF2B5EF4-FFF2-40B4-BE49-F238E27FC236}">
                <a16:creationId xmlns:a16="http://schemas.microsoft.com/office/drawing/2014/main" id="{32CE6604-79B5-B61F-51E8-093A430C9B51}"/>
              </a:ext>
            </a:extLst>
          </p:cNvPr>
          <p:cNvSpPr txBox="1"/>
          <p:nvPr/>
        </p:nvSpPr>
        <p:spPr>
          <a:xfrm>
            <a:off x="214086" y="1197623"/>
            <a:ext cx="8715828" cy="2748253"/>
          </a:xfrm>
          <a:prstGeom prst="rect">
            <a:avLst/>
          </a:prstGeom>
          <a:noFill/>
        </p:spPr>
        <p:txBody>
          <a:bodyPr wrap="square" rtlCol="0">
            <a:spAutoFit/>
          </a:bodyPr>
          <a:lstStyle/>
          <a:p>
            <a:pPr algn="ctr">
              <a:lnSpc>
                <a:spcPct val="150000"/>
              </a:lnSpc>
            </a:pPr>
            <a:r>
              <a:rPr lang="en-US" sz="4000" b="1"/>
              <a:t>XIN CHÀO CÁC EM!</a:t>
            </a:r>
          </a:p>
          <a:p>
            <a:pPr algn="ctr">
              <a:lnSpc>
                <a:spcPct val="150000"/>
              </a:lnSpc>
            </a:pPr>
            <a:r>
              <a:rPr lang="en-US" sz="4000" b="1"/>
              <a:t>CHÀO MỪNG CÁC EM ĐẾN VỚI BÀI HỌC NGÀY HÔM NAY!</a:t>
            </a:r>
          </a:p>
        </p:txBody>
      </p:sp>
    </p:spTree>
    <p:extLst>
      <p:ext uri="{BB962C8B-B14F-4D97-AF65-F5344CB8AC3E}">
        <p14:creationId xmlns:p14="http://schemas.microsoft.com/office/powerpoint/2010/main" val="149096380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3AC4F29-2334-97EB-9D6C-C3349A6B2C5A}"/>
              </a:ext>
            </a:extLst>
          </p:cNvPr>
          <p:cNvSpPr txBox="1"/>
          <p:nvPr/>
        </p:nvSpPr>
        <p:spPr>
          <a:xfrm>
            <a:off x="1306285" y="158020"/>
            <a:ext cx="6531429" cy="537391"/>
          </a:xfrm>
          <a:prstGeom prst="rect">
            <a:avLst/>
          </a:prstGeom>
          <a:noFill/>
        </p:spPr>
        <p:txBody>
          <a:bodyPr wrap="square" rtlCol="0">
            <a:spAutoFit/>
          </a:bodyPr>
          <a:lstStyle/>
          <a:p>
            <a:pPr algn="ctr">
              <a:lnSpc>
                <a:spcPct val="150000"/>
              </a:lnSpc>
            </a:pPr>
            <a:r>
              <a:rPr lang="en-US" sz="2200" b="1">
                <a:solidFill>
                  <a:schemeClr val="accent1">
                    <a:lumMod val="75000"/>
                  </a:schemeClr>
                </a:solidFill>
              </a:rPr>
              <a:t>Một số kiểu đồng hồ vạn năng thông dụng </a:t>
            </a:r>
          </a:p>
        </p:txBody>
      </p:sp>
      <p:grpSp>
        <p:nvGrpSpPr>
          <p:cNvPr id="13" name="Group 12">
            <a:extLst>
              <a:ext uri="{FF2B5EF4-FFF2-40B4-BE49-F238E27FC236}">
                <a16:creationId xmlns:a16="http://schemas.microsoft.com/office/drawing/2014/main" id="{2B59DE10-8C22-F26B-E9ED-D35709A1B753}"/>
              </a:ext>
            </a:extLst>
          </p:cNvPr>
          <p:cNvGrpSpPr/>
          <p:nvPr/>
        </p:nvGrpSpPr>
        <p:grpSpPr>
          <a:xfrm>
            <a:off x="301557" y="869675"/>
            <a:ext cx="3762443" cy="3963581"/>
            <a:chOff x="453957" y="869675"/>
            <a:chExt cx="3762443" cy="3963581"/>
          </a:xfrm>
        </p:grpSpPr>
        <p:pic>
          <p:nvPicPr>
            <p:cNvPr id="2050" name="Picture 2" descr="ĐỒNG HỒ KIM YX-360TR">
              <a:extLst>
                <a:ext uri="{FF2B5EF4-FFF2-40B4-BE49-F238E27FC236}">
                  <a16:creationId xmlns:a16="http://schemas.microsoft.com/office/drawing/2014/main" id="{D38E1BDF-9DFF-EAA2-8630-DBBB82D3F43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3957" y="869675"/>
              <a:ext cx="3520622" cy="352062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35D8C35F-3211-A77F-4211-B85A5167490A}"/>
                </a:ext>
              </a:extLst>
            </p:cNvPr>
            <p:cNvSpPr/>
            <p:nvPr/>
          </p:nvSpPr>
          <p:spPr>
            <a:xfrm>
              <a:off x="1306285" y="4390297"/>
              <a:ext cx="2910115" cy="442959"/>
            </a:xfrm>
            <a:prstGeom prst="roundRect">
              <a:avLst/>
            </a:prstGeom>
            <a:solidFill>
              <a:srgbClr val="FFFFFF"/>
            </a:solidFill>
            <a:ln>
              <a:solidFill>
                <a:schemeClr val="accent3">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Đồng hồ vạn năng kim</a:t>
              </a:r>
            </a:p>
          </p:txBody>
        </p:sp>
      </p:grpSp>
      <p:grpSp>
        <p:nvGrpSpPr>
          <p:cNvPr id="12" name="Group 11">
            <a:extLst>
              <a:ext uri="{FF2B5EF4-FFF2-40B4-BE49-F238E27FC236}">
                <a16:creationId xmlns:a16="http://schemas.microsoft.com/office/drawing/2014/main" id="{895EE327-8B29-04AE-CB83-AD845F0FA4EB}"/>
              </a:ext>
            </a:extLst>
          </p:cNvPr>
          <p:cNvGrpSpPr/>
          <p:nvPr/>
        </p:nvGrpSpPr>
        <p:grpSpPr>
          <a:xfrm>
            <a:off x="5350851" y="869676"/>
            <a:ext cx="3185234" cy="3963580"/>
            <a:chOff x="4983974" y="869676"/>
            <a:chExt cx="3185234" cy="3963580"/>
          </a:xfrm>
        </p:grpSpPr>
        <p:pic>
          <p:nvPicPr>
            <p:cNvPr id="4" name="Picture 3">
              <a:extLst>
                <a:ext uri="{FF2B5EF4-FFF2-40B4-BE49-F238E27FC236}">
                  <a16:creationId xmlns:a16="http://schemas.microsoft.com/office/drawing/2014/main" id="{174B1F90-50EC-CEFD-EAA8-A7D9A16130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72906" y="869676"/>
              <a:ext cx="2796302" cy="3524106"/>
            </a:xfrm>
            <a:prstGeom prst="rect">
              <a:avLst/>
            </a:prstGeom>
          </p:spPr>
        </p:pic>
        <p:sp>
          <p:nvSpPr>
            <p:cNvPr id="10" name="Rectangle: Rounded Corners 9">
              <a:extLst>
                <a:ext uri="{FF2B5EF4-FFF2-40B4-BE49-F238E27FC236}">
                  <a16:creationId xmlns:a16="http://schemas.microsoft.com/office/drawing/2014/main" id="{0F46031D-6B92-4E02-0711-5D2A267ECD21}"/>
                </a:ext>
              </a:extLst>
            </p:cNvPr>
            <p:cNvSpPr/>
            <p:nvPr/>
          </p:nvSpPr>
          <p:spPr>
            <a:xfrm>
              <a:off x="4983974" y="4390297"/>
              <a:ext cx="2910115" cy="442959"/>
            </a:xfrm>
            <a:prstGeom prst="roundRect">
              <a:avLst/>
            </a:prstGeom>
            <a:solidFill>
              <a:srgbClr val="FFFFFF"/>
            </a:solidFill>
            <a:ln>
              <a:solidFill>
                <a:schemeClr val="accent3">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Đồng hồ vạn năng điện tử </a:t>
              </a:r>
            </a:p>
          </p:txBody>
        </p:sp>
      </p:grpSp>
    </p:spTree>
    <p:extLst>
      <p:ext uri="{BB962C8B-B14F-4D97-AF65-F5344CB8AC3E}">
        <p14:creationId xmlns:p14="http://schemas.microsoft.com/office/powerpoint/2010/main" val="19501952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1" presetClass="entr" presetSubtype="3"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3)">
                                      <p:cBhvr>
                                        <p:cTn id="11" dur="500"/>
                                        <p:tgtEl>
                                          <p:spTgt spid="13"/>
                                        </p:tgtEl>
                                      </p:cBhvr>
                                    </p:animEffect>
                                  </p:childTnLst>
                                </p:cTn>
                              </p:par>
                              <p:par>
                                <p:cTn id="12" presetID="21" presetClass="entr" presetSubtype="3"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heel(3)">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CA299F-DA2F-9915-79B1-1A380B32ABDB}"/>
              </a:ext>
            </a:extLst>
          </p:cNvPr>
          <p:cNvSpPr txBox="1"/>
          <p:nvPr/>
        </p:nvSpPr>
        <p:spPr>
          <a:xfrm>
            <a:off x="160835" y="204403"/>
            <a:ext cx="3540308" cy="477054"/>
          </a:xfrm>
          <a:prstGeom prst="rect">
            <a:avLst/>
          </a:prstGeom>
          <a:noFill/>
        </p:spPr>
        <p:txBody>
          <a:bodyPr wrap="square" rtlCol="0">
            <a:spAutoFit/>
          </a:bodyPr>
          <a:lstStyle/>
          <a:p>
            <a:r>
              <a:rPr lang="en-US" sz="2500" b="1">
                <a:solidFill>
                  <a:srgbClr val="0070C0"/>
                </a:solidFill>
              </a:rPr>
              <a:t>2. Ampe kìm (kẹp)</a:t>
            </a:r>
          </a:p>
        </p:txBody>
      </p:sp>
      <p:grpSp>
        <p:nvGrpSpPr>
          <p:cNvPr id="4112" name="Group 4111">
            <a:extLst>
              <a:ext uri="{FF2B5EF4-FFF2-40B4-BE49-F238E27FC236}">
                <a16:creationId xmlns:a16="http://schemas.microsoft.com/office/drawing/2014/main" id="{DF1C83EE-1A51-DA35-B4C1-BAE45203648C}"/>
              </a:ext>
            </a:extLst>
          </p:cNvPr>
          <p:cNvGrpSpPr/>
          <p:nvPr/>
        </p:nvGrpSpPr>
        <p:grpSpPr>
          <a:xfrm>
            <a:off x="4283659" y="267001"/>
            <a:ext cx="4785828" cy="4609497"/>
            <a:chOff x="3951214" y="345256"/>
            <a:chExt cx="4785828" cy="4609497"/>
          </a:xfrm>
        </p:grpSpPr>
        <p:grpSp>
          <p:nvGrpSpPr>
            <p:cNvPr id="4102" name="Group 4101">
              <a:extLst>
                <a:ext uri="{FF2B5EF4-FFF2-40B4-BE49-F238E27FC236}">
                  <a16:creationId xmlns:a16="http://schemas.microsoft.com/office/drawing/2014/main" id="{F9AB0F65-962F-C092-1FE0-371D9F878C99}"/>
                </a:ext>
              </a:extLst>
            </p:cNvPr>
            <p:cNvGrpSpPr/>
            <p:nvPr/>
          </p:nvGrpSpPr>
          <p:grpSpPr>
            <a:xfrm>
              <a:off x="3951214" y="345256"/>
              <a:ext cx="4785828" cy="4346612"/>
              <a:chOff x="3633814" y="450187"/>
              <a:chExt cx="4785828" cy="4346612"/>
            </a:xfrm>
          </p:grpSpPr>
          <p:pic>
            <p:nvPicPr>
              <p:cNvPr id="8" name="Picture 7">
                <a:extLst>
                  <a:ext uri="{FF2B5EF4-FFF2-40B4-BE49-F238E27FC236}">
                    <a16:creationId xmlns:a16="http://schemas.microsoft.com/office/drawing/2014/main" id="{E1544F53-B9B6-C3FF-76F2-6F856A9AFEC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398463" y="988612"/>
                <a:ext cx="3808187" cy="3808187"/>
              </a:xfrm>
              <a:prstGeom prst="rect">
                <a:avLst/>
              </a:prstGeom>
            </p:spPr>
          </p:pic>
          <p:cxnSp>
            <p:nvCxnSpPr>
              <p:cNvPr id="15" name="Straight Connector 26">
                <a:extLst>
                  <a:ext uri="{FF2B5EF4-FFF2-40B4-BE49-F238E27FC236}">
                    <a16:creationId xmlns:a16="http://schemas.microsoft.com/office/drawing/2014/main" id="{704AB998-F5FB-8F66-EDFF-667859B2FCA8}"/>
                  </a:ext>
                </a:extLst>
              </p:cNvPr>
              <p:cNvCxnSpPr/>
              <p:nvPr/>
            </p:nvCxnSpPr>
            <p:spPr>
              <a:xfrm>
                <a:off x="4940142" y="804915"/>
                <a:ext cx="1095828" cy="367393"/>
              </a:xfrm>
              <a:prstGeom prst="bentConnector3">
                <a:avLst>
                  <a:gd name="adj1" fmla="val 9602"/>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F99212E-5715-F24E-7990-5CCB666A32E4}"/>
                  </a:ext>
                </a:extLst>
              </p:cNvPr>
              <p:cNvSpPr txBox="1"/>
              <p:nvPr/>
            </p:nvSpPr>
            <p:spPr>
              <a:xfrm>
                <a:off x="4749601" y="450187"/>
                <a:ext cx="537027" cy="323165"/>
              </a:xfrm>
              <a:prstGeom prst="rect">
                <a:avLst/>
              </a:prstGeom>
              <a:noFill/>
            </p:spPr>
            <p:txBody>
              <a:bodyPr wrap="square" rtlCol="0">
                <a:spAutoFit/>
              </a:bodyPr>
              <a:lstStyle/>
              <a:p>
                <a:pPr algn="ctr"/>
                <a:r>
                  <a:rPr lang="en-US" sz="1500" i="1">
                    <a:solidFill>
                      <a:srgbClr val="0070C0"/>
                    </a:solidFill>
                  </a:rPr>
                  <a:t>(1)</a:t>
                </a:r>
              </a:p>
            </p:txBody>
          </p:sp>
          <p:cxnSp>
            <p:nvCxnSpPr>
              <p:cNvPr id="17" name="Straight Connector 26">
                <a:extLst>
                  <a:ext uri="{FF2B5EF4-FFF2-40B4-BE49-F238E27FC236}">
                    <a16:creationId xmlns:a16="http://schemas.microsoft.com/office/drawing/2014/main" id="{828BD789-E7F0-83FF-5E5A-3A5AC9AF17D3}"/>
                  </a:ext>
                </a:extLst>
              </p:cNvPr>
              <p:cNvCxnSpPr>
                <a:cxnSpLocks/>
              </p:cNvCxnSpPr>
              <p:nvPr/>
            </p:nvCxnSpPr>
            <p:spPr>
              <a:xfrm rot="5400000">
                <a:off x="6429831" y="965200"/>
                <a:ext cx="798283" cy="609602"/>
              </a:xfrm>
              <a:prstGeom prst="bentConnector3">
                <a:avLst>
                  <a:gd name="adj1" fmla="val 16364"/>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D38221A-FBA9-0A45-BCF5-9B8DE281D8DB}"/>
                  </a:ext>
                </a:extLst>
              </p:cNvPr>
              <p:cNvSpPr txBox="1"/>
              <p:nvPr/>
            </p:nvSpPr>
            <p:spPr>
              <a:xfrm>
                <a:off x="6682241" y="681457"/>
                <a:ext cx="537027" cy="323165"/>
              </a:xfrm>
              <a:prstGeom prst="rect">
                <a:avLst/>
              </a:prstGeom>
              <a:noFill/>
            </p:spPr>
            <p:txBody>
              <a:bodyPr wrap="square" rtlCol="0">
                <a:spAutoFit/>
              </a:bodyPr>
              <a:lstStyle/>
              <a:p>
                <a:pPr algn="ctr"/>
                <a:r>
                  <a:rPr lang="en-US" sz="1500" i="1">
                    <a:solidFill>
                      <a:srgbClr val="0070C0"/>
                    </a:solidFill>
                  </a:rPr>
                  <a:t>(2)</a:t>
                </a:r>
              </a:p>
            </p:txBody>
          </p:sp>
          <p:cxnSp>
            <p:nvCxnSpPr>
              <p:cNvPr id="25" name="Straight Connector 26">
                <a:extLst>
                  <a:ext uri="{FF2B5EF4-FFF2-40B4-BE49-F238E27FC236}">
                    <a16:creationId xmlns:a16="http://schemas.microsoft.com/office/drawing/2014/main" id="{1FF53B9A-68C8-BC44-B5EA-19FF9B834A53}"/>
                  </a:ext>
                </a:extLst>
              </p:cNvPr>
              <p:cNvCxnSpPr>
                <a:cxnSpLocks/>
              </p:cNvCxnSpPr>
              <p:nvPr/>
            </p:nvCxnSpPr>
            <p:spPr>
              <a:xfrm>
                <a:off x="4491495" y="1465402"/>
                <a:ext cx="897293" cy="407481"/>
              </a:xfrm>
              <a:prstGeom prst="bentConnector3">
                <a:avLst>
                  <a:gd name="adj1" fmla="val 11987"/>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B2A69A7-978F-292B-B282-DBB9ACB263DE}"/>
                  </a:ext>
                </a:extLst>
              </p:cNvPr>
              <p:cNvSpPr txBox="1"/>
              <p:nvPr/>
            </p:nvSpPr>
            <p:spPr>
              <a:xfrm>
                <a:off x="4303486" y="1124571"/>
                <a:ext cx="537027" cy="323165"/>
              </a:xfrm>
              <a:prstGeom prst="rect">
                <a:avLst/>
              </a:prstGeom>
              <a:noFill/>
            </p:spPr>
            <p:txBody>
              <a:bodyPr wrap="square" rtlCol="0">
                <a:spAutoFit/>
              </a:bodyPr>
              <a:lstStyle/>
              <a:p>
                <a:pPr algn="ctr"/>
                <a:r>
                  <a:rPr lang="en-US" sz="1500" i="1">
                    <a:solidFill>
                      <a:srgbClr val="0070C0"/>
                    </a:solidFill>
                  </a:rPr>
                  <a:t>(3)</a:t>
                </a:r>
              </a:p>
            </p:txBody>
          </p:sp>
          <p:sp>
            <p:nvSpPr>
              <p:cNvPr id="32" name="TextBox 31">
                <a:extLst>
                  <a:ext uri="{FF2B5EF4-FFF2-40B4-BE49-F238E27FC236}">
                    <a16:creationId xmlns:a16="http://schemas.microsoft.com/office/drawing/2014/main" id="{CAB17E3D-F223-B67D-F909-212FBC160A8B}"/>
                  </a:ext>
                </a:extLst>
              </p:cNvPr>
              <p:cNvSpPr txBox="1"/>
              <p:nvPr/>
            </p:nvSpPr>
            <p:spPr>
              <a:xfrm>
                <a:off x="4013837" y="2058692"/>
                <a:ext cx="537027" cy="323165"/>
              </a:xfrm>
              <a:prstGeom prst="rect">
                <a:avLst/>
              </a:prstGeom>
              <a:noFill/>
            </p:spPr>
            <p:txBody>
              <a:bodyPr wrap="square" rtlCol="0">
                <a:spAutoFit/>
              </a:bodyPr>
              <a:lstStyle/>
              <a:p>
                <a:pPr algn="ctr"/>
                <a:r>
                  <a:rPr lang="en-US" sz="1500" i="1">
                    <a:solidFill>
                      <a:srgbClr val="0070C0"/>
                    </a:solidFill>
                  </a:rPr>
                  <a:t>(4)</a:t>
                </a:r>
              </a:p>
            </p:txBody>
          </p:sp>
          <p:cxnSp>
            <p:nvCxnSpPr>
              <p:cNvPr id="33" name="Straight Connector 26">
                <a:extLst>
                  <a:ext uri="{FF2B5EF4-FFF2-40B4-BE49-F238E27FC236}">
                    <a16:creationId xmlns:a16="http://schemas.microsoft.com/office/drawing/2014/main" id="{E3C4D515-AB6A-2932-2A29-C9FA91CA0907}"/>
                  </a:ext>
                </a:extLst>
              </p:cNvPr>
              <p:cNvCxnSpPr>
                <a:cxnSpLocks/>
              </p:cNvCxnSpPr>
              <p:nvPr/>
            </p:nvCxnSpPr>
            <p:spPr>
              <a:xfrm flipV="1">
                <a:off x="4209143" y="2189474"/>
                <a:ext cx="1179645" cy="192383"/>
              </a:xfrm>
              <a:prstGeom prst="bentConnector3">
                <a:avLst>
                  <a:gd name="adj1" fmla="val 21086"/>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26">
                <a:extLst>
                  <a:ext uri="{FF2B5EF4-FFF2-40B4-BE49-F238E27FC236}">
                    <a16:creationId xmlns:a16="http://schemas.microsoft.com/office/drawing/2014/main" id="{0DC2D0A6-AD58-61B8-739C-93FA6B4D11C1}"/>
                  </a:ext>
                </a:extLst>
              </p:cNvPr>
              <p:cNvCxnSpPr>
                <a:cxnSpLocks/>
              </p:cNvCxnSpPr>
              <p:nvPr/>
            </p:nvCxnSpPr>
            <p:spPr>
              <a:xfrm flipV="1">
                <a:off x="3902328" y="2698448"/>
                <a:ext cx="1115786" cy="429381"/>
              </a:xfrm>
              <a:prstGeom prst="bentConnector3">
                <a:avLst>
                  <a:gd name="adj1" fmla="val 15529"/>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4CF86BE-05EA-0A84-6400-923860EFA10F}"/>
                  </a:ext>
                </a:extLst>
              </p:cNvPr>
              <p:cNvSpPr txBox="1"/>
              <p:nvPr/>
            </p:nvSpPr>
            <p:spPr>
              <a:xfrm>
                <a:off x="3633814" y="2806332"/>
                <a:ext cx="537027" cy="323165"/>
              </a:xfrm>
              <a:prstGeom prst="rect">
                <a:avLst/>
              </a:prstGeom>
              <a:noFill/>
            </p:spPr>
            <p:txBody>
              <a:bodyPr wrap="square" rtlCol="0">
                <a:spAutoFit/>
              </a:bodyPr>
              <a:lstStyle/>
              <a:p>
                <a:pPr algn="ctr"/>
                <a:r>
                  <a:rPr lang="en-US" sz="1500" i="1">
                    <a:solidFill>
                      <a:srgbClr val="0070C0"/>
                    </a:solidFill>
                  </a:rPr>
                  <a:t>(6)</a:t>
                </a:r>
              </a:p>
            </p:txBody>
          </p:sp>
          <p:sp>
            <p:nvSpPr>
              <p:cNvPr id="43" name="TextBox 42">
                <a:extLst>
                  <a:ext uri="{FF2B5EF4-FFF2-40B4-BE49-F238E27FC236}">
                    <a16:creationId xmlns:a16="http://schemas.microsoft.com/office/drawing/2014/main" id="{88F128F0-6DAA-87B8-54EF-0548A96071A9}"/>
                  </a:ext>
                </a:extLst>
              </p:cNvPr>
              <p:cNvSpPr txBox="1"/>
              <p:nvPr/>
            </p:nvSpPr>
            <p:spPr>
              <a:xfrm>
                <a:off x="7960527" y="3143119"/>
                <a:ext cx="459115" cy="323165"/>
              </a:xfrm>
              <a:prstGeom prst="rect">
                <a:avLst/>
              </a:prstGeom>
              <a:noFill/>
            </p:spPr>
            <p:txBody>
              <a:bodyPr wrap="square" rtlCol="0">
                <a:spAutoFit/>
              </a:bodyPr>
              <a:lstStyle/>
              <a:p>
                <a:pPr algn="ctr"/>
                <a:r>
                  <a:rPr lang="en-US" sz="1500" i="1">
                    <a:solidFill>
                      <a:srgbClr val="0070C0"/>
                    </a:solidFill>
                  </a:rPr>
                  <a:t>(5)</a:t>
                </a:r>
              </a:p>
            </p:txBody>
          </p:sp>
          <p:cxnSp>
            <p:nvCxnSpPr>
              <p:cNvPr id="44" name="Straight Connector 26">
                <a:extLst>
                  <a:ext uri="{FF2B5EF4-FFF2-40B4-BE49-F238E27FC236}">
                    <a16:creationId xmlns:a16="http://schemas.microsoft.com/office/drawing/2014/main" id="{E0128788-E9EF-555A-FEB0-D7CCBC29E5D3}"/>
                  </a:ext>
                </a:extLst>
              </p:cNvPr>
              <p:cNvCxnSpPr>
                <a:cxnSpLocks/>
              </p:cNvCxnSpPr>
              <p:nvPr/>
            </p:nvCxnSpPr>
            <p:spPr>
              <a:xfrm rot="10800000">
                <a:off x="5884924" y="2381860"/>
                <a:ext cx="2411463" cy="1145111"/>
              </a:xfrm>
              <a:prstGeom prst="bentConnector3">
                <a:avLst>
                  <a:gd name="adj1" fmla="val 13285"/>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3389D086-E896-E3CB-0FF5-C2F54057A13C}"/>
                  </a:ext>
                </a:extLst>
              </p:cNvPr>
              <p:cNvCxnSpPr>
                <a:cxnSpLocks/>
              </p:cNvCxnSpPr>
              <p:nvPr/>
            </p:nvCxnSpPr>
            <p:spPr>
              <a:xfrm flipV="1">
                <a:off x="3987070" y="3127829"/>
                <a:ext cx="1125151" cy="1027059"/>
              </a:xfrm>
              <a:prstGeom prst="bentConnector3">
                <a:avLst>
                  <a:gd name="adj1" fmla="val 22265"/>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7C5ABFE2-89B9-8044-83FF-36A65DC0BFF0}"/>
                  </a:ext>
                </a:extLst>
              </p:cNvPr>
              <p:cNvSpPr txBox="1"/>
              <p:nvPr/>
            </p:nvSpPr>
            <p:spPr>
              <a:xfrm>
                <a:off x="3771700" y="3831723"/>
                <a:ext cx="537027" cy="323165"/>
              </a:xfrm>
              <a:prstGeom prst="rect">
                <a:avLst/>
              </a:prstGeom>
              <a:noFill/>
            </p:spPr>
            <p:txBody>
              <a:bodyPr wrap="square" rtlCol="0">
                <a:spAutoFit/>
              </a:bodyPr>
              <a:lstStyle/>
              <a:p>
                <a:pPr algn="ctr"/>
                <a:r>
                  <a:rPr lang="en-US" sz="1500" i="1">
                    <a:solidFill>
                      <a:srgbClr val="0070C0"/>
                    </a:solidFill>
                  </a:rPr>
                  <a:t>(7)</a:t>
                </a:r>
              </a:p>
            </p:txBody>
          </p:sp>
          <p:sp>
            <p:nvSpPr>
              <p:cNvPr id="55" name="TextBox 54">
                <a:extLst>
                  <a:ext uri="{FF2B5EF4-FFF2-40B4-BE49-F238E27FC236}">
                    <a16:creationId xmlns:a16="http://schemas.microsoft.com/office/drawing/2014/main" id="{61D239E8-8C9B-C25E-D0E8-B0B534862EFC}"/>
                  </a:ext>
                </a:extLst>
              </p:cNvPr>
              <p:cNvSpPr txBox="1"/>
              <p:nvPr/>
            </p:nvSpPr>
            <p:spPr>
              <a:xfrm>
                <a:off x="7704141" y="942893"/>
                <a:ext cx="537027" cy="323165"/>
              </a:xfrm>
              <a:prstGeom prst="rect">
                <a:avLst/>
              </a:prstGeom>
              <a:noFill/>
            </p:spPr>
            <p:txBody>
              <a:bodyPr wrap="square" rtlCol="0">
                <a:spAutoFit/>
              </a:bodyPr>
              <a:lstStyle/>
              <a:p>
                <a:pPr algn="ctr"/>
                <a:r>
                  <a:rPr lang="en-US" sz="1500" i="1">
                    <a:solidFill>
                      <a:srgbClr val="0070C0"/>
                    </a:solidFill>
                  </a:rPr>
                  <a:t>(8)</a:t>
                </a:r>
              </a:p>
            </p:txBody>
          </p:sp>
          <p:cxnSp>
            <p:nvCxnSpPr>
              <p:cNvPr id="56" name="Straight Connector 26">
                <a:extLst>
                  <a:ext uri="{FF2B5EF4-FFF2-40B4-BE49-F238E27FC236}">
                    <a16:creationId xmlns:a16="http://schemas.microsoft.com/office/drawing/2014/main" id="{F36F85C7-294F-E28B-3B5E-11A1CA66C0FB}"/>
                  </a:ext>
                </a:extLst>
              </p:cNvPr>
              <p:cNvCxnSpPr>
                <a:cxnSpLocks/>
              </p:cNvCxnSpPr>
              <p:nvPr/>
            </p:nvCxnSpPr>
            <p:spPr>
              <a:xfrm flipV="1">
                <a:off x="7171713" y="1188318"/>
                <a:ext cx="657598" cy="660633"/>
              </a:xfrm>
              <a:prstGeom prst="straightConnector1">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26">
                <a:extLst>
                  <a:ext uri="{FF2B5EF4-FFF2-40B4-BE49-F238E27FC236}">
                    <a16:creationId xmlns:a16="http://schemas.microsoft.com/office/drawing/2014/main" id="{53AAC158-6AFD-8A2A-462A-3CB9C1158372}"/>
                  </a:ext>
                </a:extLst>
              </p:cNvPr>
              <p:cNvCxnSpPr>
                <a:cxnSpLocks/>
              </p:cNvCxnSpPr>
              <p:nvPr/>
            </p:nvCxnSpPr>
            <p:spPr>
              <a:xfrm flipV="1">
                <a:off x="6592320" y="1172308"/>
                <a:ext cx="1241209" cy="733682"/>
              </a:xfrm>
              <a:prstGeom prst="straightConnector1">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103" name="TextBox 4102">
              <a:extLst>
                <a:ext uri="{FF2B5EF4-FFF2-40B4-BE49-F238E27FC236}">
                  <a16:creationId xmlns:a16="http://schemas.microsoft.com/office/drawing/2014/main" id="{AEA5482B-6B5A-E7E4-4980-3D24568F5EE6}"/>
                </a:ext>
              </a:extLst>
            </p:cNvPr>
            <p:cNvSpPr txBox="1"/>
            <p:nvPr/>
          </p:nvSpPr>
          <p:spPr>
            <a:xfrm>
              <a:off x="4089100" y="4631588"/>
              <a:ext cx="4386046" cy="323165"/>
            </a:xfrm>
            <a:prstGeom prst="rect">
              <a:avLst/>
            </a:prstGeom>
            <a:noFill/>
          </p:spPr>
          <p:txBody>
            <a:bodyPr wrap="square" rtlCol="0">
              <a:spAutoFit/>
            </a:bodyPr>
            <a:lstStyle/>
            <a:p>
              <a:pPr algn="ctr"/>
              <a:r>
                <a:rPr lang="en-US" sz="1500" b="1" i="1"/>
                <a:t>Hình 2.3. </a:t>
              </a:r>
              <a:r>
                <a:rPr lang="en-US" sz="1500" i="1"/>
                <a:t>Cấu tạo cơ bản của ampe kìm </a:t>
              </a:r>
            </a:p>
          </p:txBody>
        </p:sp>
      </p:grpSp>
      <p:sp>
        <p:nvSpPr>
          <p:cNvPr id="4104" name="TextBox 4103">
            <a:extLst>
              <a:ext uri="{FF2B5EF4-FFF2-40B4-BE49-F238E27FC236}">
                <a16:creationId xmlns:a16="http://schemas.microsoft.com/office/drawing/2014/main" id="{126AA5F6-2EE7-E7BA-6513-6D3D3CA550EB}"/>
              </a:ext>
            </a:extLst>
          </p:cNvPr>
          <p:cNvSpPr txBox="1"/>
          <p:nvPr/>
        </p:nvSpPr>
        <p:spPr>
          <a:xfrm>
            <a:off x="213094" y="3494457"/>
            <a:ext cx="2786011" cy="1345048"/>
          </a:xfrm>
          <a:prstGeom prst="rect">
            <a:avLst/>
          </a:prstGeom>
          <a:noFill/>
        </p:spPr>
        <p:txBody>
          <a:bodyPr wrap="square" rtlCol="0">
            <a:spAutoFit/>
          </a:bodyPr>
          <a:lstStyle/>
          <a:p>
            <a:pPr marL="342900" indent="-342900">
              <a:lnSpc>
                <a:spcPct val="150000"/>
              </a:lnSpc>
              <a:buFont typeface="+mj-lt"/>
              <a:buAutoNum type="arabicPeriod"/>
            </a:pPr>
            <a:r>
              <a:rPr lang="en-US" i="1"/>
              <a:t>Hàm kẹp</a:t>
            </a:r>
          </a:p>
          <a:p>
            <a:pPr marL="342900" indent="-342900">
              <a:lnSpc>
                <a:spcPct val="150000"/>
              </a:lnSpc>
              <a:buFont typeface="+mj-lt"/>
              <a:buAutoNum type="arabicPeriod"/>
            </a:pPr>
            <a:r>
              <a:rPr lang="en-US" i="1"/>
              <a:t>Vỏ </a:t>
            </a:r>
          </a:p>
          <a:p>
            <a:pPr marL="342900" indent="-342900">
              <a:lnSpc>
                <a:spcPct val="150000"/>
              </a:lnSpc>
              <a:buFont typeface="+mj-lt"/>
              <a:buAutoNum type="arabicPeriod"/>
            </a:pPr>
            <a:r>
              <a:rPr lang="en-US" i="1"/>
              <a:t>Lẫu mở hàm kẹp</a:t>
            </a:r>
          </a:p>
          <a:p>
            <a:pPr marL="342900" indent="-342900">
              <a:lnSpc>
                <a:spcPct val="150000"/>
              </a:lnSpc>
              <a:buFont typeface="+mj-lt"/>
              <a:buAutoNum type="arabicPeriod"/>
            </a:pPr>
            <a:r>
              <a:rPr lang="en-US" i="1"/>
              <a:t>Thang đo</a:t>
            </a:r>
          </a:p>
        </p:txBody>
      </p:sp>
      <p:sp>
        <p:nvSpPr>
          <p:cNvPr id="4106" name="TextBox 4105">
            <a:extLst>
              <a:ext uri="{FF2B5EF4-FFF2-40B4-BE49-F238E27FC236}">
                <a16:creationId xmlns:a16="http://schemas.microsoft.com/office/drawing/2014/main" id="{47EF4B51-5E2E-E150-78CC-28778C5764C4}"/>
              </a:ext>
            </a:extLst>
          </p:cNvPr>
          <p:cNvSpPr txBox="1"/>
          <p:nvPr/>
        </p:nvSpPr>
        <p:spPr>
          <a:xfrm>
            <a:off x="193199" y="1708290"/>
            <a:ext cx="4084132" cy="1287532"/>
          </a:xfrm>
          <a:prstGeom prst="rect">
            <a:avLst/>
          </a:prstGeom>
          <a:noFill/>
        </p:spPr>
        <p:txBody>
          <a:bodyPr wrap="square">
            <a:spAutoFit/>
          </a:bodyPr>
          <a:lstStyle/>
          <a:p>
            <a:pPr algn="just">
              <a:lnSpc>
                <a:spcPct val="150000"/>
              </a:lnSpc>
            </a:pPr>
            <a:r>
              <a:rPr lang="vi-VN" sz="1800" i="1">
                <a:solidFill>
                  <a:srgbClr val="C00000"/>
                </a:solidFill>
              </a:rPr>
              <a:t>Quan sát hình 2.3 và cho biết: </a:t>
            </a:r>
            <a:r>
              <a:rPr lang="vi-VN" sz="1800"/>
              <a:t>Ampe kìm có cấu tạo gồm những bộ phận cơ bản nào?</a:t>
            </a:r>
            <a:endParaRPr lang="en-US" sz="1800"/>
          </a:p>
        </p:txBody>
      </p:sp>
      <p:grpSp>
        <p:nvGrpSpPr>
          <p:cNvPr id="4107" name="Group 4106">
            <a:extLst>
              <a:ext uri="{FF2B5EF4-FFF2-40B4-BE49-F238E27FC236}">
                <a16:creationId xmlns:a16="http://schemas.microsoft.com/office/drawing/2014/main" id="{66FE5FCF-EB19-DD1F-93E5-0656963956C2}"/>
              </a:ext>
            </a:extLst>
          </p:cNvPr>
          <p:cNvGrpSpPr/>
          <p:nvPr/>
        </p:nvGrpSpPr>
        <p:grpSpPr>
          <a:xfrm>
            <a:off x="213094" y="935556"/>
            <a:ext cx="2133601" cy="754141"/>
            <a:chOff x="834571" y="1299029"/>
            <a:chExt cx="2133601" cy="754141"/>
          </a:xfrm>
        </p:grpSpPr>
        <p:sp>
          <p:nvSpPr>
            <p:cNvPr id="4108" name="Rectangle: Rounded Corners 4107">
              <a:extLst>
                <a:ext uri="{FF2B5EF4-FFF2-40B4-BE49-F238E27FC236}">
                  <a16:creationId xmlns:a16="http://schemas.microsoft.com/office/drawing/2014/main" id="{EFD40BD2-18AA-04F9-D6ED-31DEEAA0DCED}"/>
                </a:ext>
              </a:extLst>
            </p:cNvPr>
            <p:cNvSpPr/>
            <p:nvPr/>
          </p:nvSpPr>
          <p:spPr>
            <a:xfrm>
              <a:off x="834571" y="1299029"/>
              <a:ext cx="2032000" cy="587828"/>
            </a:xfrm>
            <a:prstGeom prst="roundRect">
              <a:avLst>
                <a:gd name="adj" fmla="val 11729"/>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a:solidFill>
                    <a:srgbClr val="FFFFFF"/>
                  </a:solidFill>
                  <a:latin typeface="+mj-lt"/>
                </a:rPr>
                <a:t>KHÁM PHÁ </a:t>
              </a:r>
            </a:p>
          </p:txBody>
        </p:sp>
        <p:sp>
          <p:nvSpPr>
            <p:cNvPr id="4109" name="Freeform 6">
              <a:extLst>
                <a:ext uri="{FF2B5EF4-FFF2-40B4-BE49-F238E27FC236}">
                  <a16:creationId xmlns:a16="http://schemas.microsoft.com/office/drawing/2014/main" id="{6567A5F5-4627-7405-38E2-61F65401CA5F}"/>
                </a:ext>
              </a:extLst>
            </p:cNvPr>
            <p:cNvSpPr/>
            <p:nvPr/>
          </p:nvSpPr>
          <p:spPr>
            <a:xfrm>
              <a:off x="2548434" y="1636485"/>
              <a:ext cx="419738" cy="416685"/>
            </a:xfrm>
            <a:custGeom>
              <a:avLst/>
              <a:gdLst/>
              <a:ahLst/>
              <a:cxnLst/>
              <a:rect l="l" t="t" r="r" b="b"/>
              <a:pathLst>
                <a:path w="837817" h="831724">
                  <a:moveTo>
                    <a:pt x="0" y="0"/>
                  </a:moveTo>
                  <a:lnTo>
                    <a:pt x="837817" y="0"/>
                  </a:lnTo>
                  <a:lnTo>
                    <a:pt x="837817" y="831724"/>
                  </a:lnTo>
                  <a:lnTo>
                    <a:pt x="0" y="8317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4111" name="TextBox 4110">
            <a:extLst>
              <a:ext uri="{FF2B5EF4-FFF2-40B4-BE49-F238E27FC236}">
                <a16:creationId xmlns:a16="http://schemas.microsoft.com/office/drawing/2014/main" id="{A1FF74CF-F610-B519-8D19-838EB12A4E75}"/>
              </a:ext>
            </a:extLst>
          </p:cNvPr>
          <p:cNvSpPr txBox="1"/>
          <p:nvPr/>
        </p:nvSpPr>
        <p:spPr>
          <a:xfrm>
            <a:off x="2086635" y="3494457"/>
            <a:ext cx="2647726" cy="1345048"/>
          </a:xfrm>
          <a:prstGeom prst="rect">
            <a:avLst/>
          </a:prstGeom>
          <a:noFill/>
        </p:spPr>
        <p:txBody>
          <a:bodyPr wrap="square">
            <a:spAutoFit/>
          </a:bodyPr>
          <a:lstStyle/>
          <a:p>
            <a:pPr marL="342900" indent="-342900">
              <a:lnSpc>
                <a:spcPct val="150000"/>
              </a:lnSpc>
              <a:buFont typeface="+mj-lt"/>
              <a:buAutoNum type="arabicPeriod" startAt="5"/>
            </a:pPr>
            <a:r>
              <a:rPr lang="en-US" i="1"/>
              <a:t>Núm xoay chọn thang đo</a:t>
            </a:r>
          </a:p>
          <a:p>
            <a:pPr marL="342900" indent="-342900">
              <a:lnSpc>
                <a:spcPct val="150000"/>
              </a:lnSpc>
              <a:buFont typeface="+mj-lt"/>
              <a:buAutoNum type="arabicPeriod" startAt="5"/>
            </a:pPr>
            <a:r>
              <a:rPr lang="en-US" i="1"/>
              <a:t>Màn hình hiển thị</a:t>
            </a:r>
          </a:p>
          <a:p>
            <a:pPr marL="342900" indent="-342900">
              <a:lnSpc>
                <a:spcPct val="150000"/>
              </a:lnSpc>
              <a:buFont typeface="+mj-lt"/>
              <a:buAutoNum type="arabicPeriod" startAt="5"/>
            </a:pPr>
            <a:r>
              <a:rPr lang="en-US" i="1"/>
              <a:t>Giắc cắm que đo</a:t>
            </a:r>
          </a:p>
          <a:p>
            <a:pPr marL="342900" indent="-342900">
              <a:lnSpc>
                <a:spcPct val="150000"/>
              </a:lnSpc>
              <a:buFont typeface="+mj-lt"/>
              <a:buAutoNum type="arabicPeriod" startAt="5"/>
            </a:pPr>
            <a:r>
              <a:rPr lang="en-US" i="1"/>
              <a:t>Que đo </a:t>
            </a:r>
          </a:p>
        </p:txBody>
      </p:sp>
    </p:spTree>
    <p:extLst>
      <p:ext uri="{BB962C8B-B14F-4D97-AF65-F5344CB8AC3E}">
        <p14:creationId xmlns:p14="http://schemas.microsoft.com/office/powerpoint/2010/main" val="24547923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107"/>
                                        </p:tgtEl>
                                        <p:attrNameLst>
                                          <p:attrName>style.visibility</p:attrName>
                                        </p:attrNameLst>
                                      </p:cBhvr>
                                      <p:to>
                                        <p:strVal val="visible"/>
                                      </p:to>
                                    </p:set>
                                    <p:animEffect transition="in" filter="randombar(horizontal)">
                                      <p:cBhvr>
                                        <p:cTn id="13" dur="500"/>
                                        <p:tgtEl>
                                          <p:spTgt spid="410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106"/>
                                        </p:tgtEl>
                                        <p:attrNameLst>
                                          <p:attrName>style.visibility</p:attrName>
                                        </p:attrNameLst>
                                      </p:cBhvr>
                                      <p:to>
                                        <p:strVal val="visible"/>
                                      </p:to>
                                    </p:set>
                                    <p:animEffect transition="in" filter="randombar(horizontal)">
                                      <p:cBhvr>
                                        <p:cTn id="16" dur="500"/>
                                        <p:tgtEl>
                                          <p:spTgt spid="4106"/>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4112"/>
                                        </p:tgtEl>
                                        <p:attrNameLst>
                                          <p:attrName>style.visibility</p:attrName>
                                        </p:attrNameLst>
                                      </p:cBhvr>
                                      <p:to>
                                        <p:strVal val="visible"/>
                                      </p:to>
                                    </p:set>
                                    <p:animEffect transition="in" filter="wipe(down)">
                                      <p:cBhvr>
                                        <p:cTn id="20" dur="500"/>
                                        <p:tgtEl>
                                          <p:spTgt spid="41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104"/>
                                        </p:tgtEl>
                                        <p:attrNameLst>
                                          <p:attrName>style.visibility</p:attrName>
                                        </p:attrNameLst>
                                      </p:cBhvr>
                                      <p:to>
                                        <p:strVal val="visible"/>
                                      </p:to>
                                    </p:set>
                                    <p:animEffect transition="in" filter="wipe(down)">
                                      <p:cBhvr>
                                        <p:cTn id="23" dur="500"/>
                                        <p:tgtEl>
                                          <p:spTgt spid="410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111"/>
                                        </p:tgtEl>
                                        <p:attrNameLst>
                                          <p:attrName>style.visibility</p:attrName>
                                        </p:attrNameLst>
                                      </p:cBhvr>
                                      <p:to>
                                        <p:strVal val="visible"/>
                                      </p:to>
                                    </p:set>
                                    <p:animEffect transition="in" filter="wipe(down)">
                                      <p:cBhvr>
                                        <p:cTn id="26" dur="5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04" grpId="0"/>
      <p:bldP spid="4106" grpId="0"/>
      <p:bldP spid="41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
            <a:extLst>
              <a:ext uri="{FF2B5EF4-FFF2-40B4-BE49-F238E27FC236}">
                <a16:creationId xmlns:a16="http://schemas.microsoft.com/office/drawing/2014/main" id="{5CA70022-C79C-7675-F4E5-90730897289C}"/>
              </a:ext>
            </a:extLst>
          </p:cNvPr>
          <p:cNvGrpSpPr/>
          <p:nvPr/>
        </p:nvGrpSpPr>
        <p:grpSpPr>
          <a:xfrm rot="-10800000">
            <a:off x="6886101" y="4186328"/>
            <a:ext cx="856500" cy="858300"/>
            <a:chOff x="0" y="0"/>
            <a:chExt cx="1142000" cy="1144400"/>
          </a:xfrm>
          <a:solidFill>
            <a:srgbClr val="FFFFFF"/>
          </a:solidFill>
        </p:grpSpPr>
        <p:sp>
          <p:nvSpPr>
            <p:cNvPr id="23" name="Freeform 3">
              <a:extLst>
                <a:ext uri="{FF2B5EF4-FFF2-40B4-BE49-F238E27FC236}">
                  <a16:creationId xmlns:a16="http://schemas.microsoft.com/office/drawing/2014/main" id="{79745CFB-D8E2-D560-E0BE-EEDDE39F0031}"/>
                </a:ext>
              </a:extLst>
            </p:cNvPr>
            <p:cNvSpPr/>
            <p:nvPr/>
          </p:nvSpPr>
          <p:spPr>
            <a:xfrm>
              <a:off x="3556" y="0"/>
              <a:ext cx="1184656" cy="1144397"/>
            </a:xfrm>
            <a:custGeom>
              <a:avLst/>
              <a:gdLst/>
              <a:ahLst/>
              <a:cxnLst/>
              <a:rect l="l" t="t" r="r" b="b"/>
              <a:pathLst>
                <a:path w="1184656" h="1144397">
                  <a:moveTo>
                    <a:pt x="981456" y="256413"/>
                  </a:moveTo>
                  <a:cubicBezTo>
                    <a:pt x="952119" y="217805"/>
                    <a:pt x="917448" y="183388"/>
                    <a:pt x="878713" y="154305"/>
                  </a:cubicBezTo>
                  <a:lnTo>
                    <a:pt x="909193" y="113665"/>
                  </a:lnTo>
                  <a:cubicBezTo>
                    <a:pt x="951738" y="145542"/>
                    <a:pt x="989711" y="183261"/>
                    <a:pt x="1021969" y="225679"/>
                  </a:cubicBezTo>
                  <a:close/>
                  <a:moveTo>
                    <a:pt x="705866" y="69469"/>
                  </a:moveTo>
                  <a:cubicBezTo>
                    <a:pt x="661797" y="57277"/>
                    <a:pt x="615442" y="50800"/>
                    <a:pt x="567436" y="50800"/>
                  </a:cubicBezTo>
                  <a:lnTo>
                    <a:pt x="567436" y="25400"/>
                  </a:lnTo>
                  <a:lnTo>
                    <a:pt x="567436" y="50800"/>
                  </a:lnTo>
                  <a:lnTo>
                    <a:pt x="567436" y="25400"/>
                  </a:lnTo>
                  <a:lnTo>
                    <a:pt x="567436" y="50800"/>
                  </a:lnTo>
                  <a:cubicBezTo>
                    <a:pt x="565658" y="50800"/>
                    <a:pt x="563880" y="50800"/>
                    <a:pt x="562102" y="50800"/>
                  </a:cubicBezTo>
                  <a:lnTo>
                    <a:pt x="561594" y="0"/>
                  </a:lnTo>
                  <a:cubicBezTo>
                    <a:pt x="563499" y="0"/>
                    <a:pt x="565531" y="0"/>
                    <a:pt x="567436" y="0"/>
                  </a:cubicBezTo>
                  <a:cubicBezTo>
                    <a:pt x="620014" y="0"/>
                    <a:pt x="670941" y="7112"/>
                    <a:pt x="719455" y="20447"/>
                  </a:cubicBezTo>
                  <a:close/>
                  <a:moveTo>
                    <a:pt x="373253" y="88392"/>
                  </a:moveTo>
                  <a:cubicBezTo>
                    <a:pt x="327914" y="106680"/>
                    <a:pt x="285877" y="131191"/>
                    <a:pt x="247904" y="160782"/>
                  </a:cubicBezTo>
                  <a:lnTo>
                    <a:pt x="216535" y="120777"/>
                  </a:lnTo>
                  <a:cubicBezTo>
                    <a:pt x="258191" y="88265"/>
                    <a:pt x="304419" y="61341"/>
                    <a:pt x="354203" y="41275"/>
                  </a:cubicBezTo>
                  <a:close/>
                  <a:moveTo>
                    <a:pt x="120523" y="305308"/>
                  </a:moveTo>
                  <a:cubicBezTo>
                    <a:pt x="96012" y="346456"/>
                    <a:pt x="76962" y="391287"/>
                    <a:pt x="64516" y="438785"/>
                  </a:cubicBezTo>
                  <a:lnTo>
                    <a:pt x="15367" y="425831"/>
                  </a:lnTo>
                  <a:cubicBezTo>
                    <a:pt x="29083" y="373634"/>
                    <a:pt x="50038" y="324485"/>
                    <a:pt x="76962" y="279273"/>
                  </a:cubicBezTo>
                  <a:close/>
                  <a:moveTo>
                    <a:pt x="50546" y="631063"/>
                  </a:moveTo>
                  <a:cubicBezTo>
                    <a:pt x="56007" y="680212"/>
                    <a:pt x="68326" y="727329"/>
                    <a:pt x="86614" y="771271"/>
                  </a:cubicBezTo>
                  <a:lnTo>
                    <a:pt x="39624" y="790702"/>
                  </a:lnTo>
                  <a:cubicBezTo>
                    <a:pt x="19558" y="742442"/>
                    <a:pt x="6096" y="690753"/>
                    <a:pt x="0" y="636778"/>
                  </a:cubicBezTo>
                  <a:close/>
                  <a:moveTo>
                    <a:pt x="191643" y="932815"/>
                  </a:moveTo>
                  <a:cubicBezTo>
                    <a:pt x="225044" y="967740"/>
                    <a:pt x="263271" y="998093"/>
                    <a:pt x="305181" y="1022731"/>
                  </a:cubicBezTo>
                  <a:lnTo>
                    <a:pt x="279527" y="1066546"/>
                  </a:lnTo>
                  <a:cubicBezTo>
                    <a:pt x="233426" y="1039495"/>
                    <a:pt x="191516" y="1006348"/>
                    <a:pt x="154940" y="967994"/>
                  </a:cubicBezTo>
                  <a:close/>
                  <a:moveTo>
                    <a:pt x="486537" y="1087374"/>
                  </a:moveTo>
                  <a:cubicBezTo>
                    <a:pt x="512953" y="1091438"/>
                    <a:pt x="539877" y="1093597"/>
                    <a:pt x="567436" y="1093597"/>
                  </a:cubicBezTo>
                  <a:lnTo>
                    <a:pt x="567436" y="1118997"/>
                  </a:lnTo>
                  <a:lnTo>
                    <a:pt x="567436" y="1093597"/>
                  </a:lnTo>
                  <a:cubicBezTo>
                    <a:pt x="589153" y="1093597"/>
                    <a:pt x="610616" y="1092200"/>
                    <a:pt x="631571" y="1089660"/>
                  </a:cubicBezTo>
                  <a:lnTo>
                    <a:pt x="637794" y="1140079"/>
                  </a:lnTo>
                  <a:cubicBezTo>
                    <a:pt x="614680" y="1142873"/>
                    <a:pt x="591312" y="1144397"/>
                    <a:pt x="567436" y="1144397"/>
                  </a:cubicBezTo>
                  <a:cubicBezTo>
                    <a:pt x="537210" y="1144397"/>
                    <a:pt x="507619" y="1142111"/>
                    <a:pt x="478663" y="1137539"/>
                  </a:cubicBezTo>
                  <a:close/>
                  <a:moveTo>
                    <a:pt x="806958" y="1081151"/>
                  </a:moveTo>
                  <a:cubicBezTo>
                    <a:pt x="849757" y="1057910"/>
                    <a:pt x="888873" y="1028827"/>
                    <a:pt x="923417" y="995045"/>
                  </a:cubicBezTo>
                  <a:lnTo>
                    <a:pt x="958977" y="1031367"/>
                  </a:lnTo>
                  <a:cubicBezTo>
                    <a:pt x="921131" y="1068451"/>
                    <a:pt x="878205" y="1100455"/>
                    <a:pt x="831215" y="1125855"/>
                  </a:cubicBezTo>
                  <a:close/>
                  <a:moveTo>
                    <a:pt x="1041654" y="786892"/>
                  </a:moveTo>
                  <a:cubicBezTo>
                    <a:pt x="1061212" y="743458"/>
                    <a:pt x="1075055" y="696849"/>
                    <a:pt x="1082167" y="647954"/>
                  </a:cubicBezTo>
                  <a:lnTo>
                    <a:pt x="1132459" y="655193"/>
                  </a:lnTo>
                  <a:cubicBezTo>
                    <a:pt x="1124712" y="708787"/>
                    <a:pt x="1109472" y="759968"/>
                    <a:pt x="1087882" y="807720"/>
                  </a:cubicBezTo>
                  <a:close/>
                  <a:moveTo>
                    <a:pt x="1133856" y="593090"/>
                  </a:moveTo>
                  <a:cubicBezTo>
                    <a:pt x="1133856" y="543306"/>
                    <a:pt x="1126871" y="495046"/>
                    <a:pt x="1113917" y="449580"/>
                  </a:cubicBezTo>
                  <a:lnTo>
                    <a:pt x="1162812" y="435610"/>
                  </a:lnTo>
                  <a:cubicBezTo>
                    <a:pt x="1177036" y="485648"/>
                    <a:pt x="1184656" y="538480"/>
                    <a:pt x="1184656" y="593090"/>
                  </a:cubicBezTo>
                  <a:close/>
                </a:path>
              </a:pathLst>
            </a:custGeom>
            <a:grpFill/>
          </p:spPr>
        </p:sp>
      </p:grpSp>
      <p:grpSp>
        <p:nvGrpSpPr>
          <p:cNvPr id="26" name="Group 8">
            <a:extLst>
              <a:ext uri="{FF2B5EF4-FFF2-40B4-BE49-F238E27FC236}">
                <a16:creationId xmlns:a16="http://schemas.microsoft.com/office/drawing/2014/main" id="{03C4D8BA-99B5-09DA-F9D4-35D20E2B3327}"/>
              </a:ext>
            </a:extLst>
          </p:cNvPr>
          <p:cNvGrpSpPr/>
          <p:nvPr/>
        </p:nvGrpSpPr>
        <p:grpSpPr>
          <a:xfrm rot="-10800000">
            <a:off x="7342407" y="3502678"/>
            <a:ext cx="1306800" cy="1306800"/>
            <a:chOff x="0" y="0"/>
            <a:chExt cx="1742400" cy="1742400"/>
          </a:xfrm>
          <a:solidFill>
            <a:srgbClr val="FFFFFF">
              <a:alpha val="51000"/>
            </a:srgbClr>
          </a:solidFill>
        </p:grpSpPr>
        <p:sp>
          <p:nvSpPr>
            <p:cNvPr id="27" name="Freeform 9">
              <a:extLst>
                <a:ext uri="{FF2B5EF4-FFF2-40B4-BE49-F238E27FC236}">
                  <a16:creationId xmlns:a16="http://schemas.microsoft.com/office/drawing/2014/main" id="{84E214A5-13D4-FED2-DDFE-6C49DB8EFD1B}"/>
                </a:ext>
              </a:extLst>
            </p:cNvPr>
            <p:cNvSpPr/>
            <p:nvPr/>
          </p:nvSpPr>
          <p:spPr>
            <a:xfrm>
              <a:off x="0" y="0"/>
              <a:ext cx="1742440" cy="1742440"/>
            </a:xfrm>
            <a:custGeom>
              <a:avLst/>
              <a:gdLst/>
              <a:ahLst/>
              <a:cxnLst/>
              <a:rect l="l" t="t" r="r" b="b"/>
              <a:pathLst>
                <a:path w="1742440" h="1742440">
                  <a:moveTo>
                    <a:pt x="1742440" y="871220"/>
                  </a:moveTo>
                  <a:cubicBezTo>
                    <a:pt x="1742440" y="390017"/>
                    <a:pt x="1352296" y="0"/>
                    <a:pt x="871220" y="0"/>
                  </a:cubicBezTo>
                  <a:cubicBezTo>
                    <a:pt x="390144" y="0"/>
                    <a:pt x="0" y="390017"/>
                    <a:pt x="0" y="871220"/>
                  </a:cubicBezTo>
                  <a:cubicBezTo>
                    <a:pt x="0" y="1352423"/>
                    <a:pt x="390017" y="1742440"/>
                    <a:pt x="871220" y="1742440"/>
                  </a:cubicBezTo>
                  <a:cubicBezTo>
                    <a:pt x="1352423" y="1742440"/>
                    <a:pt x="1742440" y="1352423"/>
                    <a:pt x="1742440" y="871220"/>
                  </a:cubicBezTo>
                  <a:close/>
                </a:path>
              </a:pathLst>
            </a:custGeom>
            <a:grpFill/>
          </p:spPr>
        </p:sp>
      </p:grpSp>
      <p:grpSp>
        <p:nvGrpSpPr>
          <p:cNvPr id="28" name="Group 10">
            <a:extLst>
              <a:ext uri="{FF2B5EF4-FFF2-40B4-BE49-F238E27FC236}">
                <a16:creationId xmlns:a16="http://schemas.microsoft.com/office/drawing/2014/main" id="{E2DDBA25-CC8F-9BCB-C40C-414F216F6A71}"/>
              </a:ext>
            </a:extLst>
          </p:cNvPr>
          <p:cNvGrpSpPr/>
          <p:nvPr/>
        </p:nvGrpSpPr>
        <p:grpSpPr>
          <a:xfrm rot="-10800000">
            <a:off x="8422407" y="2434628"/>
            <a:ext cx="675600" cy="675600"/>
            <a:chOff x="0" y="0"/>
            <a:chExt cx="900800" cy="900800"/>
          </a:xfrm>
          <a:solidFill>
            <a:srgbClr val="FFFFFF">
              <a:alpha val="51000"/>
            </a:srgbClr>
          </a:solidFill>
        </p:grpSpPr>
        <p:sp>
          <p:nvSpPr>
            <p:cNvPr id="29" name="Freeform 11">
              <a:extLst>
                <a:ext uri="{FF2B5EF4-FFF2-40B4-BE49-F238E27FC236}">
                  <a16:creationId xmlns:a16="http://schemas.microsoft.com/office/drawing/2014/main" id="{317ECE19-A5A7-37EA-8C00-705E96131D88}"/>
                </a:ext>
              </a:extLst>
            </p:cNvPr>
            <p:cNvSpPr/>
            <p:nvPr/>
          </p:nvSpPr>
          <p:spPr>
            <a:xfrm>
              <a:off x="0" y="0"/>
              <a:ext cx="900811" cy="900811"/>
            </a:xfrm>
            <a:custGeom>
              <a:avLst/>
              <a:gdLst/>
              <a:ahLst/>
              <a:cxnLst/>
              <a:rect l="l" t="t" r="r" b="b"/>
              <a:pathLst>
                <a:path w="900811" h="900811">
                  <a:moveTo>
                    <a:pt x="900811" y="450342"/>
                  </a:moveTo>
                  <a:cubicBezTo>
                    <a:pt x="900811" y="201676"/>
                    <a:pt x="699135" y="0"/>
                    <a:pt x="450342" y="0"/>
                  </a:cubicBezTo>
                  <a:cubicBezTo>
                    <a:pt x="201549" y="0"/>
                    <a:pt x="0" y="201676"/>
                    <a:pt x="0" y="450342"/>
                  </a:cubicBezTo>
                  <a:cubicBezTo>
                    <a:pt x="0" y="699008"/>
                    <a:pt x="201676" y="900811"/>
                    <a:pt x="450342" y="900811"/>
                  </a:cubicBezTo>
                  <a:cubicBezTo>
                    <a:pt x="699008" y="900811"/>
                    <a:pt x="900811" y="699135"/>
                    <a:pt x="900811" y="450342"/>
                  </a:cubicBezTo>
                  <a:close/>
                </a:path>
              </a:pathLst>
            </a:custGeom>
            <a:grpFill/>
          </p:spPr>
        </p:sp>
      </p:grpSp>
      <p:grpSp>
        <p:nvGrpSpPr>
          <p:cNvPr id="5" name="Group 4">
            <a:extLst>
              <a:ext uri="{FF2B5EF4-FFF2-40B4-BE49-F238E27FC236}">
                <a16:creationId xmlns:a16="http://schemas.microsoft.com/office/drawing/2014/main" id="{FC594F68-DEE4-5A02-5AC2-4B2C1DF8592A}"/>
              </a:ext>
            </a:extLst>
          </p:cNvPr>
          <p:cNvGrpSpPr/>
          <p:nvPr/>
        </p:nvGrpSpPr>
        <p:grpSpPr>
          <a:xfrm>
            <a:off x="417790" y="453853"/>
            <a:ext cx="2960915" cy="612646"/>
            <a:chOff x="3831771" y="406400"/>
            <a:chExt cx="2960915" cy="612646"/>
          </a:xfrm>
        </p:grpSpPr>
        <p:sp>
          <p:nvSpPr>
            <p:cNvPr id="6" name="Flowchart: Decision 5">
              <a:extLst>
                <a:ext uri="{FF2B5EF4-FFF2-40B4-BE49-F238E27FC236}">
                  <a16:creationId xmlns:a16="http://schemas.microsoft.com/office/drawing/2014/main" id="{E2C4EF38-C3A4-633D-93AC-D3B91CFBABD3}"/>
                </a:ext>
              </a:extLst>
            </p:cNvPr>
            <p:cNvSpPr/>
            <p:nvPr/>
          </p:nvSpPr>
          <p:spPr>
            <a:xfrm>
              <a:off x="3831771" y="406400"/>
              <a:ext cx="667658" cy="612646"/>
            </a:xfrm>
            <a:prstGeom prst="flowChartDecision">
              <a:avLst/>
            </a:prstGeom>
            <a:solidFill>
              <a:srgbClr val="FFFFFF"/>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b="1">
                  <a:solidFill>
                    <a:srgbClr val="000000"/>
                  </a:solidFill>
                </a:rPr>
                <a:t>a</a:t>
              </a:r>
            </a:p>
          </p:txBody>
        </p:sp>
        <p:sp>
          <p:nvSpPr>
            <p:cNvPr id="7" name="TextBox 6">
              <a:extLst>
                <a:ext uri="{FF2B5EF4-FFF2-40B4-BE49-F238E27FC236}">
                  <a16:creationId xmlns:a16="http://schemas.microsoft.com/office/drawing/2014/main" id="{0B307572-FD23-40B9-BC96-3430E4EC2861}"/>
                </a:ext>
              </a:extLst>
            </p:cNvPr>
            <p:cNvSpPr txBox="1"/>
            <p:nvPr/>
          </p:nvSpPr>
          <p:spPr>
            <a:xfrm>
              <a:off x="4572000" y="497279"/>
              <a:ext cx="2220686" cy="430887"/>
            </a:xfrm>
            <a:prstGeom prst="rect">
              <a:avLst/>
            </a:prstGeom>
            <a:noFill/>
          </p:spPr>
          <p:txBody>
            <a:bodyPr wrap="square">
              <a:spAutoFit/>
            </a:bodyPr>
            <a:lstStyle/>
            <a:p>
              <a:r>
                <a:rPr lang="en-US" sz="2200" b="1">
                  <a:solidFill>
                    <a:schemeClr val="accent3">
                      <a:lumMod val="50000"/>
                    </a:schemeClr>
                  </a:solidFill>
                </a:rPr>
                <a:t>Chức năng </a:t>
              </a:r>
            </a:p>
          </p:txBody>
        </p:sp>
      </p:grpSp>
      <p:grpSp>
        <p:nvGrpSpPr>
          <p:cNvPr id="12" name="Group 11">
            <a:extLst>
              <a:ext uri="{FF2B5EF4-FFF2-40B4-BE49-F238E27FC236}">
                <a16:creationId xmlns:a16="http://schemas.microsoft.com/office/drawing/2014/main" id="{C43D7E64-1F27-3B72-2501-1479F1C98CE0}"/>
              </a:ext>
            </a:extLst>
          </p:cNvPr>
          <p:cNvGrpSpPr/>
          <p:nvPr/>
        </p:nvGrpSpPr>
        <p:grpSpPr>
          <a:xfrm>
            <a:off x="3570513" y="1178421"/>
            <a:ext cx="5319489" cy="1060261"/>
            <a:chOff x="2699659" y="1428940"/>
            <a:chExt cx="5958116" cy="1060261"/>
          </a:xfrm>
        </p:grpSpPr>
        <p:sp>
          <p:nvSpPr>
            <p:cNvPr id="10" name="Rectangle 9">
              <a:extLst>
                <a:ext uri="{FF2B5EF4-FFF2-40B4-BE49-F238E27FC236}">
                  <a16:creationId xmlns:a16="http://schemas.microsoft.com/office/drawing/2014/main" id="{6CED88C5-EDDD-0AC9-A80B-2DA30F14831F}"/>
                </a:ext>
              </a:extLst>
            </p:cNvPr>
            <p:cNvSpPr/>
            <p:nvPr/>
          </p:nvSpPr>
          <p:spPr>
            <a:xfrm>
              <a:off x="2808517" y="1647371"/>
              <a:ext cx="5849258" cy="841830"/>
            </a:xfrm>
            <a:prstGeom prst="rect">
              <a:avLst/>
            </a:prstGeom>
            <a:solidFill>
              <a:schemeClr val="bg1">
                <a:lumMod val="20000"/>
                <a:lumOff val="8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175EE7E-01D6-514D-9C97-5CD3E624D956}"/>
                </a:ext>
              </a:extLst>
            </p:cNvPr>
            <p:cNvSpPr/>
            <p:nvPr/>
          </p:nvSpPr>
          <p:spPr>
            <a:xfrm>
              <a:off x="2699659" y="1545770"/>
              <a:ext cx="5849258" cy="841830"/>
            </a:xfrm>
            <a:prstGeom prst="rect">
              <a:avLst/>
            </a:prstGeom>
            <a:solidFill>
              <a:srgbClr val="FFFFFF"/>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42D2948-D492-6640-0921-86FEFCD9796E}"/>
                </a:ext>
              </a:extLst>
            </p:cNvPr>
            <p:cNvSpPr txBox="1"/>
            <p:nvPr/>
          </p:nvSpPr>
          <p:spPr>
            <a:xfrm>
              <a:off x="2826659" y="1428940"/>
              <a:ext cx="5595257" cy="958660"/>
            </a:xfrm>
            <a:prstGeom prst="rect">
              <a:avLst/>
            </a:prstGeom>
            <a:noFill/>
          </p:spPr>
          <p:txBody>
            <a:bodyPr wrap="square" rtlCol="0">
              <a:spAutoFit/>
            </a:bodyPr>
            <a:lstStyle/>
            <a:p>
              <a:pPr algn="just">
                <a:lnSpc>
                  <a:spcPct val="150000"/>
                </a:lnSpc>
              </a:pPr>
              <a:r>
                <a:rPr lang="en-US" sz="2000"/>
                <a:t>Là công cụ được sử dụng để đo dòng điện xoay chiều. </a:t>
              </a:r>
            </a:p>
          </p:txBody>
        </p:sp>
      </p:grpSp>
      <p:grpSp>
        <p:nvGrpSpPr>
          <p:cNvPr id="13" name="Group 12">
            <a:extLst>
              <a:ext uri="{FF2B5EF4-FFF2-40B4-BE49-F238E27FC236}">
                <a16:creationId xmlns:a16="http://schemas.microsoft.com/office/drawing/2014/main" id="{B35A0F33-7033-037B-AC86-C0F871976B59}"/>
              </a:ext>
            </a:extLst>
          </p:cNvPr>
          <p:cNvGrpSpPr/>
          <p:nvPr/>
        </p:nvGrpSpPr>
        <p:grpSpPr>
          <a:xfrm>
            <a:off x="3570513" y="2710714"/>
            <a:ext cx="5319489" cy="1060261"/>
            <a:chOff x="2699659" y="1428940"/>
            <a:chExt cx="5958116" cy="1060261"/>
          </a:xfrm>
        </p:grpSpPr>
        <p:sp>
          <p:nvSpPr>
            <p:cNvPr id="14" name="Rectangle 13">
              <a:extLst>
                <a:ext uri="{FF2B5EF4-FFF2-40B4-BE49-F238E27FC236}">
                  <a16:creationId xmlns:a16="http://schemas.microsoft.com/office/drawing/2014/main" id="{87683DD7-5B66-7989-A736-A3B04446F334}"/>
                </a:ext>
              </a:extLst>
            </p:cNvPr>
            <p:cNvSpPr/>
            <p:nvPr/>
          </p:nvSpPr>
          <p:spPr>
            <a:xfrm>
              <a:off x="2808517" y="1647371"/>
              <a:ext cx="5849258" cy="841830"/>
            </a:xfrm>
            <a:prstGeom prst="rect">
              <a:avLst/>
            </a:prstGeom>
            <a:solidFill>
              <a:schemeClr val="bg1">
                <a:lumMod val="20000"/>
                <a:lumOff val="8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101A9B2-7194-B695-10AF-B06D031A4238}"/>
                </a:ext>
              </a:extLst>
            </p:cNvPr>
            <p:cNvSpPr/>
            <p:nvPr/>
          </p:nvSpPr>
          <p:spPr>
            <a:xfrm>
              <a:off x="2699659" y="1545770"/>
              <a:ext cx="5849258" cy="841830"/>
            </a:xfrm>
            <a:prstGeom prst="rect">
              <a:avLst/>
            </a:prstGeom>
            <a:solidFill>
              <a:srgbClr val="FFFFFF"/>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C57F9A5-5970-80D5-A4A5-69CFBC5766B8}"/>
                </a:ext>
              </a:extLst>
            </p:cNvPr>
            <p:cNvSpPr txBox="1"/>
            <p:nvPr/>
          </p:nvSpPr>
          <p:spPr>
            <a:xfrm>
              <a:off x="2826659" y="1428940"/>
              <a:ext cx="5595257" cy="958660"/>
            </a:xfrm>
            <a:prstGeom prst="rect">
              <a:avLst/>
            </a:prstGeom>
            <a:noFill/>
          </p:spPr>
          <p:txBody>
            <a:bodyPr wrap="square" rtlCol="0">
              <a:spAutoFit/>
            </a:bodyPr>
            <a:lstStyle/>
            <a:p>
              <a:pPr algn="just">
                <a:lnSpc>
                  <a:spcPct val="150000"/>
                </a:lnSpc>
              </a:pPr>
              <a:r>
                <a:rPr lang="en-US" sz="2000"/>
                <a:t>Một số loại được tích hợp chức năng tương đương với đồng hồ vạn năng. </a:t>
              </a:r>
            </a:p>
          </p:txBody>
        </p:sp>
      </p:grpSp>
      <p:sp>
        <p:nvSpPr>
          <p:cNvPr id="20" name="Freeform 6">
            <a:extLst>
              <a:ext uri="{FF2B5EF4-FFF2-40B4-BE49-F238E27FC236}">
                <a16:creationId xmlns:a16="http://schemas.microsoft.com/office/drawing/2014/main" id="{9838F2D0-047F-6A30-866D-4E5E7212BE98}"/>
              </a:ext>
            </a:extLst>
          </p:cNvPr>
          <p:cNvSpPr/>
          <p:nvPr/>
        </p:nvSpPr>
        <p:spPr>
          <a:xfrm>
            <a:off x="82369" y="1574800"/>
            <a:ext cx="3296336" cy="3469828"/>
          </a:xfrm>
          <a:custGeom>
            <a:avLst/>
            <a:gdLst/>
            <a:ahLst/>
            <a:cxnLst/>
            <a:rect l="l" t="t" r="r" b="b"/>
            <a:pathLst>
              <a:path w="3909060" h="4114800">
                <a:moveTo>
                  <a:pt x="0" y="0"/>
                </a:moveTo>
                <a:lnTo>
                  <a:pt x="3909060" y="0"/>
                </a:lnTo>
                <a:lnTo>
                  <a:pt x="390906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36823156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2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C594F68-DEE4-5A02-5AC2-4B2C1DF8592A}"/>
              </a:ext>
            </a:extLst>
          </p:cNvPr>
          <p:cNvGrpSpPr/>
          <p:nvPr/>
        </p:nvGrpSpPr>
        <p:grpSpPr>
          <a:xfrm>
            <a:off x="258133" y="221625"/>
            <a:ext cx="2960915" cy="612646"/>
            <a:chOff x="3831771" y="406400"/>
            <a:chExt cx="2960915" cy="612646"/>
          </a:xfrm>
        </p:grpSpPr>
        <p:sp>
          <p:nvSpPr>
            <p:cNvPr id="6" name="Flowchart: Decision 5">
              <a:extLst>
                <a:ext uri="{FF2B5EF4-FFF2-40B4-BE49-F238E27FC236}">
                  <a16:creationId xmlns:a16="http://schemas.microsoft.com/office/drawing/2014/main" id="{E2C4EF38-C3A4-633D-93AC-D3B91CFBABD3}"/>
                </a:ext>
              </a:extLst>
            </p:cNvPr>
            <p:cNvSpPr/>
            <p:nvPr/>
          </p:nvSpPr>
          <p:spPr>
            <a:xfrm>
              <a:off x="3831771" y="406400"/>
              <a:ext cx="667658" cy="612646"/>
            </a:xfrm>
            <a:prstGeom prst="flowChartDecision">
              <a:avLst/>
            </a:prstGeom>
            <a:solidFill>
              <a:srgbClr val="FFFFFF"/>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b="1">
                  <a:solidFill>
                    <a:srgbClr val="000000"/>
                  </a:solidFill>
                </a:rPr>
                <a:t>b</a:t>
              </a:r>
            </a:p>
          </p:txBody>
        </p:sp>
        <p:sp>
          <p:nvSpPr>
            <p:cNvPr id="7" name="TextBox 6">
              <a:extLst>
                <a:ext uri="{FF2B5EF4-FFF2-40B4-BE49-F238E27FC236}">
                  <a16:creationId xmlns:a16="http://schemas.microsoft.com/office/drawing/2014/main" id="{0B307572-FD23-40B9-BC96-3430E4EC2861}"/>
                </a:ext>
              </a:extLst>
            </p:cNvPr>
            <p:cNvSpPr txBox="1"/>
            <p:nvPr/>
          </p:nvSpPr>
          <p:spPr>
            <a:xfrm>
              <a:off x="4572000" y="497279"/>
              <a:ext cx="2220686" cy="430887"/>
            </a:xfrm>
            <a:prstGeom prst="rect">
              <a:avLst/>
            </a:prstGeom>
            <a:noFill/>
          </p:spPr>
          <p:txBody>
            <a:bodyPr wrap="square">
              <a:spAutoFit/>
            </a:bodyPr>
            <a:lstStyle/>
            <a:p>
              <a:r>
                <a:rPr lang="en-US" sz="2200" b="1">
                  <a:solidFill>
                    <a:schemeClr val="accent3">
                      <a:lumMod val="50000"/>
                    </a:schemeClr>
                  </a:solidFill>
                </a:rPr>
                <a:t>Cấu tạo</a:t>
              </a:r>
            </a:p>
          </p:txBody>
        </p:sp>
      </p:grpSp>
      <p:pic>
        <p:nvPicPr>
          <p:cNvPr id="8" name="Picture 7">
            <a:extLst>
              <a:ext uri="{FF2B5EF4-FFF2-40B4-BE49-F238E27FC236}">
                <a16:creationId xmlns:a16="http://schemas.microsoft.com/office/drawing/2014/main" id="{C54C3A1B-0E41-DB33-6C8C-CA416C17B4F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179865" y="1066372"/>
            <a:ext cx="3808187" cy="3808187"/>
          </a:xfrm>
          <a:prstGeom prst="rect">
            <a:avLst/>
          </a:prstGeom>
        </p:spPr>
      </p:pic>
      <p:grpSp>
        <p:nvGrpSpPr>
          <p:cNvPr id="54" name="Group 53">
            <a:extLst>
              <a:ext uri="{FF2B5EF4-FFF2-40B4-BE49-F238E27FC236}">
                <a16:creationId xmlns:a16="http://schemas.microsoft.com/office/drawing/2014/main" id="{966E3BA5-28FE-D0E5-75FB-2BC423DAF4F9}"/>
              </a:ext>
            </a:extLst>
          </p:cNvPr>
          <p:cNvGrpSpPr/>
          <p:nvPr/>
        </p:nvGrpSpPr>
        <p:grpSpPr>
          <a:xfrm>
            <a:off x="3605757" y="527947"/>
            <a:ext cx="2211615" cy="722121"/>
            <a:chOff x="3409589" y="398444"/>
            <a:chExt cx="2211615" cy="722121"/>
          </a:xfrm>
        </p:grpSpPr>
        <p:cxnSp>
          <p:nvCxnSpPr>
            <p:cNvPr id="15" name="Straight Connector 26">
              <a:extLst>
                <a:ext uri="{FF2B5EF4-FFF2-40B4-BE49-F238E27FC236}">
                  <a16:creationId xmlns:a16="http://schemas.microsoft.com/office/drawing/2014/main" id="{561E37E3-B9FA-8AE5-3009-EDBED053E9F0}"/>
                </a:ext>
              </a:extLst>
            </p:cNvPr>
            <p:cNvCxnSpPr/>
            <p:nvPr/>
          </p:nvCxnSpPr>
          <p:spPr>
            <a:xfrm>
              <a:off x="4525376" y="753172"/>
              <a:ext cx="1095828" cy="367393"/>
            </a:xfrm>
            <a:prstGeom prst="bentConnector3">
              <a:avLst>
                <a:gd name="adj1" fmla="val 9602"/>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E04BE6A-27A9-8E98-11A8-358E557471F5}"/>
                </a:ext>
              </a:extLst>
            </p:cNvPr>
            <p:cNvSpPr txBox="1"/>
            <p:nvPr/>
          </p:nvSpPr>
          <p:spPr>
            <a:xfrm>
              <a:off x="4334835" y="398444"/>
              <a:ext cx="537027" cy="323165"/>
            </a:xfrm>
            <a:prstGeom prst="rect">
              <a:avLst/>
            </a:prstGeom>
            <a:noFill/>
          </p:spPr>
          <p:txBody>
            <a:bodyPr wrap="square" rtlCol="0">
              <a:spAutoFit/>
            </a:bodyPr>
            <a:lstStyle/>
            <a:p>
              <a:pPr algn="ctr"/>
              <a:r>
                <a:rPr lang="en-US" sz="1500" i="1">
                  <a:solidFill>
                    <a:srgbClr val="0070C0"/>
                  </a:solidFill>
                </a:rPr>
                <a:t>(1)</a:t>
              </a:r>
            </a:p>
          </p:txBody>
        </p:sp>
        <p:sp>
          <p:nvSpPr>
            <p:cNvPr id="43" name="TextBox 42">
              <a:extLst>
                <a:ext uri="{FF2B5EF4-FFF2-40B4-BE49-F238E27FC236}">
                  <a16:creationId xmlns:a16="http://schemas.microsoft.com/office/drawing/2014/main" id="{00DF3035-6977-A963-7365-255ABCC75AC2}"/>
                </a:ext>
              </a:extLst>
            </p:cNvPr>
            <p:cNvSpPr txBox="1"/>
            <p:nvPr/>
          </p:nvSpPr>
          <p:spPr>
            <a:xfrm>
              <a:off x="3409589" y="405785"/>
              <a:ext cx="1115786" cy="338554"/>
            </a:xfrm>
            <a:prstGeom prst="rect">
              <a:avLst/>
            </a:prstGeom>
            <a:noFill/>
          </p:spPr>
          <p:txBody>
            <a:bodyPr wrap="square" rtlCol="0">
              <a:spAutoFit/>
            </a:bodyPr>
            <a:lstStyle/>
            <a:p>
              <a:r>
                <a:rPr lang="en-US" sz="1600" i="1">
                  <a:solidFill>
                    <a:srgbClr val="C00000"/>
                  </a:solidFill>
                </a:rPr>
                <a:t>Hàm kẹp </a:t>
              </a:r>
            </a:p>
          </p:txBody>
        </p:sp>
      </p:grpSp>
      <p:grpSp>
        <p:nvGrpSpPr>
          <p:cNvPr id="53" name="Group 52">
            <a:extLst>
              <a:ext uri="{FF2B5EF4-FFF2-40B4-BE49-F238E27FC236}">
                <a16:creationId xmlns:a16="http://schemas.microsoft.com/office/drawing/2014/main" id="{56E91F79-57CD-852B-41AA-D786331AD323}"/>
              </a:ext>
            </a:extLst>
          </p:cNvPr>
          <p:cNvGrpSpPr/>
          <p:nvPr/>
        </p:nvGrpSpPr>
        <p:grpSpPr>
          <a:xfrm>
            <a:off x="6183817" y="727817"/>
            <a:ext cx="816853" cy="1019085"/>
            <a:chOff x="5987649" y="598314"/>
            <a:chExt cx="816853" cy="1019085"/>
          </a:xfrm>
        </p:grpSpPr>
        <p:cxnSp>
          <p:nvCxnSpPr>
            <p:cNvPr id="17" name="Straight Connector 26">
              <a:extLst>
                <a:ext uri="{FF2B5EF4-FFF2-40B4-BE49-F238E27FC236}">
                  <a16:creationId xmlns:a16="http://schemas.microsoft.com/office/drawing/2014/main" id="{8D45E524-7E1D-6D6C-5D1B-53BB10609977}"/>
                </a:ext>
              </a:extLst>
            </p:cNvPr>
            <p:cNvCxnSpPr>
              <a:cxnSpLocks/>
            </p:cNvCxnSpPr>
            <p:nvPr/>
          </p:nvCxnSpPr>
          <p:spPr>
            <a:xfrm rot="5400000">
              <a:off x="6015065" y="913457"/>
              <a:ext cx="798283" cy="609602"/>
            </a:xfrm>
            <a:prstGeom prst="bentConnector3">
              <a:avLst>
                <a:gd name="adj1" fmla="val 16364"/>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7C9222D-07D8-F2B7-6121-F8FBAA8F554C}"/>
                </a:ext>
              </a:extLst>
            </p:cNvPr>
            <p:cNvSpPr txBox="1"/>
            <p:nvPr/>
          </p:nvSpPr>
          <p:spPr>
            <a:xfrm>
              <a:off x="6267475" y="629714"/>
              <a:ext cx="537027" cy="323165"/>
            </a:xfrm>
            <a:prstGeom prst="rect">
              <a:avLst/>
            </a:prstGeom>
            <a:noFill/>
          </p:spPr>
          <p:txBody>
            <a:bodyPr wrap="square" rtlCol="0">
              <a:spAutoFit/>
            </a:bodyPr>
            <a:lstStyle/>
            <a:p>
              <a:pPr algn="ctr"/>
              <a:r>
                <a:rPr lang="en-US" sz="1500" i="1">
                  <a:solidFill>
                    <a:srgbClr val="0070C0"/>
                  </a:solidFill>
                </a:rPr>
                <a:t>(2)</a:t>
              </a:r>
            </a:p>
          </p:txBody>
        </p:sp>
        <p:sp>
          <p:nvSpPr>
            <p:cNvPr id="44" name="TextBox 43">
              <a:extLst>
                <a:ext uri="{FF2B5EF4-FFF2-40B4-BE49-F238E27FC236}">
                  <a16:creationId xmlns:a16="http://schemas.microsoft.com/office/drawing/2014/main" id="{20863A3C-CBBD-6CB6-7EB9-6B9B4EDD2A25}"/>
                </a:ext>
              </a:extLst>
            </p:cNvPr>
            <p:cNvSpPr txBox="1"/>
            <p:nvPr/>
          </p:nvSpPr>
          <p:spPr>
            <a:xfrm>
              <a:off x="5987649" y="598314"/>
              <a:ext cx="452542" cy="338554"/>
            </a:xfrm>
            <a:prstGeom prst="rect">
              <a:avLst/>
            </a:prstGeom>
            <a:noFill/>
          </p:spPr>
          <p:txBody>
            <a:bodyPr wrap="square" rtlCol="0">
              <a:spAutoFit/>
            </a:bodyPr>
            <a:lstStyle/>
            <a:p>
              <a:r>
                <a:rPr lang="en-US" sz="1600" i="1">
                  <a:solidFill>
                    <a:srgbClr val="C00000"/>
                  </a:solidFill>
                </a:rPr>
                <a:t>Vỏ</a:t>
              </a:r>
            </a:p>
          </p:txBody>
        </p:sp>
      </p:grpSp>
      <p:grpSp>
        <p:nvGrpSpPr>
          <p:cNvPr id="55" name="Group 54">
            <a:extLst>
              <a:ext uri="{FF2B5EF4-FFF2-40B4-BE49-F238E27FC236}">
                <a16:creationId xmlns:a16="http://schemas.microsoft.com/office/drawing/2014/main" id="{265C78AA-5A9F-FF43-A473-91995FD8CAE6}"/>
              </a:ext>
            </a:extLst>
          </p:cNvPr>
          <p:cNvGrpSpPr/>
          <p:nvPr/>
        </p:nvGrpSpPr>
        <p:grpSpPr>
          <a:xfrm>
            <a:off x="2310674" y="1182923"/>
            <a:ext cx="2859516" cy="767720"/>
            <a:chOff x="2114506" y="1053420"/>
            <a:chExt cx="2859516" cy="767720"/>
          </a:xfrm>
        </p:grpSpPr>
        <p:cxnSp>
          <p:nvCxnSpPr>
            <p:cNvPr id="24" name="Straight Connector 26">
              <a:extLst>
                <a:ext uri="{FF2B5EF4-FFF2-40B4-BE49-F238E27FC236}">
                  <a16:creationId xmlns:a16="http://schemas.microsoft.com/office/drawing/2014/main" id="{F404C84A-C197-C139-5921-31A98B662EC6}"/>
                </a:ext>
              </a:extLst>
            </p:cNvPr>
            <p:cNvCxnSpPr>
              <a:cxnSpLocks/>
            </p:cNvCxnSpPr>
            <p:nvPr/>
          </p:nvCxnSpPr>
          <p:spPr>
            <a:xfrm>
              <a:off x="4076729" y="1413659"/>
              <a:ext cx="897293" cy="407481"/>
            </a:xfrm>
            <a:prstGeom prst="bentConnector3">
              <a:avLst>
                <a:gd name="adj1" fmla="val 11987"/>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A6C82E7-50DE-349E-1793-AF9F7FD716F0}"/>
                </a:ext>
              </a:extLst>
            </p:cNvPr>
            <p:cNvSpPr txBox="1"/>
            <p:nvPr/>
          </p:nvSpPr>
          <p:spPr>
            <a:xfrm>
              <a:off x="3888720" y="1072828"/>
              <a:ext cx="537027" cy="323165"/>
            </a:xfrm>
            <a:prstGeom prst="rect">
              <a:avLst/>
            </a:prstGeom>
            <a:noFill/>
          </p:spPr>
          <p:txBody>
            <a:bodyPr wrap="square" rtlCol="0">
              <a:spAutoFit/>
            </a:bodyPr>
            <a:lstStyle/>
            <a:p>
              <a:pPr algn="ctr"/>
              <a:r>
                <a:rPr lang="en-US" sz="1500" i="1">
                  <a:solidFill>
                    <a:srgbClr val="0070C0"/>
                  </a:solidFill>
                </a:rPr>
                <a:t>(3)</a:t>
              </a:r>
            </a:p>
          </p:txBody>
        </p:sp>
        <p:sp>
          <p:nvSpPr>
            <p:cNvPr id="45" name="TextBox 44">
              <a:extLst>
                <a:ext uri="{FF2B5EF4-FFF2-40B4-BE49-F238E27FC236}">
                  <a16:creationId xmlns:a16="http://schemas.microsoft.com/office/drawing/2014/main" id="{A60C2C31-1352-2C47-ED0F-C05109A0FBF0}"/>
                </a:ext>
              </a:extLst>
            </p:cNvPr>
            <p:cNvSpPr txBox="1"/>
            <p:nvPr/>
          </p:nvSpPr>
          <p:spPr>
            <a:xfrm>
              <a:off x="2114506" y="1053420"/>
              <a:ext cx="1914940" cy="338554"/>
            </a:xfrm>
            <a:prstGeom prst="rect">
              <a:avLst/>
            </a:prstGeom>
            <a:noFill/>
          </p:spPr>
          <p:txBody>
            <a:bodyPr wrap="square" rtlCol="0">
              <a:spAutoFit/>
            </a:bodyPr>
            <a:lstStyle/>
            <a:p>
              <a:pPr algn="r"/>
              <a:r>
                <a:rPr lang="en-US" sz="1600" i="1">
                  <a:solidFill>
                    <a:srgbClr val="C00000"/>
                  </a:solidFill>
                </a:rPr>
                <a:t>Lẫy mở hàm kẹp</a:t>
              </a:r>
            </a:p>
          </p:txBody>
        </p:sp>
      </p:grpSp>
      <p:grpSp>
        <p:nvGrpSpPr>
          <p:cNvPr id="56" name="Group 55">
            <a:extLst>
              <a:ext uri="{FF2B5EF4-FFF2-40B4-BE49-F238E27FC236}">
                <a16:creationId xmlns:a16="http://schemas.microsoft.com/office/drawing/2014/main" id="{8C38A2FB-8345-BF31-447E-82C13E02D901}"/>
              </a:ext>
            </a:extLst>
          </p:cNvPr>
          <p:cNvGrpSpPr/>
          <p:nvPr/>
        </p:nvGrpSpPr>
        <p:grpSpPr>
          <a:xfrm>
            <a:off x="2890657" y="2136452"/>
            <a:ext cx="2279533" cy="363673"/>
            <a:chOff x="2694489" y="2006949"/>
            <a:chExt cx="2279533" cy="363673"/>
          </a:xfrm>
        </p:grpSpPr>
        <p:sp>
          <p:nvSpPr>
            <p:cNvPr id="30" name="TextBox 29">
              <a:extLst>
                <a:ext uri="{FF2B5EF4-FFF2-40B4-BE49-F238E27FC236}">
                  <a16:creationId xmlns:a16="http://schemas.microsoft.com/office/drawing/2014/main" id="{E7739D9D-3CD0-B90D-2DE9-454F19FB16BD}"/>
                </a:ext>
              </a:extLst>
            </p:cNvPr>
            <p:cNvSpPr txBox="1"/>
            <p:nvPr/>
          </p:nvSpPr>
          <p:spPr>
            <a:xfrm>
              <a:off x="3599071" y="2006949"/>
              <a:ext cx="537027" cy="323165"/>
            </a:xfrm>
            <a:prstGeom prst="rect">
              <a:avLst/>
            </a:prstGeom>
            <a:noFill/>
          </p:spPr>
          <p:txBody>
            <a:bodyPr wrap="square" rtlCol="0">
              <a:spAutoFit/>
            </a:bodyPr>
            <a:lstStyle/>
            <a:p>
              <a:pPr algn="ctr"/>
              <a:r>
                <a:rPr lang="en-US" sz="1500" i="1">
                  <a:solidFill>
                    <a:srgbClr val="0070C0"/>
                  </a:solidFill>
                </a:rPr>
                <a:t>(4)</a:t>
              </a:r>
            </a:p>
          </p:txBody>
        </p:sp>
        <p:cxnSp>
          <p:nvCxnSpPr>
            <p:cNvPr id="31" name="Straight Connector 26">
              <a:extLst>
                <a:ext uri="{FF2B5EF4-FFF2-40B4-BE49-F238E27FC236}">
                  <a16:creationId xmlns:a16="http://schemas.microsoft.com/office/drawing/2014/main" id="{66116AD8-F9AD-00A0-16D5-C63B687ECBAD}"/>
                </a:ext>
              </a:extLst>
            </p:cNvPr>
            <p:cNvCxnSpPr>
              <a:cxnSpLocks/>
            </p:cNvCxnSpPr>
            <p:nvPr/>
          </p:nvCxnSpPr>
          <p:spPr>
            <a:xfrm flipV="1">
              <a:off x="3794377" y="2137731"/>
              <a:ext cx="1179645" cy="192383"/>
            </a:xfrm>
            <a:prstGeom prst="bentConnector3">
              <a:avLst>
                <a:gd name="adj1" fmla="val 21086"/>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1DE786F-E1A2-CE19-F19B-D1D1CC01796E}"/>
                </a:ext>
              </a:extLst>
            </p:cNvPr>
            <p:cNvSpPr txBox="1"/>
            <p:nvPr/>
          </p:nvSpPr>
          <p:spPr>
            <a:xfrm>
              <a:off x="2694489" y="2032068"/>
              <a:ext cx="1115786" cy="338554"/>
            </a:xfrm>
            <a:prstGeom prst="rect">
              <a:avLst/>
            </a:prstGeom>
            <a:noFill/>
          </p:spPr>
          <p:txBody>
            <a:bodyPr wrap="square" rtlCol="0">
              <a:spAutoFit/>
            </a:bodyPr>
            <a:lstStyle/>
            <a:p>
              <a:r>
                <a:rPr lang="en-US" sz="1600" i="1">
                  <a:solidFill>
                    <a:srgbClr val="C00000"/>
                  </a:solidFill>
                </a:rPr>
                <a:t>Thang đo</a:t>
              </a:r>
            </a:p>
          </p:txBody>
        </p:sp>
      </p:grpSp>
      <p:grpSp>
        <p:nvGrpSpPr>
          <p:cNvPr id="52" name="Group 51">
            <a:extLst>
              <a:ext uri="{FF2B5EF4-FFF2-40B4-BE49-F238E27FC236}">
                <a16:creationId xmlns:a16="http://schemas.microsoft.com/office/drawing/2014/main" id="{D8175372-AB72-9B56-5921-E771FE320F3E}"/>
              </a:ext>
            </a:extLst>
          </p:cNvPr>
          <p:cNvGrpSpPr/>
          <p:nvPr/>
        </p:nvGrpSpPr>
        <p:grpSpPr>
          <a:xfrm>
            <a:off x="5666326" y="2459620"/>
            <a:ext cx="3443144" cy="1844273"/>
            <a:chOff x="5470158" y="2330117"/>
            <a:chExt cx="3443144" cy="1844273"/>
          </a:xfrm>
        </p:grpSpPr>
        <p:sp>
          <p:nvSpPr>
            <p:cNvPr id="34" name="TextBox 33">
              <a:extLst>
                <a:ext uri="{FF2B5EF4-FFF2-40B4-BE49-F238E27FC236}">
                  <a16:creationId xmlns:a16="http://schemas.microsoft.com/office/drawing/2014/main" id="{EA37971A-FFA4-EDED-8639-F6A2526F0C60}"/>
                </a:ext>
              </a:extLst>
            </p:cNvPr>
            <p:cNvSpPr txBox="1"/>
            <p:nvPr/>
          </p:nvSpPr>
          <p:spPr>
            <a:xfrm>
              <a:off x="7545761" y="3091376"/>
              <a:ext cx="459115" cy="323165"/>
            </a:xfrm>
            <a:prstGeom prst="rect">
              <a:avLst/>
            </a:prstGeom>
            <a:noFill/>
          </p:spPr>
          <p:txBody>
            <a:bodyPr wrap="square" rtlCol="0">
              <a:spAutoFit/>
            </a:bodyPr>
            <a:lstStyle/>
            <a:p>
              <a:pPr algn="ctr"/>
              <a:r>
                <a:rPr lang="en-US" sz="1500" i="1">
                  <a:solidFill>
                    <a:srgbClr val="0070C0"/>
                  </a:solidFill>
                </a:rPr>
                <a:t>(5)</a:t>
              </a:r>
            </a:p>
          </p:txBody>
        </p:sp>
        <p:cxnSp>
          <p:nvCxnSpPr>
            <p:cNvPr id="35" name="Straight Connector 26">
              <a:extLst>
                <a:ext uri="{FF2B5EF4-FFF2-40B4-BE49-F238E27FC236}">
                  <a16:creationId xmlns:a16="http://schemas.microsoft.com/office/drawing/2014/main" id="{F066B24D-5436-4E2B-C986-551C1D32217E}"/>
                </a:ext>
              </a:extLst>
            </p:cNvPr>
            <p:cNvCxnSpPr>
              <a:cxnSpLocks/>
            </p:cNvCxnSpPr>
            <p:nvPr/>
          </p:nvCxnSpPr>
          <p:spPr>
            <a:xfrm rot="10800000">
              <a:off x="5470158" y="2330117"/>
              <a:ext cx="2411463" cy="1145111"/>
            </a:xfrm>
            <a:prstGeom prst="bentConnector3">
              <a:avLst>
                <a:gd name="adj1" fmla="val 13285"/>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CF74003-3328-0078-FBB5-87005330DFD6}"/>
                </a:ext>
              </a:extLst>
            </p:cNvPr>
            <p:cNvSpPr txBox="1"/>
            <p:nvPr/>
          </p:nvSpPr>
          <p:spPr>
            <a:xfrm>
              <a:off x="7439718" y="3589615"/>
              <a:ext cx="1473584" cy="584775"/>
            </a:xfrm>
            <a:prstGeom prst="rect">
              <a:avLst/>
            </a:prstGeom>
            <a:noFill/>
          </p:spPr>
          <p:txBody>
            <a:bodyPr wrap="square" rtlCol="0">
              <a:spAutoFit/>
            </a:bodyPr>
            <a:lstStyle/>
            <a:p>
              <a:pPr algn="ctr"/>
              <a:r>
                <a:rPr lang="en-US" sz="1600" i="1">
                  <a:solidFill>
                    <a:srgbClr val="C00000"/>
                  </a:solidFill>
                </a:rPr>
                <a:t>Núm xoay chọn thang đo </a:t>
              </a:r>
            </a:p>
          </p:txBody>
        </p:sp>
      </p:grpSp>
      <p:grpSp>
        <p:nvGrpSpPr>
          <p:cNvPr id="57" name="Group 56">
            <a:extLst>
              <a:ext uri="{FF2B5EF4-FFF2-40B4-BE49-F238E27FC236}">
                <a16:creationId xmlns:a16="http://schemas.microsoft.com/office/drawing/2014/main" id="{A7C3D62E-0A7A-4038-EC66-923A11E93FA4}"/>
              </a:ext>
            </a:extLst>
          </p:cNvPr>
          <p:cNvGrpSpPr/>
          <p:nvPr/>
        </p:nvGrpSpPr>
        <p:grpSpPr>
          <a:xfrm>
            <a:off x="2467349" y="2776208"/>
            <a:ext cx="2332167" cy="656398"/>
            <a:chOff x="2271181" y="2646705"/>
            <a:chExt cx="2332167" cy="656398"/>
          </a:xfrm>
        </p:grpSpPr>
        <p:cxnSp>
          <p:nvCxnSpPr>
            <p:cNvPr id="32" name="Straight Connector 26">
              <a:extLst>
                <a:ext uri="{FF2B5EF4-FFF2-40B4-BE49-F238E27FC236}">
                  <a16:creationId xmlns:a16="http://schemas.microsoft.com/office/drawing/2014/main" id="{A7A31404-53F4-6301-5967-5567F8910337}"/>
                </a:ext>
              </a:extLst>
            </p:cNvPr>
            <p:cNvCxnSpPr>
              <a:cxnSpLocks/>
            </p:cNvCxnSpPr>
            <p:nvPr/>
          </p:nvCxnSpPr>
          <p:spPr>
            <a:xfrm flipV="1">
              <a:off x="3487562" y="2646705"/>
              <a:ext cx="1115786" cy="429381"/>
            </a:xfrm>
            <a:prstGeom prst="bentConnector3">
              <a:avLst>
                <a:gd name="adj1" fmla="val 15529"/>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55DE005-7065-1F53-5043-215AA3A2070D}"/>
                </a:ext>
              </a:extLst>
            </p:cNvPr>
            <p:cNvSpPr txBox="1"/>
            <p:nvPr/>
          </p:nvSpPr>
          <p:spPr>
            <a:xfrm>
              <a:off x="3219048" y="2754589"/>
              <a:ext cx="537027" cy="323165"/>
            </a:xfrm>
            <a:prstGeom prst="rect">
              <a:avLst/>
            </a:prstGeom>
            <a:noFill/>
          </p:spPr>
          <p:txBody>
            <a:bodyPr wrap="square" rtlCol="0">
              <a:spAutoFit/>
            </a:bodyPr>
            <a:lstStyle/>
            <a:p>
              <a:pPr algn="ctr"/>
              <a:r>
                <a:rPr lang="en-US" sz="1500" i="1">
                  <a:solidFill>
                    <a:srgbClr val="0070C0"/>
                  </a:solidFill>
                </a:rPr>
                <a:t>(6)</a:t>
              </a:r>
            </a:p>
          </p:txBody>
        </p:sp>
        <p:sp>
          <p:nvSpPr>
            <p:cNvPr id="48" name="TextBox 47">
              <a:extLst>
                <a:ext uri="{FF2B5EF4-FFF2-40B4-BE49-F238E27FC236}">
                  <a16:creationId xmlns:a16="http://schemas.microsoft.com/office/drawing/2014/main" id="{4D081810-8DE4-466B-6318-D38D78969F4D}"/>
                </a:ext>
              </a:extLst>
            </p:cNvPr>
            <p:cNvSpPr txBox="1"/>
            <p:nvPr/>
          </p:nvSpPr>
          <p:spPr>
            <a:xfrm>
              <a:off x="2271181" y="2718328"/>
              <a:ext cx="1115786" cy="584775"/>
            </a:xfrm>
            <a:prstGeom prst="rect">
              <a:avLst/>
            </a:prstGeom>
            <a:noFill/>
          </p:spPr>
          <p:txBody>
            <a:bodyPr wrap="square" rtlCol="0">
              <a:spAutoFit/>
            </a:bodyPr>
            <a:lstStyle/>
            <a:p>
              <a:pPr algn="ctr"/>
              <a:r>
                <a:rPr lang="en-US" sz="1600" i="1">
                  <a:solidFill>
                    <a:srgbClr val="C00000"/>
                  </a:solidFill>
                </a:rPr>
                <a:t>Màn hình hiển thị </a:t>
              </a:r>
            </a:p>
          </p:txBody>
        </p:sp>
      </p:grpSp>
      <p:grpSp>
        <p:nvGrpSpPr>
          <p:cNvPr id="58" name="Group 57">
            <a:extLst>
              <a:ext uri="{FF2B5EF4-FFF2-40B4-BE49-F238E27FC236}">
                <a16:creationId xmlns:a16="http://schemas.microsoft.com/office/drawing/2014/main" id="{1CC196D1-8835-349A-02FB-12BF0D1103FB}"/>
              </a:ext>
            </a:extLst>
          </p:cNvPr>
          <p:cNvGrpSpPr/>
          <p:nvPr/>
        </p:nvGrpSpPr>
        <p:grpSpPr>
          <a:xfrm>
            <a:off x="2605198" y="3205589"/>
            <a:ext cx="2288425" cy="1288669"/>
            <a:chOff x="2409030" y="3076086"/>
            <a:chExt cx="2288425" cy="1288669"/>
          </a:xfrm>
        </p:grpSpPr>
        <p:cxnSp>
          <p:nvCxnSpPr>
            <p:cNvPr id="36" name="Straight Connector 26">
              <a:extLst>
                <a:ext uri="{FF2B5EF4-FFF2-40B4-BE49-F238E27FC236}">
                  <a16:creationId xmlns:a16="http://schemas.microsoft.com/office/drawing/2014/main" id="{307BDF44-9EF9-C393-BB9D-D75E362173C0}"/>
                </a:ext>
              </a:extLst>
            </p:cNvPr>
            <p:cNvCxnSpPr>
              <a:cxnSpLocks/>
            </p:cNvCxnSpPr>
            <p:nvPr/>
          </p:nvCxnSpPr>
          <p:spPr>
            <a:xfrm flipV="1">
              <a:off x="3572304" y="3076086"/>
              <a:ext cx="1125151" cy="1027059"/>
            </a:xfrm>
            <a:prstGeom prst="bentConnector3">
              <a:avLst>
                <a:gd name="adj1" fmla="val 22265"/>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66AD6AA-5A19-8A1A-EA22-0DEB0DA5C8C1}"/>
                </a:ext>
              </a:extLst>
            </p:cNvPr>
            <p:cNvSpPr txBox="1"/>
            <p:nvPr/>
          </p:nvSpPr>
          <p:spPr>
            <a:xfrm>
              <a:off x="3356934" y="3779980"/>
              <a:ext cx="537027" cy="323165"/>
            </a:xfrm>
            <a:prstGeom prst="rect">
              <a:avLst/>
            </a:prstGeom>
            <a:noFill/>
          </p:spPr>
          <p:txBody>
            <a:bodyPr wrap="square" rtlCol="0">
              <a:spAutoFit/>
            </a:bodyPr>
            <a:lstStyle/>
            <a:p>
              <a:pPr algn="ctr"/>
              <a:r>
                <a:rPr lang="en-US" sz="1500" i="1">
                  <a:solidFill>
                    <a:srgbClr val="0070C0"/>
                  </a:solidFill>
                </a:rPr>
                <a:t>(7)</a:t>
              </a:r>
            </a:p>
          </p:txBody>
        </p:sp>
        <p:sp>
          <p:nvSpPr>
            <p:cNvPr id="49" name="TextBox 48">
              <a:extLst>
                <a:ext uri="{FF2B5EF4-FFF2-40B4-BE49-F238E27FC236}">
                  <a16:creationId xmlns:a16="http://schemas.microsoft.com/office/drawing/2014/main" id="{70ED5EA2-0FDF-2C8E-D69F-F0DDE70BF58D}"/>
                </a:ext>
              </a:extLst>
            </p:cNvPr>
            <p:cNvSpPr txBox="1"/>
            <p:nvPr/>
          </p:nvSpPr>
          <p:spPr>
            <a:xfrm>
              <a:off x="2409030" y="3779980"/>
              <a:ext cx="1115786" cy="584775"/>
            </a:xfrm>
            <a:prstGeom prst="rect">
              <a:avLst/>
            </a:prstGeom>
            <a:noFill/>
          </p:spPr>
          <p:txBody>
            <a:bodyPr wrap="square" rtlCol="0">
              <a:spAutoFit/>
            </a:bodyPr>
            <a:lstStyle/>
            <a:p>
              <a:pPr algn="ctr"/>
              <a:r>
                <a:rPr lang="en-US" sz="1600" i="1">
                  <a:solidFill>
                    <a:srgbClr val="C00000"/>
                  </a:solidFill>
                </a:rPr>
                <a:t>Giắc cắm que đo</a:t>
              </a:r>
            </a:p>
          </p:txBody>
        </p:sp>
      </p:grpSp>
      <p:grpSp>
        <p:nvGrpSpPr>
          <p:cNvPr id="51" name="Group 50">
            <a:extLst>
              <a:ext uri="{FF2B5EF4-FFF2-40B4-BE49-F238E27FC236}">
                <a16:creationId xmlns:a16="http://schemas.microsoft.com/office/drawing/2014/main" id="{01A41355-FF40-2AFE-3991-A4325FF28628}"/>
              </a:ext>
            </a:extLst>
          </p:cNvPr>
          <p:cNvGrpSpPr/>
          <p:nvPr/>
        </p:nvGrpSpPr>
        <p:grpSpPr>
          <a:xfrm>
            <a:off x="6373722" y="843681"/>
            <a:ext cx="2556849" cy="1140069"/>
            <a:chOff x="6177554" y="714178"/>
            <a:chExt cx="2556849" cy="1140069"/>
          </a:xfrm>
        </p:grpSpPr>
        <p:sp>
          <p:nvSpPr>
            <p:cNvPr id="38" name="TextBox 37">
              <a:extLst>
                <a:ext uri="{FF2B5EF4-FFF2-40B4-BE49-F238E27FC236}">
                  <a16:creationId xmlns:a16="http://schemas.microsoft.com/office/drawing/2014/main" id="{B21099CB-6ECC-8DA3-DD78-B7BA7021CF05}"/>
                </a:ext>
              </a:extLst>
            </p:cNvPr>
            <p:cNvSpPr txBox="1"/>
            <p:nvPr/>
          </p:nvSpPr>
          <p:spPr>
            <a:xfrm>
              <a:off x="7289375" y="891150"/>
              <a:ext cx="537027" cy="323165"/>
            </a:xfrm>
            <a:prstGeom prst="rect">
              <a:avLst/>
            </a:prstGeom>
            <a:noFill/>
          </p:spPr>
          <p:txBody>
            <a:bodyPr wrap="square" rtlCol="0">
              <a:spAutoFit/>
            </a:bodyPr>
            <a:lstStyle/>
            <a:p>
              <a:pPr algn="ctr"/>
              <a:r>
                <a:rPr lang="en-US" sz="1500" i="1">
                  <a:solidFill>
                    <a:srgbClr val="0070C0"/>
                  </a:solidFill>
                </a:rPr>
                <a:t>(8)</a:t>
              </a:r>
            </a:p>
          </p:txBody>
        </p:sp>
        <p:cxnSp>
          <p:nvCxnSpPr>
            <p:cNvPr id="39" name="Straight Connector 26">
              <a:extLst>
                <a:ext uri="{FF2B5EF4-FFF2-40B4-BE49-F238E27FC236}">
                  <a16:creationId xmlns:a16="http://schemas.microsoft.com/office/drawing/2014/main" id="{A5D43A09-EBBC-92D7-AE81-403EF17A851D}"/>
                </a:ext>
              </a:extLst>
            </p:cNvPr>
            <p:cNvCxnSpPr>
              <a:cxnSpLocks/>
            </p:cNvCxnSpPr>
            <p:nvPr/>
          </p:nvCxnSpPr>
          <p:spPr>
            <a:xfrm flipV="1">
              <a:off x="6756947" y="1136575"/>
              <a:ext cx="657598" cy="660633"/>
            </a:xfrm>
            <a:prstGeom prst="straightConnector1">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26">
              <a:extLst>
                <a:ext uri="{FF2B5EF4-FFF2-40B4-BE49-F238E27FC236}">
                  <a16:creationId xmlns:a16="http://schemas.microsoft.com/office/drawing/2014/main" id="{676C3A11-CC24-0C67-E229-DED373520C83}"/>
                </a:ext>
              </a:extLst>
            </p:cNvPr>
            <p:cNvCxnSpPr>
              <a:cxnSpLocks/>
            </p:cNvCxnSpPr>
            <p:nvPr/>
          </p:nvCxnSpPr>
          <p:spPr>
            <a:xfrm flipV="1">
              <a:off x="6177554" y="1120565"/>
              <a:ext cx="1241209" cy="733682"/>
            </a:xfrm>
            <a:prstGeom prst="straightConnector1">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E524631-FCED-F205-83BB-AD238B4EE692}"/>
                </a:ext>
              </a:extLst>
            </p:cNvPr>
            <p:cNvSpPr txBox="1"/>
            <p:nvPr/>
          </p:nvSpPr>
          <p:spPr>
            <a:xfrm>
              <a:off x="7618617" y="714178"/>
              <a:ext cx="1115786" cy="338554"/>
            </a:xfrm>
            <a:prstGeom prst="rect">
              <a:avLst/>
            </a:prstGeom>
            <a:noFill/>
          </p:spPr>
          <p:txBody>
            <a:bodyPr wrap="square" rtlCol="0">
              <a:spAutoFit/>
            </a:bodyPr>
            <a:lstStyle/>
            <a:p>
              <a:r>
                <a:rPr lang="en-US" sz="1600" i="1">
                  <a:solidFill>
                    <a:srgbClr val="C00000"/>
                  </a:solidFill>
                </a:rPr>
                <a:t>Que đo </a:t>
              </a:r>
            </a:p>
          </p:txBody>
        </p:sp>
      </p:grpSp>
      <p:grpSp>
        <p:nvGrpSpPr>
          <p:cNvPr id="59" name="Group 58">
            <a:extLst>
              <a:ext uri="{FF2B5EF4-FFF2-40B4-BE49-F238E27FC236}">
                <a16:creationId xmlns:a16="http://schemas.microsoft.com/office/drawing/2014/main" id="{11BE77C8-259C-CA37-8660-CCFF64555E80}"/>
              </a:ext>
            </a:extLst>
          </p:cNvPr>
          <p:cNvGrpSpPr/>
          <p:nvPr/>
        </p:nvGrpSpPr>
        <p:grpSpPr>
          <a:xfrm>
            <a:off x="310076" y="1690173"/>
            <a:ext cx="2174690" cy="2711002"/>
            <a:chOff x="135984" y="1701055"/>
            <a:chExt cx="2174690" cy="2711002"/>
          </a:xfrm>
        </p:grpSpPr>
        <p:sp>
          <p:nvSpPr>
            <p:cNvPr id="60" name="Rectangle: Rounded Corners 59">
              <a:extLst>
                <a:ext uri="{FF2B5EF4-FFF2-40B4-BE49-F238E27FC236}">
                  <a16:creationId xmlns:a16="http://schemas.microsoft.com/office/drawing/2014/main" id="{B11179CD-C94B-C717-1990-AD585875E762}"/>
                </a:ext>
              </a:extLst>
            </p:cNvPr>
            <p:cNvSpPr/>
            <p:nvPr/>
          </p:nvSpPr>
          <p:spPr>
            <a:xfrm>
              <a:off x="135984" y="1701055"/>
              <a:ext cx="1989353" cy="2472564"/>
            </a:xfrm>
            <a:prstGeom prst="roundRect">
              <a:avLst>
                <a:gd name="adj" fmla="val 9367"/>
              </a:avLst>
            </a:prstGeom>
            <a:solidFill>
              <a:srgbClr val="FFFFFF"/>
            </a:solidFill>
            <a:ln>
              <a:solidFill>
                <a:schemeClr val="accent3">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2"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700" b="0" i="0" u="none" strike="noStrike" kern="0" cap="none" spc="0" normalizeH="0" baseline="0" noProof="0">
                  <a:ln>
                    <a:noFill/>
                  </a:ln>
                  <a:solidFill>
                    <a:srgbClr val="333333"/>
                  </a:solidFill>
                  <a:effectLst/>
                  <a:uLnTx/>
                  <a:uFillTx/>
                  <a:latin typeface="Arial"/>
                  <a:ea typeface="+mn-ea"/>
                  <a:cs typeface="+mn-cs"/>
                  <a:sym typeface="Arial"/>
                </a:rPr>
                <a:t>Cần điều chỉnh núm xoay để chọn thang đo và dải đo phù hợp để đo một đại lượng nhất định. </a:t>
              </a:r>
            </a:p>
          </p:txBody>
        </p:sp>
        <p:sp>
          <p:nvSpPr>
            <p:cNvPr id="61" name="Freeform 6">
              <a:extLst>
                <a:ext uri="{FF2B5EF4-FFF2-40B4-BE49-F238E27FC236}">
                  <a16:creationId xmlns:a16="http://schemas.microsoft.com/office/drawing/2014/main" id="{9155041F-6740-0F96-ED31-9E4F8CAC97C3}"/>
                </a:ext>
              </a:extLst>
            </p:cNvPr>
            <p:cNvSpPr/>
            <p:nvPr/>
          </p:nvSpPr>
          <p:spPr>
            <a:xfrm>
              <a:off x="1856502" y="3961188"/>
              <a:ext cx="454172" cy="450869"/>
            </a:xfrm>
            <a:custGeom>
              <a:avLst/>
              <a:gdLst/>
              <a:ahLst/>
              <a:cxnLst/>
              <a:rect l="l" t="t" r="r" b="b"/>
              <a:pathLst>
                <a:path w="837817" h="831724">
                  <a:moveTo>
                    <a:pt x="0" y="0"/>
                  </a:moveTo>
                  <a:lnTo>
                    <a:pt x="837817" y="0"/>
                  </a:lnTo>
                  <a:lnTo>
                    <a:pt x="837817" y="831724"/>
                  </a:lnTo>
                  <a:lnTo>
                    <a:pt x="0" y="8317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Tree>
    <p:extLst>
      <p:ext uri="{BB962C8B-B14F-4D97-AF65-F5344CB8AC3E}">
        <p14:creationId xmlns:p14="http://schemas.microsoft.com/office/powerpoint/2010/main" val="37157085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par>
                                <p:cTn id="17" presetID="22" presetClass="entr" presetSubtype="2"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right)">
                                      <p:cBhvr>
                                        <p:cTn id="19" dur="500"/>
                                        <p:tgtEl>
                                          <p:spTgt spid="5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500"/>
                                        <p:tgtEl>
                                          <p:spTgt spid="56"/>
                                        </p:tgtEl>
                                      </p:cBhvr>
                                    </p:animEffect>
                                  </p:childTnLst>
                                </p:cTn>
                              </p:par>
                            </p:childTnLst>
                          </p:cTn>
                        </p:par>
                        <p:par>
                          <p:cTn id="28" fill="hold">
                            <p:stCondLst>
                              <p:cond delay="2500"/>
                            </p:stCondLst>
                            <p:childTnLst>
                              <p:par>
                                <p:cTn id="29" presetID="22" presetClass="entr" presetSubtype="2"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right)">
                                      <p:cBhvr>
                                        <p:cTn id="31" dur="500"/>
                                        <p:tgtEl>
                                          <p:spTgt spid="52"/>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childTnLst>
                          </p:cTn>
                        </p:par>
                        <p:par>
                          <p:cTn id="40" fill="hold">
                            <p:stCondLst>
                              <p:cond delay="4000"/>
                            </p:stCondLst>
                            <p:childTnLst>
                              <p:par>
                                <p:cTn id="41" presetID="22" presetClass="entr" presetSubtype="2"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right)">
                                      <p:cBhvr>
                                        <p:cTn id="43" dur="500"/>
                                        <p:tgtEl>
                                          <p:spTgt spid="5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59"/>
                                        </p:tgtEl>
                                        <p:attrNameLst>
                                          <p:attrName>style.visibility</p:attrName>
                                        </p:attrNameLst>
                                      </p:cBhvr>
                                      <p:to>
                                        <p:strVal val="visible"/>
                                      </p:to>
                                    </p:set>
                                    <p:anim calcmode="lin" valueType="num">
                                      <p:cBhvr additive="base">
                                        <p:cTn id="48" dur="500" fill="hold"/>
                                        <p:tgtEl>
                                          <p:spTgt spid="59"/>
                                        </p:tgtEl>
                                        <p:attrNameLst>
                                          <p:attrName>ppt_x</p:attrName>
                                        </p:attrNameLst>
                                      </p:cBhvr>
                                      <p:tavLst>
                                        <p:tav tm="0">
                                          <p:val>
                                            <p:strVal val="#ppt_x"/>
                                          </p:val>
                                        </p:tav>
                                        <p:tav tm="100000">
                                          <p:val>
                                            <p:strVal val="#ppt_x"/>
                                          </p:val>
                                        </p:tav>
                                      </p:tavLst>
                                    </p:anim>
                                    <p:anim calcmode="lin" valueType="num">
                                      <p:cBhvr additive="base">
                                        <p:cTn id="49"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B19132-45AA-93F4-16CF-E4DE8F843EDC}"/>
              </a:ext>
            </a:extLst>
          </p:cNvPr>
          <p:cNvSpPr txBox="1"/>
          <p:nvPr/>
        </p:nvSpPr>
        <p:spPr>
          <a:xfrm>
            <a:off x="718457" y="265965"/>
            <a:ext cx="7707086" cy="446276"/>
          </a:xfrm>
          <a:prstGeom prst="rect">
            <a:avLst/>
          </a:prstGeom>
          <a:noFill/>
        </p:spPr>
        <p:txBody>
          <a:bodyPr wrap="square" rtlCol="0">
            <a:spAutoFit/>
          </a:bodyPr>
          <a:lstStyle/>
          <a:p>
            <a:pPr algn="ctr"/>
            <a:r>
              <a:rPr lang="en-US" sz="2300" b="1">
                <a:solidFill>
                  <a:srgbClr val="0070C0"/>
                </a:solidFill>
              </a:rPr>
              <a:t>Một số loại ampe kìm thông dụng </a:t>
            </a:r>
          </a:p>
        </p:txBody>
      </p:sp>
      <p:grpSp>
        <p:nvGrpSpPr>
          <p:cNvPr id="10" name="Group 9">
            <a:extLst>
              <a:ext uri="{FF2B5EF4-FFF2-40B4-BE49-F238E27FC236}">
                <a16:creationId xmlns:a16="http://schemas.microsoft.com/office/drawing/2014/main" id="{0F5E8CC3-6652-1C89-26AC-89FE04818060}"/>
              </a:ext>
            </a:extLst>
          </p:cNvPr>
          <p:cNvGrpSpPr/>
          <p:nvPr/>
        </p:nvGrpSpPr>
        <p:grpSpPr>
          <a:xfrm>
            <a:off x="783354" y="688736"/>
            <a:ext cx="2910115" cy="4216689"/>
            <a:chOff x="968046" y="710507"/>
            <a:chExt cx="2910115" cy="4216689"/>
          </a:xfrm>
        </p:grpSpPr>
        <p:pic>
          <p:nvPicPr>
            <p:cNvPr id="3" name="Picture 2">
              <a:extLst>
                <a:ext uri="{FF2B5EF4-FFF2-40B4-BE49-F238E27FC236}">
                  <a16:creationId xmlns:a16="http://schemas.microsoft.com/office/drawing/2014/main" id="{8A3900EC-9290-51C8-6A8F-60A3115667ED}"/>
                </a:ext>
              </a:extLst>
            </p:cNvPr>
            <p:cNvPicPr>
              <a:picLocks noChangeAspect="1"/>
            </p:cNvPicPr>
            <p:nvPr/>
          </p:nvPicPr>
          <p:blipFill rotWithShape="1">
            <a:blip r:embed="rId2">
              <a:clrChange>
                <a:clrFrom>
                  <a:srgbClr val="FFFFFF"/>
                </a:clrFrom>
                <a:clrTo>
                  <a:srgbClr val="FFFFFF">
                    <a:alpha val="0"/>
                  </a:srgbClr>
                </a:clrTo>
              </a:clrChange>
            </a:blip>
            <a:srcRect l="20705" t="2258" r="28783" b="2376"/>
            <a:stretch/>
          </p:blipFill>
          <p:spPr>
            <a:xfrm>
              <a:off x="1240972" y="710507"/>
              <a:ext cx="1990135" cy="3757385"/>
            </a:xfrm>
            <a:prstGeom prst="rect">
              <a:avLst/>
            </a:prstGeom>
          </p:spPr>
        </p:pic>
        <p:sp>
          <p:nvSpPr>
            <p:cNvPr id="4" name="Rectangle: Rounded Corners 3">
              <a:extLst>
                <a:ext uri="{FF2B5EF4-FFF2-40B4-BE49-F238E27FC236}">
                  <a16:creationId xmlns:a16="http://schemas.microsoft.com/office/drawing/2014/main" id="{B6243874-B9F7-60D2-2D2E-95A092268B67}"/>
                </a:ext>
              </a:extLst>
            </p:cNvPr>
            <p:cNvSpPr/>
            <p:nvPr/>
          </p:nvSpPr>
          <p:spPr>
            <a:xfrm>
              <a:off x="968046" y="4484237"/>
              <a:ext cx="2910115" cy="442959"/>
            </a:xfrm>
            <a:prstGeom prst="roundRect">
              <a:avLst/>
            </a:prstGeom>
            <a:solidFill>
              <a:srgbClr val="FFFFFF"/>
            </a:solidFill>
            <a:ln>
              <a:solidFill>
                <a:schemeClr val="accent3">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Ampe kìm không dây</a:t>
              </a:r>
            </a:p>
          </p:txBody>
        </p:sp>
      </p:grpSp>
      <p:grpSp>
        <p:nvGrpSpPr>
          <p:cNvPr id="11" name="Group 10">
            <a:extLst>
              <a:ext uri="{FF2B5EF4-FFF2-40B4-BE49-F238E27FC236}">
                <a16:creationId xmlns:a16="http://schemas.microsoft.com/office/drawing/2014/main" id="{592F36B6-82BB-14D1-61E2-CFCB90F6FCF3}"/>
              </a:ext>
            </a:extLst>
          </p:cNvPr>
          <p:cNvGrpSpPr/>
          <p:nvPr/>
        </p:nvGrpSpPr>
        <p:grpSpPr>
          <a:xfrm>
            <a:off x="5076873" y="1204560"/>
            <a:ext cx="3348670" cy="3700864"/>
            <a:chOff x="5011976" y="1226331"/>
            <a:chExt cx="3348670" cy="3700864"/>
          </a:xfrm>
        </p:grpSpPr>
        <p:pic>
          <p:nvPicPr>
            <p:cNvPr id="5124" name="Picture 4" descr="Top 5 đồng hồ ampe kìm loại tốt, được lựa chọn nhiều | Báo Hà Tĩnh">
              <a:extLst>
                <a:ext uri="{FF2B5EF4-FFF2-40B4-BE49-F238E27FC236}">
                  <a16:creationId xmlns:a16="http://schemas.microsoft.com/office/drawing/2014/main" id="{2D9C8E03-A14F-7E70-EC06-A35CCFFDB0B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967" r="8868"/>
            <a:stretch/>
          </p:blipFill>
          <p:spPr bwMode="auto">
            <a:xfrm>
              <a:off x="5011976" y="1226331"/>
              <a:ext cx="3348670" cy="317082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E47020F0-8FB7-265E-5D56-698F7249CBDF}"/>
                </a:ext>
              </a:extLst>
            </p:cNvPr>
            <p:cNvSpPr/>
            <p:nvPr/>
          </p:nvSpPr>
          <p:spPr>
            <a:xfrm>
              <a:off x="5231253" y="4484236"/>
              <a:ext cx="2910115" cy="442959"/>
            </a:xfrm>
            <a:prstGeom prst="roundRect">
              <a:avLst/>
            </a:prstGeom>
            <a:solidFill>
              <a:srgbClr val="FFFFFF"/>
            </a:solidFill>
            <a:ln>
              <a:solidFill>
                <a:schemeClr val="accent3">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Ampe kìm có dây</a:t>
              </a:r>
            </a:p>
          </p:txBody>
        </p:sp>
      </p:grpSp>
    </p:spTree>
    <p:extLst>
      <p:ext uri="{BB962C8B-B14F-4D97-AF65-F5344CB8AC3E}">
        <p14:creationId xmlns:p14="http://schemas.microsoft.com/office/powerpoint/2010/main" val="29742991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2)">
                                      <p:cBhvr>
                                        <p:cTn id="11" dur="500"/>
                                        <p:tgtEl>
                                          <p:spTgt spid="10"/>
                                        </p:tgtEl>
                                      </p:cBhvr>
                                    </p:animEffect>
                                  </p:childTnLst>
                                </p:cTn>
                              </p:par>
                              <p:par>
                                <p:cTn id="12" presetID="21" presetClass="entr" presetSubtype="2"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heel(2)">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245C79-505B-D5D4-FD11-DCFE232FC7CF}"/>
              </a:ext>
            </a:extLst>
          </p:cNvPr>
          <p:cNvSpPr txBox="1"/>
          <p:nvPr/>
        </p:nvSpPr>
        <p:spPr>
          <a:xfrm>
            <a:off x="218891" y="204403"/>
            <a:ext cx="3540308" cy="477054"/>
          </a:xfrm>
          <a:prstGeom prst="rect">
            <a:avLst/>
          </a:prstGeom>
          <a:noFill/>
        </p:spPr>
        <p:txBody>
          <a:bodyPr wrap="square" rtlCol="0">
            <a:spAutoFit/>
          </a:bodyPr>
          <a:lstStyle/>
          <a:p>
            <a:r>
              <a:rPr lang="en-US" sz="2500" b="1">
                <a:solidFill>
                  <a:srgbClr val="0070C0"/>
                </a:solidFill>
              </a:rPr>
              <a:t>3. Công tơ điện</a:t>
            </a:r>
          </a:p>
        </p:txBody>
      </p:sp>
      <p:grpSp>
        <p:nvGrpSpPr>
          <p:cNvPr id="6" name="Group 5">
            <a:extLst>
              <a:ext uri="{FF2B5EF4-FFF2-40B4-BE49-F238E27FC236}">
                <a16:creationId xmlns:a16="http://schemas.microsoft.com/office/drawing/2014/main" id="{777754A4-EE80-4E7D-34F5-464CDCEEC372}"/>
              </a:ext>
            </a:extLst>
          </p:cNvPr>
          <p:cNvGrpSpPr/>
          <p:nvPr/>
        </p:nvGrpSpPr>
        <p:grpSpPr>
          <a:xfrm>
            <a:off x="496122" y="1207980"/>
            <a:ext cx="2133601" cy="754141"/>
            <a:chOff x="834571" y="1299029"/>
            <a:chExt cx="2133601" cy="754141"/>
          </a:xfrm>
        </p:grpSpPr>
        <p:sp>
          <p:nvSpPr>
            <p:cNvPr id="7" name="Rectangle: Rounded Corners 6">
              <a:extLst>
                <a:ext uri="{FF2B5EF4-FFF2-40B4-BE49-F238E27FC236}">
                  <a16:creationId xmlns:a16="http://schemas.microsoft.com/office/drawing/2014/main" id="{2BCD0D36-A42F-6C1D-8407-48038333C60B}"/>
                </a:ext>
              </a:extLst>
            </p:cNvPr>
            <p:cNvSpPr/>
            <p:nvPr/>
          </p:nvSpPr>
          <p:spPr>
            <a:xfrm>
              <a:off x="834571" y="1299029"/>
              <a:ext cx="2032000" cy="587828"/>
            </a:xfrm>
            <a:prstGeom prst="roundRect">
              <a:avLst>
                <a:gd name="adj" fmla="val 11729"/>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a:solidFill>
                    <a:srgbClr val="FFFFFF"/>
                  </a:solidFill>
                  <a:latin typeface="+mj-lt"/>
                </a:rPr>
                <a:t>KHÁM PHÁ </a:t>
              </a:r>
            </a:p>
          </p:txBody>
        </p:sp>
        <p:sp>
          <p:nvSpPr>
            <p:cNvPr id="8" name="Freeform 6">
              <a:extLst>
                <a:ext uri="{FF2B5EF4-FFF2-40B4-BE49-F238E27FC236}">
                  <a16:creationId xmlns:a16="http://schemas.microsoft.com/office/drawing/2014/main" id="{7552F0F7-FE56-F16F-2897-F3A775E13A45}"/>
                </a:ext>
              </a:extLst>
            </p:cNvPr>
            <p:cNvSpPr/>
            <p:nvPr/>
          </p:nvSpPr>
          <p:spPr>
            <a:xfrm>
              <a:off x="2548434" y="1636485"/>
              <a:ext cx="419738" cy="416685"/>
            </a:xfrm>
            <a:custGeom>
              <a:avLst/>
              <a:gdLst/>
              <a:ahLst/>
              <a:cxnLst/>
              <a:rect l="l" t="t" r="r" b="b"/>
              <a:pathLst>
                <a:path w="837817" h="831724">
                  <a:moveTo>
                    <a:pt x="0" y="0"/>
                  </a:moveTo>
                  <a:lnTo>
                    <a:pt x="837817" y="0"/>
                  </a:lnTo>
                  <a:lnTo>
                    <a:pt x="837817" y="831724"/>
                  </a:lnTo>
                  <a:lnTo>
                    <a:pt x="0" y="8317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3" name="TextBox 12">
            <a:extLst>
              <a:ext uri="{FF2B5EF4-FFF2-40B4-BE49-F238E27FC236}">
                <a16:creationId xmlns:a16="http://schemas.microsoft.com/office/drawing/2014/main" id="{F26BDED2-F6BA-C4A5-7467-B76163D41D35}"/>
              </a:ext>
            </a:extLst>
          </p:cNvPr>
          <p:cNvSpPr txBox="1"/>
          <p:nvPr/>
        </p:nvSpPr>
        <p:spPr>
          <a:xfrm>
            <a:off x="406585" y="2083171"/>
            <a:ext cx="3606800" cy="1287532"/>
          </a:xfrm>
          <a:prstGeom prst="rect">
            <a:avLst/>
          </a:prstGeom>
          <a:noFill/>
        </p:spPr>
        <p:txBody>
          <a:bodyPr wrap="square">
            <a:spAutoFit/>
          </a:bodyPr>
          <a:lstStyle/>
          <a:p>
            <a:pPr algn="just">
              <a:lnSpc>
                <a:spcPct val="150000"/>
              </a:lnSpc>
            </a:pPr>
            <a:r>
              <a:rPr lang="vi-VN" sz="1800" i="1">
                <a:solidFill>
                  <a:srgbClr val="C00000"/>
                </a:solidFill>
              </a:rPr>
              <a:t>Quan sát hình 2.4 và cho biết: </a:t>
            </a:r>
            <a:r>
              <a:rPr lang="vi-VN" sz="1800" i="1"/>
              <a:t>Công tơ điện có những bộ phận cơ bản nào?</a:t>
            </a:r>
            <a:endParaRPr lang="en-US" sz="1800" i="1"/>
          </a:p>
        </p:txBody>
      </p:sp>
      <p:sp>
        <p:nvSpPr>
          <p:cNvPr id="54" name="TextBox 53">
            <a:extLst>
              <a:ext uri="{FF2B5EF4-FFF2-40B4-BE49-F238E27FC236}">
                <a16:creationId xmlns:a16="http://schemas.microsoft.com/office/drawing/2014/main" id="{2EBBC843-BCEE-E2B0-6A36-64E2B0479FF7}"/>
              </a:ext>
            </a:extLst>
          </p:cNvPr>
          <p:cNvSpPr txBox="1"/>
          <p:nvPr/>
        </p:nvSpPr>
        <p:spPr>
          <a:xfrm>
            <a:off x="2574010" y="3780432"/>
            <a:ext cx="2147891" cy="1088311"/>
          </a:xfrm>
          <a:prstGeom prst="rect">
            <a:avLst/>
          </a:prstGeom>
          <a:noFill/>
        </p:spPr>
        <p:txBody>
          <a:bodyPr wrap="square" rtlCol="0">
            <a:spAutoFit/>
          </a:bodyPr>
          <a:lstStyle/>
          <a:p>
            <a:pPr marL="342900" indent="-342900">
              <a:lnSpc>
                <a:spcPct val="150000"/>
              </a:lnSpc>
              <a:buFont typeface="+mj-lt"/>
              <a:buAutoNum type="arabicPeriod"/>
            </a:pPr>
            <a:r>
              <a:rPr lang="en-US" sz="1500" i="1"/>
              <a:t>Màn hình hiển thị </a:t>
            </a:r>
          </a:p>
          <a:p>
            <a:pPr marL="342900" indent="-342900">
              <a:lnSpc>
                <a:spcPct val="150000"/>
              </a:lnSpc>
              <a:buFont typeface="+mj-lt"/>
              <a:buAutoNum type="arabicPeriod"/>
            </a:pPr>
            <a:r>
              <a:rPr lang="en-US" sz="1500" i="1"/>
              <a:t>Vỏ </a:t>
            </a:r>
          </a:p>
          <a:p>
            <a:pPr marL="342900" indent="-342900">
              <a:lnSpc>
                <a:spcPct val="150000"/>
              </a:lnSpc>
              <a:buFont typeface="+mj-lt"/>
              <a:buAutoNum type="arabicPeriod"/>
            </a:pPr>
            <a:r>
              <a:rPr lang="en-US" sz="1500" i="1"/>
              <a:t>Các cực nối điện</a:t>
            </a:r>
          </a:p>
        </p:txBody>
      </p:sp>
      <p:grpSp>
        <p:nvGrpSpPr>
          <p:cNvPr id="56" name="Group 55">
            <a:extLst>
              <a:ext uri="{FF2B5EF4-FFF2-40B4-BE49-F238E27FC236}">
                <a16:creationId xmlns:a16="http://schemas.microsoft.com/office/drawing/2014/main" id="{11FBE461-B283-1604-131C-A5DB308BC1E3}"/>
              </a:ext>
            </a:extLst>
          </p:cNvPr>
          <p:cNvGrpSpPr/>
          <p:nvPr/>
        </p:nvGrpSpPr>
        <p:grpSpPr>
          <a:xfrm>
            <a:off x="4425251" y="65314"/>
            <a:ext cx="4535713" cy="5023432"/>
            <a:chOff x="4425251" y="65314"/>
            <a:chExt cx="4535713" cy="5023432"/>
          </a:xfrm>
        </p:grpSpPr>
        <p:pic>
          <p:nvPicPr>
            <p:cNvPr id="7170" name="Picture 2" descr="Cách đọc chỉ số công tơ điện tử 1 pha đơn giản nhất">
              <a:extLst>
                <a:ext uri="{FF2B5EF4-FFF2-40B4-BE49-F238E27FC236}">
                  <a16:creationId xmlns:a16="http://schemas.microsoft.com/office/drawing/2014/main" id="{E901181A-F340-C45F-7B03-960319B50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311" y="65314"/>
              <a:ext cx="3228975" cy="48768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7A90D2DB-0EF3-0169-8062-2AC6C470A6F2}"/>
                </a:ext>
              </a:extLst>
            </p:cNvPr>
            <p:cNvCxnSpPr>
              <a:cxnSpLocks/>
            </p:cNvCxnSpPr>
            <p:nvPr/>
          </p:nvCxnSpPr>
          <p:spPr>
            <a:xfrm flipV="1">
              <a:off x="5014210" y="3702570"/>
              <a:ext cx="2615783" cy="951876"/>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32C55C9-7B7C-1FCA-452C-8C38B5833AE1}"/>
                </a:ext>
              </a:extLst>
            </p:cNvPr>
            <p:cNvCxnSpPr>
              <a:cxnSpLocks/>
            </p:cNvCxnSpPr>
            <p:nvPr/>
          </p:nvCxnSpPr>
          <p:spPr>
            <a:xfrm flipV="1">
              <a:off x="5014210" y="3702570"/>
              <a:ext cx="2136098" cy="947414"/>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19A876A-88D6-DE48-E06C-9FF939592065}"/>
                </a:ext>
              </a:extLst>
            </p:cNvPr>
            <p:cNvCxnSpPr>
              <a:cxnSpLocks/>
            </p:cNvCxnSpPr>
            <p:nvPr/>
          </p:nvCxnSpPr>
          <p:spPr>
            <a:xfrm flipV="1">
              <a:off x="5014210" y="3698108"/>
              <a:ext cx="1678898" cy="951876"/>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5BF0AC7-DE40-7F43-6B06-6D707591C424}"/>
                </a:ext>
              </a:extLst>
            </p:cNvPr>
            <p:cNvCxnSpPr>
              <a:cxnSpLocks/>
            </p:cNvCxnSpPr>
            <p:nvPr/>
          </p:nvCxnSpPr>
          <p:spPr>
            <a:xfrm flipV="1">
              <a:off x="5014210" y="3693646"/>
              <a:ext cx="1244183" cy="965262"/>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5D31D6-6F88-E539-D3A4-0F9F5C71119C}"/>
                </a:ext>
              </a:extLst>
            </p:cNvPr>
            <p:cNvCxnSpPr/>
            <p:nvPr/>
          </p:nvCxnSpPr>
          <p:spPr>
            <a:xfrm>
              <a:off x="4729397" y="4649984"/>
              <a:ext cx="284813"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BE6376A-C11B-A1E0-B341-5974B1D5325F}"/>
                </a:ext>
              </a:extLst>
            </p:cNvPr>
            <p:cNvSpPr txBox="1"/>
            <p:nvPr/>
          </p:nvSpPr>
          <p:spPr>
            <a:xfrm>
              <a:off x="4744388" y="4324588"/>
              <a:ext cx="337279" cy="323165"/>
            </a:xfrm>
            <a:prstGeom prst="rect">
              <a:avLst/>
            </a:prstGeom>
            <a:noFill/>
          </p:spPr>
          <p:txBody>
            <a:bodyPr wrap="square" rtlCol="0">
              <a:spAutoFit/>
            </a:bodyPr>
            <a:lstStyle/>
            <a:p>
              <a:r>
                <a:rPr lang="en-US" sz="1500" b="1">
                  <a:solidFill>
                    <a:schemeClr val="bg1">
                      <a:lumMod val="60000"/>
                      <a:lumOff val="40000"/>
                    </a:schemeClr>
                  </a:solidFill>
                </a:rPr>
                <a:t>3</a:t>
              </a:r>
            </a:p>
          </p:txBody>
        </p:sp>
        <p:cxnSp>
          <p:nvCxnSpPr>
            <p:cNvPr id="33" name="Straight Connector 32">
              <a:extLst>
                <a:ext uri="{FF2B5EF4-FFF2-40B4-BE49-F238E27FC236}">
                  <a16:creationId xmlns:a16="http://schemas.microsoft.com/office/drawing/2014/main" id="{856F7674-8B99-AFAB-D9DC-A920389EBEEE}"/>
                </a:ext>
              </a:extLst>
            </p:cNvPr>
            <p:cNvCxnSpPr>
              <a:cxnSpLocks/>
            </p:cNvCxnSpPr>
            <p:nvPr/>
          </p:nvCxnSpPr>
          <p:spPr>
            <a:xfrm>
              <a:off x="4711208" y="755249"/>
              <a:ext cx="2122149" cy="241596"/>
            </a:xfrm>
            <a:prstGeom prst="bentConnector3">
              <a:avLst>
                <a:gd name="adj1" fmla="val 11149"/>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6E8FE5DF-8DEA-B326-D76C-A6CCE2A7423C}"/>
                </a:ext>
              </a:extLst>
            </p:cNvPr>
            <p:cNvSpPr txBox="1"/>
            <p:nvPr/>
          </p:nvSpPr>
          <p:spPr>
            <a:xfrm>
              <a:off x="4694071" y="442930"/>
              <a:ext cx="337279" cy="323165"/>
            </a:xfrm>
            <a:prstGeom prst="rect">
              <a:avLst/>
            </a:prstGeom>
            <a:noFill/>
          </p:spPr>
          <p:txBody>
            <a:bodyPr wrap="square" rtlCol="0">
              <a:spAutoFit/>
            </a:bodyPr>
            <a:lstStyle/>
            <a:p>
              <a:r>
                <a:rPr lang="en-US" sz="1500" b="1">
                  <a:solidFill>
                    <a:schemeClr val="bg1">
                      <a:lumMod val="60000"/>
                      <a:lumOff val="40000"/>
                    </a:schemeClr>
                  </a:solidFill>
                </a:rPr>
                <a:t>1</a:t>
              </a:r>
            </a:p>
          </p:txBody>
        </p:sp>
        <p:cxnSp>
          <p:nvCxnSpPr>
            <p:cNvPr id="47" name="Straight Connector 32">
              <a:extLst>
                <a:ext uri="{FF2B5EF4-FFF2-40B4-BE49-F238E27FC236}">
                  <a16:creationId xmlns:a16="http://schemas.microsoft.com/office/drawing/2014/main" id="{9188B986-C655-63B5-963B-31F6EEA06A50}"/>
                </a:ext>
              </a:extLst>
            </p:cNvPr>
            <p:cNvCxnSpPr>
              <a:cxnSpLocks/>
            </p:cNvCxnSpPr>
            <p:nvPr/>
          </p:nvCxnSpPr>
          <p:spPr>
            <a:xfrm flipV="1">
              <a:off x="4862710" y="1449854"/>
              <a:ext cx="909572" cy="610852"/>
            </a:xfrm>
            <a:prstGeom prst="bentConnector3">
              <a:avLst>
                <a:gd name="adj1" fmla="val 33520"/>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75EE74F5-C0FA-FAD9-38C8-E8BE4965AC23}"/>
                </a:ext>
              </a:extLst>
            </p:cNvPr>
            <p:cNvSpPr txBox="1"/>
            <p:nvPr/>
          </p:nvSpPr>
          <p:spPr>
            <a:xfrm>
              <a:off x="4839581" y="1705494"/>
              <a:ext cx="337279" cy="323165"/>
            </a:xfrm>
            <a:prstGeom prst="rect">
              <a:avLst/>
            </a:prstGeom>
            <a:noFill/>
          </p:spPr>
          <p:txBody>
            <a:bodyPr wrap="square" rtlCol="0">
              <a:spAutoFit/>
            </a:bodyPr>
            <a:lstStyle/>
            <a:p>
              <a:r>
                <a:rPr lang="en-US" sz="1500" b="1">
                  <a:solidFill>
                    <a:schemeClr val="bg1">
                      <a:lumMod val="60000"/>
                      <a:lumOff val="40000"/>
                    </a:schemeClr>
                  </a:solidFill>
                </a:rPr>
                <a:t>2</a:t>
              </a:r>
            </a:p>
          </p:txBody>
        </p:sp>
        <p:sp>
          <p:nvSpPr>
            <p:cNvPr id="55" name="TextBox 54">
              <a:extLst>
                <a:ext uri="{FF2B5EF4-FFF2-40B4-BE49-F238E27FC236}">
                  <a16:creationId xmlns:a16="http://schemas.microsoft.com/office/drawing/2014/main" id="{2AB4F0E3-C62F-F775-9F00-3F29491AE240}"/>
                </a:ext>
              </a:extLst>
            </p:cNvPr>
            <p:cNvSpPr txBox="1"/>
            <p:nvPr/>
          </p:nvSpPr>
          <p:spPr>
            <a:xfrm>
              <a:off x="4425251" y="4780969"/>
              <a:ext cx="4535713" cy="307777"/>
            </a:xfrm>
            <a:prstGeom prst="rect">
              <a:avLst/>
            </a:prstGeom>
            <a:noFill/>
          </p:spPr>
          <p:txBody>
            <a:bodyPr wrap="square" rtlCol="0">
              <a:spAutoFit/>
            </a:bodyPr>
            <a:lstStyle/>
            <a:p>
              <a:pPr algn="ctr"/>
              <a:r>
                <a:rPr lang="en-US" b="1" i="1"/>
                <a:t>Hình 2.4. </a:t>
              </a:r>
              <a:r>
                <a:rPr lang="en-US"/>
                <a:t>Cấu tạo của công tơ điện 1 pha kĩ thuật số</a:t>
              </a:r>
            </a:p>
          </p:txBody>
        </p:sp>
      </p:grpSp>
    </p:spTree>
    <p:extLst>
      <p:ext uri="{BB962C8B-B14F-4D97-AF65-F5344CB8AC3E}">
        <p14:creationId xmlns:p14="http://schemas.microsoft.com/office/powerpoint/2010/main" val="29007576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randombar(horizontal)">
                                      <p:cBhvr>
                                        <p:cTn id="20" dur="500"/>
                                        <p:tgtEl>
                                          <p:spTgt spid="54"/>
                                        </p:tgtEl>
                                      </p:cBhvr>
                                    </p:animEffect>
                                  </p:childTnLst>
                                </p:cTn>
                              </p:par>
                              <p:par>
                                <p:cTn id="21" presetID="14" presetClass="entr" presetSubtype="1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randombar(horizontal)">
                                      <p:cBhvr>
                                        <p:cTn id="2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462D65-D512-E157-EFAD-5A6C09E0D911}"/>
              </a:ext>
            </a:extLst>
          </p:cNvPr>
          <p:cNvGrpSpPr/>
          <p:nvPr/>
        </p:nvGrpSpPr>
        <p:grpSpPr>
          <a:xfrm>
            <a:off x="287162" y="228883"/>
            <a:ext cx="2960915" cy="612646"/>
            <a:chOff x="3831771" y="406400"/>
            <a:chExt cx="2960915" cy="612646"/>
          </a:xfrm>
        </p:grpSpPr>
        <p:sp>
          <p:nvSpPr>
            <p:cNvPr id="3" name="Flowchart: Decision 2">
              <a:extLst>
                <a:ext uri="{FF2B5EF4-FFF2-40B4-BE49-F238E27FC236}">
                  <a16:creationId xmlns:a16="http://schemas.microsoft.com/office/drawing/2014/main" id="{87A1BB43-35C1-3C45-A339-35EE59AB7490}"/>
                </a:ext>
              </a:extLst>
            </p:cNvPr>
            <p:cNvSpPr/>
            <p:nvPr/>
          </p:nvSpPr>
          <p:spPr>
            <a:xfrm>
              <a:off x="3831771" y="406400"/>
              <a:ext cx="667658" cy="612646"/>
            </a:xfrm>
            <a:prstGeom prst="flowChartDecision">
              <a:avLst/>
            </a:prstGeom>
            <a:solidFill>
              <a:srgbClr val="FFFFFF"/>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b="1">
                  <a:solidFill>
                    <a:srgbClr val="000000"/>
                  </a:solidFill>
                </a:rPr>
                <a:t>a</a:t>
              </a:r>
            </a:p>
          </p:txBody>
        </p:sp>
        <p:sp>
          <p:nvSpPr>
            <p:cNvPr id="4" name="TextBox 3">
              <a:extLst>
                <a:ext uri="{FF2B5EF4-FFF2-40B4-BE49-F238E27FC236}">
                  <a16:creationId xmlns:a16="http://schemas.microsoft.com/office/drawing/2014/main" id="{1105D012-FF6E-F71B-20C7-90365328C436}"/>
                </a:ext>
              </a:extLst>
            </p:cNvPr>
            <p:cNvSpPr txBox="1"/>
            <p:nvPr/>
          </p:nvSpPr>
          <p:spPr>
            <a:xfrm>
              <a:off x="4572000" y="497279"/>
              <a:ext cx="2220686" cy="430887"/>
            </a:xfrm>
            <a:prstGeom prst="rect">
              <a:avLst/>
            </a:prstGeom>
            <a:noFill/>
          </p:spPr>
          <p:txBody>
            <a:bodyPr wrap="square">
              <a:spAutoFit/>
            </a:bodyPr>
            <a:lstStyle/>
            <a:p>
              <a:r>
                <a:rPr lang="en-US" sz="2200" b="1">
                  <a:solidFill>
                    <a:schemeClr val="accent3">
                      <a:lumMod val="50000"/>
                    </a:schemeClr>
                  </a:solidFill>
                </a:rPr>
                <a:t>Chức năng</a:t>
              </a:r>
            </a:p>
          </p:txBody>
        </p:sp>
      </p:grpSp>
      <p:sp>
        <p:nvSpPr>
          <p:cNvPr id="41" name="Freeform 4">
            <a:extLst>
              <a:ext uri="{FF2B5EF4-FFF2-40B4-BE49-F238E27FC236}">
                <a16:creationId xmlns:a16="http://schemas.microsoft.com/office/drawing/2014/main" id="{5EB1D993-6C03-4147-533F-2BD09F927ED0}"/>
              </a:ext>
            </a:extLst>
          </p:cNvPr>
          <p:cNvSpPr/>
          <p:nvPr/>
        </p:nvSpPr>
        <p:spPr>
          <a:xfrm>
            <a:off x="5283200" y="1301824"/>
            <a:ext cx="3860800" cy="3769106"/>
          </a:xfrm>
          <a:custGeom>
            <a:avLst/>
            <a:gdLst/>
            <a:ahLst/>
            <a:cxnLst/>
            <a:rect l="l" t="t" r="r" b="b"/>
            <a:pathLst>
              <a:path w="8429808" h="8229600">
                <a:moveTo>
                  <a:pt x="0" y="0"/>
                </a:moveTo>
                <a:lnTo>
                  <a:pt x="8429808" y="0"/>
                </a:lnTo>
                <a:lnTo>
                  <a:pt x="8429808" y="8229600"/>
                </a:lnTo>
                <a:lnTo>
                  <a:pt x="0" y="8229600"/>
                </a:lnTo>
                <a:lnTo>
                  <a:pt x="0" y="0"/>
                </a:lnTo>
                <a:close/>
              </a:path>
            </a:pathLst>
          </a:custGeom>
          <a:blipFill>
            <a:blip r:embed="rId2"/>
            <a:stretch>
              <a:fillRect/>
            </a:stretch>
          </a:blipFill>
        </p:spPr>
      </p:sp>
      <p:grpSp>
        <p:nvGrpSpPr>
          <p:cNvPr id="45" name="Group 44">
            <a:extLst>
              <a:ext uri="{FF2B5EF4-FFF2-40B4-BE49-F238E27FC236}">
                <a16:creationId xmlns:a16="http://schemas.microsoft.com/office/drawing/2014/main" id="{6314839A-628E-5520-EE57-30B21F1D443A}"/>
              </a:ext>
            </a:extLst>
          </p:cNvPr>
          <p:cNvGrpSpPr/>
          <p:nvPr/>
        </p:nvGrpSpPr>
        <p:grpSpPr>
          <a:xfrm>
            <a:off x="287162" y="1400629"/>
            <a:ext cx="4589638" cy="2924629"/>
            <a:chOff x="287162" y="1480457"/>
            <a:chExt cx="4589638" cy="2924629"/>
          </a:xfrm>
        </p:grpSpPr>
        <p:sp>
          <p:nvSpPr>
            <p:cNvPr id="44" name="Rectangle: Rounded Corners 43">
              <a:extLst>
                <a:ext uri="{FF2B5EF4-FFF2-40B4-BE49-F238E27FC236}">
                  <a16:creationId xmlns:a16="http://schemas.microsoft.com/office/drawing/2014/main" id="{8D16CCBF-DB9D-EC7E-820F-FA8DBBE2F8A0}"/>
                </a:ext>
              </a:extLst>
            </p:cNvPr>
            <p:cNvSpPr/>
            <p:nvPr/>
          </p:nvSpPr>
          <p:spPr>
            <a:xfrm>
              <a:off x="287162" y="1480457"/>
              <a:ext cx="4589638" cy="2924629"/>
            </a:xfrm>
            <a:prstGeom prst="roundRect">
              <a:avLst>
                <a:gd name="adj" fmla="val 4012"/>
              </a:avLst>
            </a:prstGeom>
            <a:solidFill>
              <a:srgbClr val="FFFFFF"/>
            </a:solidFill>
            <a:ln>
              <a:solidFill>
                <a:schemeClr val="accent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D62A70CF-75AE-DA75-49AC-EC969F8488FF}"/>
                </a:ext>
              </a:extLst>
            </p:cNvPr>
            <p:cNvSpPr txBox="1"/>
            <p:nvPr/>
          </p:nvSpPr>
          <p:spPr>
            <a:xfrm>
              <a:off x="317752" y="1536805"/>
              <a:ext cx="4528458" cy="280532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a:t>Công tơ điện là dụng cụ đo lượng điện năng tiêu thụ của một hộ gia đình hoặc doanh nghiệp. </a:t>
              </a:r>
              <a:endParaRPr lang="en-US" sz="2000"/>
            </a:p>
            <a:p>
              <a:pPr marL="342900" indent="-342900" algn="just">
                <a:lnSpc>
                  <a:spcPct val="150000"/>
                </a:lnSpc>
                <a:buFont typeface="Arial" panose="020B0604020202020204" pitchFamily="34" charset="0"/>
                <a:buChar char="•"/>
              </a:pPr>
              <a:r>
                <a:rPr lang="vi-VN" sz="2000"/>
                <a:t>Đối với mạng điện trong nhà, công tơ điện được sử  dụng là loại công tơ điện 1 pha.</a:t>
              </a:r>
              <a:endParaRPr lang="en-US" sz="2000"/>
            </a:p>
          </p:txBody>
        </p:sp>
      </p:grpSp>
    </p:spTree>
    <p:extLst>
      <p:ext uri="{BB962C8B-B14F-4D97-AF65-F5344CB8AC3E}">
        <p14:creationId xmlns:p14="http://schemas.microsoft.com/office/powerpoint/2010/main" val="426605738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randombar(horizontal)">
                                      <p:cBhvr>
                                        <p:cTn id="12" dur="500"/>
                                        <p:tgtEl>
                                          <p:spTgt spid="45"/>
                                        </p:tgtEl>
                                      </p:cBhvr>
                                    </p:animEffect>
                                  </p:childTnLst>
                                </p:cTn>
                              </p:par>
                              <p:par>
                                <p:cTn id="13" presetID="14" presetClass="entr" presetSubtype="1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randombar(horizontal)">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462D65-D512-E157-EFAD-5A6C09E0D911}"/>
              </a:ext>
            </a:extLst>
          </p:cNvPr>
          <p:cNvGrpSpPr/>
          <p:nvPr/>
        </p:nvGrpSpPr>
        <p:grpSpPr>
          <a:xfrm>
            <a:off x="287162" y="228883"/>
            <a:ext cx="2960915" cy="612646"/>
            <a:chOff x="3831771" y="406400"/>
            <a:chExt cx="2960915" cy="612646"/>
          </a:xfrm>
        </p:grpSpPr>
        <p:sp>
          <p:nvSpPr>
            <p:cNvPr id="3" name="Flowchart: Decision 2">
              <a:extLst>
                <a:ext uri="{FF2B5EF4-FFF2-40B4-BE49-F238E27FC236}">
                  <a16:creationId xmlns:a16="http://schemas.microsoft.com/office/drawing/2014/main" id="{87A1BB43-35C1-3C45-A339-35EE59AB7490}"/>
                </a:ext>
              </a:extLst>
            </p:cNvPr>
            <p:cNvSpPr/>
            <p:nvPr/>
          </p:nvSpPr>
          <p:spPr>
            <a:xfrm>
              <a:off x="3831771" y="406400"/>
              <a:ext cx="667658" cy="612646"/>
            </a:xfrm>
            <a:prstGeom prst="flowChartDecision">
              <a:avLst/>
            </a:prstGeom>
            <a:solidFill>
              <a:srgbClr val="FFFFFF"/>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b="1">
                  <a:solidFill>
                    <a:srgbClr val="000000"/>
                  </a:solidFill>
                </a:rPr>
                <a:t>b</a:t>
              </a:r>
            </a:p>
          </p:txBody>
        </p:sp>
        <p:sp>
          <p:nvSpPr>
            <p:cNvPr id="4" name="TextBox 3">
              <a:extLst>
                <a:ext uri="{FF2B5EF4-FFF2-40B4-BE49-F238E27FC236}">
                  <a16:creationId xmlns:a16="http://schemas.microsoft.com/office/drawing/2014/main" id="{1105D012-FF6E-F71B-20C7-90365328C436}"/>
                </a:ext>
              </a:extLst>
            </p:cNvPr>
            <p:cNvSpPr txBox="1"/>
            <p:nvPr/>
          </p:nvSpPr>
          <p:spPr>
            <a:xfrm>
              <a:off x="4572000" y="497279"/>
              <a:ext cx="2220686" cy="430887"/>
            </a:xfrm>
            <a:prstGeom prst="rect">
              <a:avLst/>
            </a:prstGeom>
            <a:noFill/>
          </p:spPr>
          <p:txBody>
            <a:bodyPr wrap="square">
              <a:spAutoFit/>
            </a:bodyPr>
            <a:lstStyle/>
            <a:p>
              <a:r>
                <a:rPr lang="en-US" sz="2200" b="1">
                  <a:solidFill>
                    <a:schemeClr val="accent3">
                      <a:lumMod val="50000"/>
                    </a:schemeClr>
                  </a:solidFill>
                </a:rPr>
                <a:t>Cấu tạo</a:t>
              </a:r>
            </a:p>
          </p:txBody>
        </p:sp>
      </p:grpSp>
      <p:pic>
        <p:nvPicPr>
          <p:cNvPr id="10" name="Picture 2" descr="Cách đọc chỉ số công tơ điện tử 1 pha đơn giản nhất">
            <a:extLst>
              <a:ext uri="{FF2B5EF4-FFF2-40B4-BE49-F238E27FC236}">
                <a16:creationId xmlns:a16="http://schemas.microsoft.com/office/drawing/2014/main" id="{0D9F1080-EA16-0864-3380-6E1E3A3F5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1347" y="60034"/>
            <a:ext cx="3228975" cy="4876800"/>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6B86EA19-AA08-7AF9-70BD-070D71583D99}"/>
              </a:ext>
            </a:extLst>
          </p:cNvPr>
          <p:cNvGrpSpPr/>
          <p:nvPr/>
        </p:nvGrpSpPr>
        <p:grpSpPr>
          <a:xfrm>
            <a:off x="2691931" y="437650"/>
            <a:ext cx="4324462" cy="553915"/>
            <a:chOff x="2691931" y="437650"/>
            <a:chExt cx="4324462" cy="553915"/>
          </a:xfrm>
        </p:grpSpPr>
        <p:cxnSp>
          <p:nvCxnSpPr>
            <p:cNvPr id="19" name="Straight Connector 32">
              <a:extLst>
                <a:ext uri="{FF2B5EF4-FFF2-40B4-BE49-F238E27FC236}">
                  <a16:creationId xmlns:a16="http://schemas.microsoft.com/office/drawing/2014/main" id="{5970A4DA-F891-CD3A-DF01-E6DA63D8C9FA}"/>
                </a:ext>
              </a:extLst>
            </p:cNvPr>
            <p:cNvCxnSpPr>
              <a:cxnSpLocks/>
            </p:cNvCxnSpPr>
            <p:nvPr/>
          </p:nvCxnSpPr>
          <p:spPr>
            <a:xfrm>
              <a:off x="4894244" y="749969"/>
              <a:ext cx="2122149" cy="241596"/>
            </a:xfrm>
            <a:prstGeom prst="bentConnector3">
              <a:avLst>
                <a:gd name="adj1" fmla="val 11149"/>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2F094A4-155E-866F-8EDF-08182B23E7F8}"/>
                </a:ext>
              </a:extLst>
            </p:cNvPr>
            <p:cNvSpPr txBox="1"/>
            <p:nvPr/>
          </p:nvSpPr>
          <p:spPr>
            <a:xfrm>
              <a:off x="4877107" y="437650"/>
              <a:ext cx="337279" cy="323165"/>
            </a:xfrm>
            <a:prstGeom prst="rect">
              <a:avLst/>
            </a:prstGeom>
            <a:noFill/>
          </p:spPr>
          <p:txBody>
            <a:bodyPr wrap="square" rtlCol="0">
              <a:spAutoFit/>
            </a:bodyPr>
            <a:lstStyle/>
            <a:p>
              <a:r>
                <a:rPr lang="en-US" sz="1500" b="1">
                  <a:solidFill>
                    <a:schemeClr val="bg1">
                      <a:lumMod val="60000"/>
                      <a:lumOff val="40000"/>
                    </a:schemeClr>
                  </a:solidFill>
                </a:rPr>
                <a:t>1</a:t>
              </a:r>
            </a:p>
          </p:txBody>
        </p:sp>
        <p:sp>
          <p:nvSpPr>
            <p:cNvPr id="29" name="TextBox 28">
              <a:extLst>
                <a:ext uri="{FF2B5EF4-FFF2-40B4-BE49-F238E27FC236}">
                  <a16:creationId xmlns:a16="http://schemas.microsoft.com/office/drawing/2014/main" id="{D0E67315-CBA1-8417-CBC8-8F0005768DA7}"/>
                </a:ext>
              </a:extLst>
            </p:cNvPr>
            <p:cNvSpPr txBox="1"/>
            <p:nvPr/>
          </p:nvSpPr>
          <p:spPr>
            <a:xfrm>
              <a:off x="2691931" y="522447"/>
              <a:ext cx="2151356" cy="369332"/>
            </a:xfrm>
            <a:prstGeom prst="rect">
              <a:avLst/>
            </a:prstGeom>
            <a:noFill/>
          </p:spPr>
          <p:txBody>
            <a:bodyPr wrap="square" rtlCol="0">
              <a:spAutoFit/>
            </a:bodyPr>
            <a:lstStyle/>
            <a:p>
              <a:pPr algn="r"/>
              <a:r>
                <a:rPr lang="en-US" sz="1800" i="1">
                  <a:solidFill>
                    <a:srgbClr val="C00000"/>
                  </a:solidFill>
                </a:rPr>
                <a:t>Màn hình hiển thị </a:t>
              </a:r>
            </a:p>
          </p:txBody>
        </p:sp>
      </p:grpSp>
      <p:grpSp>
        <p:nvGrpSpPr>
          <p:cNvPr id="39" name="Group 38">
            <a:extLst>
              <a:ext uri="{FF2B5EF4-FFF2-40B4-BE49-F238E27FC236}">
                <a16:creationId xmlns:a16="http://schemas.microsoft.com/office/drawing/2014/main" id="{8BD8E6F8-3730-B996-3370-45592BC8F6BA}"/>
              </a:ext>
            </a:extLst>
          </p:cNvPr>
          <p:cNvGrpSpPr/>
          <p:nvPr/>
        </p:nvGrpSpPr>
        <p:grpSpPr>
          <a:xfrm>
            <a:off x="3820185" y="1444574"/>
            <a:ext cx="2135133" cy="763471"/>
            <a:chOff x="3820185" y="1444574"/>
            <a:chExt cx="2135133" cy="763471"/>
          </a:xfrm>
        </p:grpSpPr>
        <p:cxnSp>
          <p:nvCxnSpPr>
            <p:cNvPr id="22" name="Straight Connector 32">
              <a:extLst>
                <a:ext uri="{FF2B5EF4-FFF2-40B4-BE49-F238E27FC236}">
                  <a16:creationId xmlns:a16="http://schemas.microsoft.com/office/drawing/2014/main" id="{51A3D5A4-7E29-3BAB-0942-CE421D297466}"/>
                </a:ext>
              </a:extLst>
            </p:cNvPr>
            <p:cNvCxnSpPr>
              <a:cxnSpLocks/>
            </p:cNvCxnSpPr>
            <p:nvPr/>
          </p:nvCxnSpPr>
          <p:spPr>
            <a:xfrm flipV="1">
              <a:off x="5045746" y="1444574"/>
              <a:ext cx="909572" cy="610852"/>
            </a:xfrm>
            <a:prstGeom prst="bentConnector3">
              <a:avLst>
                <a:gd name="adj1" fmla="val 33520"/>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740325E-9B98-6D81-602F-A538D1C930E3}"/>
                </a:ext>
              </a:extLst>
            </p:cNvPr>
            <p:cNvSpPr txBox="1"/>
            <p:nvPr/>
          </p:nvSpPr>
          <p:spPr>
            <a:xfrm>
              <a:off x="5022617" y="1700214"/>
              <a:ext cx="337279" cy="323165"/>
            </a:xfrm>
            <a:prstGeom prst="rect">
              <a:avLst/>
            </a:prstGeom>
            <a:noFill/>
          </p:spPr>
          <p:txBody>
            <a:bodyPr wrap="square" rtlCol="0">
              <a:spAutoFit/>
            </a:bodyPr>
            <a:lstStyle/>
            <a:p>
              <a:r>
                <a:rPr lang="en-US" sz="1500" b="1">
                  <a:solidFill>
                    <a:schemeClr val="bg1">
                      <a:lumMod val="60000"/>
                      <a:lumOff val="40000"/>
                    </a:schemeClr>
                  </a:solidFill>
                </a:rPr>
                <a:t>2</a:t>
              </a:r>
            </a:p>
          </p:txBody>
        </p:sp>
        <p:sp>
          <p:nvSpPr>
            <p:cNvPr id="30" name="TextBox 29">
              <a:extLst>
                <a:ext uri="{FF2B5EF4-FFF2-40B4-BE49-F238E27FC236}">
                  <a16:creationId xmlns:a16="http://schemas.microsoft.com/office/drawing/2014/main" id="{7651F1F8-D203-1FDB-D043-05941F65E7B0}"/>
                </a:ext>
              </a:extLst>
            </p:cNvPr>
            <p:cNvSpPr txBox="1"/>
            <p:nvPr/>
          </p:nvSpPr>
          <p:spPr>
            <a:xfrm>
              <a:off x="3820185" y="1838713"/>
              <a:ext cx="1154835" cy="369332"/>
            </a:xfrm>
            <a:prstGeom prst="rect">
              <a:avLst/>
            </a:prstGeom>
            <a:noFill/>
          </p:spPr>
          <p:txBody>
            <a:bodyPr wrap="square" rtlCol="0">
              <a:spAutoFit/>
            </a:bodyPr>
            <a:lstStyle/>
            <a:p>
              <a:pPr algn="r"/>
              <a:r>
                <a:rPr lang="en-US" sz="1800" i="1">
                  <a:solidFill>
                    <a:srgbClr val="C00000"/>
                  </a:solidFill>
                </a:rPr>
                <a:t>Vỏ </a:t>
              </a:r>
            </a:p>
          </p:txBody>
        </p:sp>
      </p:grpSp>
      <p:grpSp>
        <p:nvGrpSpPr>
          <p:cNvPr id="40" name="Group 39">
            <a:extLst>
              <a:ext uri="{FF2B5EF4-FFF2-40B4-BE49-F238E27FC236}">
                <a16:creationId xmlns:a16="http://schemas.microsoft.com/office/drawing/2014/main" id="{6DF14066-4EA0-F192-1A1E-A8B5DE1C6760}"/>
              </a:ext>
            </a:extLst>
          </p:cNvPr>
          <p:cNvGrpSpPr/>
          <p:nvPr/>
        </p:nvGrpSpPr>
        <p:grpSpPr>
          <a:xfrm>
            <a:off x="2776068" y="3688366"/>
            <a:ext cx="5036961" cy="1000274"/>
            <a:chOff x="2776068" y="3688366"/>
            <a:chExt cx="5036961" cy="1000274"/>
          </a:xfrm>
        </p:grpSpPr>
        <p:cxnSp>
          <p:nvCxnSpPr>
            <p:cNvPr id="11" name="Straight Connector 10">
              <a:extLst>
                <a:ext uri="{FF2B5EF4-FFF2-40B4-BE49-F238E27FC236}">
                  <a16:creationId xmlns:a16="http://schemas.microsoft.com/office/drawing/2014/main" id="{7B609378-43B4-F719-1144-6FF568D3755A}"/>
                </a:ext>
              </a:extLst>
            </p:cNvPr>
            <p:cNvCxnSpPr>
              <a:cxnSpLocks/>
            </p:cNvCxnSpPr>
            <p:nvPr/>
          </p:nvCxnSpPr>
          <p:spPr>
            <a:xfrm flipV="1">
              <a:off x="5197246" y="3697290"/>
              <a:ext cx="2615783" cy="951876"/>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777E01-65C3-E5D3-254C-4C16C8869228}"/>
                </a:ext>
              </a:extLst>
            </p:cNvPr>
            <p:cNvCxnSpPr>
              <a:cxnSpLocks/>
            </p:cNvCxnSpPr>
            <p:nvPr/>
          </p:nvCxnSpPr>
          <p:spPr>
            <a:xfrm flipV="1">
              <a:off x="5197246" y="3697290"/>
              <a:ext cx="2136098" cy="947414"/>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53D6AA3-2D7C-F71B-FDDF-82B42F62D849}"/>
                </a:ext>
              </a:extLst>
            </p:cNvPr>
            <p:cNvCxnSpPr>
              <a:cxnSpLocks/>
            </p:cNvCxnSpPr>
            <p:nvPr/>
          </p:nvCxnSpPr>
          <p:spPr>
            <a:xfrm flipV="1">
              <a:off x="5197246" y="3692828"/>
              <a:ext cx="1678898" cy="951876"/>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704CBDB-B65D-ACEA-FEE5-C2E6182D1D4E}"/>
                </a:ext>
              </a:extLst>
            </p:cNvPr>
            <p:cNvCxnSpPr>
              <a:cxnSpLocks/>
            </p:cNvCxnSpPr>
            <p:nvPr/>
          </p:nvCxnSpPr>
          <p:spPr>
            <a:xfrm flipV="1">
              <a:off x="5197246" y="3688366"/>
              <a:ext cx="1244183" cy="965262"/>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83A77B-22D9-0A3A-2939-1C7F3AED1946}"/>
                </a:ext>
              </a:extLst>
            </p:cNvPr>
            <p:cNvCxnSpPr/>
            <p:nvPr/>
          </p:nvCxnSpPr>
          <p:spPr>
            <a:xfrm>
              <a:off x="4912433" y="4644704"/>
              <a:ext cx="284813"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6F9C33D-95C2-1F91-91AC-BD00FCE6CDC4}"/>
                </a:ext>
              </a:extLst>
            </p:cNvPr>
            <p:cNvSpPr txBox="1"/>
            <p:nvPr/>
          </p:nvSpPr>
          <p:spPr>
            <a:xfrm>
              <a:off x="4927424" y="4319308"/>
              <a:ext cx="337279" cy="323165"/>
            </a:xfrm>
            <a:prstGeom prst="rect">
              <a:avLst/>
            </a:prstGeom>
            <a:noFill/>
          </p:spPr>
          <p:txBody>
            <a:bodyPr wrap="square" rtlCol="0">
              <a:spAutoFit/>
            </a:bodyPr>
            <a:lstStyle/>
            <a:p>
              <a:r>
                <a:rPr lang="en-US" sz="1500" b="1">
                  <a:solidFill>
                    <a:schemeClr val="bg1">
                      <a:lumMod val="60000"/>
                      <a:lumOff val="40000"/>
                    </a:schemeClr>
                  </a:solidFill>
                </a:rPr>
                <a:t>3</a:t>
              </a:r>
            </a:p>
          </p:txBody>
        </p:sp>
        <p:sp>
          <p:nvSpPr>
            <p:cNvPr id="34" name="TextBox 33">
              <a:extLst>
                <a:ext uri="{FF2B5EF4-FFF2-40B4-BE49-F238E27FC236}">
                  <a16:creationId xmlns:a16="http://schemas.microsoft.com/office/drawing/2014/main" id="{2F23FB71-2699-2A1F-D8EE-44BB27F06D8D}"/>
                </a:ext>
              </a:extLst>
            </p:cNvPr>
            <p:cNvSpPr txBox="1"/>
            <p:nvPr/>
          </p:nvSpPr>
          <p:spPr>
            <a:xfrm>
              <a:off x="2776068" y="4319308"/>
              <a:ext cx="2151356" cy="369332"/>
            </a:xfrm>
            <a:prstGeom prst="rect">
              <a:avLst/>
            </a:prstGeom>
            <a:noFill/>
          </p:spPr>
          <p:txBody>
            <a:bodyPr wrap="square" rtlCol="0">
              <a:spAutoFit/>
            </a:bodyPr>
            <a:lstStyle/>
            <a:p>
              <a:pPr algn="r"/>
              <a:r>
                <a:rPr lang="en-US" sz="1800" i="1">
                  <a:solidFill>
                    <a:srgbClr val="C00000"/>
                  </a:solidFill>
                </a:rPr>
                <a:t>Các cực nối điện</a:t>
              </a:r>
            </a:p>
          </p:txBody>
        </p:sp>
      </p:grpSp>
      <p:grpSp>
        <p:nvGrpSpPr>
          <p:cNvPr id="35" name="Group 34">
            <a:extLst>
              <a:ext uri="{FF2B5EF4-FFF2-40B4-BE49-F238E27FC236}">
                <a16:creationId xmlns:a16="http://schemas.microsoft.com/office/drawing/2014/main" id="{99AF4AAE-5F71-F376-7509-DE41BC69326F}"/>
              </a:ext>
            </a:extLst>
          </p:cNvPr>
          <p:cNvGrpSpPr/>
          <p:nvPr/>
        </p:nvGrpSpPr>
        <p:grpSpPr>
          <a:xfrm>
            <a:off x="846177" y="1453985"/>
            <a:ext cx="2483863" cy="2724193"/>
            <a:chOff x="135984" y="1701054"/>
            <a:chExt cx="2483863" cy="2724193"/>
          </a:xfrm>
        </p:grpSpPr>
        <p:sp>
          <p:nvSpPr>
            <p:cNvPr id="36" name="Rectangle: Rounded Corners 35">
              <a:extLst>
                <a:ext uri="{FF2B5EF4-FFF2-40B4-BE49-F238E27FC236}">
                  <a16:creationId xmlns:a16="http://schemas.microsoft.com/office/drawing/2014/main" id="{947F7A0E-3386-63F3-2C9E-4D6BDB10F73A}"/>
                </a:ext>
              </a:extLst>
            </p:cNvPr>
            <p:cNvSpPr/>
            <p:nvPr/>
          </p:nvSpPr>
          <p:spPr>
            <a:xfrm>
              <a:off x="135984" y="1701054"/>
              <a:ext cx="2415196" cy="2612169"/>
            </a:xfrm>
            <a:prstGeom prst="roundRect">
              <a:avLst>
                <a:gd name="adj" fmla="val 9367"/>
              </a:avLst>
            </a:prstGeom>
            <a:solidFill>
              <a:srgbClr val="FFFFFF"/>
            </a:solidFill>
            <a:ln>
              <a:solidFill>
                <a:schemeClr val="accent3">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2"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333333"/>
                  </a:solidFill>
                  <a:effectLst/>
                  <a:uLnTx/>
                  <a:uFillTx/>
                  <a:latin typeface="Arial"/>
                  <a:ea typeface="+mn-ea"/>
                  <a:cs typeface="+mn-cs"/>
                  <a:sym typeface="Arial"/>
                </a:rPr>
                <a:t>Cần điều chỉnh núm xoay để chọn thang đo và dải đo phù hợp để đo một đại lượng nhất định. </a:t>
              </a:r>
            </a:p>
          </p:txBody>
        </p:sp>
        <p:sp>
          <p:nvSpPr>
            <p:cNvPr id="37" name="Freeform 6">
              <a:extLst>
                <a:ext uri="{FF2B5EF4-FFF2-40B4-BE49-F238E27FC236}">
                  <a16:creationId xmlns:a16="http://schemas.microsoft.com/office/drawing/2014/main" id="{F83E53EF-0E6F-CFEC-CC22-45473555FED9}"/>
                </a:ext>
              </a:extLst>
            </p:cNvPr>
            <p:cNvSpPr/>
            <p:nvPr/>
          </p:nvSpPr>
          <p:spPr>
            <a:xfrm>
              <a:off x="2165675" y="3974378"/>
              <a:ext cx="454172" cy="450869"/>
            </a:xfrm>
            <a:custGeom>
              <a:avLst/>
              <a:gdLst/>
              <a:ahLst/>
              <a:cxnLst/>
              <a:rect l="l" t="t" r="r" b="b"/>
              <a:pathLst>
                <a:path w="837817" h="831724">
                  <a:moveTo>
                    <a:pt x="0" y="0"/>
                  </a:moveTo>
                  <a:lnTo>
                    <a:pt x="837817" y="0"/>
                  </a:lnTo>
                  <a:lnTo>
                    <a:pt x="837817" y="831724"/>
                  </a:lnTo>
                  <a:lnTo>
                    <a:pt x="0" y="8317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Tree>
    <p:extLst>
      <p:ext uri="{BB962C8B-B14F-4D97-AF65-F5344CB8AC3E}">
        <p14:creationId xmlns:p14="http://schemas.microsoft.com/office/powerpoint/2010/main" val="16495156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left)">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6917A3-1FBD-6C0D-B373-2C103F71D90C}"/>
              </a:ext>
            </a:extLst>
          </p:cNvPr>
          <p:cNvSpPr txBox="1"/>
          <p:nvPr/>
        </p:nvSpPr>
        <p:spPr>
          <a:xfrm>
            <a:off x="1244600" y="268513"/>
            <a:ext cx="6654800" cy="430887"/>
          </a:xfrm>
          <a:prstGeom prst="rect">
            <a:avLst/>
          </a:prstGeom>
          <a:noFill/>
        </p:spPr>
        <p:txBody>
          <a:bodyPr wrap="square" rtlCol="0">
            <a:spAutoFit/>
          </a:bodyPr>
          <a:lstStyle/>
          <a:p>
            <a:pPr algn="ctr"/>
            <a:r>
              <a:rPr lang="en-US" sz="2200" b="1">
                <a:solidFill>
                  <a:srgbClr val="0070C0"/>
                </a:solidFill>
              </a:rPr>
              <a:t>Một số loại công tơ điện thông dụng </a:t>
            </a:r>
          </a:p>
        </p:txBody>
      </p:sp>
      <p:grpSp>
        <p:nvGrpSpPr>
          <p:cNvPr id="8" name="Group 7">
            <a:extLst>
              <a:ext uri="{FF2B5EF4-FFF2-40B4-BE49-F238E27FC236}">
                <a16:creationId xmlns:a16="http://schemas.microsoft.com/office/drawing/2014/main" id="{48EC0B17-1659-01F4-A1E4-59DBD93F89A5}"/>
              </a:ext>
            </a:extLst>
          </p:cNvPr>
          <p:cNvGrpSpPr/>
          <p:nvPr/>
        </p:nvGrpSpPr>
        <p:grpSpPr>
          <a:xfrm>
            <a:off x="283029" y="1153327"/>
            <a:ext cx="2705746" cy="3759214"/>
            <a:chOff x="283029" y="1167841"/>
            <a:chExt cx="2705746" cy="3759214"/>
          </a:xfrm>
        </p:grpSpPr>
        <p:pic>
          <p:nvPicPr>
            <p:cNvPr id="8194" name="Picture 2" descr="Công tơ điện 1 pha EMIC 10(40)A - Công tơ điện 1 pha 2 dây CV140">
              <a:extLst>
                <a:ext uri="{FF2B5EF4-FFF2-40B4-BE49-F238E27FC236}">
                  <a16:creationId xmlns:a16="http://schemas.microsoft.com/office/drawing/2014/main" id="{AA3BC333-E126-2DF1-48F8-4EFDD5BD6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29" y="1167841"/>
              <a:ext cx="2705746" cy="32907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16C59BC-7F18-22BB-0F77-2098002E65FF}"/>
                </a:ext>
              </a:extLst>
            </p:cNvPr>
            <p:cNvSpPr txBox="1"/>
            <p:nvPr/>
          </p:nvSpPr>
          <p:spPr>
            <a:xfrm>
              <a:off x="471130" y="4588501"/>
              <a:ext cx="2329543" cy="338554"/>
            </a:xfrm>
            <a:prstGeom prst="rect">
              <a:avLst/>
            </a:prstGeom>
            <a:noFill/>
          </p:spPr>
          <p:txBody>
            <a:bodyPr wrap="square" rtlCol="0">
              <a:spAutoFit/>
            </a:bodyPr>
            <a:lstStyle/>
            <a:p>
              <a:pPr algn="ctr"/>
              <a:r>
                <a:rPr lang="en-US" sz="1600" i="1"/>
                <a:t>Công tơ điện một pha </a:t>
              </a:r>
            </a:p>
          </p:txBody>
        </p:sp>
      </p:grpSp>
      <p:grpSp>
        <p:nvGrpSpPr>
          <p:cNvPr id="6" name="Group 5">
            <a:extLst>
              <a:ext uri="{FF2B5EF4-FFF2-40B4-BE49-F238E27FC236}">
                <a16:creationId xmlns:a16="http://schemas.microsoft.com/office/drawing/2014/main" id="{0CDD5548-82F7-1571-F2A2-BDE129937B71}"/>
              </a:ext>
            </a:extLst>
          </p:cNvPr>
          <p:cNvGrpSpPr/>
          <p:nvPr/>
        </p:nvGrpSpPr>
        <p:grpSpPr>
          <a:xfrm>
            <a:off x="3152306" y="937301"/>
            <a:ext cx="2921905" cy="3975242"/>
            <a:chOff x="3152306" y="951815"/>
            <a:chExt cx="2921905" cy="3975242"/>
          </a:xfrm>
        </p:grpSpPr>
        <p:pic>
          <p:nvPicPr>
            <p:cNvPr id="8196" name="Picture 4" descr="Công tơ điện 3 Pha trực tiếp MV3E4 3x20/40A hữu công (KWh) - Codienhaiau.com">
              <a:extLst>
                <a:ext uri="{FF2B5EF4-FFF2-40B4-BE49-F238E27FC236}">
                  <a16:creationId xmlns:a16="http://schemas.microsoft.com/office/drawing/2014/main" id="{26D68745-751D-A713-1F84-41955E7AA7F3}"/>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458" t="7196" r="19241" b="7055"/>
            <a:stretch/>
          </p:blipFill>
          <p:spPr bwMode="auto">
            <a:xfrm>
              <a:off x="3152306" y="951815"/>
              <a:ext cx="2921905" cy="37228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B977D23-C495-7CC6-4169-D4A62514B4CC}"/>
                </a:ext>
              </a:extLst>
            </p:cNvPr>
            <p:cNvSpPr txBox="1"/>
            <p:nvPr/>
          </p:nvSpPr>
          <p:spPr>
            <a:xfrm>
              <a:off x="3421742" y="4588503"/>
              <a:ext cx="2329543" cy="338554"/>
            </a:xfrm>
            <a:prstGeom prst="rect">
              <a:avLst/>
            </a:prstGeom>
            <a:noFill/>
          </p:spPr>
          <p:txBody>
            <a:bodyPr wrap="square" rtlCol="0">
              <a:spAutoFit/>
            </a:bodyPr>
            <a:lstStyle/>
            <a:p>
              <a:pPr algn="ctr"/>
              <a:r>
                <a:rPr lang="en-US" sz="1600" i="1"/>
                <a:t>Công tơ điện ba pha </a:t>
              </a:r>
            </a:p>
          </p:txBody>
        </p:sp>
      </p:grpSp>
      <p:grpSp>
        <p:nvGrpSpPr>
          <p:cNvPr id="7" name="Group 6">
            <a:extLst>
              <a:ext uri="{FF2B5EF4-FFF2-40B4-BE49-F238E27FC236}">
                <a16:creationId xmlns:a16="http://schemas.microsoft.com/office/drawing/2014/main" id="{4CB6EED7-2999-BFA5-F252-E522AA1EB522}"/>
              </a:ext>
            </a:extLst>
          </p:cNvPr>
          <p:cNvGrpSpPr/>
          <p:nvPr/>
        </p:nvGrpSpPr>
        <p:grpSpPr>
          <a:xfrm>
            <a:off x="6332086" y="1075201"/>
            <a:ext cx="2528885" cy="3837340"/>
            <a:chOff x="6332086" y="1089715"/>
            <a:chExt cx="2528885" cy="3837340"/>
          </a:xfrm>
        </p:grpSpPr>
        <p:pic>
          <p:nvPicPr>
            <p:cNvPr id="1026" name="Picture 2" descr="Công tơ điện tử 3 pha nhiều biểu giá DT03M-RF: Hai giải thưởng trong một  sản phẩm">
              <a:extLst>
                <a:ext uri="{FF2B5EF4-FFF2-40B4-BE49-F238E27FC236}">
                  <a16:creationId xmlns:a16="http://schemas.microsoft.com/office/drawing/2014/main" id="{72372643-73EB-3C12-5EE5-EACE44AFC70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2086" y="1089715"/>
              <a:ext cx="2528885" cy="34470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D09138B-E01D-D6A0-586E-6C63819B3C85}"/>
                </a:ext>
              </a:extLst>
            </p:cNvPr>
            <p:cNvSpPr txBox="1"/>
            <p:nvPr/>
          </p:nvSpPr>
          <p:spPr>
            <a:xfrm>
              <a:off x="6372355" y="4588501"/>
              <a:ext cx="2329543" cy="338554"/>
            </a:xfrm>
            <a:prstGeom prst="rect">
              <a:avLst/>
            </a:prstGeom>
            <a:noFill/>
          </p:spPr>
          <p:txBody>
            <a:bodyPr wrap="square" rtlCol="0">
              <a:spAutoFit/>
            </a:bodyPr>
            <a:lstStyle/>
            <a:p>
              <a:pPr algn="ctr"/>
              <a:r>
                <a:rPr lang="en-US" sz="1600" i="1"/>
                <a:t>Công tơ điện điện tử</a:t>
              </a:r>
            </a:p>
          </p:txBody>
        </p:sp>
      </p:grpSp>
    </p:spTree>
    <p:extLst>
      <p:ext uri="{BB962C8B-B14F-4D97-AF65-F5344CB8AC3E}">
        <p14:creationId xmlns:p14="http://schemas.microsoft.com/office/powerpoint/2010/main" val="50796122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4"/>
          <p:cNvSpPr/>
          <p:nvPr/>
        </p:nvSpPr>
        <p:spPr>
          <a:xfrm>
            <a:off x="821500" y="1046823"/>
            <a:ext cx="7964303" cy="3049854"/>
          </a:xfrm>
          <a:custGeom>
            <a:avLst/>
            <a:gdLst/>
            <a:ahLst/>
            <a:cxnLst/>
            <a:rect l="l" t="t" r="r" b="b"/>
            <a:pathLst>
              <a:path w="22609" h="10401" fill="none" extrusionOk="0">
                <a:moveTo>
                  <a:pt x="19388" y="10401"/>
                </a:moveTo>
                <a:lnTo>
                  <a:pt x="19388" y="10401"/>
                </a:lnTo>
                <a:cubicBezTo>
                  <a:pt x="21897" y="10401"/>
                  <a:pt x="21897" y="10401"/>
                  <a:pt x="21897" y="10401"/>
                </a:cubicBezTo>
                <a:cubicBezTo>
                  <a:pt x="22292" y="10401"/>
                  <a:pt x="22609" y="10084"/>
                  <a:pt x="22609" y="9693"/>
                </a:cubicBezTo>
                <a:cubicBezTo>
                  <a:pt x="22609" y="478"/>
                  <a:pt x="22609" y="478"/>
                  <a:pt x="22609" y="478"/>
                </a:cubicBezTo>
                <a:cubicBezTo>
                  <a:pt x="22609" y="215"/>
                  <a:pt x="22394" y="0"/>
                  <a:pt x="22131" y="0"/>
                </a:cubicBezTo>
                <a:cubicBezTo>
                  <a:pt x="478" y="0"/>
                  <a:pt x="478" y="0"/>
                  <a:pt x="478" y="0"/>
                </a:cubicBezTo>
                <a:cubicBezTo>
                  <a:pt x="215" y="0"/>
                  <a:pt x="0" y="215"/>
                  <a:pt x="0" y="478"/>
                </a:cubicBezTo>
                <a:cubicBezTo>
                  <a:pt x="0" y="4670"/>
                  <a:pt x="0" y="4670"/>
                  <a:pt x="0" y="4670"/>
                </a:cubicBezTo>
              </a:path>
            </a:pathLst>
          </a:custGeom>
          <a:noFill/>
          <a:ln w="9525" cap="rnd" cmpd="sng">
            <a:solidFill>
              <a:schemeClr val="dk1"/>
            </a:solidFill>
            <a:prstDash val="solid"/>
            <a:round/>
            <a:headEnd type="none" w="sm" len="sm"/>
            <a:tailEnd type="none" w="sm" len="sm"/>
          </a:ln>
        </p:spPr>
        <p:txBody>
          <a:bodyPr spcFirstLastPara="1" wrap="square" lIns="92500" tIns="47500" rIns="92500" bIns="47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305" name="Google Shape;305;p24"/>
          <p:cNvCxnSpPr/>
          <p:nvPr/>
        </p:nvCxnSpPr>
        <p:spPr>
          <a:xfrm>
            <a:off x="-137886" y="3119417"/>
            <a:ext cx="1428900" cy="0"/>
          </a:xfrm>
          <a:prstGeom prst="straightConnector1">
            <a:avLst/>
          </a:prstGeom>
          <a:noFill/>
          <a:ln w="9525" cap="flat" cmpd="sng">
            <a:solidFill>
              <a:schemeClr val="dk1"/>
            </a:solidFill>
            <a:prstDash val="dash"/>
            <a:round/>
            <a:headEnd type="none" w="med" len="med"/>
            <a:tailEnd type="none" w="med" len="med"/>
          </a:ln>
        </p:spPr>
      </p:cxnSp>
      <p:grpSp>
        <p:nvGrpSpPr>
          <p:cNvPr id="306" name="Google Shape;306;p24"/>
          <p:cNvGrpSpPr/>
          <p:nvPr/>
        </p:nvGrpSpPr>
        <p:grpSpPr>
          <a:xfrm>
            <a:off x="372557" y="2389531"/>
            <a:ext cx="1428900" cy="1721660"/>
            <a:chOff x="1141350" y="1773851"/>
            <a:chExt cx="1428900" cy="1721660"/>
          </a:xfrm>
        </p:grpSpPr>
        <p:sp>
          <p:nvSpPr>
            <p:cNvPr id="307" name="Google Shape;307;p24"/>
            <p:cNvSpPr/>
            <p:nvPr/>
          </p:nvSpPr>
          <p:spPr>
            <a:xfrm>
              <a:off x="1706078" y="2474758"/>
              <a:ext cx="810050" cy="945338"/>
            </a:xfrm>
            <a:custGeom>
              <a:avLst/>
              <a:gdLst/>
              <a:ahLst/>
              <a:cxnLst/>
              <a:rect l="l" t="t" r="r" b="b"/>
              <a:pathLst>
                <a:path w="1826" h="2131" extrusionOk="0">
                  <a:moveTo>
                    <a:pt x="1704" y="2131"/>
                  </a:moveTo>
                  <a:lnTo>
                    <a:pt x="1704" y="2131"/>
                  </a:lnTo>
                  <a:cubicBezTo>
                    <a:pt x="123" y="2131"/>
                    <a:pt x="123" y="2131"/>
                    <a:pt x="123" y="2131"/>
                  </a:cubicBezTo>
                  <a:cubicBezTo>
                    <a:pt x="47" y="2131"/>
                    <a:pt x="0" y="2086"/>
                    <a:pt x="0" y="2009"/>
                  </a:cubicBezTo>
                  <a:cubicBezTo>
                    <a:pt x="0" y="1656"/>
                    <a:pt x="0" y="1656"/>
                    <a:pt x="0" y="1656"/>
                  </a:cubicBezTo>
                  <a:cubicBezTo>
                    <a:pt x="0" y="1625"/>
                    <a:pt x="16" y="1610"/>
                    <a:pt x="47" y="1610"/>
                  </a:cubicBezTo>
                  <a:cubicBezTo>
                    <a:pt x="62" y="1610"/>
                    <a:pt x="78" y="1625"/>
                    <a:pt x="78" y="1656"/>
                  </a:cubicBezTo>
                  <a:cubicBezTo>
                    <a:pt x="78" y="2009"/>
                    <a:pt x="78" y="2009"/>
                    <a:pt x="78" y="2009"/>
                  </a:cubicBezTo>
                  <a:cubicBezTo>
                    <a:pt x="78" y="2040"/>
                    <a:pt x="93" y="2055"/>
                    <a:pt x="123" y="2055"/>
                  </a:cubicBezTo>
                  <a:cubicBezTo>
                    <a:pt x="1704" y="2055"/>
                    <a:pt x="1704" y="2055"/>
                    <a:pt x="1704" y="2055"/>
                  </a:cubicBezTo>
                  <a:cubicBezTo>
                    <a:pt x="1719" y="2055"/>
                    <a:pt x="1735" y="2040"/>
                    <a:pt x="1735" y="2009"/>
                  </a:cubicBezTo>
                  <a:cubicBezTo>
                    <a:pt x="1735" y="46"/>
                    <a:pt x="1735" y="46"/>
                    <a:pt x="1735" y="46"/>
                  </a:cubicBezTo>
                  <a:cubicBezTo>
                    <a:pt x="1735" y="31"/>
                    <a:pt x="1764" y="0"/>
                    <a:pt x="1780" y="0"/>
                  </a:cubicBezTo>
                  <a:cubicBezTo>
                    <a:pt x="1811" y="0"/>
                    <a:pt x="1826" y="31"/>
                    <a:pt x="1826" y="46"/>
                  </a:cubicBezTo>
                  <a:cubicBezTo>
                    <a:pt x="1826" y="2009"/>
                    <a:pt x="1826" y="2009"/>
                    <a:pt x="1826" y="2009"/>
                  </a:cubicBezTo>
                  <a:cubicBezTo>
                    <a:pt x="1826" y="2086"/>
                    <a:pt x="1764" y="2131"/>
                    <a:pt x="1704" y="2131"/>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8" name="Google Shape;308;p24"/>
            <p:cNvSpPr/>
            <p:nvPr/>
          </p:nvSpPr>
          <p:spPr>
            <a:xfrm>
              <a:off x="1141350" y="1773851"/>
              <a:ext cx="952896" cy="1503403"/>
            </a:xfrm>
            <a:custGeom>
              <a:avLst/>
              <a:gdLst/>
              <a:ahLst/>
              <a:cxnLst/>
              <a:rect l="l" t="t" r="r" b="b"/>
              <a:pathLst>
                <a:path w="2148" h="3389" extrusionOk="0">
                  <a:moveTo>
                    <a:pt x="2148" y="3190"/>
                  </a:moveTo>
                  <a:lnTo>
                    <a:pt x="2148" y="3190"/>
                  </a:lnTo>
                  <a:cubicBezTo>
                    <a:pt x="2148" y="3298"/>
                    <a:pt x="2056" y="3389"/>
                    <a:pt x="1933" y="3389"/>
                  </a:cubicBezTo>
                  <a:cubicBezTo>
                    <a:pt x="215" y="3389"/>
                    <a:pt x="215" y="3389"/>
                    <a:pt x="215" y="3389"/>
                  </a:cubicBezTo>
                  <a:cubicBezTo>
                    <a:pt x="92" y="3389"/>
                    <a:pt x="0" y="3298"/>
                    <a:pt x="0" y="3190"/>
                  </a:cubicBezTo>
                  <a:cubicBezTo>
                    <a:pt x="0" y="200"/>
                    <a:pt x="0" y="200"/>
                    <a:pt x="0" y="200"/>
                  </a:cubicBezTo>
                  <a:cubicBezTo>
                    <a:pt x="0" y="93"/>
                    <a:pt x="92" y="0"/>
                    <a:pt x="215" y="0"/>
                  </a:cubicBezTo>
                  <a:cubicBezTo>
                    <a:pt x="1933" y="0"/>
                    <a:pt x="1933" y="0"/>
                    <a:pt x="1933" y="0"/>
                  </a:cubicBezTo>
                  <a:cubicBezTo>
                    <a:pt x="2056" y="0"/>
                    <a:pt x="2148" y="93"/>
                    <a:pt x="2148" y="200"/>
                  </a:cubicBezTo>
                  <a:lnTo>
                    <a:pt x="2148" y="3190"/>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9" name="Google Shape;309;p24"/>
            <p:cNvSpPr/>
            <p:nvPr/>
          </p:nvSpPr>
          <p:spPr>
            <a:xfrm>
              <a:off x="1529517" y="2549285"/>
              <a:ext cx="755485" cy="946225"/>
            </a:xfrm>
            <a:custGeom>
              <a:avLst/>
              <a:gdLst/>
              <a:ahLst/>
              <a:cxnLst/>
              <a:rect l="l" t="t" r="r" b="b"/>
              <a:pathLst>
                <a:path w="1703" h="2133" extrusionOk="0">
                  <a:moveTo>
                    <a:pt x="1580" y="2133"/>
                  </a:moveTo>
                  <a:lnTo>
                    <a:pt x="1580" y="2133"/>
                  </a:lnTo>
                  <a:cubicBezTo>
                    <a:pt x="122" y="2133"/>
                    <a:pt x="122" y="2133"/>
                    <a:pt x="122" y="2133"/>
                  </a:cubicBezTo>
                  <a:cubicBezTo>
                    <a:pt x="60" y="2133"/>
                    <a:pt x="0" y="2071"/>
                    <a:pt x="0" y="2009"/>
                  </a:cubicBezTo>
                  <a:cubicBezTo>
                    <a:pt x="0" y="1657"/>
                    <a:pt x="0" y="1657"/>
                    <a:pt x="0" y="1657"/>
                  </a:cubicBezTo>
                  <a:cubicBezTo>
                    <a:pt x="0" y="1626"/>
                    <a:pt x="15" y="1611"/>
                    <a:pt x="46" y="1611"/>
                  </a:cubicBezTo>
                  <a:cubicBezTo>
                    <a:pt x="60" y="1611"/>
                    <a:pt x="77" y="1626"/>
                    <a:pt x="77" y="1657"/>
                  </a:cubicBezTo>
                  <a:cubicBezTo>
                    <a:pt x="77" y="2009"/>
                    <a:pt x="77" y="2009"/>
                    <a:pt x="77" y="2009"/>
                  </a:cubicBezTo>
                  <a:cubicBezTo>
                    <a:pt x="77" y="2025"/>
                    <a:pt x="108" y="2040"/>
                    <a:pt x="122" y="2040"/>
                  </a:cubicBezTo>
                  <a:cubicBezTo>
                    <a:pt x="1580" y="2040"/>
                    <a:pt x="1580" y="2040"/>
                    <a:pt x="1580" y="2040"/>
                  </a:cubicBezTo>
                  <a:cubicBezTo>
                    <a:pt x="1595" y="2040"/>
                    <a:pt x="1626" y="2025"/>
                    <a:pt x="1626" y="2009"/>
                  </a:cubicBezTo>
                  <a:cubicBezTo>
                    <a:pt x="1626" y="46"/>
                    <a:pt x="1626" y="46"/>
                    <a:pt x="1626" y="46"/>
                  </a:cubicBezTo>
                  <a:cubicBezTo>
                    <a:pt x="1626" y="15"/>
                    <a:pt x="1641" y="0"/>
                    <a:pt x="1657" y="0"/>
                  </a:cubicBezTo>
                  <a:cubicBezTo>
                    <a:pt x="1686" y="0"/>
                    <a:pt x="1703" y="15"/>
                    <a:pt x="1703" y="46"/>
                  </a:cubicBezTo>
                  <a:cubicBezTo>
                    <a:pt x="1703" y="2009"/>
                    <a:pt x="1703" y="2009"/>
                    <a:pt x="1703" y="2009"/>
                  </a:cubicBezTo>
                  <a:cubicBezTo>
                    <a:pt x="1703" y="2071"/>
                    <a:pt x="1641" y="2133"/>
                    <a:pt x="1580" y="2133"/>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0" name="Google Shape;310;p24"/>
            <p:cNvSpPr/>
            <p:nvPr/>
          </p:nvSpPr>
          <p:spPr>
            <a:xfrm>
              <a:off x="2257498" y="1984566"/>
              <a:ext cx="19963" cy="272822"/>
            </a:xfrm>
            <a:custGeom>
              <a:avLst/>
              <a:gdLst/>
              <a:ahLst/>
              <a:cxnLst/>
              <a:rect l="l" t="t" r="r" b="b"/>
              <a:pathLst>
                <a:path w="45" h="615" extrusionOk="0">
                  <a:moveTo>
                    <a:pt x="45" y="584"/>
                  </a:moveTo>
                  <a:lnTo>
                    <a:pt x="45" y="584"/>
                  </a:lnTo>
                  <a:cubicBezTo>
                    <a:pt x="45" y="598"/>
                    <a:pt x="45" y="615"/>
                    <a:pt x="31" y="615"/>
                  </a:cubicBezTo>
                  <a:lnTo>
                    <a:pt x="31" y="615"/>
                  </a:lnTo>
                  <a:cubicBezTo>
                    <a:pt x="16" y="615"/>
                    <a:pt x="0" y="598"/>
                    <a:pt x="0" y="584"/>
                  </a:cubicBezTo>
                  <a:cubicBezTo>
                    <a:pt x="0" y="31"/>
                    <a:pt x="0" y="31"/>
                    <a:pt x="0" y="31"/>
                  </a:cubicBezTo>
                  <a:cubicBezTo>
                    <a:pt x="0" y="17"/>
                    <a:pt x="16" y="0"/>
                    <a:pt x="31" y="0"/>
                  </a:cubicBezTo>
                  <a:lnTo>
                    <a:pt x="31" y="0"/>
                  </a:lnTo>
                  <a:cubicBezTo>
                    <a:pt x="45" y="0"/>
                    <a:pt x="45" y="17"/>
                    <a:pt x="45" y="31"/>
                  </a:cubicBezTo>
                  <a:lnTo>
                    <a:pt x="45" y="584"/>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1" name="Google Shape;311;p24"/>
            <p:cNvSpPr/>
            <p:nvPr/>
          </p:nvSpPr>
          <p:spPr>
            <a:xfrm>
              <a:off x="2230437" y="2141605"/>
              <a:ext cx="74528" cy="448492"/>
            </a:xfrm>
            <a:custGeom>
              <a:avLst/>
              <a:gdLst/>
              <a:ahLst/>
              <a:cxnLst/>
              <a:rect l="l" t="t" r="r" b="b"/>
              <a:pathLst>
                <a:path w="168" h="1011" extrusionOk="0">
                  <a:moveTo>
                    <a:pt x="168" y="934"/>
                  </a:moveTo>
                  <a:lnTo>
                    <a:pt x="168" y="934"/>
                  </a:lnTo>
                  <a:cubicBezTo>
                    <a:pt x="168" y="980"/>
                    <a:pt x="137" y="1011"/>
                    <a:pt x="92" y="1011"/>
                  </a:cubicBezTo>
                  <a:cubicBezTo>
                    <a:pt x="77" y="1011"/>
                    <a:pt x="77" y="1011"/>
                    <a:pt x="77" y="1011"/>
                  </a:cubicBezTo>
                  <a:cubicBezTo>
                    <a:pt x="30" y="1011"/>
                    <a:pt x="0" y="980"/>
                    <a:pt x="0" y="934"/>
                  </a:cubicBezTo>
                  <a:cubicBezTo>
                    <a:pt x="0" y="76"/>
                    <a:pt x="0" y="76"/>
                    <a:pt x="0" y="76"/>
                  </a:cubicBezTo>
                  <a:cubicBezTo>
                    <a:pt x="0" y="31"/>
                    <a:pt x="30" y="0"/>
                    <a:pt x="77" y="0"/>
                  </a:cubicBezTo>
                  <a:cubicBezTo>
                    <a:pt x="92" y="0"/>
                    <a:pt x="92" y="0"/>
                    <a:pt x="92" y="0"/>
                  </a:cubicBezTo>
                  <a:cubicBezTo>
                    <a:pt x="137" y="0"/>
                    <a:pt x="168" y="31"/>
                    <a:pt x="168" y="76"/>
                  </a:cubicBezTo>
                  <a:lnTo>
                    <a:pt x="168" y="934"/>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2" name="Google Shape;312;p24"/>
            <p:cNvSpPr/>
            <p:nvPr/>
          </p:nvSpPr>
          <p:spPr>
            <a:xfrm>
              <a:off x="2182969" y="2223230"/>
              <a:ext cx="169906" cy="47910"/>
            </a:xfrm>
            <a:custGeom>
              <a:avLst/>
              <a:gdLst/>
              <a:ahLst/>
              <a:cxnLst/>
              <a:rect l="l" t="t" r="r" b="b"/>
              <a:pathLst>
                <a:path w="383" h="108" extrusionOk="0">
                  <a:moveTo>
                    <a:pt x="383" y="60"/>
                  </a:moveTo>
                  <a:lnTo>
                    <a:pt x="383" y="60"/>
                  </a:lnTo>
                  <a:cubicBezTo>
                    <a:pt x="383" y="77"/>
                    <a:pt x="352" y="108"/>
                    <a:pt x="337" y="108"/>
                  </a:cubicBezTo>
                  <a:cubicBezTo>
                    <a:pt x="60" y="108"/>
                    <a:pt x="60" y="108"/>
                    <a:pt x="60" y="108"/>
                  </a:cubicBezTo>
                  <a:cubicBezTo>
                    <a:pt x="29" y="108"/>
                    <a:pt x="0" y="77"/>
                    <a:pt x="0" y="60"/>
                  </a:cubicBezTo>
                  <a:lnTo>
                    <a:pt x="0" y="60"/>
                  </a:lnTo>
                  <a:cubicBezTo>
                    <a:pt x="0" y="31"/>
                    <a:pt x="29" y="0"/>
                    <a:pt x="60" y="0"/>
                  </a:cubicBezTo>
                  <a:cubicBezTo>
                    <a:pt x="337" y="0"/>
                    <a:pt x="337" y="0"/>
                    <a:pt x="337" y="0"/>
                  </a:cubicBezTo>
                  <a:cubicBezTo>
                    <a:pt x="352" y="0"/>
                    <a:pt x="383" y="31"/>
                    <a:pt x="383" y="60"/>
                  </a:cubicBezTo>
                  <a:close/>
                </a:path>
              </a:pathLst>
            </a:custGeom>
            <a:solidFill>
              <a:schemeClr val="accent5"/>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3" name="Google Shape;313;p24"/>
            <p:cNvSpPr/>
            <p:nvPr/>
          </p:nvSpPr>
          <p:spPr>
            <a:xfrm>
              <a:off x="2481969" y="1930446"/>
              <a:ext cx="20407" cy="272378"/>
            </a:xfrm>
            <a:custGeom>
              <a:avLst/>
              <a:gdLst/>
              <a:ahLst/>
              <a:cxnLst/>
              <a:rect l="l" t="t" r="r" b="b"/>
              <a:pathLst>
                <a:path w="46" h="614" extrusionOk="0">
                  <a:moveTo>
                    <a:pt x="46" y="583"/>
                  </a:moveTo>
                  <a:lnTo>
                    <a:pt x="46" y="583"/>
                  </a:lnTo>
                  <a:cubicBezTo>
                    <a:pt x="46" y="598"/>
                    <a:pt x="31" y="614"/>
                    <a:pt x="15" y="614"/>
                  </a:cubicBezTo>
                  <a:lnTo>
                    <a:pt x="15" y="614"/>
                  </a:lnTo>
                  <a:cubicBezTo>
                    <a:pt x="0" y="614"/>
                    <a:pt x="0" y="598"/>
                    <a:pt x="0" y="583"/>
                  </a:cubicBezTo>
                  <a:cubicBezTo>
                    <a:pt x="0" y="31"/>
                    <a:pt x="0" y="31"/>
                    <a:pt x="0" y="31"/>
                  </a:cubicBezTo>
                  <a:cubicBezTo>
                    <a:pt x="0" y="15"/>
                    <a:pt x="0" y="0"/>
                    <a:pt x="15" y="0"/>
                  </a:cubicBezTo>
                  <a:lnTo>
                    <a:pt x="15" y="0"/>
                  </a:lnTo>
                  <a:cubicBezTo>
                    <a:pt x="31" y="0"/>
                    <a:pt x="46" y="15"/>
                    <a:pt x="46" y="31"/>
                  </a:cubicBezTo>
                  <a:lnTo>
                    <a:pt x="46" y="583"/>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4" name="Google Shape;314;p24"/>
            <p:cNvSpPr/>
            <p:nvPr/>
          </p:nvSpPr>
          <p:spPr>
            <a:xfrm>
              <a:off x="2454909" y="2086597"/>
              <a:ext cx="74972" cy="449379"/>
            </a:xfrm>
            <a:custGeom>
              <a:avLst/>
              <a:gdLst/>
              <a:ahLst/>
              <a:cxnLst/>
              <a:rect l="l" t="t" r="r" b="b"/>
              <a:pathLst>
                <a:path w="169" h="1013" extrusionOk="0">
                  <a:moveTo>
                    <a:pt x="169" y="937"/>
                  </a:moveTo>
                  <a:lnTo>
                    <a:pt x="169" y="937"/>
                  </a:lnTo>
                  <a:cubicBezTo>
                    <a:pt x="169" y="982"/>
                    <a:pt x="123" y="1013"/>
                    <a:pt x="92" y="1013"/>
                  </a:cubicBezTo>
                  <a:cubicBezTo>
                    <a:pt x="76" y="1013"/>
                    <a:pt x="76" y="1013"/>
                    <a:pt x="76" y="1013"/>
                  </a:cubicBezTo>
                  <a:cubicBezTo>
                    <a:pt x="31" y="1013"/>
                    <a:pt x="0" y="982"/>
                    <a:pt x="0" y="937"/>
                  </a:cubicBezTo>
                  <a:cubicBezTo>
                    <a:pt x="0" y="78"/>
                    <a:pt x="0" y="78"/>
                    <a:pt x="0" y="78"/>
                  </a:cubicBezTo>
                  <a:cubicBezTo>
                    <a:pt x="0" y="31"/>
                    <a:pt x="31" y="0"/>
                    <a:pt x="76" y="0"/>
                  </a:cubicBezTo>
                  <a:cubicBezTo>
                    <a:pt x="92" y="0"/>
                    <a:pt x="92" y="0"/>
                    <a:pt x="92" y="0"/>
                  </a:cubicBezTo>
                  <a:cubicBezTo>
                    <a:pt x="123" y="0"/>
                    <a:pt x="169" y="31"/>
                    <a:pt x="169" y="78"/>
                  </a:cubicBezTo>
                  <a:lnTo>
                    <a:pt x="169" y="937"/>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5" name="Google Shape;315;p24"/>
            <p:cNvSpPr/>
            <p:nvPr/>
          </p:nvSpPr>
          <p:spPr>
            <a:xfrm>
              <a:off x="2406998" y="2168222"/>
              <a:ext cx="163252" cy="47910"/>
            </a:xfrm>
            <a:custGeom>
              <a:avLst/>
              <a:gdLst/>
              <a:ahLst/>
              <a:cxnLst/>
              <a:rect l="l" t="t" r="r" b="b"/>
              <a:pathLst>
                <a:path w="368" h="108" extrusionOk="0">
                  <a:moveTo>
                    <a:pt x="368" y="62"/>
                  </a:moveTo>
                  <a:lnTo>
                    <a:pt x="368" y="62"/>
                  </a:lnTo>
                  <a:cubicBezTo>
                    <a:pt x="368" y="78"/>
                    <a:pt x="354" y="108"/>
                    <a:pt x="323" y="108"/>
                  </a:cubicBezTo>
                  <a:cubicBezTo>
                    <a:pt x="47" y="108"/>
                    <a:pt x="47" y="108"/>
                    <a:pt x="47" y="108"/>
                  </a:cubicBezTo>
                  <a:cubicBezTo>
                    <a:pt x="16" y="108"/>
                    <a:pt x="0" y="78"/>
                    <a:pt x="0" y="62"/>
                  </a:cubicBezTo>
                  <a:lnTo>
                    <a:pt x="0" y="62"/>
                  </a:lnTo>
                  <a:cubicBezTo>
                    <a:pt x="0" y="31"/>
                    <a:pt x="16" y="0"/>
                    <a:pt x="47" y="0"/>
                  </a:cubicBezTo>
                  <a:cubicBezTo>
                    <a:pt x="323" y="0"/>
                    <a:pt x="323" y="0"/>
                    <a:pt x="323" y="0"/>
                  </a:cubicBezTo>
                  <a:cubicBezTo>
                    <a:pt x="354" y="0"/>
                    <a:pt x="368" y="31"/>
                    <a:pt x="368" y="62"/>
                  </a:cubicBezTo>
                  <a:close/>
                </a:path>
              </a:pathLst>
            </a:custGeom>
            <a:solidFill>
              <a:schemeClr val="accent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 name="Google Shape;316;p24"/>
            <p:cNvSpPr/>
            <p:nvPr/>
          </p:nvSpPr>
          <p:spPr>
            <a:xfrm>
              <a:off x="1460756" y="3243094"/>
              <a:ext cx="157041" cy="89166"/>
            </a:xfrm>
            <a:custGeom>
              <a:avLst/>
              <a:gdLst/>
              <a:ahLst/>
              <a:cxnLst/>
              <a:rect l="l" t="t" r="r" b="b"/>
              <a:pathLst>
                <a:path w="354" h="201" extrusionOk="0">
                  <a:moveTo>
                    <a:pt x="354" y="124"/>
                  </a:moveTo>
                  <a:lnTo>
                    <a:pt x="354" y="124"/>
                  </a:lnTo>
                  <a:cubicBezTo>
                    <a:pt x="354" y="170"/>
                    <a:pt x="323" y="201"/>
                    <a:pt x="277" y="201"/>
                  </a:cubicBezTo>
                  <a:cubicBezTo>
                    <a:pt x="79" y="201"/>
                    <a:pt x="79" y="201"/>
                    <a:pt x="79" y="201"/>
                  </a:cubicBezTo>
                  <a:cubicBezTo>
                    <a:pt x="31" y="201"/>
                    <a:pt x="0" y="170"/>
                    <a:pt x="0" y="124"/>
                  </a:cubicBezTo>
                  <a:cubicBezTo>
                    <a:pt x="0" y="77"/>
                    <a:pt x="0" y="77"/>
                    <a:pt x="0" y="77"/>
                  </a:cubicBezTo>
                  <a:cubicBezTo>
                    <a:pt x="0" y="31"/>
                    <a:pt x="31" y="0"/>
                    <a:pt x="79" y="0"/>
                  </a:cubicBezTo>
                  <a:cubicBezTo>
                    <a:pt x="277" y="0"/>
                    <a:pt x="277" y="0"/>
                    <a:pt x="277" y="0"/>
                  </a:cubicBezTo>
                  <a:cubicBezTo>
                    <a:pt x="323" y="0"/>
                    <a:pt x="354" y="31"/>
                    <a:pt x="354" y="77"/>
                  </a:cubicBezTo>
                  <a:lnTo>
                    <a:pt x="354" y="124"/>
                  </a:lnTo>
                  <a:close/>
                </a:path>
              </a:pathLst>
            </a:custGeom>
            <a:solidFill>
              <a:schemeClr val="accent4"/>
            </a:solidFill>
            <a:ln>
              <a:noFill/>
            </a:ln>
          </p:spPr>
          <p:txBody>
            <a:bodyPr spcFirstLastPara="1" wrap="square" lIns="90000" tIns="27350" rIns="90000" bIns="27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7" name="Google Shape;317;p24"/>
            <p:cNvSpPr/>
            <p:nvPr/>
          </p:nvSpPr>
          <p:spPr>
            <a:xfrm>
              <a:off x="1645302" y="3243094"/>
              <a:ext cx="156154" cy="89166"/>
            </a:xfrm>
            <a:custGeom>
              <a:avLst/>
              <a:gdLst/>
              <a:ahLst/>
              <a:cxnLst/>
              <a:rect l="l" t="t" r="r" b="b"/>
              <a:pathLst>
                <a:path w="352" h="201" extrusionOk="0">
                  <a:moveTo>
                    <a:pt x="352" y="124"/>
                  </a:moveTo>
                  <a:lnTo>
                    <a:pt x="352" y="124"/>
                  </a:lnTo>
                  <a:cubicBezTo>
                    <a:pt x="352" y="170"/>
                    <a:pt x="306" y="201"/>
                    <a:pt x="275" y="201"/>
                  </a:cubicBezTo>
                  <a:cubicBezTo>
                    <a:pt x="76" y="201"/>
                    <a:pt x="76" y="201"/>
                    <a:pt x="76" y="201"/>
                  </a:cubicBezTo>
                  <a:cubicBezTo>
                    <a:pt x="31" y="201"/>
                    <a:pt x="0" y="170"/>
                    <a:pt x="0" y="124"/>
                  </a:cubicBezTo>
                  <a:cubicBezTo>
                    <a:pt x="0" y="77"/>
                    <a:pt x="0" y="77"/>
                    <a:pt x="0" y="77"/>
                  </a:cubicBezTo>
                  <a:cubicBezTo>
                    <a:pt x="0" y="31"/>
                    <a:pt x="31" y="0"/>
                    <a:pt x="76" y="0"/>
                  </a:cubicBezTo>
                  <a:cubicBezTo>
                    <a:pt x="275" y="0"/>
                    <a:pt x="275" y="0"/>
                    <a:pt x="275" y="0"/>
                  </a:cubicBezTo>
                  <a:cubicBezTo>
                    <a:pt x="306" y="0"/>
                    <a:pt x="352" y="31"/>
                    <a:pt x="352" y="77"/>
                  </a:cubicBezTo>
                  <a:lnTo>
                    <a:pt x="352" y="124"/>
                  </a:lnTo>
                  <a:close/>
                </a:path>
              </a:pathLst>
            </a:custGeom>
            <a:solidFill>
              <a:schemeClr val="accent4"/>
            </a:solidFill>
            <a:ln>
              <a:noFill/>
            </a:ln>
          </p:spPr>
          <p:txBody>
            <a:bodyPr spcFirstLastPara="1" wrap="square" lIns="90000" tIns="27350" rIns="90000" bIns="27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8" name="Google Shape;318;p24"/>
            <p:cNvSpPr/>
            <p:nvPr/>
          </p:nvSpPr>
          <p:spPr>
            <a:xfrm>
              <a:off x="1229630" y="1862573"/>
              <a:ext cx="776335" cy="428530"/>
            </a:xfrm>
            <a:custGeom>
              <a:avLst/>
              <a:gdLst/>
              <a:ahLst/>
              <a:cxnLst/>
              <a:rect l="l" t="t" r="r" b="b"/>
              <a:pathLst>
                <a:path w="1750" h="966" extrusionOk="0">
                  <a:moveTo>
                    <a:pt x="1750" y="904"/>
                  </a:moveTo>
                  <a:lnTo>
                    <a:pt x="1750" y="904"/>
                  </a:lnTo>
                  <a:cubicBezTo>
                    <a:pt x="1750" y="935"/>
                    <a:pt x="1719" y="966"/>
                    <a:pt x="1688" y="966"/>
                  </a:cubicBezTo>
                  <a:cubicBezTo>
                    <a:pt x="62" y="966"/>
                    <a:pt x="62" y="966"/>
                    <a:pt x="62" y="966"/>
                  </a:cubicBezTo>
                  <a:cubicBezTo>
                    <a:pt x="31" y="966"/>
                    <a:pt x="0" y="935"/>
                    <a:pt x="0" y="904"/>
                  </a:cubicBezTo>
                  <a:cubicBezTo>
                    <a:pt x="0" y="60"/>
                    <a:pt x="0" y="60"/>
                    <a:pt x="0" y="60"/>
                  </a:cubicBezTo>
                  <a:cubicBezTo>
                    <a:pt x="0" y="31"/>
                    <a:pt x="31" y="0"/>
                    <a:pt x="62" y="0"/>
                  </a:cubicBezTo>
                  <a:cubicBezTo>
                    <a:pt x="1688" y="0"/>
                    <a:pt x="1688" y="0"/>
                    <a:pt x="1688" y="0"/>
                  </a:cubicBezTo>
                  <a:cubicBezTo>
                    <a:pt x="1719" y="0"/>
                    <a:pt x="1750" y="31"/>
                    <a:pt x="1750" y="60"/>
                  </a:cubicBezTo>
                  <a:lnTo>
                    <a:pt x="1750" y="904"/>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9" name="Google Shape;319;p24"/>
            <p:cNvSpPr/>
            <p:nvPr/>
          </p:nvSpPr>
          <p:spPr>
            <a:xfrm>
              <a:off x="1318354" y="2454352"/>
              <a:ext cx="592233" cy="591779"/>
            </a:xfrm>
            <a:custGeom>
              <a:avLst/>
              <a:gdLst/>
              <a:ahLst/>
              <a:cxnLst/>
              <a:rect l="l" t="t" r="r" b="b"/>
              <a:pathLst>
                <a:path w="1335" h="1334" extrusionOk="0">
                  <a:moveTo>
                    <a:pt x="1335" y="674"/>
                  </a:moveTo>
                  <a:lnTo>
                    <a:pt x="1335" y="674"/>
                  </a:lnTo>
                  <a:cubicBezTo>
                    <a:pt x="1335" y="1042"/>
                    <a:pt x="1043" y="1334"/>
                    <a:pt x="675" y="1334"/>
                  </a:cubicBezTo>
                  <a:cubicBezTo>
                    <a:pt x="307" y="1334"/>
                    <a:pt x="0" y="1042"/>
                    <a:pt x="0" y="674"/>
                  </a:cubicBezTo>
                  <a:cubicBezTo>
                    <a:pt x="0" y="306"/>
                    <a:pt x="307" y="0"/>
                    <a:pt x="675" y="0"/>
                  </a:cubicBezTo>
                  <a:cubicBezTo>
                    <a:pt x="1043" y="0"/>
                    <a:pt x="1335" y="306"/>
                    <a:pt x="1335" y="674"/>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0" name="Google Shape;320;p24"/>
            <p:cNvSpPr/>
            <p:nvPr/>
          </p:nvSpPr>
          <p:spPr>
            <a:xfrm>
              <a:off x="1389777" y="2517345"/>
              <a:ext cx="464914" cy="464019"/>
            </a:xfrm>
            <a:custGeom>
              <a:avLst/>
              <a:gdLst/>
              <a:ahLst/>
              <a:cxnLst/>
              <a:rect l="l" t="t" r="r" b="b"/>
              <a:pathLst>
                <a:path w="1048" h="1046" extrusionOk="0">
                  <a:moveTo>
                    <a:pt x="299" y="1024"/>
                  </a:moveTo>
                  <a:lnTo>
                    <a:pt x="299" y="1024"/>
                  </a:lnTo>
                  <a:cubicBezTo>
                    <a:pt x="268" y="1053"/>
                    <a:pt x="239" y="1053"/>
                    <a:pt x="208" y="1024"/>
                  </a:cubicBezTo>
                  <a:cubicBezTo>
                    <a:pt x="23" y="823"/>
                    <a:pt x="23" y="823"/>
                    <a:pt x="23" y="823"/>
                  </a:cubicBezTo>
                  <a:cubicBezTo>
                    <a:pt x="-7" y="809"/>
                    <a:pt x="-7" y="778"/>
                    <a:pt x="23" y="747"/>
                  </a:cubicBezTo>
                  <a:cubicBezTo>
                    <a:pt x="760" y="11"/>
                    <a:pt x="760" y="11"/>
                    <a:pt x="760" y="11"/>
                  </a:cubicBezTo>
                  <a:cubicBezTo>
                    <a:pt x="775" y="-3"/>
                    <a:pt x="806" y="-3"/>
                    <a:pt x="836" y="11"/>
                  </a:cubicBezTo>
                  <a:cubicBezTo>
                    <a:pt x="1035" y="211"/>
                    <a:pt x="1035" y="211"/>
                    <a:pt x="1035" y="211"/>
                  </a:cubicBezTo>
                  <a:cubicBezTo>
                    <a:pt x="1052" y="225"/>
                    <a:pt x="1052" y="271"/>
                    <a:pt x="1035" y="287"/>
                  </a:cubicBezTo>
                  <a:lnTo>
                    <a:pt x="299" y="1024"/>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1" name="Google Shape;321;p24"/>
            <p:cNvSpPr/>
            <p:nvPr/>
          </p:nvSpPr>
          <p:spPr>
            <a:xfrm>
              <a:off x="1263789" y="1937100"/>
              <a:ext cx="558518" cy="279032"/>
            </a:xfrm>
            <a:custGeom>
              <a:avLst/>
              <a:gdLst/>
              <a:ahLst/>
              <a:cxnLst/>
              <a:rect l="l" t="t" r="r" b="b"/>
              <a:pathLst>
                <a:path w="1259" h="629" extrusionOk="0">
                  <a:moveTo>
                    <a:pt x="798" y="0"/>
                  </a:moveTo>
                  <a:lnTo>
                    <a:pt x="798" y="0"/>
                  </a:lnTo>
                  <a:cubicBezTo>
                    <a:pt x="492" y="0"/>
                    <a:pt x="200" y="124"/>
                    <a:pt x="0" y="353"/>
                  </a:cubicBezTo>
                  <a:cubicBezTo>
                    <a:pt x="291" y="629"/>
                    <a:pt x="291" y="629"/>
                    <a:pt x="291" y="629"/>
                  </a:cubicBezTo>
                  <a:cubicBezTo>
                    <a:pt x="430" y="476"/>
                    <a:pt x="614" y="399"/>
                    <a:pt x="798" y="399"/>
                  </a:cubicBezTo>
                  <a:cubicBezTo>
                    <a:pt x="891" y="399"/>
                    <a:pt x="967" y="415"/>
                    <a:pt x="1044" y="445"/>
                  </a:cubicBezTo>
                  <a:cubicBezTo>
                    <a:pt x="1259" y="93"/>
                    <a:pt x="1259" y="93"/>
                    <a:pt x="1259" y="93"/>
                  </a:cubicBezTo>
                  <a:cubicBezTo>
                    <a:pt x="1120" y="31"/>
                    <a:pt x="967" y="0"/>
                    <a:pt x="798" y="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2" name="Google Shape;322;p24"/>
            <p:cNvSpPr/>
            <p:nvPr/>
          </p:nvSpPr>
          <p:spPr>
            <a:xfrm>
              <a:off x="1726928" y="1978356"/>
              <a:ext cx="251533" cy="237776"/>
            </a:xfrm>
            <a:custGeom>
              <a:avLst/>
              <a:gdLst/>
              <a:ahLst/>
              <a:cxnLst/>
              <a:rect l="l" t="t" r="r" b="b"/>
              <a:pathLst>
                <a:path w="567" h="536" extrusionOk="0">
                  <a:moveTo>
                    <a:pt x="215" y="0"/>
                  </a:moveTo>
                  <a:lnTo>
                    <a:pt x="215" y="0"/>
                  </a:lnTo>
                  <a:cubicBezTo>
                    <a:pt x="0" y="352"/>
                    <a:pt x="0" y="352"/>
                    <a:pt x="0" y="352"/>
                  </a:cubicBezTo>
                  <a:cubicBezTo>
                    <a:pt x="91" y="399"/>
                    <a:pt x="199" y="459"/>
                    <a:pt x="261" y="536"/>
                  </a:cubicBezTo>
                  <a:cubicBezTo>
                    <a:pt x="567" y="275"/>
                    <a:pt x="567" y="275"/>
                    <a:pt x="567" y="275"/>
                  </a:cubicBezTo>
                  <a:cubicBezTo>
                    <a:pt x="476" y="168"/>
                    <a:pt x="352" y="76"/>
                    <a:pt x="215" y="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3" name="Google Shape;323;p24"/>
            <p:cNvSpPr/>
            <p:nvPr/>
          </p:nvSpPr>
          <p:spPr>
            <a:xfrm>
              <a:off x="1590293" y="2025822"/>
              <a:ext cx="61663" cy="237776"/>
            </a:xfrm>
            <a:custGeom>
              <a:avLst/>
              <a:gdLst/>
              <a:ahLst/>
              <a:cxnLst/>
              <a:rect l="l" t="t" r="r" b="b"/>
              <a:pathLst>
                <a:path w="139" h="536" extrusionOk="0">
                  <a:moveTo>
                    <a:pt x="139" y="476"/>
                  </a:moveTo>
                  <a:lnTo>
                    <a:pt x="139" y="476"/>
                  </a:lnTo>
                  <a:cubicBezTo>
                    <a:pt x="139" y="505"/>
                    <a:pt x="108" y="536"/>
                    <a:pt x="77" y="536"/>
                  </a:cubicBezTo>
                  <a:cubicBezTo>
                    <a:pt x="31" y="536"/>
                    <a:pt x="0" y="505"/>
                    <a:pt x="0" y="476"/>
                  </a:cubicBezTo>
                  <a:cubicBezTo>
                    <a:pt x="0" y="445"/>
                    <a:pt x="77" y="0"/>
                    <a:pt x="77" y="0"/>
                  </a:cubicBezTo>
                  <a:cubicBezTo>
                    <a:pt x="77" y="0"/>
                    <a:pt x="139" y="445"/>
                    <a:pt x="139" y="47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4" name="Google Shape;324;p24"/>
            <p:cNvSpPr/>
            <p:nvPr/>
          </p:nvSpPr>
          <p:spPr>
            <a:xfrm>
              <a:off x="1243382" y="2366517"/>
              <a:ext cx="122883" cy="121993"/>
            </a:xfrm>
            <a:custGeom>
              <a:avLst/>
              <a:gdLst/>
              <a:ahLst/>
              <a:cxnLst/>
              <a:rect l="l" t="t" r="r" b="b"/>
              <a:pathLst>
                <a:path w="277" h="275" extrusionOk="0">
                  <a:moveTo>
                    <a:pt x="277" y="136"/>
                  </a:moveTo>
                  <a:lnTo>
                    <a:pt x="277" y="136"/>
                  </a:lnTo>
                  <a:cubicBezTo>
                    <a:pt x="277" y="213"/>
                    <a:pt x="215" y="275"/>
                    <a:pt x="138" y="275"/>
                  </a:cubicBezTo>
                  <a:cubicBezTo>
                    <a:pt x="62" y="275"/>
                    <a:pt x="0" y="213"/>
                    <a:pt x="0" y="136"/>
                  </a:cubicBezTo>
                  <a:cubicBezTo>
                    <a:pt x="0" y="60"/>
                    <a:pt x="62" y="0"/>
                    <a:pt x="138" y="0"/>
                  </a:cubicBezTo>
                  <a:cubicBezTo>
                    <a:pt x="215" y="0"/>
                    <a:pt x="277" y="60"/>
                    <a:pt x="277" y="13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5" name="Google Shape;325;p24"/>
            <p:cNvSpPr/>
            <p:nvPr/>
          </p:nvSpPr>
          <p:spPr>
            <a:xfrm>
              <a:off x="1856465" y="2366517"/>
              <a:ext cx="129093" cy="121993"/>
            </a:xfrm>
            <a:custGeom>
              <a:avLst/>
              <a:gdLst/>
              <a:ahLst/>
              <a:cxnLst/>
              <a:rect l="l" t="t" r="r" b="b"/>
              <a:pathLst>
                <a:path w="291" h="275" extrusionOk="0">
                  <a:moveTo>
                    <a:pt x="291" y="136"/>
                  </a:moveTo>
                  <a:lnTo>
                    <a:pt x="291" y="136"/>
                  </a:lnTo>
                  <a:cubicBezTo>
                    <a:pt x="291" y="213"/>
                    <a:pt x="229" y="275"/>
                    <a:pt x="153" y="275"/>
                  </a:cubicBezTo>
                  <a:cubicBezTo>
                    <a:pt x="76" y="275"/>
                    <a:pt x="0" y="213"/>
                    <a:pt x="0" y="136"/>
                  </a:cubicBezTo>
                  <a:cubicBezTo>
                    <a:pt x="0" y="60"/>
                    <a:pt x="76" y="0"/>
                    <a:pt x="153" y="0"/>
                  </a:cubicBezTo>
                  <a:cubicBezTo>
                    <a:pt x="229" y="0"/>
                    <a:pt x="291" y="60"/>
                    <a:pt x="291" y="13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6" name="TextBox 5">
            <a:extLst>
              <a:ext uri="{FF2B5EF4-FFF2-40B4-BE49-F238E27FC236}">
                <a16:creationId xmlns:a16="http://schemas.microsoft.com/office/drawing/2014/main" id="{F07A859C-5B7E-4070-B3F2-63CF86426695}"/>
              </a:ext>
            </a:extLst>
          </p:cNvPr>
          <p:cNvSpPr txBox="1"/>
          <p:nvPr/>
        </p:nvSpPr>
        <p:spPr>
          <a:xfrm>
            <a:off x="1651677" y="1744286"/>
            <a:ext cx="7126749" cy="1824923"/>
          </a:xfrm>
          <a:prstGeom prst="rect">
            <a:avLst/>
          </a:prstGeom>
          <a:noFill/>
        </p:spPr>
        <p:txBody>
          <a:bodyPr wrap="square" rtlCol="0">
            <a:spAutoFit/>
          </a:bodyPr>
          <a:lstStyle/>
          <a:p>
            <a:pPr algn="ctr">
              <a:lnSpc>
                <a:spcPct val="150000"/>
              </a:lnSpc>
            </a:pPr>
            <a:r>
              <a:rPr lang="en-US" sz="4000" b="1"/>
              <a:t>PHẦN 2. </a:t>
            </a:r>
            <a:r>
              <a:rPr lang="vi-VN" sz="4000" b="1"/>
              <a:t>SỬ DỤNG MỘT SỐ DỤNG CỤ ĐO ĐIỆN CƠ BẢN</a:t>
            </a:r>
          </a:p>
        </p:txBody>
      </p:sp>
    </p:spTree>
    <p:extLst>
      <p:ext uri="{BB962C8B-B14F-4D97-AF65-F5344CB8AC3E}">
        <p14:creationId xmlns:p14="http://schemas.microsoft.com/office/powerpoint/2010/main" val="8220958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88DD4E9-DF1D-D5FF-E3A0-B2891D9D8872}"/>
              </a:ext>
            </a:extLst>
          </p:cNvPr>
          <p:cNvSpPr txBox="1"/>
          <p:nvPr/>
        </p:nvSpPr>
        <p:spPr>
          <a:xfrm>
            <a:off x="2398486" y="181039"/>
            <a:ext cx="4347028" cy="630942"/>
          </a:xfrm>
          <a:prstGeom prst="rect">
            <a:avLst/>
          </a:prstGeom>
          <a:noFill/>
        </p:spPr>
        <p:txBody>
          <a:bodyPr wrap="square" rtlCol="0">
            <a:spAutoFit/>
          </a:bodyPr>
          <a:lstStyle/>
          <a:p>
            <a:pPr algn="ctr"/>
            <a:r>
              <a:rPr lang="en-US" sz="3500" b="1">
                <a:solidFill>
                  <a:schemeClr val="accent3">
                    <a:lumMod val="75000"/>
                  </a:schemeClr>
                </a:solidFill>
              </a:rPr>
              <a:t>KHỞI ĐỘNG </a:t>
            </a:r>
          </a:p>
        </p:txBody>
      </p:sp>
      <p:grpSp>
        <p:nvGrpSpPr>
          <p:cNvPr id="14" name="Group 13">
            <a:extLst>
              <a:ext uri="{FF2B5EF4-FFF2-40B4-BE49-F238E27FC236}">
                <a16:creationId xmlns:a16="http://schemas.microsoft.com/office/drawing/2014/main" id="{5ECF8404-8171-63D6-95A1-95869AAC2BE5}"/>
              </a:ext>
            </a:extLst>
          </p:cNvPr>
          <p:cNvGrpSpPr/>
          <p:nvPr/>
        </p:nvGrpSpPr>
        <p:grpSpPr>
          <a:xfrm>
            <a:off x="204456" y="998043"/>
            <a:ext cx="3418116" cy="4057926"/>
            <a:chOff x="324430" y="998042"/>
            <a:chExt cx="3418116" cy="4057926"/>
          </a:xfrm>
        </p:grpSpPr>
        <p:pic>
          <p:nvPicPr>
            <p:cNvPr id="10" name="Picture 9">
              <a:extLst>
                <a:ext uri="{FF2B5EF4-FFF2-40B4-BE49-F238E27FC236}">
                  <a16:creationId xmlns:a16="http://schemas.microsoft.com/office/drawing/2014/main" id="{AF616023-3303-5E30-E79C-7C3B6D31473D}"/>
                </a:ext>
              </a:extLst>
            </p:cNvPr>
            <p:cNvPicPr>
              <a:picLocks noChangeAspect="1"/>
            </p:cNvPicPr>
            <p:nvPr/>
          </p:nvPicPr>
          <p:blipFill rotWithShape="1">
            <a:blip r:embed="rId2"/>
            <a:srcRect l="9994" r="9549"/>
            <a:stretch/>
          </p:blipFill>
          <p:spPr>
            <a:xfrm>
              <a:off x="324430" y="998042"/>
              <a:ext cx="3418116" cy="3240922"/>
            </a:xfrm>
            <a:prstGeom prst="roundRect">
              <a:avLst>
                <a:gd name="adj" fmla="val 7933"/>
              </a:avLst>
            </a:prstGeom>
          </p:spPr>
        </p:pic>
        <p:sp>
          <p:nvSpPr>
            <p:cNvPr id="13" name="TextBox 12">
              <a:extLst>
                <a:ext uri="{FF2B5EF4-FFF2-40B4-BE49-F238E27FC236}">
                  <a16:creationId xmlns:a16="http://schemas.microsoft.com/office/drawing/2014/main" id="{D127F05A-719C-5BC3-9DC6-26776DE50D6B}"/>
                </a:ext>
              </a:extLst>
            </p:cNvPr>
            <p:cNvSpPr txBox="1"/>
            <p:nvPr/>
          </p:nvSpPr>
          <p:spPr>
            <a:xfrm>
              <a:off x="504521" y="4183934"/>
              <a:ext cx="3057934" cy="872034"/>
            </a:xfrm>
            <a:prstGeom prst="rect">
              <a:avLst/>
            </a:prstGeom>
            <a:noFill/>
          </p:spPr>
          <p:txBody>
            <a:bodyPr wrap="square" rtlCol="0">
              <a:spAutoFit/>
            </a:bodyPr>
            <a:lstStyle/>
            <a:p>
              <a:pPr algn="ctr">
                <a:lnSpc>
                  <a:spcPct val="150000"/>
                </a:lnSpc>
              </a:pPr>
              <a:r>
                <a:rPr lang="en-US" sz="1800" b="1" i="1">
                  <a:solidFill>
                    <a:srgbClr val="002060"/>
                  </a:solidFill>
                </a:rPr>
                <a:t>Hình 2.1. </a:t>
              </a:r>
              <a:r>
                <a:rPr lang="en-US" sz="1800" i="1">
                  <a:solidFill>
                    <a:srgbClr val="002060"/>
                  </a:solidFill>
                </a:rPr>
                <a:t>Sử dụng dụng cụ</a:t>
              </a:r>
            </a:p>
            <a:p>
              <a:pPr algn="ctr">
                <a:lnSpc>
                  <a:spcPct val="150000"/>
                </a:lnSpc>
              </a:pPr>
              <a:r>
                <a:rPr lang="en-US" sz="1800" i="1">
                  <a:solidFill>
                    <a:srgbClr val="002060"/>
                  </a:solidFill>
                </a:rPr>
                <a:t>đo điện</a:t>
              </a:r>
            </a:p>
          </p:txBody>
        </p:sp>
      </p:grpSp>
      <p:grpSp>
        <p:nvGrpSpPr>
          <p:cNvPr id="30" name="Group 29">
            <a:extLst>
              <a:ext uri="{FF2B5EF4-FFF2-40B4-BE49-F238E27FC236}">
                <a16:creationId xmlns:a16="http://schemas.microsoft.com/office/drawing/2014/main" id="{2285E5DD-26E1-8DAF-DFBF-553E6EDCB6D9}"/>
              </a:ext>
            </a:extLst>
          </p:cNvPr>
          <p:cNvGrpSpPr/>
          <p:nvPr/>
        </p:nvGrpSpPr>
        <p:grpSpPr>
          <a:xfrm>
            <a:off x="4008246" y="998043"/>
            <a:ext cx="4773848" cy="2011162"/>
            <a:chOff x="4030732" y="998043"/>
            <a:chExt cx="4773848" cy="2011162"/>
          </a:xfrm>
        </p:grpSpPr>
        <p:grpSp>
          <p:nvGrpSpPr>
            <p:cNvPr id="27" name="Group 26">
              <a:extLst>
                <a:ext uri="{FF2B5EF4-FFF2-40B4-BE49-F238E27FC236}">
                  <a16:creationId xmlns:a16="http://schemas.microsoft.com/office/drawing/2014/main" id="{A64E98A8-B954-AB43-0D81-99904D67A626}"/>
                </a:ext>
              </a:extLst>
            </p:cNvPr>
            <p:cNvGrpSpPr/>
            <p:nvPr/>
          </p:nvGrpSpPr>
          <p:grpSpPr>
            <a:xfrm>
              <a:off x="4030732" y="998043"/>
              <a:ext cx="4773848" cy="2011162"/>
              <a:chOff x="4053217" y="905228"/>
              <a:chExt cx="4773848" cy="2011162"/>
            </a:xfrm>
          </p:grpSpPr>
          <p:sp>
            <p:nvSpPr>
              <p:cNvPr id="17" name="Rectangle: Rounded Corners 16">
                <a:extLst>
                  <a:ext uri="{FF2B5EF4-FFF2-40B4-BE49-F238E27FC236}">
                    <a16:creationId xmlns:a16="http://schemas.microsoft.com/office/drawing/2014/main" id="{654EE2DD-6EC1-EE4E-4158-8AC2A9B8AD79}"/>
                  </a:ext>
                </a:extLst>
              </p:cNvPr>
              <p:cNvSpPr/>
              <p:nvPr/>
            </p:nvSpPr>
            <p:spPr>
              <a:xfrm>
                <a:off x="4204741" y="1048929"/>
                <a:ext cx="4622324" cy="1867461"/>
              </a:xfrm>
              <a:prstGeom prst="roundRect">
                <a:avLst>
                  <a:gd name="adj" fmla="val 5353"/>
                </a:avLst>
              </a:prstGeom>
              <a:solidFill>
                <a:srgbClr val="FCBB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B48766E-E9D4-88E3-770D-31A2D5CECA1A}"/>
                  </a:ext>
                </a:extLst>
              </p:cNvPr>
              <p:cNvSpPr/>
              <p:nvPr/>
            </p:nvSpPr>
            <p:spPr>
              <a:xfrm>
                <a:off x="4064833" y="905228"/>
                <a:ext cx="4622324" cy="1867461"/>
              </a:xfrm>
              <a:prstGeom prst="roundRect">
                <a:avLst>
                  <a:gd name="adj" fmla="val 5353"/>
                </a:avLst>
              </a:prstGeom>
              <a:solidFill>
                <a:srgbClr val="FFEEB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355AF72-9062-4357-578D-92FB31E7105E}"/>
                  </a:ext>
                </a:extLst>
              </p:cNvPr>
              <p:cNvPicPr>
                <a:picLocks noChangeAspect="1"/>
              </p:cNvPicPr>
              <p:nvPr/>
            </p:nvPicPr>
            <p:blipFill rotWithShape="1">
              <a:blip r:embed="rId3"/>
              <a:srcRect t="22584"/>
              <a:stretch/>
            </p:blipFill>
            <p:spPr>
              <a:xfrm>
                <a:off x="4053217" y="1319134"/>
                <a:ext cx="4645555" cy="1467834"/>
              </a:xfrm>
              <a:prstGeom prst="rect">
                <a:avLst/>
              </a:prstGeom>
            </p:spPr>
          </p:pic>
          <p:cxnSp>
            <p:nvCxnSpPr>
              <p:cNvPr id="22" name="Straight Connector 21">
                <a:extLst>
                  <a:ext uri="{FF2B5EF4-FFF2-40B4-BE49-F238E27FC236}">
                    <a16:creationId xmlns:a16="http://schemas.microsoft.com/office/drawing/2014/main" id="{9CA11304-5C7B-8394-0129-FAD56BBC246E}"/>
                  </a:ext>
                </a:extLst>
              </p:cNvPr>
              <p:cNvCxnSpPr>
                <a:cxnSpLocks/>
              </p:cNvCxnSpPr>
              <p:nvPr/>
            </p:nvCxnSpPr>
            <p:spPr>
              <a:xfrm>
                <a:off x="4053217" y="1319134"/>
                <a:ext cx="463394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05E4D84-0C33-2467-50BC-403993F46B85}"/>
                  </a:ext>
                </a:extLst>
              </p:cNvPr>
              <p:cNvSpPr/>
              <p:nvPr/>
            </p:nvSpPr>
            <p:spPr>
              <a:xfrm>
                <a:off x="4204741" y="998043"/>
                <a:ext cx="209863" cy="209863"/>
              </a:xfrm>
              <a:prstGeom prst="ellipse">
                <a:avLst/>
              </a:prstGeom>
              <a:solidFill>
                <a:srgbClr val="FCBB65"/>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Close with solid fill">
                <a:extLst>
                  <a:ext uri="{FF2B5EF4-FFF2-40B4-BE49-F238E27FC236}">
                    <a16:creationId xmlns:a16="http://schemas.microsoft.com/office/drawing/2014/main" id="{FA64B28C-55BF-791B-B28E-633E17BC7B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344240" y="986732"/>
                <a:ext cx="232483" cy="232483"/>
              </a:xfrm>
              <a:prstGeom prst="rect">
                <a:avLst/>
              </a:prstGeom>
            </p:spPr>
          </p:pic>
        </p:grpSp>
        <p:sp>
          <p:nvSpPr>
            <p:cNvPr id="29" name="TextBox 28">
              <a:extLst>
                <a:ext uri="{FF2B5EF4-FFF2-40B4-BE49-F238E27FC236}">
                  <a16:creationId xmlns:a16="http://schemas.microsoft.com/office/drawing/2014/main" id="{5C9BD7FE-7979-2A73-3F53-3258E4F54271}"/>
                </a:ext>
              </a:extLst>
            </p:cNvPr>
            <p:cNvSpPr txBox="1"/>
            <p:nvPr/>
          </p:nvSpPr>
          <p:spPr>
            <a:xfrm>
              <a:off x="4091757" y="1470393"/>
              <a:ext cx="4511890" cy="1287532"/>
            </a:xfrm>
            <a:prstGeom prst="rect">
              <a:avLst/>
            </a:prstGeom>
            <a:noFill/>
          </p:spPr>
          <p:txBody>
            <a:bodyPr wrap="square">
              <a:spAutoFit/>
            </a:bodyPr>
            <a:lstStyle/>
            <a:p>
              <a:pPr algn="just">
                <a:lnSpc>
                  <a:spcPct val="150000"/>
                </a:lnSpc>
              </a:pPr>
              <a:r>
                <a:rPr lang="vi-VN" sz="1800" i="1"/>
                <a:t>Để lắp đặt, kiểm tra, sửa chữa các mạch điện, thiết bị, đồ dùng điện trong gia đình, cần sử dụng các dụng cụ đo điện cơ bản. </a:t>
              </a:r>
              <a:endParaRPr lang="en-US" sz="1800" i="1"/>
            </a:p>
          </p:txBody>
        </p:sp>
      </p:grpSp>
      <p:grpSp>
        <p:nvGrpSpPr>
          <p:cNvPr id="33" name="Group 32">
            <a:extLst>
              <a:ext uri="{FF2B5EF4-FFF2-40B4-BE49-F238E27FC236}">
                <a16:creationId xmlns:a16="http://schemas.microsoft.com/office/drawing/2014/main" id="{3AE95442-6BD7-906B-D05A-C7E784C793EB}"/>
              </a:ext>
            </a:extLst>
          </p:cNvPr>
          <p:cNvGrpSpPr/>
          <p:nvPr/>
        </p:nvGrpSpPr>
        <p:grpSpPr>
          <a:xfrm>
            <a:off x="3809539" y="3293689"/>
            <a:ext cx="4949914" cy="1420325"/>
            <a:chOff x="3809539" y="3291593"/>
            <a:chExt cx="4949914" cy="1420325"/>
          </a:xfrm>
        </p:grpSpPr>
        <p:sp>
          <p:nvSpPr>
            <p:cNvPr id="31" name="TextBox 30">
              <a:extLst>
                <a:ext uri="{FF2B5EF4-FFF2-40B4-BE49-F238E27FC236}">
                  <a16:creationId xmlns:a16="http://schemas.microsoft.com/office/drawing/2014/main" id="{19AA0015-D2D8-D49D-7215-F20421CE7E91}"/>
                </a:ext>
              </a:extLst>
            </p:cNvPr>
            <p:cNvSpPr txBox="1"/>
            <p:nvPr/>
          </p:nvSpPr>
          <p:spPr>
            <a:xfrm>
              <a:off x="4580935" y="3291593"/>
              <a:ext cx="4178518" cy="1420325"/>
            </a:xfrm>
            <a:prstGeom prst="rect">
              <a:avLst/>
            </a:prstGeom>
            <a:noFill/>
          </p:spPr>
          <p:txBody>
            <a:bodyPr wrap="square" rtlCol="0">
              <a:spAutoFit/>
            </a:bodyPr>
            <a:lstStyle/>
            <a:p>
              <a:pPr algn="just">
                <a:lnSpc>
                  <a:spcPct val="150000"/>
                </a:lnSpc>
              </a:pPr>
              <a:r>
                <a:rPr lang="en-US" sz="2000" i="1">
                  <a:solidFill>
                    <a:srgbClr val="C00000"/>
                  </a:solidFill>
                </a:rPr>
                <a:t>Quan sát Hình 2.1 và cho biết: </a:t>
              </a:r>
              <a:r>
                <a:rPr lang="en-US" sz="2000"/>
                <a:t>Dụng cụ đo điện đang được sử dụng để đo đại lượng điện nào? </a:t>
              </a:r>
            </a:p>
          </p:txBody>
        </p:sp>
        <p:sp>
          <p:nvSpPr>
            <p:cNvPr id="32" name="Freeform 9">
              <a:extLst>
                <a:ext uri="{FF2B5EF4-FFF2-40B4-BE49-F238E27FC236}">
                  <a16:creationId xmlns:a16="http://schemas.microsoft.com/office/drawing/2014/main" id="{3B9974FD-A629-A1A5-3D94-FA9700767DF7}"/>
                </a:ext>
              </a:extLst>
            </p:cNvPr>
            <p:cNvSpPr/>
            <p:nvPr/>
          </p:nvSpPr>
          <p:spPr>
            <a:xfrm>
              <a:off x="3809539" y="3711726"/>
              <a:ext cx="652002" cy="681831"/>
            </a:xfrm>
            <a:custGeom>
              <a:avLst/>
              <a:gdLst/>
              <a:ahLst/>
              <a:cxnLst/>
              <a:rect l="l" t="t" r="r" b="b"/>
              <a:pathLst>
                <a:path w="3934778" h="4114800">
                  <a:moveTo>
                    <a:pt x="0" y="0"/>
                  </a:moveTo>
                  <a:lnTo>
                    <a:pt x="3934777" y="0"/>
                  </a:lnTo>
                  <a:lnTo>
                    <a:pt x="393477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spTree>
    <p:extLst>
      <p:ext uri="{BB962C8B-B14F-4D97-AF65-F5344CB8AC3E}">
        <p14:creationId xmlns:p14="http://schemas.microsoft.com/office/powerpoint/2010/main" val="2863432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par>
                                <p:cTn id="12" presetID="14" presetClass="entr" presetSubtype="1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strVal val="#ppt_w+.3"/>
                                          </p:val>
                                        </p:tav>
                                        <p:tav tm="100000">
                                          <p:val>
                                            <p:strVal val="#ppt_w"/>
                                          </p:val>
                                        </p:tav>
                                      </p:tavLst>
                                    </p:anim>
                                    <p:anim calcmode="lin" valueType="num">
                                      <p:cBhvr>
                                        <p:cTn id="20" dur="1000" fill="hold"/>
                                        <p:tgtEl>
                                          <p:spTgt spid="33"/>
                                        </p:tgtEl>
                                        <p:attrNameLst>
                                          <p:attrName>ppt_h</p:attrName>
                                        </p:attrNameLst>
                                      </p:cBhvr>
                                      <p:tavLst>
                                        <p:tav tm="0">
                                          <p:val>
                                            <p:strVal val="#ppt_h"/>
                                          </p:val>
                                        </p:tav>
                                        <p:tav tm="100000">
                                          <p:val>
                                            <p:strVal val="#ppt_h"/>
                                          </p:val>
                                        </p:tav>
                                      </p:tavLst>
                                    </p:anim>
                                    <p:animEffect transition="in" filter="fade">
                                      <p:cBhvr>
                                        <p:cTn id="21"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0">
            <a:extLst>
              <a:ext uri="{FF2B5EF4-FFF2-40B4-BE49-F238E27FC236}">
                <a16:creationId xmlns:a16="http://schemas.microsoft.com/office/drawing/2014/main" id="{7F833B6C-E5A9-1368-4E46-9CF3A7DA8C50}"/>
              </a:ext>
            </a:extLst>
          </p:cNvPr>
          <p:cNvSpPr/>
          <p:nvPr/>
        </p:nvSpPr>
        <p:spPr>
          <a:xfrm>
            <a:off x="5239946" y="1618345"/>
            <a:ext cx="3813875" cy="3472214"/>
          </a:xfrm>
          <a:custGeom>
            <a:avLst/>
            <a:gdLst/>
            <a:ahLst/>
            <a:cxnLst/>
            <a:rect l="l" t="t" r="r" b="b"/>
            <a:pathLst>
              <a:path w="9039378" h="8229600">
                <a:moveTo>
                  <a:pt x="0" y="0"/>
                </a:moveTo>
                <a:lnTo>
                  <a:pt x="9039377" y="0"/>
                </a:lnTo>
                <a:lnTo>
                  <a:pt x="9039377" y="8229600"/>
                </a:lnTo>
                <a:lnTo>
                  <a:pt x="0" y="8229600"/>
                </a:lnTo>
                <a:lnTo>
                  <a:pt x="0" y="0"/>
                </a:lnTo>
                <a:close/>
              </a:path>
            </a:pathLst>
          </a:custGeom>
          <a:blipFill>
            <a:blip r:embed="rId2"/>
            <a:stretch>
              <a:fillRect/>
            </a:stretch>
          </a:blipFill>
        </p:spPr>
      </p:sp>
      <p:grpSp>
        <p:nvGrpSpPr>
          <p:cNvPr id="13" name="Group 12">
            <a:extLst>
              <a:ext uri="{FF2B5EF4-FFF2-40B4-BE49-F238E27FC236}">
                <a16:creationId xmlns:a16="http://schemas.microsoft.com/office/drawing/2014/main" id="{91FD2AA6-590A-513D-9960-90E21FFDC6F2}"/>
              </a:ext>
            </a:extLst>
          </p:cNvPr>
          <p:cNvGrpSpPr/>
          <p:nvPr/>
        </p:nvGrpSpPr>
        <p:grpSpPr>
          <a:xfrm>
            <a:off x="-188686" y="417285"/>
            <a:ext cx="3461658" cy="631371"/>
            <a:chOff x="-195943" y="417285"/>
            <a:chExt cx="3461658" cy="631371"/>
          </a:xfrm>
        </p:grpSpPr>
        <p:cxnSp>
          <p:nvCxnSpPr>
            <p:cNvPr id="11" name="Straight Connector 10">
              <a:extLst>
                <a:ext uri="{FF2B5EF4-FFF2-40B4-BE49-F238E27FC236}">
                  <a16:creationId xmlns:a16="http://schemas.microsoft.com/office/drawing/2014/main" id="{C20C5C8A-514B-7E61-0176-1B569CCCB865}"/>
                </a:ext>
              </a:extLst>
            </p:cNvPr>
            <p:cNvCxnSpPr/>
            <p:nvPr/>
          </p:nvCxnSpPr>
          <p:spPr>
            <a:xfrm>
              <a:off x="-195943" y="732971"/>
              <a:ext cx="1016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7967C45F-1C89-EA8D-C8CB-214CA7C0C396}"/>
                </a:ext>
              </a:extLst>
            </p:cNvPr>
            <p:cNvSpPr/>
            <p:nvPr/>
          </p:nvSpPr>
          <p:spPr>
            <a:xfrm>
              <a:off x="762001" y="417285"/>
              <a:ext cx="2503714" cy="631371"/>
            </a:xfrm>
            <a:prstGeom prst="roundRect">
              <a:avLst/>
            </a:prstGeom>
            <a:solidFill>
              <a:srgbClr val="FFFFFF"/>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bg1">
                      <a:lumMod val="75000"/>
                    </a:schemeClr>
                  </a:solidFill>
                </a:rPr>
                <a:t>THỰC HÀNH </a:t>
              </a:r>
            </a:p>
          </p:txBody>
        </p:sp>
      </p:grpSp>
      <p:grpSp>
        <p:nvGrpSpPr>
          <p:cNvPr id="20" name="Group 19">
            <a:extLst>
              <a:ext uri="{FF2B5EF4-FFF2-40B4-BE49-F238E27FC236}">
                <a16:creationId xmlns:a16="http://schemas.microsoft.com/office/drawing/2014/main" id="{30A29EE5-AD4B-67AE-D0A6-65F6D7E7E73B}"/>
              </a:ext>
            </a:extLst>
          </p:cNvPr>
          <p:cNvGrpSpPr/>
          <p:nvPr/>
        </p:nvGrpSpPr>
        <p:grpSpPr>
          <a:xfrm>
            <a:off x="471715" y="1850572"/>
            <a:ext cx="4466915" cy="2172471"/>
            <a:chOff x="471715" y="1850572"/>
            <a:chExt cx="4466915" cy="2172471"/>
          </a:xfrm>
        </p:grpSpPr>
        <p:sp>
          <p:nvSpPr>
            <p:cNvPr id="15" name="Rectangle 14">
              <a:extLst>
                <a:ext uri="{FF2B5EF4-FFF2-40B4-BE49-F238E27FC236}">
                  <a16:creationId xmlns:a16="http://schemas.microsoft.com/office/drawing/2014/main" id="{013CDF5D-850D-B056-57FC-3422E6E21A6E}"/>
                </a:ext>
              </a:extLst>
            </p:cNvPr>
            <p:cNvSpPr/>
            <p:nvPr/>
          </p:nvSpPr>
          <p:spPr>
            <a:xfrm>
              <a:off x="573316" y="1966687"/>
              <a:ext cx="4267199" cy="1797683"/>
            </a:xfrm>
            <a:prstGeom prst="rect">
              <a:avLst/>
            </a:prstGeom>
            <a:solidFill>
              <a:schemeClr val="accent4">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78DAFD7-BD12-F4F9-3F4A-895139E553E6}"/>
                </a:ext>
              </a:extLst>
            </p:cNvPr>
            <p:cNvSpPr/>
            <p:nvPr/>
          </p:nvSpPr>
          <p:spPr>
            <a:xfrm>
              <a:off x="471715" y="1850572"/>
              <a:ext cx="4267199" cy="1797683"/>
            </a:xfrm>
            <a:prstGeom prst="rect">
              <a:avLst/>
            </a:prstGeom>
            <a:solidFill>
              <a:srgbClr val="FFFFFF"/>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5BB3BF9-B2C3-31E9-1BBA-37EDC63212FF}"/>
                </a:ext>
              </a:extLst>
            </p:cNvPr>
            <p:cNvSpPr txBox="1"/>
            <p:nvPr/>
          </p:nvSpPr>
          <p:spPr>
            <a:xfrm>
              <a:off x="564123" y="2220017"/>
              <a:ext cx="4075421" cy="1045223"/>
            </a:xfrm>
            <a:prstGeom prst="rect">
              <a:avLst/>
            </a:prstGeom>
            <a:noFill/>
          </p:spPr>
          <p:txBody>
            <a:bodyPr wrap="square" rtlCol="0">
              <a:spAutoFit/>
            </a:bodyPr>
            <a:lstStyle/>
            <a:p>
              <a:pPr algn="just">
                <a:lnSpc>
                  <a:spcPct val="150000"/>
                </a:lnSpc>
              </a:pPr>
              <a:r>
                <a:rPr lang="en-US" sz="2200"/>
                <a:t>Thực hành sử dụng một số dụng cụ đo điện cơ bản. </a:t>
              </a:r>
            </a:p>
          </p:txBody>
        </p:sp>
        <p:sp>
          <p:nvSpPr>
            <p:cNvPr id="19" name="Freeform 6">
              <a:extLst>
                <a:ext uri="{FF2B5EF4-FFF2-40B4-BE49-F238E27FC236}">
                  <a16:creationId xmlns:a16="http://schemas.microsoft.com/office/drawing/2014/main" id="{5FADA0F0-67B0-D21A-429B-B78F2BF7C59E}"/>
                </a:ext>
              </a:extLst>
            </p:cNvPr>
            <p:cNvSpPr/>
            <p:nvPr/>
          </p:nvSpPr>
          <p:spPr>
            <a:xfrm>
              <a:off x="4300528" y="3389582"/>
              <a:ext cx="638102" cy="633461"/>
            </a:xfrm>
            <a:custGeom>
              <a:avLst/>
              <a:gdLst/>
              <a:ahLst/>
              <a:cxnLst/>
              <a:rect l="l" t="t" r="r" b="b"/>
              <a:pathLst>
                <a:path w="837817" h="831724">
                  <a:moveTo>
                    <a:pt x="0" y="0"/>
                  </a:moveTo>
                  <a:lnTo>
                    <a:pt x="837817" y="0"/>
                  </a:lnTo>
                  <a:lnTo>
                    <a:pt x="837817" y="831724"/>
                  </a:lnTo>
                  <a:lnTo>
                    <a:pt x="0" y="8317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grpSp>
        <p:nvGrpSpPr>
          <p:cNvPr id="22" name="Google Shape;465;p32">
            <a:extLst>
              <a:ext uri="{FF2B5EF4-FFF2-40B4-BE49-F238E27FC236}">
                <a16:creationId xmlns:a16="http://schemas.microsoft.com/office/drawing/2014/main" id="{57673CBC-BD69-5F5B-9A54-748B206C64FC}"/>
              </a:ext>
            </a:extLst>
          </p:cNvPr>
          <p:cNvGrpSpPr/>
          <p:nvPr/>
        </p:nvGrpSpPr>
        <p:grpSpPr>
          <a:xfrm>
            <a:off x="7215489" y="304870"/>
            <a:ext cx="856200" cy="856200"/>
            <a:chOff x="285100" y="445225"/>
            <a:chExt cx="856200" cy="856200"/>
          </a:xfrm>
        </p:grpSpPr>
        <p:sp>
          <p:nvSpPr>
            <p:cNvPr id="23" name="Google Shape;466;p32">
              <a:extLst>
                <a:ext uri="{FF2B5EF4-FFF2-40B4-BE49-F238E27FC236}">
                  <a16:creationId xmlns:a16="http://schemas.microsoft.com/office/drawing/2014/main" id="{46B5BE78-40C4-1E5B-0891-E7AB591E646E}"/>
                </a:ext>
              </a:extLst>
            </p:cNvPr>
            <p:cNvSpPr/>
            <p:nvPr/>
          </p:nvSpPr>
          <p:spPr>
            <a:xfrm>
              <a:off x="285100" y="445225"/>
              <a:ext cx="856200" cy="856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fia Sans"/>
                <a:ea typeface="Sofia Sans"/>
                <a:cs typeface="Sofia Sans"/>
                <a:sym typeface="Sofia Sans"/>
              </a:endParaRPr>
            </a:p>
          </p:txBody>
        </p:sp>
        <p:sp>
          <p:nvSpPr>
            <p:cNvPr id="24" name="Google Shape;467;p32">
              <a:extLst>
                <a:ext uri="{FF2B5EF4-FFF2-40B4-BE49-F238E27FC236}">
                  <a16:creationId xmlns:a16="http://schemas.microsoft.com/office/drawing/2014/main" id="{DE2FD6EC-1069-FF4F-B89F-2BBB2A7F022C}"/>
                </a:ext>
              </a:extLst>
            </p:cNvPr>
            <p:cNvSpPr/>
            <p:nvPr/>
          </p:nvSpPr>
          <p:spPr>
            <a:xfrm>
              <a:off x="506762" y="579382"/>
              <a:ext cx="412876" cy="587885"/>
            </a:xfrm>
            <a:custGeom>
              <a:avLst/>
              <a:gdLst/>
              <a:ahLst/>
              <a:cxnLst/>
              <a:rect l="l" t="t" r="r" b="b"/>
              <a:pathLst>
                <a:path w="3831" h="5455" extrusionOk="0">
                  <a:moveTo>
                    <a:pt x="1959" y="30"/>
                  </a:moveTo>
                  <a:lnTo>
                    <a:pt x="1959" y="30"/>
                  </a:lnTo>
                  <a:cubicBezTo>
                    <a:pt x="13" y="3175"/>
                    <a:pt x="13" y="3175"/>
                    <a:pt x="13" y="3175"/>
                  </a:cubicBezTo>
                  <a:cubicBezTo>
                    <a:pt x="-19" y="3217"/>
                    <a:pt x="13" y="3269"/>
                    <a:pt x="65" y="3269"/>
                  </a:cubicBezTo>
                  <a:cubicBezTo>
                    <a:pt x="1606" y="3269"/>
                    <a:pt x="1606" y="3269"/>
                    <a:pt x="1606" y="3269"/>
                  </a:cubicBezTo>
                  <a:cubicBezTo>
                    <a:pt x="1638" y="3269"/>
                    <a:pt x="1669" y="3300"/>
                    <a:pt x="1669" y="3331"/>
                  </a:cubicBezTo>
                  <a:cubicBezTo>
                    <a:pt x="1669" y="5394"/>
                    <a:pt x="1669" y="5394"/>
                    <a:pt x="1669" y="5394"/>
                  </a:cubicBezTo>
                  <a:cubicBezTo>
                    <a:pt x="1669" y="5456"/>
                    <a:pt x="1742" y="5477"/>
                    <a:pt x="1773" y="5425"/>
                  </a:cubicBezTo>
                  <a:cubicBezTo>
                    <a:pt x="3824" y="2332"/>
                    <a:pt x="3824" y="2332"/>
                    <a:pt x="3824" y="2332"/>
                  </a:cubicBezTo>
                  <a:cubicBezTo>
                    <a:pt x="3845" y="2291"/>
                    <a:pt x="3814" y="2239"/>
                    <a:pt x="3772" y="2239"/>
                  </a:cubicBezTo>
                  <a:cubicBezTo>
                    <a:pt x="2126" y="2239"/>
                    <a:pt x="2126" y="2239"/>
                    <a:pt x="2126" y="2239"/>
                  </a:cubicBezTo>
                  <a:cubicBezTo>
                    <a:pt x="2095" y="2239"/>
                    <a:pt x="2074" y="2207"/>
                    <a:pt x="2074" y="2176"/>
                  </a:cubicBezTo>
                  <a:cubicBezTo>
                    <a:pt x="2064" y="61"/>
                    <a:pt x="2064" y="61"/>
                    <a:pt x="2064" y="61"/>
                  </a:cubicBezTo>
                  <a:cubicBezTo>
                    <a:pt x="2064" y="-1"/>
                    <a:pt x="1991" y="-22"/>
                    <a:pt x="1959" y="30"/>
                  </a:cubicBezTo>
                  <a:close/>
                </a:path>
              </a:pathLst>
            </a:custGeom>
            <a:noFill/>
            <a:ln w="9525" cap="flat" cmpd="sng">
              <a:solidFill>
                <a:schemeClr val="dk1"/>
              </a:solidFill>
              <a:prstDash val="solid"/>
              <a:miter lim="8000"/>
              <a:headEnd type="none" w="sm" len="sm"/>
              <a:tailEnd type="none" w="sm" len="sm"/>
            </a:ln>
          </p:spPr>
          <p:txBody>
            <a:bodyPr spcFirstLastPara="1" wrap="square" lIns="97550" tIns="52550" rIns="97550" bIns="525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19054811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4">
            <a:extLst>
              <a:ext uri="{FF2B5EF4-FFF2-40B4-BE49-F238E27FC236}">
                <a16:creationId xmlns:a16="http://schemas.microsoft.com/office/drawing/2014/main" id="{EA000CE1-BD1E-7BDC-FF61-EF78D827ED29}"/>
              </a:ext>
            </a:extLst>
          </p:cNvPr>
          <p:cNvSpPr/>
          <p:nvPr/>
        </p:nvSpPr>
        <p:spPr>
          <a:xfrm>
            <a:off x="-4994108" y="4689493"/>
            <a:ext cx="20077550" cy="206850"/>
          </a:xfrm>
          <a:custGeom>
            <a:avLst/>
            <a:gdLst/>
            <a:ahLst/>
            <a:cxnLst/>
            <a:rect l="l" t="t" r="r" b="b"/>
            <a:pathLst>
              <a:path w="20077550" h="206850">
                <a:moveTo>
                  <a:pt x="0" y="0"/>
                </a:moveTo>
                <a:lnTo>
                  <a:pt x="20077550" y="0"/>
                </a:lnTo>
                <a:lnTo>
                  <a:pt x="20077550" y="206850"/>
                </a:lnTo>
                <a:lnTo>
                  <a:pt x="0" y="2068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2" name="AutoShape 24">
            <a:extLst>
              <a:ext uri="{FF2B5EF4-FFF2-40B4-BE49-F238E27FC236}">
                <a16:creationId xmlns:a16="http://schemas.microsoft.com/office/drawing/2014/main" id="{CA397CA4-4994-C8BF-A043-74917DB13B9C}"/>
              </a:ext>
            </a:extLst>
          </p:cNvPr>
          <p:cNvSpPr/>
          <p:nvPr/>
        </p:nvSpPr>
        <p:spPr>
          <a:xfrm>
            <a:off x="-340102" y="3438779"/>
            <a:ext cx="3468182" cy="19050"/>
          </a:xfrm>
          <a:prstGeom prst="line">
            <a:avLst/>
          </a:prstGeom>
          <a:ln w="19050" cap="rnd">
            <a:solidFill>
              <a:srgbClr val="FFFFFF"/>
            </a:solidFill>
            <a:prstDash val="solid"/>
            <a:headEnd type="none" w="sm" len="sm"/>
            <a:tailEnd type="none" w="sm" len="sm"/>
          </a:ln>
        </p:spPr>
      </p:sp>
      <p:grpSp>
        <p:nvGrpSpPr>
          <p:cNvPr id="19" name="Group 18">
            <a:extLst>
              <a:ext uri="{FF2B5EF4-FFF2-40B4-BE49-F238E27FC236}">
                <a16:creationId xmlns:a16="http://schemas.microsoft.com/office/drawing/2014/main" id="{A8F89907-7862-2529-AEAC-3EB12DBF3854}"/>
              </a:ext>
            </a:extLst>
          </p:cNvPr>
          <p:cNvGrpSpPr/>
          <p:nvPr/>
        </p:nvGrpSpPr>
        <p:grpSpPr>
          <a:xfrm>
            <a:off x="270819" y="316873"/>
            <a:ext cx="4773848" cy="2205078"/>
            <a:chOff x="357904" y="366672"/>
            <a:chExt cx="4773848" cy="2205078"/>
          </a:xfrm>
        </p:grpSpPr>
        <p:sp>
          <p:nvSpPr>
            <p:cNvPr id="12" name="Rectangle: Rounded Corners 11">
              <a:extLst>
                <a:ext uri="{FF2B5EF4-FFF2-40B4-BE49-F238E27FC236}">
                  <a16:creationId xmlns:a16="http://schemas.microsoft.com/office/drawing/2014/main" id="{3D5916B5-9B29-C4CE-AEFA-A3BE1C6469C9}"/>
                </a:ext>
              </a:extLst>
            </p:cNvPr>
            <p:cNvSpPr/>
            <p:nvPr/>
          </p:nvSpPr>
          <p:spPr>
            <a:xfrm>
              <a:off x="509428" y="510374"/>
              <a:ext cx="4622324" cy="2061376"/>
            </a:xfrm>
            <a:prstGeom prst="roundRect">
              <a:avLst>
                <a:gd name="adj" fmla="val 5353"/>
              </a:avLst>
            </a:prstGeom>
            <a:solidFill>
              <a:srgbClr val="FCBB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24D89978-19F4-FE4F-BAE1-E7E6BDA316DF}"/>
                </a:ext>
              </a:extLst>
            </p:cNvPr>
            <p:cNvSpPr/>
            <p:nvPr/>
          </p:nvSpPr>
          <p:spPr>
            <a:xfrm>
              <a:off x="369520" y="366672"/>
              <a:ext cx="4622324" cy="1867461"/>
            </a:xfrm>
            <a:prstGeom prst="roundRect">
              <a:avLst>
                <a:gd name="adj" fmla="val 5353"/>
              </a:avLst>
            </a:prstGeom>
            <a:solidFill>
              <a:srgbClr val="FFEEB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2DECCD2-B6C7-D361-FE35-BECDC75EBC34}"/>
                </a:ext>
              </a:extLst>
            </p:cNvPr>
            <p:cNvPicPr>
              <a:picLocks noChangeAspect="1"/>
            </p:cNvPicPr>
            <p:nvPr/>
          </p:nvPicPr>
          <p:blipFill rotWithShape="1">
            <a:blip r:embed="rId4"/>
            <a:srcRect t="22584"/>
            <a:stretch/>
          </p:blipFill>
          <p:spPr>
            <a:xfrm>
              <a:off x="357904" y="1005545"/>
              <a:ext cx="4645555" cy="1452800"/>
            </a:xfrm>
            <a:prstGeom prst="rect">
              <a:avLst/>
            </a:prstGeom>
          </p:spPr>
        </p:pic>
        <p:cxnSp>
          <p:nvCxnSpPr>
            <p:cNvPr id="15" name="Straight Connector 14">
              <a:extLst>
                <a:ext uri="{FF2B5EF4-FFF2-40B4-BE49-F238E27FC236}">
                  <a16:creationId xmlns:a16="http://schemas.microsoft.com/office/drawing/2014/main" id="{CF859F36-0143-F1F8-2CB5-883E5C1B7C85}"/>
                </a:ext>
              </a:extLst>
            </p:cNvPr>
            <p:cNvCxnSpPr>
              <a:cxnSpLocks/>
            </p:cNvCxnSpPr>
            <p:nvPr/>
          </p:nvCxnSpPr>
          <p:spPr>
            <a:xfrm>
              <a:off x="357904" y="983774"/>
              <a:ext cx="463394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AC61C1C-DA47-149D-8247-244BFB20B9CD}"/>
                </a:ext>
              </a:extLst>
            </p:cNvPr>
            <p:cNvSpPr/>
            <p:nvPr/>
          </p:nvSpPr>
          <p:spPr>
            <a:xfrm>
              <a:off x="509428" y="575727"/>
              <a:ext cx="209863" cy="209863"/>
            </a:xfrm>
            <a:prstGeom prst="ellipse">
              <a:avLst/>
            </a:prstGeom>
            <a:solidFill>
              <a:srgbClr val="FCBB65"/>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Close with solid fill">
              <a:extLst>
                <a:ext uri="{FF2B5EF4-FFF2-40B4-BE49-F238E27FC236}">
                  <a16:creationId xmlns:a16="http://schemas.microsoft.com/office/drawing/2014/main" id="{54A439A6-9FC6-EB8F-DAB8-DAB372FA13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619899" y="549774"/>
              <a:ext cx="232483" cy="232483"/>
            </a:xfrm>
            <a:prstGeom prst="rect">
              <a:avLst/>
            </a:prstGeom>
          </p:spPr>
        </p:pic>
        <p:sp>
          <p:nvSpPr>
            <p:cNvPr id="11" name="TextBox 10">
              <a:extLst>
                <a:ext uri="{FF2B5EF4-FFF2-40B4-BE49-F238E27FC236}">
                  <a16:creationId xmlns:a16="http://schemas.microsoft.com/office/drawing/2014/main" id="{3A3FF77A-F499-34D5-7FEE-86D171A6658A}"/>
                </a:ext>
              </a:extLst>
            </p:cNvPr>
            <p:cNvSpPr txBox="1"/>
            <p:nvPr/>
          </p:nvSpPr>
          <p:spPr>
            <a:xfrm>
              <a:off x="418929" y="957510"/>
              <a:ext cx="4511890" cy="1420325"/>
            </a:xfrm>
            <a:prstGeom prst="rect">
              <a:avLst/>
            </a:prstGeom>
            <a:noFill/>
          </p:spPr>
          <p:txBody>
            <a:bodyPr wrap="square">
              <a:spAutoFit/>
            </a:bodyPr>
            <a:lstStyle/>
            <a:p>
              <a:pPr algn="just">
                <a:lnSpc>
                  <a:spcPct val="150000"/>
                </a:lnSpc>
              </a:pPr>
              <a:r>
                <a:rPr lang="vi-VN" sz="2000" i="1"/>
                <a:t>Sử dụng đồng hồ vạn năng để đo một số thông số điện như điện áp một chiều, điện áp xoay chiều và điện trở.</a:t>
              </a:r>
              <a:endParaRPr lang="en-US" sz="2000" i="1"/>
            </a:p>
          </p:txBody>
        </p:sp>
        <p:sp>
          <p:nvSpPr>
            <p:cNvPr id="18" name="TextBox 17">
              <a:extLst>
                <a:ext uri="{FF2B5EF4-FFF2-40B4-BE49-F238E27FC236}">
                  <a16:creationId xmlns:a16="http://schemas.microsoft.com/office/drawing/2014/main" id="{1EF7AFE9-A35E-4084-16BC-611555D65B9E}"/>
                </a:ext>
              </a:extLst>
            </p:cNvPr>
            <p:cNvSpPr txBox="1"/>
            <p:nvPr/>
          </p:nvSpPr>
          <p:spPr>
            <a:xfrm>
              <a:off x="1481074" y="465647"/>
              <a:ext cx="2387600" cy="446276"/>
            </a:xfrm>
            <a:prstGeom prst="rect">
              <a:avLst/>
            </a:prstGeom>
            <a:noFill/>
          </p:spPr>
          <p:txBody>
            <a:bodyPr wrap="square" rtlCol="0">
              <a:spAutoFit/>
            </a:bodyPr>
            <a:lstStyle/>
            <a:p>
              <a:pPr algn="ctr"/>
              <a:r>
                <a:rPr lang="en-US" sz="2300" b="1">
                  <a:solidFill>
                    <a:srgbClr val="002060"/>
                  </a:solidFill>
                </a:rPr>
                <a:t>NHIỆM VỤ 1</a:t>
              </a:r>
            </a:p>
          </p:txBody>
        </p:sp>
      </p:grpSp>
      <p:grpSp>
        <p:nvGrpSpPr>
          <p:cNvPr id="20" name="Group 19">
            <a:extLst>
              <a:ext uri="{FF2B5EF4-FFF2-40B4-BE49-F238E27FC236}">
                <a16:creationId xmlns:a16="http://schemas.microsoft.com/office/drawing/2014/main" id="{411DE71B-7691-A631-2867-2BE8B95449E7}"/>
              </a:ext>
            </a:extLst>
          </p:cNvPr>
          <p:cNvGrpSpPr/>
          <p:nvPr/>
        </p:nvGrpSpPr>
        <p:grpSpPr>
          <a:xfrm>
            <a:off x="4044534" y="2775172"/>
            <a:ext cx="4773848" cy="2205078"/>
            <a:chOff x="357904" y="366672"/>
            <a:chExt cx="4773848" cy="2205078"/>
          </a:xfrm>
        </p:grpSpPr>
        <p:sp>
          <p:nvSpPr>
            <p:cNvPr id="21" name="Rectangle: Rounded Corners 20">
              <a:extLst>
                <a:ext uri="{FF2B5EF4-FFF2-40B4-BE49-F238E27FC236}">
                  <a16:creationId xmlns:a16="http://schemas.microsoft.com/office/drawing/2014/main" id="{CBE04C42-B61F-84D6-9D4C-8F2B59E36A9B}"/>
                </a:ext>
              </a:extLst>
            </p:cNvPr>
            <p:cNvSpPr/>
            <p:nvPr/>
          </p:nvSpPr>
          <p:spPr>
            <a:xfrm>
              <a:off x="509428" y="510374"/>
              <a:ext cx="4622324" cy="2061376"/>
            </a:xfrm>
            <a:prstGeom prst="roundRect">
              <a:avLst>
                <a:gd name="adj" fmla="val 5353"/>
              </a:avLst>
            </a:prstGeom>
            <a:solidFill>
              <a:srgbClr val="FCBB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25F71E0E-CAED-B1B0-F486-FA02D2CFC8BE}"/>
                </a:ext>
              </a:extLst>
            </p:cNvPr>
            <p:cNvSpPr/>
            <p:nvPr/>
          </p:nvSpPr>
          <p:spPr>
            <a:xfrm>
              <a:off x="369520" y="366672"/>
              <a:ext cx="4622324" cy="1867461"/>
            </a:xfrm>
            <a:prstGeom prst="roundRect">
              <a:avLst>
                <a:gd name="adj" fmla="val 5353"/>
              </a:avLst>
            </a:prstGeom>
            <a:solidFill>
              <a:srgbClr val="FFEEB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9A2F3F6-F0C5-0044-F9D8-B3ADAAFB17FF}"/>
                </a:ext>
              </a:extLst>
            </p:cNvPr>
            <p:cNvPicPr>
              <a:picLocks noChangeAspect="1"/>
            </p:cNvPicPr>
            <p:nvPr/>
          </p:nvPicPr>
          <p:blipFill rotWithShape="1">
            <a:blip r:embed="rId4"/>
            <a:srcRect t="22584"/>
            <a:stretch/>
          </p:blipFill>
          <p:spPr>
            <a:xfrm>
              <a:off x="357904" y="1005545"/>
              <a:ext cx="4645555" cy="1452800"/>
            </a:xfrm>
            <a:prstGeom prst="rect">
              <a:avLst/>
            </a:prstGeom>
          </p:spPr>
        </p:pic>
        <p:cxnSp>
          <p:nvCxnSpPr>
            <p:cNvPr id="24" name="Straight Connector 23">
              <a:extLst>
                <a:ext uri="{FF2B5EF4-FFF2-40B4-BE49-F238E27FC236}">
                  <a16:creationId xmlns:a16="http://schemas.microsoft.com/office/drawing/2014/main" id="{819A3CBA-FF71-38D0-2D12-8A4097A10D53}"/>
                </a:ext>
              </a:extLst>
            </p:cNvPr>
            <p:cNvCxnSpPr>
              <a:cxnSpLocks/>
            </p:cNvCxnSpPr>
            <p:nvPr/>
          </p:nvCxnSpPr>
          <p:spPr>
            <a:xfrm>
              <a:off x="357904" y="983774"/>
              <a:ext cx="463394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251D59C5-14C1-593E-02FB-21FD56B96F35}"/>
                </a:ext>
              </a:extLst>
            </p:cNvPr>
            <p:cNvSpPr/>
            <p:nvPr/>
          </p:nvSpPr>
          <p:spPr>
            <a:xfrm>
              <a:off x="509428" y="575727"/>
              <a:ext cx="209863" cy="209863"/>
            </a:xfrm>
            <a:prstGeom prst="ellipse">
              <a:avLst/>
            </a:prstGeom>
            <a:solidFill>
              <a:srgbClr val="FCBB65"/>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Close with solid fill">
              <a:extLst>
                <a:ext uri="{FF2B5EF4-FFF2-40B4-BE49-F238E27FC236}">
                  <a16:creationId xmlns:a16="http://schemas.microsoft.com/office/drawing/2014/main" id="{483F789F-B879-1578-6975-F8148F7670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619899" y="549774"/>
              <a:ext cx="232483" cy="232483"/>
            </a:xfrm>
            <a:prstGeom prst="rect">
              <a:avLst/>
            </a:prstGeom>
          </p:spPr>
        </p:pic>
        <p:sp>
          <p:nvSpPr>
            <p:cNvPr id="27" name="TextBox 26">
              <a:extLst>
                <a:ext uri="{FF2B5EF4-FFF2-40B4-BE49-F238E27FC236}">
                  <a16:creationId xmlns:a16="http://schemas.microsoft.com/office/drawing/2014/main" id="{01F09E49-031D-F6A8-4324-C5B82422331A}"/>
                </a:ext>
              </a:extLst>
            </p:cNvPr>
            <p:cNvSpPr txBox="1"/>
            <p:nvPr/>
          </p:nvSpPr>
          <p:spPr>
            <a:xfrm>
              <a:off x="418929" y="957510"/>
              <a:ext cx="4511890" cy="1420325"/>
            </a:xfrm>
            <a:prstGeom prst="rect">
              <a:avLst/>
            </a:prstGeom>
            <a:noFill/>
          </p:spPr>
          <p:txBody>
            <a:bodyPr wrap="square">
              <a:spAutoFit/>
            </a:bodyPr>
            <a:lstStyle/>
            <a:p>
              <a:pPr algn="just">
                <a:lnSpc>
                  <a:spcPct val="150000"/>
                </a:lnSpc>
              </a:pPr>
              <a:r>
                <a:rPr lang="vi-VN" sz="2000" i="1"/>
                <a:t>Sử dụng ampe kìm để đo cường độ dòng điện xoay chiều trên một đoạn dây dẫn.</a:t>
              </a:r>
              <a:endParaRPr lang="en-US" sz="2000" i="1"/>
            </a:p>
          </p:txBody>
        </p:sp>
        <p:sp>
          <p:nvSpPr>
            <p:cNvPr id="28" name="TextBox 27">
              <a:extLst>
                <a:ext uri="{FF2B5EF4-FFF2-40B4-BE49-F238E27FC236}">
                  <a16:creationId xmlns:a16="http://schemas.microsoft.com/office/drawing/2014/main" id="{35204A6B-F37E-4B73-383C-5C9A5AAEC739}"/>
                </a:ext>
              </a:extLst>
            </p:cNvPr>
            <p:cNvSpPr txBox="1"/>
            <p:nvPr/>
          </p:nvSpPr>
          <p:spPr>
            <a:xfrm>
              <a:off x="1481074" y="465647"/>
              <a:ext cx="2387600" cy="446276"/>
            </a:xfrm>
            <a:prstGeom prst="rect">
              <a:avLst/>
            </a:prstGeom>
            <a:noFill/>
          </p:spPr>
          <p:txBody>
            <a:bodyPr wrap="square" rtlCol="0">
              <a:spAutoFit/>
            </a:bodyPr>
            <a:lstStyle/>
            <a:p>
              <a:pPr algn="ctr"/>
              <a:r>
                <a:rPr lang="en-US" sz="2300" b="1">
                  <a:solidFill>
                    <a:srgbClr val="002060"/>
                  </a:solidFill>
                </a:rPr>
                <a:t>NHIỆM VỤ 2</a:t>
              </a:r>
            </a:p>
          </p:txBody>
        </p:sp>
      </p:grpSp>
      <p:sp>
        <p:nvSpPr>
          <p:cNvPr id="29" name="Freeform 2">
            <a:extLst>
              <a:ext uri="{FF2B5EF4-FFF2-40B4-BE49-F238E27FC236}">
                <a16:creationId xmlns:a16="http://schemas.microsoft.com/office/drawing/2014/main" id="{CA2544F3-F4E1-FB87-868E-5D83B1C5A66A}"/>
              </a:ext>
            </a:extLst>
          </p:cNvPr>
          <p:cNvSpPr/>
          <p:nvPr/>
        </p:nvSpPr>
        <p:spPr>
          <a:xfrm rot="19854032">
            <a:off x="6509318" y="455116"/>
            <a:ext cx="1191030" cy="1761226"/>
          </a:xfrm>
          <a:custGeom>
            <a:avLst/>
            <a:gdLst/>
            <a:ahLst/>
            <a:cxnLst/>
            <a:rect l="l" t="t" r="r" b="b"/>
            <a:pathLst>
              <a:path w="2782634" h="4114800">
                <a:moveTo>
                  <a:pt x="0" y="0"/>
                </a:moveTo>
                <a:lnTo>
                  <a:pt x="2782634" y="0"/>
                </a:lnTo>
                <a:lnTo>
                  <a:pt x="278263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0" name="Freeform 31">
            <a:extLst>
              <a:ext uri="{FF2B5EF4-FFF2-40B4-BE49-F238E27FC236}">
                <a16:creationId xmlns:a16="http://schemas.microsoft.com/office/drawing/2014/main" id="{BD4A269A-479C-C56A-9974-F041038299E1}"/>
              </a:ext>
            </a:extLst>
          </p:cNvPr>
          <p:cNvSpPr/>
          <p:nvPr/>
        </p:nvSpPr>
        <p:spPr>
          <a:xfrm>
            <a:off x="752435" y="2892535"/>
            <a:ext cx="2482145" cy="2159184"/>
          </a:xfrm>
          <a:custGeom>
            <a:avLst/>
            <a:gdLst/>
            <a:ahLst/>
            <a:cxnLst/>
            <a:rect l="l" t="t" r="r" b="b"/>
            <a:pathLst>
              <a:path w="4385998" h="3815320">
                <a:moveTo>
                  <a:pt x="0" y="0"/>
                </a:moveTo>
                <a:lnTo>
                  <a:pt x="4385998" y="0"/>
                </a:lnTo>
                <a:lnTo>
                  <a:pt x="4385998" y="3815320"/>
                </a:lnTo>
                <a:lnTo>
                  <a:pt x="0" y="381532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extLst>
      <p:ext uri="{BB962C8B-B14F-4D97-AF65-F5344CB8AC3E}">
        <p14:creationId xmlns:p14="http://schemas.microsoft.com/office/powerpoint/2010/main" val="88823023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4">
            <a:extLst>
              <a:ext uri="{FF2B5EF4-FFF2-40B4-BE49-F238E27FC236}">
                <a16:creationId xmlns:a16="http://schemas.microsoft.com/office/drawing/2014/main" id="{A0614428-75EC-C2F1-96B3-9685FC26F948}"/>
              </a:ext>
            </a:extLst>
          </p:cNvPr>
          <p:cNvSpPr/>
          <p:nvPr/>
        </p:nvSpPr>
        <p:spPr>
          <a:xfrm>
            <a:off x="-4994108" y="4689493"/>
            <a:ext cx="20077550" cy="206850"/>
          </a:xfrm>
          <a:custGeom>
            <a:avLst/>
            <a:gdLst/>
            <a:ahLst/>
            <a:cxnLst/>
            <a:rect l="l" t="t" r="r" b="b"/>
            <a:pathLst>
              <a:path w="20077550" h="206850">
                <a:moveTo>
                  <a:pt x="0" y="0"/>
                </a:moveTo>
                <a:lnTo>
                  <a:pt x="20077550" y="0"/>
                </a:lnTo>
                <a:lnTo>
                  <a:pt x="20077550" y="206850"/>
                </a:lnTo>
                <a:lnTo>
                  <a:pt x="0" y="2068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0" name="Group 39">
            <a:extLst>
              <a:ext uri="{FF2B5EF4-FFF2-40B4-BE49-F238E27FC236}">
                <a16:creationId xmlns:a16="http://schemas.microsoft.com/office/drawing/2014/main" id="{2BB4CB4B-1969-035F-228A-E7887C7CED2E}"/>
              </a:ext>
            </a:extLst>
          </p:cNvPr>
          <p:cNvGrpSpPr/>
          <p:nvPr/>
        </p:nvGrpSpPr>
        <p:grpSpPr>
          <a:xfrm>
            <a:off x="2304143" y="159657"/>
            <a:ext cx="4535714" cy="732972"/>
            <a:chOff x="2013918" y="159657"/>
            <a:chExt cx="4535714" cy="732972"/>
          </a:xfrm>
        </p:grpSpPr>
        <p:sp>
          <p:nvSpPr>
            <p:cNvPr id="39" name="Rectangle: Rounded Corners 38">
              <a:extLst>
                <a:ext uri="{FF2B5EF4-FFF2-40B4-BE49-F238E27FC236}">
                  <a16:creationId xmlns:a16="http://schemas.microsoft.com/office/drawing/2014/main" id="{7C5466FC-A969-4157-9736-A04D1164EFB3}"/>
                </a:ext>
              </a:extLst>
            </p:cNvPr>
            <p:cNvSpPr/>
            <p:nvPr/>
          </p:nvSpPr>
          <p:spPr>
            <a:xfrm>
              <a:off x="2061149" y="159657"/>
              <a:ext cx="4441252" cy="732972"/>
            </a:xfrm>
            <a:prstGeom prst="round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29E3E3D-CF0D-E563-4584-1FEC2F53711A}"/>
                </a:ext>
              </a:extLst>
            </p:cNvPr>
            <p:cNvSpPr txBox="1"/>
            <p:nvPr/>
          </p:nvSpPr>
          <p:spPr>
            <a:xfrm>
              <a:off x="2013918" y="293872"/>
              <a:ext cx="4535714" cy="477054"/>
            </a:xfrm>
            <a:prstGeom prst="rect">
              <a:avLst/>
            </a:prstGeom>
            <a:noFill/>
          </p:spPr>
          <p:txBody>
            <a:bodyPr wrap="square" rtlCol="0">
              <a:spAutoFit/>
            </a:bodyPr>
            <a:lstStyle/>
            <a:p>
              <a:pPr algn="ctr"/>
              <a:r>
                <a:rPr lang="en-US" sz="2500" b="1"/>
                <a:t>CÁC BƯỚC TIẾN HÀNH </a:t>
              </a:r>
            </a:p>
          </p:txBody>
        </p:sp>
      </p:grpSp>
      <p:sp>
        <p:nvSpPr>
          <p:cNvPr id="5" name="TextBox 4">
            <a:extLst>
              <a:ext uri="{FF2B5EF4-FFF2-40B4-BE49-F238E27FC236}">
                <a16:creationId xmlns:a16="http://schemas.microsoft.com/office/drawing/2014/main" id="{D4C78D17-067A-C282-A0BD-334901E95C9A}"/>
              </a:ext>
            </a:extLst>
          </p:cNvPr>
          <p:cNvSpPr txBox="1"/>
          <p:nvPr/>
        </p:nvSpPr>
        <p:spPr>
          <a:xfrm>
            <a:off x="396109" y="985083"/>
            <a:ext cx="8351782" cy="958660"/>
          </a:xfrm>
          <a:prstGeom prst="rect">
            <a:avLst/>
          </a:prstGeom>
          <a:noFill/>
        </p:spPr>
        <p:txBody>
          <a:bodyPr wrap="square" rtlCol="0">
            <a:spAutoFit/>
          </a:bodyPr>
          <a:lstStyle/>
          <a:p>
            <a:pPr algn="just">
              <a:lnSpc>
                <a:spcPct val="150000"/>
              </a:lnSpc>
            </a:pPr>
            <a:r>
              <a:rPr lang="en-US" sz="2000" i="1">
                <a:solidFill>
                  <a:schemeClr val="accent5">
                    <a:lumMod val="50000"/>
                  </a:schemeClr>
                </a:solidFill>
              </a:rPr>
              <a:t>Tiến hành sử dụng các dụng cụ đo điện như đồng hồ vạn năng hoặc ampe kìm theo các bước như sau: </a:t>
            </a:r>
          </a:p>
        </p:txBody>
      </p:sp>
      <p:grpSp>
        <p:nvGrpSpPr>
          <p:cNvPr id="8" name="Group 7">
            <a:extLst>
              <a:ext uri="{FF2B5EF4-FFF2-40B4-BE49-F238E27FC236}">
                <a16:creationId xmlns:a16="http://schemas.microsoft.com/office/drawing/2014/main" id="{BDBAA26D-3D51-2479-96D8-31F83AF1657D}"/>
              </a:ext>
            </a:extLst>
          </p:cNvPr>
          <p:cNvGrpSpPr/>
          <p:nvPr/>
        </p:nvGrpSpPr>
        <p:grpSpPr>
          <a:xfrm>
            <a:off x="965200" y="2244116"/>
            <a:ext cx="4826000" cy="471714"/>
            <a:chOff x="943429" y="2198915"/>
            <a:chExt cx="4826000" cy="471714"/>
          </a:xfrm>
        </p:grpSpPr>
        <p:sp>
          <p:nvSpPr>
            <p:cNvPr id="6" name="Oval 5">
              <a:extLst>
                <a:ext uri="{FF2B5EF4-FFF2-40B4-BE49-F238E27FC236}">
                  <a16:creationId xmlns:a16="http://schemas.microsoft.com/office/drawing/2014/main" id="{9EA25207-D74D-81DE-F596-00F7E0ECD115}"/>
                </a:ext>
              </a:extLst>
            </p:cNvPr>
            <p:cNvSpPr/>
            <p:nvPr/>
          </p:nvSpPr>
          <p:spPr>
            <a:xfrm>
              <a:off x="943429" y="2198915"/>
              <a:ext cx="471714" cy="471714"/>
            </a:xfrm>
            <a:prstGeom prst="ellipse">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1</a:t>
              </a:r>
            </a:p>
          </p:txBody>
        </p:sp>
        <p:sp>
          <p:nvSpPr>
            <p:cNvPr id="7" name="TextBox 6">
              <a:extLst>
                <a:ext uri="{FF2B5EF4-FFF2-40B4-BE49-F238E27FC236}">
                  <a16:creationId xmlns:a16="http://schemas.microsoft.com/office/drawing/2014/main" id="{5B4AD09C-41D5-4BB2-F570-BE46226EBFB8}"/>
                </a:ext>
              </a:extLst>
            </p:cNvPr>
            <p:cNvSpPr txBox="1"/>
            <p:nvPr/>
          </p:nvSpPr>
          <p:spPr>
            <a:xfrm>
              <a:off x="1654629" y="2234717"/>
              <a:ext cx="4114800" cy="400110"/>
            </a:xfrm>
            <a:prstGeom prst="rect">
              <a:avLst/>
            </a:prstGeom>
            <a:noFill/>
          </p:spPr>
          <p:txBody>
            <a:bodyPr wrap="square" rtlCol="0">
              <a:spAutoFit/>
            </a:bodyPr>
            <a:lstStyle/>
            <a:p>
              <a:r>
                <a:rPr lang="en-US" sz="2000"/>
                <a:t>Chọn đại lượng đo và thang đo </a:t>
              </a:r>
            </a:p>
          </p:txBody>
        </p:sp>
      </p:grpSp>
      <p:grpSp>
        <p:nvGrpSpPr>
          <p:cNvPr id="9" name="Group 8">
            <a:extLst>
              <a:ext uri="{FF2B5EF4-FFF2-40B4-BE49-F238E27FC236}">
                <a16:creationId xmlns:a16="http://schemas.microsoft.com/office/drawing/2014/main" id="{26C1FE1C-4AED-75FC-988C-82D6B2003C89}"/>
              </a:ext>
            </a:extLst>
          </p:cNvPr>
          <p:cNvGrpSpPr/>
          <p:nvPr/>
        </p:nvGrpSpPr>
        <p:grpSpPr>
          <a:xfrm>
            <a:off x="965200" y="3000130"/>
            <a:ext cx="4826000" cy="471714"/>
            <a:chOff x="943429" y="2198915"/>
            <a:chExt cx="4826000" cy="471714"/>
          </a:xfrm>
        </p:grpSpPr>
        <p:sp>
          <p:nvSpPr>
            <p:cNvPr id="10" name="Oval 9">
              <a:extLst>
                <a:ext uri="{FF2B5EF4-FFF2-40B4-BE49-F238E27FC236}">
                  <a16:creationId xmlns:a16="http://schemas.microsoft.com/office/drawing/2014/main" id="{F444192A-C414-06FB-D354-A5C8B690773A}"/>
                </a:ext>
              </a:extLst>
            </p:cNvPr>
            <p:cNvSpPr/>
            <p:nvPr/>
          </p:nvSpPr>
          <p:spPr>
            <a:xfrm>
              <a:off x="943429" y="2198915"/>
              <a:ext cx="471714" cy="471714"/>
            </a:xfrm>
            <a:prstGeom prst="ellipse">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2</a:t>
              </a:r>
            </a:p>
          </p:txBody>
        </p:sp>
        <p:sp>
          <p:nvSpPr>
            <p:cNvPr id="33" name="TextBox 32">
              <a:extLst>
                <a:ext uri="{FF2B5EF4-FFF2-40B4-BE49-F238E27FC236}">
                  <a16:creationId xmlns:a16="http://schemas.microsoft.com/office/drawing/2014/main" id="{CF24F12F-26A1-5DD0-702B-DACDE25B83C1}"/>
                </a:ext>
              </a:extLst>
            </p:cNvPr>
            <p:cNvSpPr txBox="1"/>
            <p:nvPr/>
          </p:nvSpPr>
          <p:spPr>
            <a:xfrm>
              <a:off x="1654629" y="2234717"/>
              <a:ext cx="4114800" cy="400110"/>
            </a:xfrm>
            <a:prstGeom prst="rect">
              <a:avLst/>
            </a:prstGeom>
            <a:noFill/>
          </p:spPr>
          <p:txBody>
            <a:bodyPr wrap="square" rtlCol="0">
              <a:spAutoFit/>
            </a:bodyPr>
            <a:lstStyle/>
            <a:p>
              <a:r>
                <a:rPr lang="en-US" sz="2000"/>
                <a:t>Tiến hành đo </a:t>
              </a:r>
            </a:p>
          </p:txBody>
        </p:sp>
      </p:grpSp>
      <p:grpSp>
        <p:nvGrpSpPr>
          <p:cNvPr id="34" name="Group 33">
            <a:extLst>
              <a:ext uri="{FF2B5EF4-FFF2-40B4-BE49-F238E27FC236}">
                <a16:creationId xmlns:a16="http://schemas.microsoft.com/office/drawing/2014/main" id="{4393E9EE-03D9-97A0-775D-81B4885265E3}"/>
              </a:ext>
            </a:extLst>
          </p:cNvPr>
          <p:cNvGrpSpPr/>
          <p:nvPr/>
        </p:nvGrpSpPr>
        <p:grpSpPr>
          <a:xfrm>
            <a:off x="965200" y="3756144"/>
            <a:ext cx="4826000" cy="471714"/>
            <a:chOff x="943429" y="2198915"/>
            <a:chExt cx="4826000" cy="471714"/>
          </a:xfrm>
        </p:grpSpPr>
        <p:sp>
          <p:nvSpPr>
            <p:cNvPr id="35" name="Oval 34">
              <a:extLst>
                <a:ext uri="{FF2B5EF4-FFF2-40B4-BE49-F238E27FC236}">
                  <a16:creationId xmlns:a16="http://schemas.microsoft.com/office/drawing/2014/main" id="{AA49F579-C358-5E5F-9D2C-185101D233CF}"/>
                </a:ext>
              </a:extLst>
            </p:cNvPr>
            <p:cNvSpPr/>
            <p:nvPr/>
          </p:nvSpPr>
          <p:spPr>
            <a:xfrm>
              <a:off x="943429" y="2198915"/>
              <a:ext cx="471714" cy="471714"/>
            </a:xfrm>
            <a:prstGeom prst="ellipse">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3</a:t>
              </a:r>
            </a:p>
          </p:txBody>
        </p:sp>
        <p:sp>
          <p:nvSpPr>
            <p:cNvPr id="36" name="TextBox 35">
              <a:extLst>
                <a:ext uri="{FF2B5EF4-FFF2-40B4-BE49-F238E27FC236}">
                  <a16:creationId xmlns:a16="http://schemas.microsoft.com/office/drawing/2014/main" id="{10305814-480B-B768-612A-12432E08D8BD}"/>
                </a:ext>
              </a:extLst>
            </p:cNvPr>
            <p:cNvSpPr txBox="1"/>
            <p:nvPr/>
          </p:nvSpPr>
          <p:spPr>
            <a:xfrm>
              <a:off x="1654629" y="2234717"/>
              <a:ext cx="4114800" cy="400110"/>
            </a:xfrm>
            <a:prstGeom prst="rect">
              <a:avLst/>
            </a:prstGeom>
            <a:noFill/>
          </p:spPr>
          <p:txBody>
            <a:bodyPr wrap="square" rtlCol="0">
              <a:spAutoFit/>
            </a:bodyPr>
            <a:lstStyle/>
            <a:p>
              <a:r>
                <a:rPr lang="en-US" sz="2000"/>
                <a:t>Đọc kết quả </a:t>
              </a:r>
            </a:p>
          </p:txBody>
        </p:sp>
      </p:grpSp>
      <p:sp>
        <p:nvSpPr>
          <p:cNvPr id="37" name="Freeform 23">
            <a:extLst>
              <a:ext uri="{FF2B5EF4-FFF2-40B4-BE49-F238E27FC236}">
                <a16:creationId xmlns:a16="http://schemas.microsoft.com/office/drawing/2014/main" id="{43590692-6134-B072-A692-19B248A833BD}"/>
              </a:ext>
            </a:extLst>
          </p:cNvPr>
          <p:cNvSpPr/>
          <p:nvPr/>
        </p:nvSpPr>
        <p:spPr>
          <a:xfrm>
            <a:off x="6030686" y="1662815"/>
            <a:ext cx="2333822" cy="4186658"/>
          </a:xfrm>
          <a:custGeom>
            <a:avLst/>
            <a:gdLst/>
            <a:ahLst/>
            <a:cxnLst/>
            <a:rect l="l" t="t" r="r" b="b"/>
            <a:pathLst>
              <a:path w="2333822" h="4186658">
                <a:moveTo>
                  <a:pt x="0" y="0"/>
                </a:moveTo>
                <a:lnTo>
                  <a:pt x="2333822" y="0"/>
                </a:lnTo>
                <a:lnTo>
                  <a:pt x="2333822" y="4186658"/>
                </a:lnTo>
                <a:lnTo>
                  <a:pt x="0" y="41866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65083864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1DF84C6-86D6-627F-F76A-025E80A5FE36}"/>
              </a:ext>
            </a:extLst>
          </p:cNvPr>
          <p:cNvGrpSpPr/>
          <p:nvPr/>
        </p:nvGrpSpPr>
        <p:grpSpPr>
          <a:xfrm>
            <a:off x="4782455" y="195942"/>
            <a:ext cx="3585029" cy="732972"/>
            <a:chOff x="2917371" y="159657"/>
            <a:chExt cx="3585029" cy="732972"/>
          </a:xfrm>
        </p:grpSpPr>
        <p:sp>
          <p:nvSpPr>
            <p:cNvPr id="11" name="Rectangle: Rounded Corners 10">
              <a:extLst>
                <a:ext uri="{FF2B5EF4-FFF2-40B4-BE49-F238E27FC236}">
                  <a16:creationId xmlns:a16="http://schemas.microsoft.com/office/drawing/2014/main" id="{4E12FA7D-DED2-7AF3-1B69-28207D310C09}"/>
                </a:ext>
              </a:extLst>
            </p:cNvPr>
            <p:cNvSpPr/>
            <p:nvPr/>
          </p:nvSpPr>
          <p:spPr>
            <a:xfrm>
              <a:off x="2917371" y="159657"/>
              <a:ext cx="3585029" cy="732972"/>
            </a:xfrm>
            <a:prstGeom prst="round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184EDA3-7D22-4487-2269-825C65C843D6}"/>
                </a:ext>
              </a:extLst>
            </p:cNvPr>
            <p:cNvSpPr txBox="1"/>
            <p:nvPr/>
          </p:nvSpPr>
          <p:spPr>
            <a:xfrm>
              <a:off x="3035298" y="287616"/>
              <a:ext cx="3349173" cy="477054"/>
            </a:xfrm>
            <a:prstGeom prst="rect">
              <a:avLst/>
            </a:prstGeom>
            <a:noFill/>
          </p:spPr>
          <p:txBody>
            <a:bodyPr wrap="square" rtlCol="0">
              <a:spAutoFit/>
            </a:bodyPr>
            <a:lstStyle/>
            <a:p>
              <a:pPr algn="ctr"/>
              <a:r>
                <a:rPr lang="en-US" sz="2500" b="1">
                  <a:solidFill>
                    <a:srgbClr val="FFFFFF"/>
                  </a:solidFill>
                </a:rPr>
                <a:t>LƯU Ý AN TOÀN </a:t>
              </a:r>
            </a:p>
          </p:txBody>
        </p:sp>
      </p:grpSp>
      <p:grpSp>
        <p:nvGrpSpPr>
          <p:cNvPr id="17" name="Group 16">
            <a:extLst>
              <a:ext uri="{FF2B5EF4-FFF2-40B4-BE49-F238E27FC236}">
                <a16:creationId xmlns:a16="http://schemas.microsoft.com/office/drawing/2014/main" id="{9C8F913E-8AC9-9C96-BF3C-31307128FB9C}"/>
              </a:ext>
            </a:extLst>
          </p:cNvPr>
          <p:cNvGrpSpPr/>
          <p:nvPr/>
        </p:nvGrpSpPr>
        <p:grpSpPr>
          <a:xfrm>
            <a:off x="269624" y="800955"/>
            <a:ext cx="3438777" cy="4219172"/>
            <a:chOff x="197053" y="800955"/>
            <a:chExt cx="3438777" cy="4219172"/>
          </a:xfrm>
        </p:grpSpPr>
        <p:sp>
          <p:nvSpPr>
            <p:cNvPr id="13" name="Freeform 3">
              <a:extLst>
                <a:ext uri="{FF2B5EF4-FFF2-40B4-BE49-F238E27FC236}">
                  <a16:creationId xmlns:a16="http://schemas.microsoft.com/office/drawing/2014/main" id="{2C965201-AF65-1C32-0E19-B9088C4F65EF}"/>
                </a:ext>
              </a:extLst>
            </p:cNvPr>
            <p:cNvSpPr/>
            <p:nvPr/>
          </p:nvSpPr>
          <p:spPr>
            <a:xfrm>
              <a:off x="197054" y="800955"/>
              <a:ext cx="3438776" cy="4219172"/>
            </a:xfrm>
            <a:custGeom>
              <a:avLst/>
              <a:gdLst/>
              <a:ahLst/>
              <a:cxnLst/>
              <a:rect l="l" t="t" r="r" b="b"/>
              <a:pathLst>
                <a:path w="6401634" h="9389063">
                  <a:moveTo>
                    <a:pt x="0" y="0"/>
                  </a:moveTo>
                  <a:lnTo>
                    <a:pt x="6401633" y="0"/>
                  </a:lnTo>
                  <a:lnTo>
                    <a:pt x="6401633" y="9389063"/>
                  </a:lnTo>
                  <a:lnTo>
                    <a:pt x="0" y="93890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4">
              <a:extLst>
                <a:ext uri="{FF2B5EF4-FFF2-40B4-BE49-F238E27FC236}">
                  <a16:creationId xmlns:a16="http://schemas.microsoft.com/office/drawing/2014/main" id="{D05ABEC1-3DAD-1296-243F-72B23275F905}"/>
                </a:ext>
              </a:extLst>
            </p:cNvPr>
            <p:cNvSpPr txBox="1"/>
            <p:nvPr/>
          </p:nvSpPr>
          <p:spPr>
            <a:xfrm>
              <a:off x="197053" y="1755655"/>
              <a:ext cx="3200402" cy="3001334"/>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600"/>
                <a:t>Cần nối que đo đúng với vị trí cổng giắc cắm và chọn thang đo, dải đo phù hợp.</a:t>
              </a:r>
            </a:p>
            <a:p>
              <a:pPr marL="285750" indent="-285750" algn="just">
                <a:lnSpc>
                  <a:spcPct val="150000"/>
                </a:lnSpc>
                <a:buFont typeface="Arial" panose="020B0604020202020204" pitchFamily="34" charset="0"/>
                <a:buChar char="•"/>
              </a:pPr>
              <a:r>
                <a:rPr lang="en-US" sz="1600"/>
                <a:t>Khi chuyển đổi thang đo cần phải ngắt đầu đo ra khỏi điểm đo, phải ngắt điện trong mạch khi đo điện trở và không chạm tay vào các đầu đo.</a:t>
              </a:r>
            </a:p>
          </p:txBody>
        </p:sp>
        <p:sp>
          <p:nvSpPr>
            <p:cNvPr id="16" name="TextBox 15">
              <a:extLst>
                <a:ext uri="{FF2B5EF4-FFF2-40B4-BE49-F238E27FC236}">
                  <a16:creationId xmlns:a16="http://schemas.microsoft.com/office/drawing/2014/main" id="{B2DEAFF4-F47F-9388-E9E1-71DB74CB8844}"/>
                </a:ext>
              </a:extLst>
            </p:cNvPr>
            <p:cNvSpPr txBox="1"/>
            <p:nvPr/>
          </p:nvSpPr>
          <p:spPr>
            <a:xfrm>
              <a:off x="244225" y="1355545"/>
              <a:ext cx="3106057" cy="400110"/>
            </a:xfrm>
            <a:prstGeom prst="rect">
              <a:avLst/>
            </a:prstGeom>
            <a:noFill/>
          </p:spPr>
          <p:txBody>
            <a:bodyPr wrap="square" rtlCol="0">
              <a:spAutoFit/>
            </a:bodyPr>
            <a:lstStyle/>
            <a:p>
              <a:pPr algn="ctr"/>
              <a:r>
                <a:rPr lang="en-US" sz="2000" b="1">
                  <a:solidFill>
                    <a:srgbClr val="C00000"/>
                  </a:solidFill>
                </a:rPr>
                <a:t>Đồng hồ vạn năng </a:t>
              </a:r>
            </a:p>
          </p:txBody>
        </p:sp>
      </p:grpSp>
      <p:grpSp>
        <p:nvGrpSpPr>
          <p:cNvPr id="18" name="Group 17">
            <a:extLst>
              <a:ext uri="{FF2B5EF4-FFF2-40B4-BE49-F238E27FC236}">
                <a16:creationId xmlns:a16="http://schemas.microsoft.com/office/drawing/2014/main" id="{6267AD23-B9B6-9514-D8DF-8B0F01615B3E}"/>
              </a:ext>
            </a:extLst>
          </p:cNvPr>
          <p:cNvGrpSpPr/>
          <p:nvPr/>
        </p:nvGrpSpPr>
        <p:grpSpPr>
          <a:xfrm>
            <a:off x="4024325" y="1355545"/>
            <a:ext cx="4773848" cy="2205078"/>
            <a:chOff x="357904" y="366672"/>
            <a:chExt cx="4773848" cy="2205078"/>
          </a:xfrm>
        </p:grpSpPr>
        <p:sp>
          <p:nvSpPr>
            <p:cNvPr id="19" name="Rectangle: Rounded Corners 18">
              <a:extLst>
                <a:ext uri="{FF2B5EF4-FFF2-40B4-BE49-F238E27FC236}">
                  <a16:creationId xmlns:a16="http://schemas.microsoft.com/office/drawing/2014/main" id="{97D1EE99-6A30-5EA0-5677-F6E3E7CE0301}"/>
                </a:ext>
              </a:extLst>
            </p:cNvPr>
            <p:cNvSpPr/>
            <p:nvPr/>
          </p:nvSpPr>
          <p:spPr>
            <a:xfrm>
              <a:off x="509428" y="510374"/>
              <a:ext cx="4622324" cy="2061376"/>
            </a:xfrm>
            <a:prstGeom prst="roundRect">
              <a:avLst>
                <a:gd name="adj" fmla="val 5353"/>
              </a:avLst>
            </a:prstGeom>
            <a:solidFill>
              <a:srgbClr val="FCBB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DFCDB3D4-B958-DF84-96FD-195C0F55A1EF}"/>
                </a:ext>
              </a:extLst>
            </p:cNvPr>
            <p:cNvSpPr/>
            <p:nvPr/>
          </p:nvSpPr>
          <p:spPr>
            <a:xfrm>
              <a:off x="369520" y="366672"/>
              <a:ext cx="4622324" cy="1867461"/>
            </a:xfrm>
            <a:prstGeom prst="roundRect">
              <a:avLst>
                <a:gd name="adj" fmla="val 5353"/>
              </a:avLst>
            </a:prstGeom>
            <a:solidFill>
              <a:srgbClr val="FFEEB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EFBC9D46-6AEF-57B8-EDE8-CD5D68C52B6C}"/>
                </a:ext>
              </a:extLst>
            </p:cNvPr>
            <p:cNvPicPr>
              <a:picLocks noChangeAspect="1"/>
            </p:cNvPicPr>
            <p:nvPr/>
          </p:nvPicPr>
          <p:blipFill rotWithShape="1">
            <a:blip r:embed="rId4"/>
            <a:srcRect t="22584"/>
            <a:stretch/>
          </p:blipFill>
          <p:spPr>
            <a:xfrm>
              <a:off x="357904" y="1005545"/>
              <a:ext cx="4645555" cy="1452800"/>
            </a:xfrm>
            <a:prstGeom prst="rect">
              <a:avLst/>
            </a:prstGeom>
          </p:spPr>
        </p:pic>
        <p:cxnSp>
          <p:nvCxnSpPr>
            <p:cNvPr id="22" name="Straight Connector 21">
              <a:extLst>
                <a:ext uri="{FF2B5EF4-FFF2-40B4-BE49-F238E27FC236}">
                  <a16:creationId xmlns:a16="http://schemas.microsoft.com/office/drawing/2014/main" id="{3FED0BC7-0109-8ECC-E83C-C7F7F795265C}"/>
                </a:ext>
              </a:extLst>
            </p:cNvPr>
            <p:cNvCxnSpPr>
              <a:cxnSpLocks/>
            </p:cNvCxnSpPr>
            <p:nvPr/>
          </p:nvCxnSpPr>
          <p:spPr>
            <a:xfrm>
              <a:off x="357904" y="983774"/>
              <a:ext cx="463394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018877D-4F30-4B4A-62E6-945F4EAF5959}"/>
                </a:ext>
              </a:extLst>
            </p:cNvPr>
            <p:cNvSpPr/>
            <p:nvPr/>
          </p:nvSpPr>
          <p:spPr>
            <a:xfrm>
              <a:off x="509428" y="575727"/>
              <a:ext cx="209863" cy="209863"/>
            </a:xfrm>
            <a:prstGeom prst="ellipse">
              <a:avLst/>
            </a:prstGeom>
            <a:solidFill>
              <a:srgbClr val="FCBB65"/>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Close with solid fill">
              <a:extLst>
                <a:ext uri="{FF2B5EF4-FFF2-40B4-BE49-F238E27FC236}">
                  <a16:creationId xmlns:a16="http://schemas.microsoft.com/office/drawing/2014/main" id="{25261684-ACBB-DA15-DD9C-F5FEC2BF83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619899" y="549774"/>
              <a:ext cx="232483" cy="232483"/>
            </a:xfrm>
            <a:prstGeom prst="rect">
              <a:avLst/>
            </a:prstGeom>
          </p:spPr>
        </p:pic>
        <p:sp>
          <p:nvSpPr>
            <p:cNvPr id="25" name="TextBox 24">
              <a:extLst>
                <a:ext uri="{FF2B5EF4-FFF2-40B4-BE49-F238E27FC236}">
                  <a16:creationId xmlns:a16="http://schemas.microsoft.com/office/drawing/2014/main" id="{2888AB36-1DF3-CA62-ABA6-ECBDF395F5C4}"/>
                </a:ext>
              </a:extLst>
            </p:cNvPr>
            <p:cNvSpPr txBox="1"/>
            <p:nvPr/>
          </p:nvSpPr>
          <p:spPr>
            <a:xfrm>
              <a:off x="418929" y="957510"/>
              <a:ext cx="4511890" cy="1420325"/>
            </a:xfrm>
            <a:prstGeom prst="rect">
              <a:avLst/>
            </a:prstGeom>
            <a:noFill/>
          </p:spPr>
          <p:txBody>
            <a:bodyPr wrap="square">
              <a:spAutoFit/>
            </a:bodyPr>
            <a:lstStyle/>
            <a:p>
              <a:pPr algn="just">
                <a:lnSpc>
                  <a:spcPct val="150000"/>
                </a:lnSpc>
              </a:pPr>
              <a:r>
                <a:rPr lang="en-US" sz="2000" i="1"/>
                <a:t>Cố gắng đảm bảo an toàn, tr</a:t>
              </a:r>
              <a:r>
                <a:rPr lang="vi-VN" sz="2000" i="1"/>
                <a:t>ang bị bảo hộ, đoạn dây đo phải ở hẳn bên trong hàm kẹp và thẳng khi đo.</a:t>
              </a:r>
              <a:endParaRPr lang="en-US" sz="2000" i="1"/>
            </a:p>
          </p:txBody>
        </p:sp>
        <p:sp>
          <p:nvSpPr>
            <p:cNvPr id="26" name="TextBox 25">
              <a:extLst>
                <a:ext uri="{FF2B5EF4-FFF2-40B4-BE49-F238E27FC236}">
                  <a16:creationId xmlns:a16="http://schemas.microsoft.com/office/drawing/2014/main" id="{3C9F9134-9973-81F7-1C4A-A8582A941FD2}"/>
                </a:ext>
              </a:extLst>
            </p:cNvPr>
            <p:cNvSpPr txBox="1"/>
            <p:nvPr/>
          </p:nvSpPr>
          <p:spPr>
            <a:xfrm>
              <a:off x="1481074" y="465647"/>
              <a:ext cx="2387600" cy="400110"/>
            </a:xfrm>
            <a:prstGeom prst="rect">
              <a:avLst/>
            </a:prstGeom>
            <a:noFill/>
          </p:spPr>
          <p:txBody>
            <a:bodyPr wrap="square" rtlCol="0">
              <a:spAutoFit/>
            </a:bodyPr>
            <a:lstStyle/>
            <a:p>
              <a:pPr algn="ctr"/>
              <a:r>
                <a:rPr lang="en-US" sz="2000" b="1">
                  <a:solidFill>
                    <a:srgbClr val="C00000"/>
                  </a:solidFill>
                </a:rPr>
                <a:t>Ampe kìm</a:t>
              </a:r>
            </a:p>
          </p:txBody>
        </p:sp>
      </p:grpSp>
      <p:grpSp>
        <p:nvGrpSpPr>
          <p:cNvPr id="30" name="Group 29">
            <a:extLst>
              <a:ext uri="{FF2B5EF4-FFF2-40B4-BE49-F238E27FC236}">
                <a16:creationId xmlns:a16="http://schemas.microsoft.com/office/drawing/2014/main" id="{4E56C8BC-5B96-1950-C422-FD18CF19EA57}"/>
              </a:ext>
            </a:extLst>
          </p:cNvPr>
          <p:cNvGrpSpPr/>
          <p:nvPr/>
        </p:nvGrpSpPr>
        <p:grpSpPr>
          <a:xfrm>
            <a:off x="4087866" y="3840108"/>
            <a:ext cx="4663740" cy="1124812"/>
            <a:chOff x="4142954" y="3840108"/>
            <a:chExt cx="4663740" cy="1124812"/>
          </a:xfrm>
        </p:grpSpPr>
        <p:sp>
          <p:nvSpPr>
            <p:cNvPr id="28" name="TextBox 27">
              <a:extLst>
                <a:ext uri="{FF2B5EF4-FFF2-40B4-BE49-F238E27FC236}">
                  <a16:creationId xmlns:a16="http://schemas.microsoft.com/office/drawing/2014/main" id="{4D05DF26-4981-8F75-FCD3-E484E3D2C8A5}"/>
                </a:ext>
              </a:extLst>
            </p:cNvPr>
            <p:cNvSpPr txBox="1"/>
            <p:nvPr/>
          </p:nvSpPr>
          <p:spPr>
            <a:xfrm>
              <a:off x="4142954" y="3840108"/>
              <a:ext cx="4645555" cy="958660"/>
            </a:xfrm>
            <a:prstGeom prst="rect">
              <a:avLst/>
            </a:prstGeom>
            <a:solidFill>
              <a:srgbClr val="FFFFFF"/>
            </a:solidFill>
          </p:spPr>
          <p:txBody>
            <a:bodyPr wrap="square">
              <a:spAutoFit/>
            </a:bodyPr>
            <a:lstStyle/>
            <a:p>
              <a:pPr algn="just">
                <a:lnSpc>
                  <a:spcPct val="150000"/>
                </a:lnSpc>
              </a:pPr>
              <a:r>
                <a:rPr lang="en-US" sz="2000" b="1" i="1">
                  <a:solidFill>
                    <a:srgbClr val="C00000"/>
                  </a:solidFill>
                </a:rPr>
                <a:t>Khi không sử dụng các dụng cụ đo phải tắt nguồn.</a:t>
              </a:r>
            </a:p>
          </p:txBody>
        </p:sp>
        <p:sp>
          <p:nvSpPr>
            <p:cNvPr id="29" name="Freeform 6">
              <a:extLst>
                <a:ext uri="{FF2B5EF4-FFF2-40B4-BE49-F238E27FC236}">
                  <a16:creationId xmlns:a16="http://schemas.microsoft.com/office/drawing/2014/main" id="{535C756A-66B9-733E-72BF-B11DCBA99FDD}"/>
                </a:ext>
              </a:extLst>
            </p:cNvPr>
            <p:cNvSpPr/>
            <p:nvPr/>
          </p:nvSpPr>
          <p:spPr>
            <a:xfrm>
              <a:off x="8387785" y="4549058"/>
              <a:ext cx="418909" cy="415862"/>
            </a:xfrm>
            <a:custGeom>
              <a:avLst/>
              <a:gdLst/>
              <a:ahLst/>
              <a:cxnLst/>
              <a:rect l="l" t="t" r="r" b="b"/>
              <a:pathLst>
                <a:path w="837817" h="831724">
                  <a:moveTo>
                    <a:pt x="0" y="0"/>
                  </a:moveTo>
                  <a:lnTo>
                    <a:pt x="837817" y="0"/>
                  </a:lnTo>
                  <a:lnTo>
                    <a:pt x="837817" y="831724"/>
                  </a:lnTo>
                  <a:lnTo>
                    <a:pt x="0" y="8317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spTree>
    <p:extLst>
      <p:ext uri="{BB962C8B-B14F-4D97-AF65-F5344CB8AC3E}">
        <p14:creationId xmlns:p14="http://schemas.microsoft.com/office/powerpoint/2010/main" val="12709693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88D3D69-B78D-635B-0B51-C21842073D2C}"/>
              </a:ext>
            </a:extLst>
          </p:cNvPr>
          <p:cNvGrpSpPr/>
          <p:nvPr/>
        </p:nvGrpSpPr>
        <p:grpSpPr>
          <a:xfrm>
            <a:off x="1870528" y="239485"/>
            <a:ext cx="5402943" cy="732972"/>
            <a:chOff x="2013918" y="159657"/>
            <a:chExt cx="4535714" cy="732972"/>
          </a:xfrm>
        </p:grpSpPr>
        <p:sp>
          <p:nvSpPr>
            <p:cNvPr id="4" name="Rectangle: Rounded Corners 3">
              <a:extLst>
                <a:ext uri="{FF2B5EF4-FFF2-40B4-BE49-F238E27FC236}">
                  <a16:creationId xmlns:a16="http://schemas.microsoft.com/office/drawing/2014/main" id="{10B27ED4-D2D4-8E44-111D-ECDED2DF1BDD}"/>
                </a:ext>
              </a:extLst>
            </p:cNvPr>
            <p:cNvSpPr/>
            <p:nvPr/>
          </p:nvSpPr>
          <p:spPr>
            <a:xfrm>
              <a:off x="2061149" y="159657"/>
              <a:ext cx="4441252" cy="732972"/>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1D270E8-B586-3659-2856-548737493C0A}"/>
                </a:ext>
              </a:extLst>
            </p:cNvPr>
            <p:cNvSpPr txBox="1"/>
            <p:nvPr/>
          </p:nvSpPr>
          <p:spPr>
            <a:xfrm>
              <a:off x="2013918" y="293872"/>
              <a:ext cx="4535714" cy="477054"/>
            </a:xfrm>
            <a:prstGeom prst="rect">
              <a:avLst/>
            </a:prstGeom>
            <a:noFill/>
          </p:spPr>
          <p:txBody>
            <a:bodyPr wrap="square" rtlCol="0">
              <a:spAutoFit/>
            </a:bodyPr>
            <a:lstStyle/>
            <a:p>
              <a:pPr algn="ctr"/>
              <a:r>
                <a:rPr lang="en-US" sz="2500" b="1"/>
                <a:t>HOÀN THÀNH PHIẾU BÁO CÁO </a:t>
              </a:r>
            </a:p>
          </p:txBody>
        </p:sp>
      </p:grpSp>
      <p:sp>
        <p:nvSpPr>
          <p:cNvPr id="7" name="TextBox 6">
            <a:extLst>
              <a:ext uri="{FF2B5EF4-FFF2-40B4-BE49-F238E27FC236}">
                <a16:creationId xmlns:a16="http://schemas.microsoft.com/office/drawing/2014/main" id="{21F75729-1212-CF88-4157-70F62113CD8D}"/>
              </a:ext>
            </a:extLst>
          </p:cNvPr>
          <p:cNvSpPr txBox="1"/>
          <p:nvPr/>
        </p:nvSpPr>
        <p:spPr>
          <a:xfrm>
            <a:off x="478970" y="1080803"/>
            <a:ext cx="6154057" cy="1420325"/>
          </a:xfrm>
          <a:prstGeom prst="rect">
            <a:avLst/>
          </a:prstGeom>
          <a:noFill/>
        </p:spPr>
        <p:txBody>
          <a:bodyPr wrap="square">
            <a:spAutoFit/>
          </a:bodyPr>
          <a:lstStyle/>
          <a:p>
            <a:pPr>
              <a:lnSpc>
                <a:spcPct val="150000"/>
              </a:lnSpc>
            </a:pPr>
            <a:r>
              <a:rPr lang="en-US" sz="2000" b="1" i="1"/>
              <a:t>Nhóm:</a:t>
            </a:r>
          </a:p>
          <a:p>
            <a:pPr>
              <a:lnSpc>
                <a:spcPct val="150000"/>
              </a:lnSpc>
            </a:pPr>
            <a:r>
              <a:rPr lang="en-US" sz="2000" b="1" i="1"/>
              <a:t>Thành viên: </a:t>
            </a:r>
          </a:p>
          <a:p>
            <a:pPr>
              <a:lnSpc>
                <a:spcPct val="150000"/>
              </a:lnSpc>
            </a:pPr>
            <a:r>
              <a:rPr lang="en-US" sz="2000"/>
              <a:t>Ghi kết quả đo của nhóm vào bảng sau:</a:t>
            </a:r>
          </a:p>
        </p:txBody>
      </p:sp>
      <p:graphicFrame>
        <p:nvGraphicFramePr>
          <p:cNvPr id="8" name="Table 7">
            <a:extLst>
              <a:ext uri="{FF2B5EF4-FFF2-40B4-BE49-F238E27FC236}">
                <a16:creationId xmlns:a16="http://schemas.microsoft.com/office/drawing/2014/main" id="{23CB4BFA-4633-E267-4DAA-D80468A6813C}"/>
              </a:ext>
            </a:extLst>
          </p:cNvPr>
          <p:cNvGraphicFramePr>
            <a:graphicFrameLocks noGrp="1"/>
          </p:cNvGraphicFramePr>
          <p:nvPr>
            <p:extLst>
              <p:ext uri="{D42A27DB-BD31-4B8C-83A1-F6EECF244321}">
                <p14:modId xmlns:p14="http://schemas.microsoft.com/office/powerpoint/2010/main" val="4216486542"/>
              </p:ext>
            </p:extLst>
          </p:nvPr>
        </p:nvGraphicFramePr>
        <p:xfrm>
          <a:off x="163285" y="2642372"/>
          <a:ext cx="8817428" cy="2296115"/>
        </p:xfrm>
        <a:graphic>
          <a:graphicData uri="http://schemas.openxmlformats.org/drawingml/2006/table">
            <a:tbl>
              <a:tblPr firstRow="1" firstCol="1" bandRow="1"/>
              <a:tblGrid>
                <a:gridCol w="4408714">
                  <a:extLst>
                    <a:ext uri="{9D8B030D-6E8A-4147-A177-3AD203B41FA5}">
                      <a16:colId xmlns:a16="http://schemas.microsoft.com/office/drawing/2014/main" val="627455136"/>
                    </a:ext>
                  </a:extLst>
                </a:gridCol>
                <a:gridCol w="4408714">
                  <a:extLst>
                    <a:ext uri="{9D8B030D-6E8A-4147-A177-3AD203B41FA5}">
                      <a16:colId xmlns:a16="http://schemas.microsoft.com/office/drawing/2014/main" val="4064283536"/>
                    </a:ext>
                  </a:extLst>
                </a:gridCol>
              </a:tblGrid>
              <a:tr h="459223">
                <a:tc>
                  <a:txBody>
                    <a:bodyPr/>
                    <a:lstStyle/>
                    <a:p>
                      <a:pPr marL="0" marR="0" algn="ctr">
                        <a:lnSpc>
                          <a:spcPct val="150000"/>
                        </a:lnSpc>
                        <a:spcBef>
                          <a:spcPts val="0"/>
                        </a:spcBef>
                        <a:spcAft>
                          <a:spcPts val="0"/>
                        </a:spcAft>
                      </a:pPr>
                      <a:r>
                        <a:rPr lang="en-US" sz="2000" b="1">
                          <a:solidFill>
                            <a:srgbClr val="000000"/>
                          </a:solidFill>
                          <a:effectLst/>
                          <a:latin typeface="+mj-lt"/>
                          <a:ea typeface="Calibri" panose="020F0502020204030204" pitchFamily="34" charset="0"/>
                          <a:cs typeface="Times New Roman" panose="02020603050405020304" pitchFamily="18" charset="0"/>
                        </a:rPr>
                        <a:t>Lần đo</a:t>
                      </a:r>
                      <a:endParaRPr lang="en-US"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EB6"/>
                    </a:solidFill>
                  </a:tcPr>
                </a:tc>
                <a:tc>
                  <a:txBody>
                    <a:bodyPr/>
                    <a:lstStyle/>
                    <a:p>
                      <a:pPr marL="0" marR="0" algn="ctr">
                        <a:lnSpc>
                          <a:spcPct val="150000"/>
                        </a:lnSpc>
                        <a:spcBef>
                          <a:spcPts val="0"/>
                        </a:spcBef>
                        <a:spcAft>
                          <a:spcPts val="0"/>
                        </a:spcAft>
                      </a:pPr>
                      <a:r>
                        <a:rPr lang="en-US" sz="2000" b="1">
                          <a:solidFill>
                            <a:srgbClr val="000000"/>
                          </a:solidFill>
                          <a:effectLst/>
                          <a:latin typeface="+mj-lt"/>
                          <a:ea typeface="Calibri" panose="020F0502020204030204" pitchFamily="34" charset="0"/>
                          <a:cs typeface="Times New Roman" panose="02020603050405020304" pitchFamily="18" charset="0"/>
                        </a:rPr>
                        <a:t>Kết quả</a:t>
                      </a:r>
                      <a:endParaRPr lang="en-US"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EB6"/>
                    </a:solidFill>
                  </a:tcPr>
                </a:tc>
                <a:extLst>
                  <a:ext uri="{0D108BD9-81ED-4DB2-BD59-A6C34878D82A}">
                    <a16:rowId xmlns:a16="http://schemas.microsoft.com/office/drawing/2014/main" val="2434756809"/>
                  </a:ext>
                </a:extLst>
              </a:tr>
              <a:tr h="459223">
                <a:tc>
                  <a:txBody>
                    <a:bodyPr/>
                    <a:lstStyle/>
                    <a:p>
                      <a:pPr marL="0" marR="0" algn="ctr">
                        <a:lnSpc>
                          <a:spcPct val="150000"/>
                        </a:lnSpc>
                        <a:spcBef>
                          <a:spcPts val="0"/>
                        </a:spcBef>
                        <a:spcAft>
                          <a:spcPts val="0"/>
                        </a:spcAft>
                      </a:pPr>
                      <a:r>
                        <a:rPr lang="en-US" sz="2000">
                          <a:solidFill>
                            <a:srgbClr val="000000"/>
                          </a:solidFill>
                          <a:effectLst/>
                          <a:latin typeface="+mj-lt"/>
                          <a:ea typeface="Calibri" panose="020F0502020204030204" pitchFamily="34" charset="0"/>
                          <a:cs typeface="Times New Roman" panose="02020603050405020304" pitchFamily="18" charset="0"/>
                        </a:rPr>
                        <a:t>1</a:t>
                      </a:r>
                      <a:endParaRPr lang="en-US"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US" sz="2000">
                          <a:solidFill>
                            <a:srgbClr val="000000"/>
                          </a:solidFill>
                          <a:effectLst/>
                          <a:latin typeface="+mj-lt"/>
                          <a:ea typeface="Calibri" panose="020F0502020204030204" pitchFamily="34" charset="0"/>
                          <a:cs typeface="Times New Roman" panose="02020603050405020304" pitchFamily="18" charset="0"/>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7479281"/>
                  </a:ext>
                </a:extLst>
              </a:tr>
              <a:tr h="459223">
                <a:tc>
                  <a:txBody>
                    <a:bodyPr/>
                    <a:lstStyle/>
                    <a:p>
                      <a:pPr marL="0" marR="0" algn="ctr">
                        <a:lnSpc>
                          <a:spcPct val="150000"/>
                        </a:lnSpc>
                        <a:spcBef>
                          <a:spcPts val="0"/>
                        </a:spcBef>
                        <a:spcAft>
                          <a:spcPts val="0"/>
                        </a:spcAft>
                      </a:pPr>
                      <a:r>
                        <a:rPr lang="en-US" sz="2000">
                          <a:solidFill>
                            <a:srgbClr val="000000"/>
                          </a:solidFill>
                          <a:effectLst/>
                          <a:latin typeface="+mj-lt"/>
                          <a:ea typeface="Calibri" panose="020F0502020204030204" pitchFamily="34" charset="0"/>
                          <a:cs typeface="Times New Roman" panose="02020603050405020304" pitchFamily="18" charset="0"/>
                        </a:rPr>
                        <a:t>2</a:t>
                      </a:r>
                      <a:endParaRPr lang="en-US"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US" sz="2000">
                          <a:solidFill>
                            <a:srgbClr val="000000"/>
                          </a:solidFill>
                          <a:effectLst/>
                          <a:latin typeface="+mj-lt"/>
                          <a:ea typeface="Calibri" panose="020F0502020204030204" pitchFamily="34" charset="0"/>
                          <a:cs typeface="Times New Roman" panose="02020603050405020304" pitchFamily="18" charset="0"/>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6253405"/>
                  </a:ext>
                </a:extLst>
              </a:tr>
              <a:tr h="459223">
                <a:tc>
                  <a:txBody>
                    <a:bodyPr/>
                    <a:lstStyle/>
                    <a:p>
                      <a:pPr marL="0" marR="0" algn="ctr">
                        <a:lnSpc>
                          <a:spcPct val="150000"/>
                        </a:lnSpc>
                        <a:spcBef>
                          <a:spcPts val="0"/>
                        </a:spcBef>
                        <a:spcAft>
                          <a:spcPts val="0"/>
                        </a:spcAft>
                      </a:pPr>
                      <a:r>
                        <a:rPr lang="en-US" sz="2000">
                          <a:solidFill>
                            <a:srgbClr val="000000"/>
                          </a:solidFill>
                          <a:effectLst/>
                          <a:latin typeface="+mj-lt"/>
                          <a:ea typeface="Calibri" panose="020F0502020204030204" pitchFamily="34" charset="0"/>
                          <a:cs typeface="Times New Roman" panose="02020603050405020304" pitchFamily="18" charset="0"/>
                        </a:rPr>
                        <a:t>3</a:t>
                      </a:r>
                      <a:endParaRPr lang="en-US"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US" sz="2000">
                          <a:solidFill>
                            <a:srgbClr val="000000"/>
                          </a:solidFill>
                          <a:effectLst/>
                          <a:latin typeface="+mj-lt"/>
                          <a:ea typeface="Calibri" panose="020F0502020204030204" pitchFamily="34" charset="0"/>
                          <a:cs typeface="Times New Roman" panose="02020603050405020304" pitchFamily="18" charset="0"/>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8927620"/>
                  </a:ext>
                </a:extLst>
              </a:tr>
              <a:tr h="459223">
                <a:tc>
                  <a:txBody>
                    <a:bodyPr/>
                    <a:lstStyle/>
                    <a:p>
                      <a:pPr marL="0" marR="0" algn="ctr">
                        <a:lnSpc>
                          <a:spcPct val="150000"/>
                        </a:lnSpc>
                        <a:spcBef>
                          <a:spcPts val="0"/>
                        </a:spcBef>
                        <a:spcAft>
                          <a:spcPts val="0"/>
                        </a:spcAft>
                      </a:pPr>
                      <a:r>
                        <a:rPr lang="en-US" sz="2000">
                          <a:solidFill>
                            <a:srgbClr val="000000"/>
                          </a:solidFill>
                          <a:effectLst/>
                          <a:latin typeface="+mj-lt"/>
                          <a:ea typeface="Calibri" panose="020F0502020204030204" pitchFamily="34" charset="0"/>
                          <a:cs typeface="Times New Roman" panose="02020603050405020304" pitchFamily="18" charset="0"/>
                        </a:rPr>
                        <a:t>4</a:t>
                      </a:r>
                      <a:endParaRPr lang="en-US"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US" sz="2000">
                          <a:solidFill>
                            <a:srgbClr val="000000"/>
                          </a:solidFill>
                          <a:effectLst/>
                          <a:latin typeface="+mj-lt"/>
                          <a:ea typeface="Calibri" panose="020F0502020204030204" pitchFamily="34" charset="0"/>
                          <a:cs typeface="Times New Roman" panose="02020603050405020304" pitchFamily="18" charset="0"/>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8358592"/>
                  </a:ext>
                </a:extLst>
              </a:tr>
            </a:tbl>
          </a:graphicData>
        </a:graphic>
      </p:graphicFrame>
    </p:spTree>
    <p:extLst>
      <p:ext uri="{BB962C8B-B14F-4D97-AF65-F5344CB8AC3E}">
        <p14:creationId xmlns:p14="http://schemas.microsoft.com/office/powerpoint/2010/main" val="316156235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4"/>
          <p:cNvSpPr/>
          <p:nvPr/>
        </p:nvSpPr>
        <p:spPr>
          <a:xfrm>
            <a:off x="821500" y="1046823"/>
            <a:ext cx="7964303" cy="3049854"/>
          </a:xfrm>
          <a:custGeom>
            <a:avLst/>
            <a:gdLst/>
            <a:ahLst/>
            <a:cxnLst/>
            <a:rect l="l" t="t" r="r" b="b"/>
            <a:pathLst>
              <a:path w="22609" h="10401" fill="none" extrusionOk="0">
                <a:moveTo>
                  <a:pt x="19388" y="10401"/>
                </a:moveTo>
                <a:lnTo>
                  <a:pt x="19388" y="10401"/>
                </a:lnTo>
                <a:cubicBezTo>
                  <a:pt x="21897" y="10401"/>
                  <a:pt x="21897" y="10401"/>
                  <a:pt x="21897" y="10401"/>
                </a:cubicBezTo>
                <a:cubicBezTo>
                  <a:pt x="22292" y="10401"/>
                  <a:pt x="22609" y="10084"/>
                  <a:pt x="22609" y="9693"/>
                </a:cubicBezTo>
                <a:cubicBezTo>
                  <a:pt x="22609" y="478"/>
                  <a:pt x="22609" y="478"/>
                  <a:pt x="22609" y="478"/>
                </a:cubicBezTo>
                <a:cubicBezTo>
                  <a:pt x="22609" y="215"/>
                  <a:pt x="22394" y="0"/>
                  <a:pt x="22131" y="0"/>
                </a:cubicBezTo>
                <a:cubicBezTo>
                  <a:pt x="478" y="0"/>
                  <a:pt x="478" y="0"/>
                  <a:pt x="478" y="0"/>
                </a:cubicBezTo>
                <a:cubicBezTo>
                  <a:pt x="215" y="0"/>
                  <a:pt x="0" y="215"/>
                  <a:pt x="0" y="478"/>
                </a:cubicBezTo>
                <a:cubicBezTo>
                  <a:pt x="0" y="4670"/>
                  <a:pt x="0" y="4670"/>
                  <a:pt x="0" y="4670"/>
                </a:cubicBezTo>
              </a:path>
            </a:pathLst>
          </a:custGeom>
          <a:noFill/>
          <a:ln w="9525" cap="rnd" cmpd="sng">
            <a:solidFill>
              <a:schemeClr val="dk1"/>
            </a:solidFill>
            <a:prstDash val="solid"/>
            <a:round/>
            <a:headEnd type="none" w="sm" len="sm"/>
            <a:tailEnd type="none" w="sm" len="sm"/>
          </a:ln>
        </p:spPr>
        <p:txBody>
          <a:bodyPr spcFirstLastPara="1" wrap="square" lIns="92500" tIns="47500" rIns="92500" bIns="475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305" name="Google Shape;305;p24"/>
          <p:cNvCxnSpPr/>
          <p:nvPr/>
        </p:nvCxnSpPr>
        <p:spPr>
          <a:xfrm>
            <a:off x="-137886" y="3119417"/>
            <a:ext cx="1428900" cy="0"/>
          </a:xfrm>
          <a:prstGeom prst="straightConnector1">
            <a:avLst/>
          </a:prstGeom>
          <a:noFill/>
          <a:ln w="9525" cap="flat" cmpd="sng">
            <a:solidFill>
              <a:schemeClr val="dk1"/>
            </a:solidFill>
            <a:prstDash val="dash"/>
            <a:round/>
            <a:headEnd type="none" w="med" len="med"/>
            <a:tailEnd type="none" w="med" len="med"/>
          </a:ln>
        </p:spPr>
      </p:cxnSp>
      <p:grpSp>
        <p:nvGrpSpPr>
          <p:cNvPr id="306" name="Google Shape;306;p24"/>
          <p:cNvGrpSpPr/>
          <p:nvPr/>
        </p:nvGrpSpPr>
        <p:grpSpPr>
          <a:xfrm>
            <a:off x="372557" y="2389531"/>
            <a:ext cx="1428900" cy="1721660"/>
            <a:chOff x="1141350" y="1773851"/>
            <a:chExt cx="1428900" cy="1721660"/>
          </a:xfrm>
        </p:grpSpPr>
        <p:sp>
          <p:nvSpPr>
            <p:cNvPr id="307" name="Google Shape;307;p24"/>
            <p:cNvSpPr/>
            <p:nvPr/>
          </p:nvSpPr>
          <p:spPr>
            <a:xfrm>
              <a:off x="1706078" y="2474758"/>
              <a:ext cx="810050" cy="945338"/>
            </a:xfrm>
            <a:custGeom>
              <a:avLst/>
              <a:gdLst/>
              <a:ahLst/>
              <a:cxnLst/>
              <a:rect l="l" t="t" r="r" b="b"/>
              <a:pathLst>
                <a:path w="1826" h="2131" extrusionOk="0">
                  <a:moveTo>
                    <a:pt x="1704" y="2131"/>
                  </a:moveTo>
                  <a:lnTo>
                    <a:pt x="1704" y="2131"/>
                  </a:lnTo>
                  <a:cubicBezTo>
                    <a:pt x="123" y="2131"/>
                    <a:pt x="123" y="2131"/>
                    <a:pt x="123" y="2131"/>
                  </a:cubicBezTo>
                  <a:cubicBezTo>
                    <a:pt x="47" y="2131"/>
                    <a:pt x="0" y="2086"/>
                    <a:pt x="0" y="2009"/>
                  </a:cubicBezTo>
                  <a:cubicBezTo>
                    <a:pt x="0" y="1656"/>
                    <a:pt x="0" y="1656"/>
                    <a:pt x="0" y="1656"/>
                  </a:cubicBezTo>
                  <a:cubicBezTo>
                    <a:pt x="0" y="1625"/>
                    <a:pt x="16" y="1610"/>
                    <a:pt x="47" y="1610"/>
                  </a:cubicBezTo>
                  <a:cubicBezTo>
                    <a:pt x="62" y="1610"/>
                    <a:pt x="78" y="1625"/>
                    <a:pt x="78" y="1656"/>
                  </a:cubicBezTo>
                  <a:cubicBezTo>
                    <a:pt x="78" y="2009"/>
                    <a:pt x="78" y="2009"/>
                    <a:pt x="78" y="2009"/>
                  </a:cubicBezTo>
                  <a:cubicBezTo>
                    <a:pt x="78" y="2040"/>
                    <a:pt x="93" y="2055"/>
                    <a:pt x="123" y="2055"/>
                  </a:cubicBezTo>
                  <a:cubicBezTo>
                    <a:pt x="1704" y="2055"/>
                    <a:pt x="1704" y="2055"/>
                    <a:pt x="1704" y="2055"/>
                  </a:cubicBezTo>
                  <a:cubicBezTo>
                    <a:pt x="1719" y="2055"/>
                    <a:pt x="1735" y="2040"/>
                    <a:pt x="1735" y="2009"/>
                  </a:cubicBezTo>
                  <a:cubicBezTo>
                    <a:pt x="1735" y="46"/>
                    <a:pt x="1735" y="46"/>
                    <a:pt x="1735" y="46"/>
                  </a:cubicBezTo>
                  <a:cubicBezTo>
                    <a:pt x="1735" y="31"/>
                    <a:pt x="1764" y="0"/>
                    <a:pt x="1780" y="0"/>
                  </a:cubicBezTo>
                  <a:cubicBezTo>
                    <a:pt x="1811" y="0"/>
                    <a:pt x="1826" y="31"/>
                    <a:pt x="1826" y="46"/>
                  </a:cubicBezTo>
                  <a:cubicBezTo>
                    <a:pt x="1826" y="2009"/>
                    <a:pt x="1826" y="2009"/>
                    <a:pt x="1826" y="2009"/>
                  </a:cubicBezTo>
                  <a:cubicBezTo>
                    <a:pt x="1826" y="2086"/>
                    <a:pt x="1764" y="2131"/>
                    <a:pt x="1704" y="2131"/>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8" name="Google Shape;308;p24"/>
            <p:cNvSpPr/>
            <p:nvPr/>
          </p:nvSpPr>
          <p:spPr>
            <a:xfrm>
              <a:off x="1141350" y="1773851"/>
              <a:ext cx="952896" cy="1503403"/>
            </a:xfrm>
            <a:custGeom>
              <a:avLst/>
              <a:gdLst/>
              <a:ahLst/>
              <a:cxnLst/>
              <a:rect l="l" t="t" r="r" b="b"/>
              <a:pathLst>
                <a:path w="2148" h="3389" extrusionOk="0">
                  <a:moveTo>
                    <a:pt x="2148" y="3190"/>
                  </a:moveTo>
                  <a:lnTo>
                    <a:pt x="2148" y="3190"/>
                  </a:lnTo>
                  <a:cubicBezTo>
                    <a:pt x="2148" y="3298"/>
                    <a:pt x="2056" y="3389"/>
                    <a:pt x="1933" y="3389"/>
                  </a:cubicBezTo>
                  <a:cubicBezTo>
                    <a:pt x="215" y="3389"/>
                    <a:pt x="215" y="3389"/>
                    <a:pt x="215" y="3389"/>
                  </a:cubicBezTo>
                  <a:cubicBezTo>
                    <a:pt x="92" y="3389"/>
                    <a:pt x="0" y="3298"/>
                    <a:pt x="0" y="3190"/>
                  </a:cubicBezTo>
                  <a:cubicBezTo>
                    <a:pt x="0" y="200"/>
                    <a:pt x="0" y="200"/>
                    <a:pt x="0" y="200"/>
                  </a:cubicBezTo>
                  <a:cubicBezTo>
                    <a:pt x="0" y="93"/>
                    <a:pt x="92" y="0"/>
                    <a:pt x="215" y="0"/>
                  </a:cubicBezTo>
                  <a:cubicBezTo>
                    <a:pt x="1933" y="0"/>
                    <a:pt x="1933" y="0"/>
                    <a:pt x="1933" y="0"/>
                  </a:cubicBezTo>
                  <a:cubicBezTo>
                    <a:pt x="2056" y="0"/>
                    <a:pt x="2148" y="93"/>
                    <a:pt x="2148" y="200"/>
                  </a:cubicBezTo>
                  <a:lnTo>
                    <a:pt x="2148" y="3190"/>
                  </a:lnTo>
                  <a:close/>
                </a:path>
              </a:pathLst>
            </a:custGeom>
            <a:solidFill>
              <a:schemeClr val="accent3"/>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24"/>
            <p:cNvSpPr/>
            <p:nvPr/>
          </p:nvSpPr>
          <p:spPr>
            <a:xfrm>
              <a:off x="1529517" y="2549285"/>
              <a:ext cx="755485" cy="946225"/>
            </a:xfrm>
            <a:custGeom>
              <a:avLst/>
              <a:gdLst/>
              <a:ahLst/>
              <a:cxnLst/>
              <a:rect l="l" t="t" r="r" b="b"/>
              <a:pathLst>
                <a:path w="1703" h="2133" extrusionOk="0">
                  <a:moveTo>
                    <a:pt x="1580" y="2133"/>
                  </a:moveTo>
                  <a:lnTo>
                    <a:pt x="1580" y="2133"/>
                  </a:lnTo>
                  <a:cubicBezTo>
                    <a:pt x="122" y="2133"/>
                    <a:pt x="122" y="2133"/>
                    <a:pt x="122" y="2133"/>
                  </a:cubicBezTo>
                  <a:cubicBezTo>
                    <a:pt x="60" y="2133"/>
                    <a:pt x="0" y="2071"/>
                    <a:pt x="0" y="2009"/>
                  </a:cubicBezTo>
                  <a:cubicBezTo>
                    <a:pt x="0" y="1657"/>
                    <a:pt x="0" y="1657"/>
                    <a:pt x="0" y="1657"/>
                  </a:cubicBezTo>
                  <a:cubicBezTo>
                    <a:pt x="0" y="1626"/>
                    <a:pt x="15" y="1611"/>
                    <a:pt x="46" y="1611"/>
                  </a:cubicBezTo>
                  <a:cubicBezTo>
                    <a:pt x="60" y="1611"/>
                    <a:pt x="77" y="1626"/>
                    <a:pt x="77" y="1657"/>
                  </a:cubicBezTo>
                  <a:cubicBezTo>
                    <a:pt x="77" y="2009"/>
                    <a:pt x="77" y="2009"/>
                    <a:pt x="77" y="2009"/>
                  </a:cubicBezTo>
                  <a:cubicBezTo>
                    <a:pt x="77" y="2025"/>
                    <a:pt x="108" y="2040"/>
                    <a:pt x="122" y="2040"/>
                  </a:cubicBezTo>
                  <a:cubicBezTo>
                    <a:pt x="1580" y="2040"/>
                    <a:pt x="1580" y="2040"/>
                    <a:pt x="1580" y="2040"/>
                  </a:cubicBezTo>
                  <a:cubicBezTo>
                    <a:pt x="1595" y="2040"/>
                    <a:pt x="1626" y="2025"/>
                    <a:pt x="1626" y="2009"/>
                  </a:cubicBezTo>
                  <a:cubicBezTo>
                    <a:pt x="1626" y="46"/>
                    <a:pt x="1626" y="46"/>
                    <a:pt x="1626" y="46"/>
                  </a:cubicBezTo>
                  <a:cubicBezTo>
                    <a:pt x="1626" y="15"/>
                    <a:pt x="1641" y="0"/>
                    <a:pt x="1657" y="0"/>
                  </a:cubicBezTo>
                  <a:cubicBezTo>
                    <a:pt x="1686" y="0"/>
                    <a:pt x="1703" y="15"/>
                    <a:pt x="1703" y="46"/>
                  </a:cubicBezTo>
                  <a:cubicBezTo>
                    <a:pt x="1703" y="2009"/>
                    <a:pt x="1703" y="2009"/>
                    <a:pt x="1703" y="2009"/>
                  </a:cubicBezTo>
                  <a:cubicBezTo>
                    <a:pt x="1703" y="2071"/>
                    <a:pt x="1641" y="2133"/>
                    <a:pt x="1580" y="2133"/>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0" name="Google Shape;310;p24"/>
            <p:cNvSpPr/>
            <p:nvPr/>
          </p:nvSpPr>
          <p:spPr>
            <a:xfrm>
              <a:off x="2257498" y="1984566"/>
              <a:ext cx="19963" cy="272822"/>
            </a:xfrm>
            <a:custGeom>
              <a:avLst/>
              <a:gdLst/>
              <a:ahLst/>
              <a:cxnLst/>
              <a:rect l="l" t="t" r="r" b="b"/>
              <a:pathLst>
                <a:path w="45" h="615" extrusionOk="0">
                  <a:moveTo>
                    <a:pt x="45" y="584"/>
                  </a:moveTo>
                  <a:lnTo>
                    <a:pt x="45" y="584"/>
                  </a:lnTo>
                  <a:cubicBezTo>
                    <a:pt x="45" y="598"/>
                    <a:pt x="45" y="615"/>
                    <a:pt x="31" y="615"/>
                  </a:cubicBezTo>
                  <a:lnTo>
                    <a:pt x="31" y="615"/>
                  </a:lnTo>
                  <a:cubicBezTo>
                    <a:pt x="16" y="615"/>
                    <a:pt x="0" y="598"/>
                    <a:pt x="0" y="584"/>
                  </a:cubicBezTo>
                  <a:cubicBezTo>
                    <a:pt x="0" y="31"/>
                    <a:pt x="0" y="31"/>
                    <a:pt x="0" y="31"/>
                  </a:cubicBezTo>
                  <a:cubicBezTo>
                    <a:pt x="0" y="17"/>
                    <a:pt x="16" y="0"/>
                    <a:pt x="31" y="0"/>
                  </a:cubicBezTo>
                  <a:lnTo>
                    <a:pt x="31" y="0"/>
                  </a:lnTo>
                  <a:cubicBezTo>
                    <a:pt x="45" y="0"/>
                    <a:pt x="45" y="17"/>
                    <a:pt x="45" y="31"/>
                  </a:cubicBezTo>
                  <a:lnTo>
                    <a:pt x="45" y="584"/>
                  </a:ln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1" name="Google Shape;311;p24"/>
            <p:cNvSpPr/>
            <p:nvPr/>
          </p:nvSpPr>
          <p:spPr>
            <a:xfrm>
              <a:off x="2230437" y="2141605"/>
              <a:ext cx="74528" cy="448492"/>
            </a:xfrm>
            <a:custGeom>
              <a:avLst/>
              <a:gdLst/>
              <a:ahLst/>
              <a:cxnLst/>
              <a:rect l="l" t="t" r="r" b="b"/>
              <a:pathLst>
                <a:path w="168" h="1011" extrusionOk="0">
                  <a:moveTo>
                    <a:pt x="168" y="934"/>
                  </a:moveTo>
                  <a:lnTo>
                    <a:pt x="168" y="934"/>
                  </a:lnTo>
                  <a:cubicBezTo>
                    <a:pt x="168" y="980"/>
                    <a:pt x="137" y="1011"/>
                    <a:pt x="92" y="1011"/>
                  </a:cubicBezTo>
                  <a:cubicBezTo>
                    <a:pt x="77" y="1011"/>
                    <a:pt x="77" y="1011"/>
                    <a:pt x="77" y="1011"/>
                  </a:cubicBezTo>
                  <a:cubicBezTo>
                    <a:pt x="30" y="1011"/>
                    <a:pt x="0" y="980"/>
                    <a:pt x="0" y="934"/>
                  </a:cubicBezTo>
                  <a:cubicBezTo>
                    <a:pt x="0" y="76"/>
                    <a:pt x="0" y="76"/>
                    <a:pt x="0" y="76"/>
                  </a:cubicBezTo>
                  <a:cubicBezTo>
                    <a:pt x="0" y="31"/>
                    <a:pt x="30" y="0"/>
                    <a:pt x="77" y="0"/>
                  </a:cubicBezTo>
                  <a:cubicBezTo>
                    <a:pt x="92" y="0"/>
                    <a:pt x="92" y="0"/>
                    <a:pt x="92" y="0"/>
                  </a:cubicBezTo>
                  <a:cubicBezTo>
                    <a:pt x="137" y="0"/>
                    <a:pt x="168" y="31"/>
                    <a:pt x="168" y="76"/>
                  </a:cubicBezTo>
                  <a:lnTo>
                    <a:pt x="168" y="934"/>
                  </a:ln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2" name="Google Shape;312;p24"/>
            <p:cNvSpPr/>
            <p:nvPr/>
          </p:nvSpPr>
          <p:spPr>
            <a:xfrm>
              <a:off x="2182969" y="2223230"/>
              <a:ext cx="169906" cy="47910"/>
            </a:xfrm>
            <a:custGeom>
              <a:avLst/>
              <a:gdLst/>
              <a:ahLst/>
              <a:cxnLst/>
              <a:rect l="l" t="t" r="r" b="b"/>
              <a:pathLst>
                <a:path w="383" h="108" extrusionOk="0">
                  <a:moveTo>
                    <a:pt x="383" y="60"/>
                  </a:moveTo>
                  <a:lnTo>
                    <a:pt x="383" y="60"/>
                  </a:lnTo>
                  <a:cubicBezTo>
                    <a:pt x="383" y="77"/>
                    <a:pt x="352" y="108"/>
                    <a:pt x="337" y="108"/>
                  </a:cubicBezTo>
                  <a:cubicBezTo>
                    <a:pt x="60" y="108"/>
                    <a:pt x="60" y="108"/>
                    <a:pt x="60" y="108"/>
                  </a:cubicBezTo>
                  <a:cubicBezTo>
                    <a:pt x="29" y="108"/>
                    <a:pt x="0" y="77"/>
                    <a:pt x="0" y="60"/>
                  </a:cubicBezTo>
                  <a:lnTo>
                    <a:pt x="0" y="60"/>
                  </a:lnTo>
                  <a:cubicBezTo>
                    <a:pt x="0" y="31"/>
                    <a:pt x="29" y="0"/>
                    <a:pt x="60" y="0"/>
                  </a:cubicBezTo>
                  <a:cubicBezTo>
                    <a:pt x="337" y="0"/>
                    <a:pt x="337" y="0"/>
                    <a:pt x="337" y="0"/>
                  </a:cubicBezTo>
                  <a:cubicBezTo>
                    <a:pt x="352" y="0"/>
                    <a:pt x="383" y="31"/>
                    <a:pt x="383" y="60"/>
                  </a:cubicBez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3" name="Google Shape;313;p24"/>
            <p:cNvSpPr/>
            <p:nvPr/>
          </p:nvSpPr>
          <p:spPr>
            <a:xfrm>
              <a:off x="2481969" y="1930446"/>
              <a:ext cx="20407" cy="272378"/>
            </a:xfrm>
            <a:custGeom>
              <a:avLst/>
              <a:gdLst/>
              <a:ahLst/>
              <a:cxnLst/>
              <a:rect l="l" t="t" r="r" b="b"/>
              <a:pathLst>
                <a:path w="46" h="614" extrusionOk="0">
                  <a:moveTo>
                    <a:pt x="46" y="583"/>
                  </a:moveTo>
                  <a:lnTo>
                    <a:pt x="46" y="583"/>
                  </a:lnTo>
                  <a:cubicBezTo>
                    <a:pt x="46" y="598"/>
                    <a:pt x="31" y="614"/>
                    <a:pt x="15" y="614"/>
                  </a:cubicBezTo>
                  <a:lnTo>
                    <a:pt x="15" y="614"/>
                  </a:lnTo>
                  <a:cubicBezTo>
                    <a:pt x="0" y="614"/>
                    <a:pt x="0" y="598"/>
                    <a:pt x="0" y="583"/>
                  </a:cubicBezTo>
                  <a:cubicBezTo>
                    <a:pt x="0" y="31"/>
                    <a:pt x="0" y="31"/>
                    <a:pt x="0" y="31"/>
                  </a:cubicBezTo>
                  <a:cubicBezTo>
                    <a:pt x="0" y="15"/>
                    <a:pt x="0" y="0"/>
                    <a:pt x="15" y="0"/>
                  </a:cubicBezTo>
                  <a:lnTo>
                    <a:pt x="15" y="0"/>
                  </a:lnTo>
                  <a:cubicBezTo>
                    <a:pt x="31" y="0"/>
                    <a:pt x="46" y="15"/>
                    <a:pt x="46" y="31"/>
                  </a:cubicBezTo>
                  <a:lnTo>
                    <a:pt x="46" y="583"/>
                  </a:ln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4" name="Google Shape;314;p24"/>
            <p:cNvSpPr/>
            <p:nvPr/>
          </p:nvSpPr>
          <p:spPr>
            <a:xfrm>
              <a:off x="2454909" y="2086597"/>
              <a:ext cx="74972" cy="449379"/>
            </a:xfrm>
            <a:custGeom>
              <a:avLst/>
              <a:gdLst/>
              <a:ahLst/>
              <a:cxnLst/>
              <a:rect l="l" t="t" r="r" b="b"/>
              <a:pathLst>
                <a:path w="169" h="1013" extrusionOk="0">
                  <a:moveTo>
                    <a:pt x="169" y="937"/>
                  </a:moveTo>
                  <a:lnTo>
                    <a:pt x="169" y="937"/>
                  </a:lnTo>
                  <a:cubicBezTo>
                    <a:pt x="169" y="982"/>
                    <a:pt x="123" y="1013"/>
                    <a:pt x="92" y="1013"/>
                  </a:cubicBezTo>
                  <a:cubicBezTo>
                    <a:pt x="76" y="1013"/>
                    <a:pt x="76" y="1013"/>
                    <a:pt x="76" y="1013"/>
                  </a:cubicBezTo>
                  <a:cubicBezTo>
                    <a:pt x="31" y="1013"/>
                    <a:pt x="0" y="982"/>
                    <a:pt x="0" y="937"/>
                  </a:cubicBezTo>
                  <a:cubicBezTo>
                    <a:pt x="0" y="78"/>
                    <a:pt x="0" y="78"/>
                    <a:pt x="0" y="78"/>
                  </a:cubicBezTo>
                  <a:cubicBezTo>
                    <a:pt x="0" y="31"/>
                    <a:pt x="31" y="0"/>
                    <a:pt x="76" y="0"/>
                  </a:cubicBezTo>
                  <a:cubicBezTo>
                    <a:pt x="92" y="0"/>
                    <a:pt x="92" y="0"/>
                    <a:pt x="92" y="0"/>
                  </a:cubicBezTo>
                  <a:cubicBezTo>
                    <a:pt x="123" y="0"/>
                    <a:pt x="169" y="31"/>
                    <a:pt x="169" y="78"/>
                  </a:cubicBezTo>
                  <a:lnTo>
                    <a:pt x="169" y="937"/>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5" name="Google Shape;315;p24"/>
            <p:cNvSpPr/>
            <p:nvPr/>
          </p:nvSpPr>
          <p:spPr>
            <a:xfrm>
              <a:off x="2406998" y="2168222"/>
              <a:ext cx="163252" cy="47910"/>
            </a:xfrm>
            <a:custGeom>
              <a:avLst/>
              <a:gdLst/>
              <a:ahLst/>
              <a:cxnLst/>
              <a:rect l="l" t="t" r="r" b="b"/>
              <a:pathLst>
                <a:path w="368" h="108" extrusionOk="0">
                  <a:moveTo>
                    <a:pt x="368" y="62"/>
                  </a:moveTo>
                  <a:lnTo>
                    <a:pt x="368" y="62"/>
                  </a:lnTo>
                  <a:cubicBezTo>
                    <a:pt x="368" y="78"/>
                    <a:pt x="354" y="108"/>
                    <a:pt x="323" y="108"/>
                  </a:cubicBezTo>
                  <a:cubicBezTo>
                    <a:pt x="47" y="108"/>
                    <a:pt x="47" y="108"/>
                    <a:pt x="47" y="108"/>
                  </a:cubicBezTo>
                  <a:cubicBezTo>
                    <a:pt x="16" y="108"/>
                    <a:pt x="0" y="78"/>
                    <a:pt x="0" y="62"/>
                  </a:cubicBezTo>
                  <a:lnTo>
                    <a:pt x="0" y="62"/>
                  </a:lnTo>
                  <a:cubicBezTo>
                    <a:pt x="0" y="31"/>
                    <a:pt x="16" y="0"/>
                    <a:pt x="47" y="0"/>
                  </a:cubicBezTo>
                  <a:cubicBezTo>
                    <a:pt x="323" y="0"/>
                    <a:pt x="323" y="0"/>
                    <a:pt x="323" y="0"/>
                  </a:cubicBezTo>
                  <a:cubicBezTo>
                    <a:pt x="354" y="0"/>
                    <a:pt x="368" y="31"/>
                    <a:pt x="368" y="62"/>
                  </a:cubicBez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6" name="Google Shape;316;p24"/>
            <p:cNvSpPr/>
            <p:nvPr/>
          </p:nvSpPr>
          <p:spPr>
            <a:xfrm>
              <a:off x="1460756" y="3243094"/>
              <a:ext cx="157041" cy="89166"/>
            </a:xfrm>
            <a:custGeom>
              <a:avLst/>
              <a:gdLst/>
              <a:ahLst/>
              <a:cxnLst/>
              <a:rect l="l" t="t" r="r" b="b"/>
              <a:pathLst>
                <a:path w="354" h="201" extrusionOk="0">
                  <a:moveTo>
                    <a:pt x="354" y="124"/>
                  </a:moveTo>
                  <a:lnTo>
                    <a:pt x="354" y="124"/>
                  </a:lnTo>
                  <a:cubicBezTo>
                    <a:pt x="354" y="170"/>
                    <a:pt x="323" y="201"/>
                    <a:pt x="277" y="201"/>
                  </a:cubicBezTo>
                  <a:cubicBezTo>
                    <a:pt x="79" y="201"/>
                    <a:pt x="79" y="201"/>
                    <a:pt x="79" y="201"/>
                  </a:cubicBezTo>
                  <a:cubicBezTo>
                    <a:pt x="31" y="201"/>
                    <a:pt x="0" y="170"/>
                    <a:pt x="0" y="124"/>
                  </a:cubicBezTo>
                  <a:cubicBezTo>
                    <a:pt x="0" y="77"/>
                    <a:pt x="0" y="77"/>
                    <a:pt x="0" y="77"/>
                  </a:cubicBezTo>
                  <a:cubicBezTo>
                    <a:pt x="0" y="31"/>
                    <a:pt x="31" y="0"/>
                    <a:pt x="79" y="0"/>
                  </a:cubicBezTo>
                  <a:cubicBezTo>
                    <a:pt x="277" y="0"/>
                    <a:pt x="277" y="0"/>
                    <a:pt x="277" y="0"/>
                  </a:cubicBezTo>
                  <a:cubicBezTo>
                    <a:pt x="323" y="0"/>
                    <a:pt x="354" y="31"/>
                    <a:pt x="354" y="77"/>
                  </a:cubicBezTo>
                  <a:lnTo>
                    <a:pt x="354" y="124"/>
                  </a:lnTo>
                  <a:close/>
                </a:path>
              </a:pathLst>
            </a:custGeom>
            <a:solidFill>
              <a:schemeClr val="accent4"/>
            </a:solidFill>
            <a:ln>
              <a:noFill/>
            </a:ln>
          </p:spPr>
          <p:txBody>
            <a:bodyPr spcFirstLastPara="1" wrap="square" lIns="90000" tIns="27350" rIns="90000" bIns="273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7" name="Google Shape;317;p24"/>
            <p:cNvSpPr/>
            <p:nvPr/>
          </p:nvSpPr>
          <p:spPr>
            <a:xfrm>
              <a:off x="1645302" y="3243094"/>
              <a:ext cx="156154" cy="89166"/>
            </a:xfrm>
            <a:custGeom>
              <a:avLst/>
              <a:gdLst/>
              <a:ahLst/>
              <a:cxnLst/>
              <a:rect l="l" t="t" r="r" b="b"/>
              <a:pathLst>
                <a:path w="352" h="201" extrusionOk="0">
                  <a:moveTo>
                    <a:pt x="352" y="124"/>
                  </a:moveTo>
                  <a:lnTo>
                    <a:pt x="352" y="124"/>
                  </a:lnTo>
                  <a:cubicBezTo>
                    <a:pt x="352" y="170"/>
                    <a:pt x="306" y="201"/>
                    <a:pt x="275" y="201"/>
                  </a:cubicBezTo>
                  <a:cubicBezTo>
                    <a:pt x="76" y="201"/>
                    <a:pt x="76" y="201"/>
                    <a:pt x="76" y="201"/>
                  </a:cubicBezTo>
                  <a:cubicBezTo>
                    <a:pt x="31" y="201"/>
                    <a:pt x="0" y="170"/>
                    <a:pt x="0" y="124"/>
                  </a:cubicBezTo>
                  <a:cubicBezTo>
                    <a:pt x="0" y="77"/>
                    <a:pt x="0" y="77"/>
                    <a:pt x="0" y="77"/>
                  </a:cubicBezTo>
                  <a:cubicBezTo>
                    <a:pt x="0" y="31"/>
                    <a:pt x="31" y="0"/>
                    <a:pt x="76" y="0"/>
                  </a:cubicBezTo>
                  <a:cubicBezTo>
                    <a:pt x="275" y="0"/>
                    <a:pt x="275" y="0"/>
                    <a:pt x="275" y="0"/>
                  </a:cubicBezTo>
                  <a:cubicBezTo>
                    <a:pt x="306" y="0"/>
                    <a:pt x="352" y="31"/>
                    <a:pt x="352" y="77"/>
                  </a:cubicBezTo>
                  <a:lnTo>
                    <a:pt x="352" y="124"/>
                  </a:lnTo>
                  <a:close/>
                </a:path>
              </a:pathLst>
            </a:custGeom>
            <a:solidFill>
              <a:schemeClr val="accent4"/>
            </a:solidFill>
            <a:ln>
              <a:noFill/>
            </a:ln>
          </p:spPr>
          <p:txBody>
            <a:bodyPr spcFirstLastPara="1" wrap="square" lIns="90000" tIns="27350" rIns="90000" bIns="273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8" name="Google Shape;318;p24"/>
            <p:cNvSpPr/>
            <p:nvPr/>
          </p:nvSpPr>
          <p:spPr>
            <a:xfrm>
              <a:off x="1229630" y="1862573"/>
              <a:ext cx="776335" cy="428530"/>
            </a:xfrm>
            <a:custGeom>
              <a:avLst/>
              <a:gdLst/>
              <a:ahLst/>
              <a:cxnLst/>
              <a:rect l="l" t="t" r="r" b="b"/>
              <a:pathLst>
                <a:path w="1750" h="966" extrusionOk="0">
                  <a:moveTo>
                    <a:pt x="1750" y="904"/>
                  </a:moveTo>
                  <a:lnTo>
                    <a:pt x="1750" y="904"/>
                  </a:lnTo>
                  <a:cubicBezTo>
                    <a:pt x="1750" y="935"/>
                    <a:pt x="1719" y="966"/>
                    <a:pt x="1688" y="966"/>
                  </a:cubicBezTo>
                  <a:cubicBezTo>
                    <a:pt x="62" y="966"/>
                    <a:pt x="62" y="966"/>
                    <a:pt x="62" y="966"/>
                  </a:cubicBezTo>
                  <a:cubicBezTo>
                    <a:pt x="31" y="966"/>
                    <a:pt x="0" y="935"/>
                    <a:pt x="0" y="904"/>
                  </a:cubicBezTo>
                  <a:cubicBezTo>
                    <a:pt x="0" y="60"/>
                    <a:pt x="0" y="60"/>
                    <a:pt x="0" y="60"/>
                  </a:cubicBezTo>
                  <a:cubicBezTo>
                    <a:pt x="0" y="31"/>
                    <a:pt x="31" y="0"/>
                    <a:pt x="62" y="0"/>
                  </a:cubicBezTo>
                  <a:cubicBezTo>
                    <a:pt x="1688" y="0"/>
                    <a:pt x="1688" y="0"/>
                    <a:pt x="1688" y="0"/>
                  </a:cubicBezTo>
                  <a:cubicBezTo>
                    <a:pt x="1719" y="0"/>
                    <a:pt x="1750" y="31"/>
                    <a:pt x="1750" y="60"/>
                  </a:cubicBezTo>
                  <a:lnTo>
                    <a:pt x="1750" y="904"/>
                  </a:ln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9" name="Google Shape;319;p24"/>
            <p:cNvSpPr/>
            <p:nvPr/>
          </p:nvSpPr>
          <p:spPr>
            <a:xfrm>
              <a:off x="1318354" y="2454352"/>
              <a:ext cx="592233" cy="591779"/>
            </a:xfrm>
            <a:custGeom>
              <a:avLst/>
              <a:gdLst/>
              <a:ahLst/>
              <a:cxnLst/>
              <a:rect l="l" t="t" r="r" b="b"/>
              <a:pathLst>
                <a:path w="1335" h="1334" extrusionOk="0">
                  <a:moveTo>
                    <a:pt x="1335" y="674"/>
                  </a:moveTo>
                  <a:lnTo>
                    <a:pt x="1335" y="674"/>
                  </a:lnTo>
                  <a:cubicBezTo>
                    <a:pt x="1335" y="1042"/>
                    <a:pt x="1043" y="1334"/>
                    <a:pt x="675" y="1334"/>
                  </a:cubicBezTo>
                  <a:cubicBezTo>
                    <a:pt x="307" y="1334"/>
                    <a:pt x="0" y="1042"/>
                    <a:pt x="0" y="674"/>
                  </a:cubicBezTo>
                  <a:cubicBezTo>
                    <a:pt x="0" y="306"/>
                    <a:pt x="307" y="0"/>
                    <a:pt x="675" y="0"/>
                  </a:cubicBezTo>
                  <a:cubicBezTo>
                    <a:pt x="1043" y="0"/>
                    <a:pt x="1335" y="306"/>
                    <a:pt x="1335" y="674"/>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0" name="Google Shape;320;p24"/>
            <p:cNvSpPr/>
            <p:nvPr/>
          </p:nvSpPr>
          <p:spPr>
            <a:xfrm>
              <a:off x="1389777" y="2517345"/>
              <a:ext cx="464914" cy="464019"/>
            </a:xfrm>
            <a:custGeom>
              <a:avLst/>
              <a:gdLst/>
              <a:ahLst/>
              <a:cxnLst/>
              <a:rect l="l" t="t" r="r" b="b"/>
              <a:pathLst>
                <a:path w="1048" h="1046" extrusionOk="0">
                  <a:moveTo>
                    <a:pt x="299" y="1024"/>
                  </a:moveTo>
                  <a:lnTo>
                    <a:pt x="299" y="1024"/>
                  </a:lnTo>
                  <a:cubicBezTo>
                    <a:pt x="268" y="1053"/>
                    <a:pt x="239" y="1053"/>
                    <a:pt x="208" y="1024"/>
                  </a:cubicBezTo>
                  <a:cubicBezTo>
                    <a:pt x="23" y="823"/>
                    <a:pt x="23" y="823"/>
                    <a:pt x="23" y="823"/>
                  </a:cubicBezTo>
                  <a:cubicBezTo>
                    <a:pt x="-7" y="809"/>
                    <a:pt x="-7" y="778"/>
                    <a:pt x="23" y="747"/>
                  </a:cubicBezTo>
                  <a:cubicBezTo>
                    <a:pt x="760" y="11"/>
                    <a:pt x="760" y="11"/>
                    <a:pt x="760" y="11"/>
                  </a:cubicBezTo>
                  <a:cubicBezTo>
                    <a:pt x="775" y="-3"/>
                    <a:pt x="806" y="-3"/>
                    <a:pt x="836" y="11"/>
                  </a:cubicBezTo>
                  <a:cubicBezTo>
                    <a:pt x="1035" y="211"/>
                    <a:pt x="1035" y="211"/>
                    <a:pt x="1035" y="211"/>
                  </a:cubicBezTo>
                  <a:cubicBezTo>
                    <a:pt x="1052" y="225"/>
                    <a:pt x="1052" y="271"/>
                    <a:pt x="1035" y="287"/>
                  </a:cubicBezTo>
                  <a:lnTo>
                    <a:pt x="299" y="1024"/>
                  </a:lnTo>
                  <a:close/>
                </a:path>
              </a:pathLst>
            </a:custGeom>
            <a:solidFill>
              <a:schemeClr val="accent3"/>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1" name="Google Shape;321;p24"/>
            <p:cNvSpPr/>
            <p:nvPr/>
          </p:nvSpPr>
          <p:spPr>
            <a:xfrm>
              <a:off x="1263789" y="1937100"/>
              <a:ext cx="558518" cy="279032"/>
            </a:xfrm>
            <a:custGeom>
              <a:avLst/>
              <a:gdLst/>
              <a:ahLst/>
              <a:cxnLst/>
              <a:rect l="l" t="t" r="r" b="b"/>
              <a:pathLst>
                <a:path w="1259" h="629" extrusionOk="0">
                  <a:moveTo>
                    <a:pt x="798" y="0"/>
                  </a:moveTo>
                  <a:lnTo>
                    <a:pt x="798" y="0"/>
                  </a:lnTo>
                  <a:cubicBezTo>
                    <a:pt x="492" y="0"/>
                    <a:pt x="200" y="124"/>
                    <a:pt x="0" y="353"/>
                  </a:cubicBezTo>
                  <a:cubicBezTo>
                    <a:pt x="291" y="629"/>
                    <a:pt x="291" y="629"/>
                    <a:pt x="291" y="629"/>
                  </a:cubicBezTo>
                  <a:cubicBezTo>
                    <a:pt x="430" y="476"/>
                    <a:pt x="614" y="399"/>
                    <a:pt x="798" y="399"/>
                  </a:cubicBezTo>
                  <a:cubicBezTo>
                    <a:pt x="891" y="399"/>
                    <a:pt x="967" y="415"/>
                    <a:pt x="1044" y="445"/>
                  </a:cubicBezTo>
                  <a:cubicBezTo>
                    <a:pt x="1259" y="93"/>
                    <a:pt x="1259" y="93"/>
                    <a:pt x="1259" y="93"/>
                  </a:cubicBezTo>
                  <a:cubicBezTo>
                    <a:pt x="1120" y="31"/>
                    <a:pt x="967" y="0"/>
                    <a:pt x="798" y="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2" name="Google Shape;322;p24"/>
            <p:cNvSpPr/>
            <p:nvPr/>
          </p:nvSpPr>
          <p:spPr>
            <a:xfrm>
              <a:off x="1726928" y="1978356"/>
              <a:ext cx="251533" cy="237776"/>
            </a:xfrm>
            <a:custGeom>
              <a:avLst/>
              <a:gdLst/>
              <a:ahLst/>
              <a:cxnLst/>
              <a:rect l="l" t="t" r="r" b="b"/>
              <a:pathLst>
                <a:path w="567" h="536" extrusionOk="0">
                  <a:moveTo>
                    <a:pt x="215" y="0"/>
                  </a:moveTo>
                  <a:lnTo>
                    <a:pt x="215" y="0"/>
                  </a:lnTo>
                  <a:cubicBezTo>
                    <a:pt x="0" y="352"/>
                    <a:pt x="0" y="352"/>
                    <a:pt x="0" y="352"/>
                  </a:cubicBezTo>
                  <a:cubicBezTo>
                    <a:pt x="91" y="399"/>
                    <a:pt x="199" y="459"/>
                    <a:pt x="261" y="536"/>
                  </a:cubicBezTo>
                  <a:cubicBezTo>
                    <a:pt x="567" y="275"/>
                    <a:pt x="567" y="275"/>
                    <a:pt x="567" y="275"/>
                  </a:cubicBezTo>
                  <a:cubicBezTo>
                    <a:pt x="476" y="168"/>
                    <a:pt x="352" y="76"/>
                    <a:pt x="215" y="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3" name="Google Shape;323;p24"/>
            <p:cNvSpPr/>
            <p:nvPr/>
          </p:nvSpPr>
          <p:spPr>
            <a:xfrm>
              <a:off x="1590293" y="2025822"/>
              <a:ext cx="61663" cy="237776"/>
            </a:xfrm>
            <a:custGeom>
              <a:avLst/>
              <a:gdLst/>
              <a:ahLst/>
              <a:cxnLst/>
              <a:rect l="l" t="t" r="r" b="b"/>
              <a:pathLst>
                <a:path w="139" h="536" extrusionOk="0">
                  <a:moveTo>
                    <a:pt x="139" y="476"/>
                  </a:moveTo>
                  <a:lnTo>
                    <a:pt x="139" y="476"/>
                  </a:lnTo>
                  <a:cubicBezTo>
                    <a:pt x="139" y="505"/>
                    <a:pt x="108" y="536"/>
                    <a:pt x="77" y="536"/>
                  </a:cubicBezTo>
                  <a:cubicBezTo>
                    <a:pt x="31" y="536"/>
                    <a:pt x="0" y="505"/>
                    <a:pt x="0" y="476"/>
                  </a:cubicBezTo>
                  <a:cubicBezTo>
                    <a:pt x="0" y="445"/>
                    <a:pt x="77" y="0"/>
                    <a:pt x="77" y="0"/>
                  </a:cubicBezTo>
                  <a:cubicBezTo>
                    <a:pt x="77" y="0"/>
                    <a:pt x="139" y="445"/>
                    <a:pt x="139" y="47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4" name="Google Shape;324;p24"/>
            <p:cNvSpPr/>
            <p:nvPr/>
          </p:nvSpPr>
          <p:spPr>
            <a:xfrm>
              <a:off x="1243382" y="2366517"/>
              <a:ext cx="122883" cy="121993"/>
            </a:xfrm>
            <a:custGeom>
              <a:avLst/>
              <a:gdLst/>
              <a:ahLst/>
              <a:cxnLst/>
              <a:rect l="l" t="t" r="r" b="b"/>
              <a:pathLst>
                <a:path w="277" h="275" extrusionOk="0">
                  <a:moveTo>
                    <a:pt x="277" y="136"/>
                  </a:moveTo>
                  <a:lnTo>
                    <a:pt x="277" y="136"/>
                  </a:lnTo>
                  <a:cubicBezTo>
                    <a:pt x="277" y="213"/>
                    <a:pt x="215" y="275"/>
                    <a:pt x="138" y="275"/>
                  </a:cubicBezTo>
                  <a:cubicBezTo>
                    <a:pt x="62" y="275"/>
                    <a:pt x="0" y="213"/>
                    <a:pt x="0" y="136"/>
                  </a:cubicBezTo>
                  <a:cubicBezTo>
                    <a:pt x="0" y="60"/>
                    <a:pt x="62" y="0"/>
                    <a:pt x="138" y="0"/>
                  </a:cubicBezTo>
                  <a:cubicBezTo>
                    <a:pt x="215" y="0"/>
                    <a:pt x="277" y="60"/>
                    <a:pt x="277" y="13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5" name="Google Shape;325;p24"/>
            <p:cNvSpPr/>
            <p:nvPr/>
          </p:nvSpPr>
          <p:spPr>
            <a:xfrm>
              <a:off x="1856465" y="2366517"/>
              <a:ext cx="129093" cy="121993"/>
            </a:xfrm>
            <a:custGeom>
              <a:avLst/>
              <a:gdLst/>
              <a:ahLst/>
              <a:cxnLst/>
              <a:rect l="l" t="t" r="r" b="b"/>
              <a:pathLst>
                <a:path w="291" h="275" extrusionOk="0">
                  <a:moveTo>
                    <a:pt x="291" y="136"/>
                  </a:moveTo>
                  <a:lnTo>
                    <a:pt x="291" y="136"/>
                  </a:lnTo>
                  <a:cubicBezTo>
                    <a:pt x="291" y="213"/>
                    <a:pt x="229" y="275"/>
                    <a:pt x="153" y="275"/>
                  </a:cubicBezTo>
                  <a:cubicBezTo>
                    <a:pt x="76" y="275"/>
                    <a:pt x="0" y="213"/>
                    <a:pt x="0" y="136"/>
                  </a:cubicBezTo>
                  <a:cubicBezTo>
                    <a:pt x="0" y="60"/>
                    <a:pt x="76" y="0"/>
                    <a:pt x="153" y="0"/>
                  </a:cubicBezTo>
                  <a:cubicBezTo>
                    <a:pt x="229" y="0"/>
                    <a:pt x="291" y="60"/>
                    <a:pt x="291" y="13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6" name="TextBox 5">
            <a:extLst>
              <a:ext uri="{FF2B5EF4-FFF2-40B4-BE49-F238E27FC236}">
                <a16:creationId xmlns:a16="http://schemas.microsoft.com/office/drawing/2014/main" id="{F07A859C-5B7E-4070-B3F2-63CF86426695}"/>
              </a:ext>
            </a:extLst>
          </p:cNvPr>
          <p:cNvSpPr txBox="1"/>
          <p:nvPr/>
        </p:nvSpPr>
        <p:spPr>
          <a:xfrm>
            <a:off x="1651677" y="2079938"/>
            <a:ext cx="7126749"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000000"/>
                </a:solidFill>
                <a:effectLst/>
                <a:uLnTx/>
                <a:uFillTx/>
                <a:latin typeface="Arial"/>
                <a:cs typeface="Arial"/>
                <a:sym typeface="Arial"/>
              </a:rPr>
              <a:t>LUYỆN TẬP </a:t>
            </a:r>
            <a:endParaRPr kumimoji="0" lang="vi-VN" sz="4000" b="1"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601469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D7D48A-9187-F189-40DA-C49521084805}"/>
              </a:ext>
            </a:extLst>
          </p:cNvPr>
          <p:cNvSpPr txBox="1"/>
          <p:nvPr/>
        </p:nvSpPr>
        <p:spPr>
          <a:xfrm>
            <a:off x="355599" y="649860"/>
            <a:ext cx="8432801" cy="958660"/>
          </a:xfrm>
          <a:prstGeom prst="rect">
            <a:avLst/>
          </a:prstGeom>
          <a:noFill/>
        </p:spPr>
        <p:txBody>
          <a:bodyPr wrap="square">
            <a:spAutoFit/>
          </a:bodyPr>
          <a:lstStyle/>
          <a:p>
            <a:pPr algn="just">
              <a:lnSpc>
                <a:spcPct val="150000"/>
              </a:lnSpc>
            </a:pPr>
            <a:r>
              <a:rPr lang="vi-VN" sz="2000" b="1" i="1">
                <a:solidFill>
                  <a:srgbClr val="C00000"/>
                </a:solidFill>
              </a:rPr>
              <a:t>Câu 1: </a:t>
            </a:r>
            <a:r>
              <a:rPr lang="vi-VN" sz="2000"/>
              <a:t>Thiết bị nào dưới đây có chức năng để đo các thông số điện một chiều hoặc xoay chiều như đo cường độ dòng điện, đo hiệu điện thế,…?</a:t>
            </a:r>
            <a:endParaRPr lang="en-US" sz="2000"/>
          </a:p>
        </p:txBody>
      </p:sp>
      <p:sp>
        <p:nvSpPr>
          <p:cNvPr id="10" name="TextBox 9">
            <a:extLst>
              <a:ext uri="{FF2B5EF4-FFF2-40B4-BE49-F238E27FC236}">
                <a16:creationId xmlns:a16="http://schemas.microsoft.com/office/drawing/2014/main" id="{653F46D8-0DC4-C977-85AB-99CA0182AF81}"/>
              </a:ext>
            </a:extLst>
          </p:cNvPr>
          <p:cNvSpPr txBox="1"/>
          <p:nvPr/>
        </p:nvSpPr>
        <p:spPr>
          <a:xfrm>
            <a:off x="261257" y="183568"/>
            <a:ext cx="5638800" cy="369332"/>
          </a:xfrm>
          <a:prstGeom prst="rect">
            <a:avLst/>
          </a:prstGeom>
          <a:noFill/>
        </p:spPr>
        <p:txBody>
          <a:bodyPr wrap="square">
            <a:spAutoFit/>
          </a:bodyPr>
          <a:lstStyle/>
          <a:p>
            <a:r>
              <a:rPr lang="vi-VN" sz="1800" i="1">
                <a:solidFill>
                  <a:schemeClr val="accent1">
                    <a:lumMod val="75000"/>
                  </a:schemeClr>
                </a:solidFill>
              </a:rPr>
              <a:t>Khoanh tròn vào đáp án đặt trước câu trả lời đúng</a:t>
            </a:r>
            <a:r>
              <a:rPr lang="en-US" sz="1800" i="1">
                <a:solidFill>
                  <a:schemeClr val="accent1">
                    <a:lumMod val="75000"/>
                  </a:schemeClr>
                </a:solidFill>
              </a:rPr>
              <a:t>:</a:t>
            </a:r>
          </a:p>
        </p:txBody>
      </p:sp>
      <p:sp>
        <p:nvSpPr>
          <p:cNvPr id="11" name="Rectangle: Rounded Corners 10">
            <a:extLst>
              <a:ext uri="{FF2B5EF4-FFF2-40B4-BE49-F238E27FC236}">
                <a16:creationId xmlns:a16="http://schemas.microsoft.com/office/drawing/2014/main" id="{F2B3799B-25A0-BB37-7809-7A2D0BBDEFFE}"/>
              </a:ext>
            </a:extLst>
          </p:cNvPr>
          <p:cNvSpPr/>
          <p:nvPr/>
        </p:nvSpPr>
        <p:spPr>
          <a:xfrm>
            <a:off x="261257" y="1851496"/>
            <a:ext cx="4085772" cy="1401536"/>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rPr>
              <a:t>A. Công tơ điện.</a:t>
            </a:r>
            <a:endParaRPr lang="en-US" sz="2000">
              <a:solidFill>
                <a:srgbClr val="000000"/>
              </a:solidFill>
            </a:endParaRPr>
          </a:p>
        </p:txBody>
      </p:sp>
      <p:sp>
        <p:nvSpPr>
          <p:cNvPr id="12" name="Rectangle: Rounded Corners 11">
            <a:extLst>
              <a:ext uri="{FF2B5EF4-FFF2-40B4-BE49-F238E27FC236}">
                <a16:creationId xmlns:a16="http://schemas.microsoft.com/office/drawing/2014/main" id="{E7059E95-0CE4-97B4-C3E1-863BCF532ECE}"/>
              </a:ext>
            </a:extLst>
          </p:cNvPr>
          <p:cNvSpPr/>
          <p:nvPr/>
        </p:nvSpPr>
        <p:spPr>
          <a:xfrm>
            <a:off x="4796973" y="1851496"/>
            <a:ext cx="4085772" cy="1401536"/>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rPr>
              <a:t>B. Đồng hồ vạn năng.</a:t>
            </a:r>
            <a:endParaRPr lang="en-US" sz="2000">
              <a:solidFill>
                <a:srgbClr val="000000"/>
              </a:solidFill>
            </a:endParaRPr>
          </a:p>
        </p:txBody>
      </p:sp>
      <p:sp>
        <p:nvSpPr>
          <p:cNvPr id="13" name="Rectangle: Rounded Corners 12">
            <a:extLst>
              <a:ext uri="{FF2B5EF4-FFF2-40B4-BE49-F238E27FC236}">
                <a16:creationId xmlns:a16="http://schemas.microsoft.com/office/drawing/2014/main" id="{C6B03D04-A009-407F-298A-904B593F4BAA}"/>
              </a:ext>
            </a:extLst>
          </p:cNvPr>
          <p:cNvSpPr/>
          <p:nvPr/>
        </p:nvSpPr>
        <p:spPr>
          <a:xfrm>
            <a:off x="261257" y="3496008"/>
            <a:ext cx="4085772" cy="1401536"/>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rPr>
              <a:t>C. Ampe kìm.</a:t>
            </a:r>
            <a:endParaRPr lang="en-US" sz="2000">
              <a:solidFill>
                <a:srgbClr val="000000"/>
              </a:solidFill>
            </a:endParaRPr>
          </a:p>
        </p:txBody>
      </p:sp>
      <p:sp>
        <p:nvSpPr>
          <p:cNvPr id="14" name="Rectangle: Rounded Corners 13">
            <a:extLst>
              <a:ext uri="{FF2B5EF4-FFF2-40B4-BE49-F238E27FC236}">
                <a16:creationId xmlns:a16="http://schemas.microsoft.com/office/drawing/2014/main" id="{04146626-37D4-B21D-BC5B-854B71AB6E8C}"/>
              </a:ext>
            </a:extLst>
          </p:cNvPr>
          <p:cNvSpPr/>
          <p:nvPr/>
        </p:nvSpPr>
        <p:spPr>
          <a:xfrm>
            <a:off x="4796973" y="3496008"/>
            <a:ext cx="4085772" cy="1401536"/>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rPr>
              <a:t>D. Vôn kế.</a:t>
            </a:r>
            <a:endParaRPr lang="en-US" sz="2000">
              <a:solidFill>
                <a:srgbClr val="000000"/>
              </a:solidFill>
            </a:endParaRPr>
          </a:p>
        </p:txBody>
      </p:sp>
      <p:sp>
        <p:nvSpPr>
          <p:cNvPr id="15" name="Rectangle: Rounded Corners 14">
            <a:extLst>
              <a:ext uri="{FF2B5EF4-FFF2-40B4-BE49-F238E27FC236}">
                <a16:creationId xmlns:a16="http://schemas.microsoft.com/office/drawing/2014/main" id="{149B22D9-E802-17BB-F94F-81BC51BF4422}"/>
              </a:ext>
            </a:extLst>
          </p:cNvPr>
          <p:cNvSpPr/>
          <p:nvPr/>
        </p:nvSpPr>
        <p:spPr>
          <a:xfrm>
            <a:off x="4796973" y="1851496"/>
            <a:ext cx="4085772" cy="1401536"/>
          </a:xfrm>
          <a:prstGeom prst="roundRect">
            <a:avLst>
              <a:gd name="adj" fmla="val 10032"/>
            </a:avLst>
          </a:prstGeom>
          <a:solidFill>
            <a:srgbClr val="FFEEB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rPr>
              <a:t>B. Đồng hồ vạn năng.</a:t>
            </a:r>
            <a:endParaRPr lang="en-US" sz="2000">
              <a:solidFill>
                <a:srgbClr val="000000"/>
              </a:solidFill>
            </a:endParaRPr>
          </a:p>
        </p:txBody>
      </p:sp>
    </p:spTree>
    <p:extLst>
      <p:ext uri="{BB962C8B-B14F-4D97-AF65-F5344CB8AC3E}">
        <p14:creationId xmlns:p14="http://schemas.microsoft.com/office/powerpoint/2010/main" val="411422419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D7D48A-9187-F189-40DA-C49521084805}"/>
              </a:ext>
            </a:extLst>
          </p:cNvPr>
          <p:cNvSpPr txBox="1"/>
          <p:nvPr/>
        </p:nvSpPr>
        <p:spPr>
          <a:xfrm>
            <a:off x="355599" y="649860"/>
            <a:ext cx="8432801" cy="958660"/>
          </a:xfrm>
          <a:prstGeom prst="rect">
            <a:avLst/>
          </a:prstGeom>
          <a:noFill/>
        </p:spPr>
        <p:txBody>
          <a:bodyPr wrap="square">
            <a:spAutoFit/>
          </a:bodyPr>
          <a:lstStyle/>
          <a:p>
            <a:pPr algn="just">
              <a:lnSpc>
                <a:spcPct val="150000"/>
              </a:lnSpc>
            </a:pPr>
            <a:r>
              <a:rPr lang="vi-VN" sz="2000" b="1" i="1">
                <a:solidFill>
                  <a:srgbClr val="C00000"/>
                </a:solidFill>
              </a:rPr>
              <a:t>Câu </a:t>
            </a:r>
            <a:r>
              <a:rPr lang="en-US" sz="2000" b="1" i="1">
                <a:solidFill>
                  <a:srgbClr val="C00000"/>
                </a:solidFill>
              </a:rPr>
              <a:t>2</a:t>
            </a:r>
            <a:r>
              <a:rPr lang="vi-VN" sz="2000" b="1" i="1">
                <a:solidFill>
                  <a:srgbClr val="C00000"/>
                </a:solidFill>
              </a:rPr>
              <a:t>: </a:t>
            </a:r>
            <a:r>
              <a:rPr lang="vi-VN" sz="2000"/>
              <a:t>Đối với mạng điện trong nhà, công tơ điện được sử dụng là loại công tơ nào?</a:t>
            </a:r>
            <a:endParaRPr lang="en-US" sz="2000"/>
          </a:p>
        </p:txBody>
      </p:sp>
      <p:sp>
        <p:nvSpPr>
          <p:cNvPr id="10" name="TextBox 9">
            <a:extLst>
              <a:ext uri="{FF2B5EF4-FFF2-40B4-BE49-F238E27FC236}">
                <a16:creationId xmlns:a16="http://schemas.microsoft.com/office/drawing/2014/main" id="{653F46D8-0DC4-C977-85AB-99CA0182AF81}"/>
              </a:ext>
            </a:extLst>
          </p:cNvPr>
          <p:cNvSpPr txBox="1"/>
          <p:nvPr/>
        </p:nvSpPr>
        <p:spPr>
          <a:xfrm>
            <a:off x="261257" y="183568"/>
            <a:ext cx="5638800" cy="369332"/>
          </a:xfrm>
          <a:prstGeom prst="rect">
            <a:avLst/>
          </a:prstGeom>
          <a:noFill/>
        </p:spPr>
        <p:txBody>
          <a:bodyPr wrap="square">
            <a:spAutoFit/>
          </a:bodyPr>
          <a:lstStyle/>
          <a:p>
            <a:r>
              <a:rPr lang="vi-VN" sz="1800" i="1">
                <a:solidFill>
                  <a:schemeClr val="accent1">
                    <a:lumMod val="75000"/>
                  </a:schemeClr>
                </a:solidFill>
              </a:rPr>
              <a:t>Khoanh tròn vào đáp án đặt trước câu trả lời đúng</a:t>
            </a:r>
            <a:r>
              <a:rPr lang="en-US" sz="1800" i="1">
                <a:solidFill>
                  <a:schemeClr val="accent1">
                    <a:lumMod val="75000"/>
                  </a:schemeClr>
                </a:solidFill>
              </a:rPr>
              <a:t>:</a:t>
            </a:r>
          </a:p>
        </p:txBody>
      </p:sp>
      <p:sp>
        <p:nvSpPr>
          <p:cNvPr id="11" name="Rectangle: Rounded Corners 10">
            <a:extLst>
              <a:ext uri="{FF2B5EF4-FFF2-40B4-BE49-F238E27FC236}">
                <a16:creationId xmlns:a16="http://schemas.microsoft.com/office/drawing/2014/main" id="{F2B3799B-25A0-BB37-7809-7A2D0BBDEFFE}"/>
              </a:ext>
            </a:extLst>
          </p:cNvPr>
          <p:cNvSpPr/>
          <p:nvPr/>
        </p:nvSpPr>
        <p:spPr>
          <a:xfrm>
            <a:off x="261257" y="1851496"/>
            <a:ext cx="4085772" cy="1401536"/>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rPr>
              <a:t>A. Công tơ điện 3 pha.</a:t>
            </a:r>
            <a:endParaRPr lang="en-US" sz="2000">
              <a:solidFill>
                <a:srgbClr val="000000"/>
              </a:solidFill>
            </a:endParaRPr>
          </a:p>
        </p:txBody>
      </p:sp>
      <p:sp>
        <p:nvSpPr>
          <p:cNvPr id="12" name="Rectangle: Rounded Corners 11">
            <a:extLst>
              <a:ext uri="{FF2B5EF4-FFF2-40B4-BE49-F238E27FC236}">
                <a16:creationId xmlns:a16="http://schemas.microsoft.com/office/drawing/2014/main" id="{E7059E95-0CE4-97B4-C3E1-863BCF532ECE}"/>
              </a:ext>
            </a:extLst>
          </p:cNvPr>
          <p:cNvSpPr/>
          <p:nvPr/>
        </p:nvSpPr>
        <p:spPr>
          <a:xfrm>
            <a:off x="4796973" y="1851496"/>
            <a:ext cx="4085772" cy="1401536"/>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rPr>
              <a:t>B. Công tơ điện cơ.</a:t>
            </a:r>
            <a:endParaRPr lang="en-US" sz="2000">
              <a:solidFill>
                <a:srgbClr val="000000"/>
              </a:solidFill>
            </a:endParaRPr>
          </a:p>
        </p:txBody>
      </p:sp>
      <p:sp>
        <p:nvSpPr>
          <p:cNvPr id="13" name="Rectangle: Rounded Corners 12">
            <a:extLst>
              <a:ext uri="{FF2B5EF4-FFF2-40B4-BE49-F238E27FC236}">
                <a16:creationId xmlns:a16="http://schemas.microsoft.com/office/drawing/2014/main" id="{C6B03D04-A009-407F-298A-904B593F4BAA}"/>
              </a:ext>
            </a:extLst>
          </p:cNvPr>
          <p:cNvSpPr/>
          <p:nvPr/>
        </p:nvSpPr>
        <p:spPr>
          <a:xfrm>
            <a:off x="261257" y="3496008"/>
            <a:ext cx="4085772" cy="1401536"/>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rPr>
              <a:t>C. Công tơ điện điện tử.</a:t>
            </a:r>
            <a:endParaRPr lang="en-US" sz="2000">
              <a:solidFill>
                <a:srgbClr val="000000"/>
              </a:solidFill>
            </a:endParaRPr>
          </a:p>
        </p:txBody>
      </p:sp>
      <p:sp>
        <p:nvSpPr>
          <p:cNvPr id="14" name="Rectangle: Rounded Corners 13">
            <a:extLst>
              <a:ext uri="{FF2B5EF4-FFF2-40B4-BE49-F238E27FC236}">
                <a16:creationId xmlns:a16="http://schemas.microsoft.com/office/drawing/2014/main" id="{04146626-37D4-B21D-BC5B-854B71AB6E8C}"/>
              </a:ext>
            </a:extLst>
          </p:cNvPr>
          <p:cNvSpPr/>
          <p:nvPr/>
        </p:nvSpPr>
        <p:spPr>
          <a:xfrm>
            <a:off x="4796973" y="3496008"/>
            <a:ext cx="4085772" cy="1401536"/>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rPr>
              <a:t>D. Công tơ điện 1 pha.</a:t>
            </a:r>
            <a:endParaRPr lang="en-US" sz="2000">
              <a:solidFill>
                <a:srgbClr val="000000"/>
              </a:solidFill>
            </a:endParaRPr>
          </a:p>
        </p:txBody>
      </p:sp>
      <p:sp>
        <p:nvSpPr>
          <p:cNvPr id="15" name="Rectangle: Rounded Corners 14">
            <a:extLst>
              <a:ext uri="{FF2B5EF4-FFF2-40B4-BE49-F238E27FC236}">
                <a16:creationId xmlns:a16="http://schemas.microsoft.com/office/drawing/2014/main" id="{149B22D9-E802-17BB-F94F-81BC51BF4422}"/>
              </a:ext>
            </a:extLst>
          </p:cNvPr>
          <p:cNvSpPr/>
          <p:nvPr/>
        </p:nvSpPr>
        <p:spPr>
          <a:xfrm>
            <a:off x="4796973" y="3496008"/>
            <a:ext cx="4085772" cy="1401536"/>
          </a:xfrm>
          <a:prstGeom prst="roundRect">
            <a:avLst>
              <a:gd name="adj" fmla="val 10032"/>
            </a:avLst>
          </a:prstGeom>
          <a:solidFill>
            <a:srgbClr val="FFEEB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rPr>
              <a:t>D. Công tơ điện 1 pha.</a:t>
            </a:r>
            <a:endParaRPr lang="en-US" sz="2000">
              <a:solidFill>
                <a:srgbClr val="000000"/>
              </a:solidFill>
            </a:endParaRPr>
          </a:p>
        </p:txBody>
      </p:sp>
    </p:spTree>
    <p:extLst>
      <p:ext uri="{BB962C8B-B14F-4D97-AF65-F5344CB8AC3E}">
        <p14:creationId xmlns:p14="http://schemas.microsoft.com/office/powerpoint/2010/main" val="41664799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D7D48A-9187-F189-40DA-C49521084805}"/>
              </a:ext>
            </a:extLst>
          </p:cNvPr>
          <p:cNvSpPr txBox="1"/>
          <p:nvPr/>
        </p:nvSpPr>
        <p:spPr>
          <a:xfrm>
            <a:off x="355599" y="649860"/>
            <a:ext cx="8432801" cy="496996"/>
          </a:xfrm>
          <a:prstGeom prst="rect">
            <a:avLst/>
          </a:prstGeom>
          <a:noFill/>
        </p:spPr>
        <p:txBody>
          <a:bodyPr wrap="square">
            <a:spAutoFit/>
          </a:bodyPr>
          <a:lstStyle/>
          <a:p>
            <a:pPr algn="just">
              <a:lnSpc>
                <a:spcPct val="150000"/>
              </a:lnSpc>
            </a:pPr>
            <a:r>
              <a:rPr lang="vi-VN" sz="2000" b="1" i="1">
                <a:solidFill>
                  <a:srgbClr val="C00000"/>
                </a:solidFill>
              </a:rPr>
              <a:t>Câu </a:t>
            </a:r>
            <a:r>
              <a:rPr lang="en-US" sz="2000" b="1" i="1">
                <a:solidFill>
                  <a:srgbClr val="C00000"/>
                </a:solidFill>
              </a:rPr>
              <a:t>3</a:t>
            </a:r>
            <a:r>
              <a:rPr lang="vi-VN" sz="2000" b="1" i="1">
                <a:solidFill>
                  <a:srgbClr val="C00000"/>
                </a:solidFill>
              </a:rPr>
              <a:t>: </a:t>
            </a:r>
            <a:r>
              <a:rPr lang="vi-VN" sz="2000"/>
              <a:t>Chức năng của ampe kìm là gì?</a:t>
            </a:r>
            <a:endParaRPr lang="en-US" sz="2000"/>
          </a:p>
        </p:txBody>
      </p:sp>
      <p:sp>
        <p:nvSpPr>
          <p:cNvPr id="10" name="TextBox 9">
            <a:extLst>
              <a:ext uri="{FF2B5EF4-FFF2-40B4-BE49-F238E27FC236}">
                <a16:creationId xmlns:a16="http://schemas.microsoft.com/office/drawing/2014/main" id="{653F46D8-0DC4-C977-85AB-99CA0182AF81}"/>
              </a:ext>
            </a:extLst>
          </p:cNvPr>
          <p:cNvSpPr txBox="1"/>
          <p:nvPr/>
        </p:nvSpPr>
        <p:spPr>
          <a:xfrm>
            <a:off x="261257" y="183568"/>
            <a:ext cx="5638800" cy="369332"/>
          </a:xfrm>
          <a:prstGeom prst="rect">
            <a:avLst/>
          </a:prstGeom>
          <a:noFill/>
        </p:spPr>
        <p:txBody>
          <a:bodyPr wrap="square">
            <a:spAutoFit/>
          </a:bodyPr>
          <a:lstStyle/>
          <a:p>
            <a:r>
              <a:rPr lang="vi-VN" sz="1800" i="1">
                <a:solidFill>
                  <a:schemeClr val="accent1">
                    <a:lumMod val="75000"/>
                  </a:schemeClr>
                </a:solidFill>
              </a:rPr>
              <a:t>Khoanh tròn vào đáp án đặt trước câu trả lời đúng</a:t>
            </a:r>
            <a:r>
              <a:rPr lang="en-US" sz="1800" i="1">
                <a:solidFill>
                  <a:schemeClr val="accent1">
                    <a:lumMod val="75000"/>
                  </a:schemeClr>
                </a:solidFill>
              </a:rPr>
              <a:t>:</a:t>
            </a:r>
          </a:p>
        </p:txBody>
      </p:sp>
      <p:sp>
        <p:nvSpPr>
          <p:cNvPr id="11" name="Rectangle: Rounded Corners 10">
            <a:extLst>
              <a:ext uri="{FF2B5EF4-FFF2-40B4-BE49-F238E27FC236}">
                <a16:creationId xmlns:a16="http://schemas.microsoft.com/office/drawing/2014/main" id="{F2B3799B-25A0-BB37-7809-7A2D0BBDEFFE}"/>
              </a:ext>
            </a:extLst>
          </p:cNvPr>
          <p:cNvSpPr/>
          <p:nvPr/>
        </p:nvSpPr>
        <p:spPr>
          <a:xfrm>
            <a:off x="261257" y="1851496"/>
            <a:ext cx="4085772" cy="1401536"/>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A. Đo dòng điện xoay chiều.</a:t>
            </a:r>
            <a:endParaRPr lang="en-US" sz="2000">
              <a:solidFill>
                <a:srgbClr val="000000"/>
              </a:solidFill>
            </a:endParaRPr>
          </a:p>
        </p:txBody>
      </p:sp>
      <p:sp>
        <p:nvSpPr>
          <p:cNvPr id="12" name="Rectangle: Rounded Corners 11">
            <a:extLst>
              <a:ext uri="{FF2B5EF4-FFF2-40B4-BE49-F238E27FC236}">
                <a16:creationId xmlns:a16="http://schemas.microsoft.com/office/drawing/2014/main" id="{E7059E95-0CE4-97B4-C3E1-863BCF532ECE}"/>
              </a:ext>
            </a:extLst>
          </p:cNvPr>
          <p:cNvSpPr/>
          <p:nvPr/>
        </p:nvSpPr>
        <p:spPr>
          <a:xfrm>
            <a:off x="4796973" y="1851496"/>
            <a:ext cx="4085772" cy="1401536"/>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B. Đo dòng điện xoay chiều và hiệu điện thế.</a:t>
            </a:r>
            <a:endParaRPr lang="en-US" sz="2000">
              <a:solidFill>
                <a:srgbClr val="000000"/>
              </a:solidFill>
            </a:endParaRPr>
          </a:p>
        </p:txBody>
      </p:sp>
      <p:sp>
        <p:nvSpPr>
          <p:cNvPr id="13" name="Rectangle: Rounded Corners 12">
            <a:extLst>
              <a:ext uri="{FF2B5EF4-FFF2-40B4-BE49-F238E27FC236}">
                <a16:creationId xmlns:a16="http://schemas.microsoft.com/office/drawing/2014/main" id="{C6B03D04-A009-407F-298A-904B593F4BAA}"/>
              </a:ext>
            </a:extLst>
          </p:cNvPr>
          <p:cNvSpPr/>
          <p:nvPr/>
        </p:nvSpPr>
        <p:spPr>
          <a:xfrm>
            <a:off x="261257" y="3496008"/>
            <a:ext cx="4085772" cy="1401536"/>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 Đo hiệu điện thế.</a:t>
            </a:r>
            <a:endParaRPr lang="en-US" sz="2000">
              <a:solidFill>
                <a:srgbClr val="000000"/>
              </a:solidFill>
            </a:endParaRPr>
          </a:p>
        </p:txBody>
      </p:sp>
      <p:sp>
        <p:nvSpPr>
          <p:cNvPr id="14" name="Rectangle: Rounded Corners 13">
            <a:extLst>
              <a:ext uri="{FF2B5EF4-FFF2-40B4-BE49-F238E27FC236}">
                <a16:creationId xmlns:a16="http://schemas.microsoft.com/office/drawing/2014/main" id="{04146626-37D4-B21D-BC5B-854B71AB6E8C}"/>
              </a:ext>
            </a:extLst>
          </p:cNvPr>
          <p:cNvSpPr/>
          <p:nvPr/>
        </p:nvSpPr>
        <p:spPr>
          <a:xfrm>
            <a:off x="4796973" y="3496008"/>
            <a:ext cx="4085772" cy="1401536"/>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D. Đo điện trở và dòng điện xoay chiều.</a:t>
            </a:r>
            <a:endParaRPr lang="en-US" sz="2000">
              <a:solidFill>
                <a:srgbClr val="000000"/>
              </a:solidFill>
            </a:endParaRPr>
          </a:p>
        </p:txBody>
      </p:sp>
      <p:sp>
        <p:nvSpPr>
          <p:cNvPr id="15" name="Rectangle: Rounded Corners 14">
            <a:extLst>
              <a:ext uri="{FF2B5EF4-FFF2-40B4-BE49-F238E27FC236}">
                <a16:creationId xmlns:a16="http://schemas.microsoft.com/office/drawing/2014/main" id="{149B22D9-E802-17BB-F94F-81BC51BF4422}"/>
              </a:ext>
            </a:extLst>
          </p:cNvPr>
          <p:cNvSpPr/>
          <p:nvPr/>
        </p:nvSpPr>
        <p:spPr>
          <a:xfrm>
            <a:off x="261255" y="1851496"/>
            <a:ext cx="4085772" cy="1401536"/>
          </a:xfrm>
          <a:prstGeom prst="roundRect">
            <a:avLst>
              <a:gd name="adj" fmla="val 10032"/>
            </a:avLst>
          </a:prstGeom>
          <a:solidFill>
            <a:srgbClr val="FFEEB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A. Đo dòng điện xoay chiều.</a:t>
            </a:r>
            <a:endParaRPr lang="en-US" sz="2000">
              <a:solidFill>
                <a:srgbClr val="000000"/>
              </a:solidFill>
            </a:endParaRPr>
          </a:p>
        </p:txBody>
      </p:sp>
    </p:spTree>
    <p:extLst>
      <p:ext uri="{BB962C8B-B14F-4D97-AF65-F5344CB8AC3E}">
        <p14:creationId xmlns:p14="http://schemas.microsoft.com/office/powerpoint/2010/main" val="14559790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13"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D7D48A-9187-F189-40DA-C49521084805}"/>
              </a:ext>
            </a:extLst>
          </p:cNvPr>
          <p:cNvSpPr txBox="1"/>
          <p:nvPr/>
        </p:nvSpPr>
        <p:spPr>
          <a:xfrm>
            <a:off x="355599" y="162494"/>
            <a:ext cx="8432801" cy="958660"/>
          </a:xfrm>
          <a:prstGeom prst="rect">
            <a:avLst/>
          </a:prstGeom>
          <a:noFill/>
        </p:spPr>
        <p:txBody>
          <a:bodyPr wrap="square">
            <a:spAutoFit/>
          </a:bodyPr>
          <a:lstStyle/>
          <a:p>
            <a:pPr algn="just">
              <a:lnSpc>
                <a:spcPct val="150000"/>
              </a:lnSpc>
            </a:pPr>
            <a:r>
              <a:rPr lang="vi-VN" sz="2000" b="1" i="1">
                <a:solidFill>
                  <a:srgbClr val="C00000"/>
                </a:solidFill>
              </a:rPr>
              <a:t>Câu </a:t>
            </a:r>
            <a:r>
              <a:rPr lang="en-US" sz="2000" b="1" i="1">
                <a:solidFill>
                  <a:srgbClr val="C00000"/>
                </a:solidFill>
              </a:rPr>
              <a:t>4</a:t>
            </a:r>
            <a:r>
              <a:rPr lang="vi-VN" sz="2000" b="1" i="1">
                <a:solidFill>
                  <a:srgbClr val="C00000"/>
                </a:solidFill>
              </a:rPr>
              <a:t>: </a:t>
            </a:r>
            <a:r>
              <a:rPr lang="vi-VN" sz="2000"/>
              <a:t>Hình dưới là cấu tạo cơ bản của công tơ điện, vị trí số (3) có tên là gì?</a:t>
            </a:r>
            <a:endParaRPr lang="en-US" sz="2000"/>
          </a:p>
        </p:txBody>
      </p:sp>
      <p:sp>
        <p:nvSpPr>
          <p:cNvPr id="11" name="Rectangle: Rounded Corners 10">
            <a:extLst>
              <a:ext uri="{FF2B5EF4-FFF2-40B4-BE49-F238E27FC236}">
                <a16:creationId xmlns:a16="http://schemas.microsoft.com/office/drawing/2014/main" id="{F2B3799B-25A0-BB37-7809-7A2D0BBDEFFE}"/>
              </a:ext>
            </a:extLst>
          </p:cNvPr>
          <p:cNvSpPr/>
          <p:nvPr/>
        </p:nvSpPr>
        <p:spPr>
          <a:xfrm>
            <a:off x="486227" y="1450852"/>
            <a:ext cx="4085772" cy="661444"/>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A. Các kìm tiếp điện.</a:t>
            </a:r>
            <a:endParaRPr lang="en-US" sz="2000">
              <a:solidFill>
                <a:srgbClr val="000000"/>
              </a:solidFill>
            </a:endParaRPr>
          </a:p>
        </p:txBody>
      </p:sp>
      <p:sp>
        <p:nvSpPr>
          <p:cNvPr id="12" name="Rectangle: Rounded Corners 11">
            <a:extLst>
              <a:ext uri="{FF2B5EF4-FFF2-40B4-BE49-F238E27FC236}">
                <a16:creationId xmlns:a16="http://schemas.microsoft.com/office/drawing/2014/main" id="{E7059E95-0CE4-97B4-C3E1-863BCF532ECE}"/>
              </a:ext>
            </a:extLst>
          </p:cNvPr>
          <p:cNvSpPr/>
          <p:nvPr/>
        </p:nvSpPr>
        <p:spPr>
          <a:xfrm>
            <a:off x="486225" y="2338023"/>
            <a:ext cx="4085772" cy="661444"/>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B. Cần đóng cắt.</a:t>
            </a:r>
            <a:endParaRPr lang="en-US" sz="2000">
              <a:solidFill>
                <a:srgbClr val="000000"/>
              </a:solidFill>
            </a:endParaRPr>
          </a:p>
        </p:txBody>
      </p:sp>
      <p:sp>
        <p:nvSpPr>
          <p:cNvPr id="13" name="Rectangle: Rounded Corners 12">
            <a:extLst>
              <a:ext uri="{FF2B5EF4-FFF2-40B4-BE49-F238E27FC236}">
                <a16:creationId xmlns:a16="http://schemas.microsoft.com/office/drawing/2014/main" id="{C6B03D04-A009-407F-298A-904B593F4BAA}"/>
              </a:ext>
            </a:extLst>
          </p:cNvPr>
          <p:cNvSpPr/>
          <p:nvPr/>
        </p:nvSpPr>
        <p:spPr>
          <a:xfrm>
            <a:off x="486225" y="3266480"/>
            <a:ext cx="4085772" cy="661444"/>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 Các cực nối điện.</a:t>
            </a:r>
            <a:endParaRPr lang="en-US" sz="2000">
              <a:solidFill>
                <a:srgbClr val="000000"/>
              </a:solidFill>
            </a:endParaRPr>
          </a:p>
        </p:txBody>
      </p:sp>
      <p:sp>
        <p:nvSpPr>
          <p:cNvPr id="14" name="Rectangle: Rounded Corners 13">
            <a:extLst>
              <a:ext uri="{FF2B5EF4-FFF2-40B4-BE49-F238E27FC236}">
                <a16:creationId xmlns:a16="http://schemas.microsoft.com/office/drawing/2014/main" id="{04146626-37D4-B21D-BC5B-854B71AB6E8C}"/>
              </a:ext>
            </a:extLst>
          </p:cNvPr>
          <p:cNvSpPr/>
          <p:nvPr/>
        </p:nvSpPr>
        <p:spPr>
          <a:xfrm>
            <a:off x="486225" y="4194937"/>
            <a:ext cx="4085772" cy="661444"/>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D. Các chốt tiếp điện.</a:t>
            </a:r>
            <a:endParaRPr lang="en-US" sz="2000">
              <a:solidFill>
                <a:srgbClr val="000000"/>
              </a:solidFill>
            </a:endParaRPr>
          </a:p>
        </p:txBody>
      </p:sp>
      <p:sp>
        <p:nvSpPr>
          <p:cNvPr id="15" name="Rectangle: Rounded Corners 14">
            <a:extLst>
              <a:ext uri="{FF2B5EF4-FFF2-40B4-BE49-F238E27FC236}">
                <a16:creationId xmlns:a16="http://schemas.microsoft.com/office/drawing/2014/main" id="{149B22D9-E802-17BB-F94F-81BC51BF4422}"/>
              </a:ext>
            </a:extLst>
          </p:cNvPr>
          <p:cNvSpPr/>
          <p:nvPr/>
        </p:nvSpPr>
        <p:spPr>
          <a:xfrm>
            <a:off x="486225" y="3266480"/>
            <a:ext cx="4085772" cy="661444"/>
          </a:xfrm>
          <a:prstGeom prst="roundRect">
            <a:avLst>
              <a:gd name="adj" fmla="val 10032"/>
            </a:avLst>
          </a:prstGeom>
          <a:solidFill>
            <a:srgbClr val="FFEEB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 Các cực nối điện.</a:t>
            </a:r>
            <a:endParaRPr lang="en-US" sz="2000">
              <a:solidFill>
                <a:srgbClr val="000000"/>
              </a:solidFill>
            </a:endParaRPr>
          </a:p>
        </p:txBody>
      </p:sp>
      <p:pic>
        <p:nvPicPr>
          <p:cNvPr id="22" name="Picture 21">
            <a:extLst>
              <a:ext uri="{FF2B5EF4-FFF2-40B4-BE49-F238E27FC236}">
                <a16:creationId xmlns:a16="http://schemas.microsoft.com/office/drawing/2014/main" id="{EBB7C075-2E56-EF8C-D68C-FDEC76E2E31C}"/>
              </a:ext>
            </a:extLst>
          </p:cNvPr>
          <p:cNvPicPr>
            <a:picLocks noChangeAspect="1"/>
          </p:cNvPicPr>
          <p:nvPr/>
        </p:nvPicPr>
        <p:blipFill>
          <a:blip r:embed="rId2"/>
          <a:stretch>
            <a:fillRect/>
          </a:stretch>
        </p:blipFill>
        <p:spPr>
          <a:xfrm>
            <a:off x="5174344" y="755932"/>
            <a:ext cx="3361097" cy="4227795"/>
          </a:xfrm>
          <a:prstGeom prst="rect">
            <a:avLst/>
          </a:prstGeom>
        </p:spPr>
      </p:pic>
    </p:spTree>
    <p:extLst>
      <p:ext uri="{BB962C8B-B14F-4D97-AF65-F5344CB8AC3E}">
        <p14:creationId xmlns:p14="http://schemas.microsoft.com/office/powerpoint/2010/main" val="557867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9DD0A9AE-14A8-BFAE-A6A3-051EA297CDA8}"/>
              </a:ext>
            </a:extLst>
          </p:cNvPr>
          <p:cNvSpPr/>
          <p:nvPr/>
        </p:nvSpPr>
        <p:spPr>
          <a:xfrm rot="17900695">
            <a:off x="3342922" y="1889706"/>
            <a:ext cx="7305088" cy="2711466"/>
          </a:xfrm>
          <a:custGeom>
            <a:avLst/>
            <a:gdLst>
              <a:gd name="connsiteX0" fmla="*/ 0 w 5109029"/>
              <a:gd name="connsiteY0" fmla="*/ 285258 h 1896344"/>
              <a:gd name="connsiteX1" fmla="*/ 1146629 w 5109029"/>
              <a:gd name="connsiteY1" fmla="*/ 31258 h 1896344"/>
              <a:gd name="connsiteX2" fmla="*/ 2206172 w 5109029"/>
              <a:gd name="connsiteY2" fmla="*/ 916630 h 1896344"/>
              <a:gd name="connsiteX3" fmla="*/ 5109029 w 5109029"/>
              <a:gd name="connsiteY3" fmla="*/ 1896344 h 1896344"/>
            </a:gdLst>
            <a:ahLst/>
            <a:cxnLst>
              <a:cxn ang="0">
                <a:pos x="connsiteX0" y="connsiteY0"/>
              </a:cxn>
              <a:cxn ang="0">
                <a:pos x="connsiteX1" y="connsiteY1"/>
              </a:cxn>
              <a:cxn ang="0">
                <a:pos x="connsiteX2" y="connsiteY2"/>
              </a:cxn>
              <a:cxn ang="0">
                <a:pos x="connsiteX3" y="connsiteY3"/>
              </a:cxn>
            </a:cxnLst>
            <a:rect l="l" t="t" r="r" b="b"/>
            <a:pathLst>
              <a:path w="5109029" h="1896344">
                <a:moveTo>
                  <a:pt x="0" y="285258"/>
                </a:moveTo>
                <a:cubicBezTo>
                  <a:pt x="389467" y="105643"/>
                  <a:pt x="778934" y="-73971"/>
                  <a:pt x="1146629" y="31258"/>
                </a:cubicBezTo>
                <a:cubicBezTo>
                  <a:pt x="1514324" y="136487"/>
                  <a:pt x="1545772" y="605782"/>
                  <a:pt x="2206172" y="916630"/>
                </a:cubicBezTo>
                <a:cubicBezTo>
                  <a:pt x="2866572" y="1227478"/>
                  <a:pt x="4345820" y="1539535"/>
                  <a:pt x="5109029" y="1896344"/>
                </a:cubicBezTo>
              </a:path>
            </a:pathLst>
          </a:custGeom>
          <a:noFill/>
          <a:ln>
            <a:solidFill>
              <a:schemeClr val="bg2">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88DD4E9-DF1D-D5FF-E3A0-B2891D9D8872}"/>
              </a:ext>
            </a:extLst>
          </p:cNvPr>
          <p:cNvSpPr txBox="1"/>
          <p:nvPr/>
        </p:nvSpPr>
        <p:spPr>
          <a:xfrm>
            <a:off x="267286" y="282676"/>
            <a:ext cx="4347028" cy="630942"/>
          </a:xfrm>
          <a:prstGeom prst="rect">
            <a:avLst/>
          </a:prstGeom>
          <a:noFill/>
        </p:spPr>
        <p:txBody>
          <a:bodyPr wrap="square" rtlCol="0">
            <a:spAutoFit/>
          </a:bodyPr>
          <a:lstStyle/>
          <a:p>
            <a:pPr algn="ctr"/>
            <a:r>
              <a:rPr lang="en-US" sz="3500" b="1">
                <a:solidFill>
                  <a:schemeClr val="accent3">
                    <a:lumMod val="75000"/>
                  </a:schemeClr>
                </a:solidFill>
              </a:rPr>
              <a:t>KHỞI ĐỘNG </a:t>
            </a:r>
          </a:p>
        </p:txBody>
      </p:sp>
      <p:grpSp>
        <p:nvGrpSpPr>
          <p:cNvPr id="14" name="Group 13">
            <a:extLst>
              <a:ext uri="{FF2B5EF4-FFF2-40B4-BE49-F238E27FC236}">
                <a16:creationId xmlns:a16="http://schemas.microsoft.com/office/drawing/2014/main" id="{5ECF8404-8171-63D6-95A1-95869AAC2BE5}"/>
              </a:ext>
            </a:extLst>
          </p:cNvPr>
          <p:cNvGrpSpPr/>
          <p:nvPr/>
        </p:nvGrpSpPr>
        <p:grpSpPr>
          <a:xfrm>
            <a:off x="347073" y="947814"/>
            <a:ext cx="4187454" cy="4054074"/>
            <a:chOff x="467088" y="479177"/>
            <a:chExt cx="4187454" cy="4054074"/>
          </a:xfrm>
        </p:grpSpPr>
        <p:pic>
          <p:nvPicPr>
            <p:cNvPr id="10" name="Picture 9">
              <a:extLst>
                <a:ext uri="{FF2B5EF4-FFF2-40B4-BE49-F238E27FC236}">
                  <a16:creationId xmlns:a16="http://schemas.microsoft.com/office/drawing/2014/main" id="{AF616023-3303-5E30-E79C-7C3B6D31473D}"/>
                </a:ext>
              </a:extLst>
            </p:cNvPr>
            <p:cNvPicPr>
              <a:picLocks noChangeAspect="1"/>
            </p:cNvPicPr>
            <p:nvPr/>
          </p:nvPicPr>
          <p:blipFill rotWithShape="1">
            <a:blip r:embed="rId2"/>
            <a:srcRect l="9994" r="9549"/>
            <a:stretch/>
          </p:blipFill>
          <p:spPr>
            <a:xfrm>
              <a:off x="663700" y="479177"/>
              <a:ext cx="3794230" cy="3597539"/>
            </a:xfrm>
            <a:prstGeom prst="roundRect">
              <a:avLst>
                <a:gd name="adj" fmla="val 7933"/>
              </a:avLst>
            </a:prstGeom>
          </p:spPr>
        </p:pic>
        <p:sp>
          <p:nvSpPr>
            <p:cNvPr id="13" name="TextBox 12">
              <a:extLst>
                <a:ext uri="{FF2B5EF4-FFF2-40B4-BE49-F238E27FC236}">
                  <a16:creationId xmlns:a16="http://schemas.microsoft.com/office/drawing/2014/main" id="{D127F05A-719C-5BC3-9DC6-26776DE50D6B}"/>
                </a:ext>
              </a:extLst>
            </p:cNvPr>
            <p:cNvSpPr txBox="1"/>
            <p:nvPr/>
          </p:nvSpPr>
          <p:spPr>
            <a:xfrm>
              <a:off x="467088" y="4076716"/>
              <a:ext cx="4187454" cy="456535"/>
            </a:xfrm>
            <a:prstGeom prst="rect">
              <a:avLst/>
            </a:prstGeom>
            <a:noFill/>
          </p:spPr>
          <p:txBody>
            <a:bodyPr wrap="square" rtlCol="0">
              <a:spAutoFit/>
            </a:bodyPr>
            <a:lstStyle/>
            <a:p>
              <a:pPr algn="ctr">
                <a:lnSpc>
                  <a:spcPct val="150000"/>
                </a:lnSpc>
              </a:pPr>
              <a:r>
                <a:rPr lang="en-US" sz="1800" b="1" i="1">
                  <a:solidFill>
                    <a:srgbClr val="002060"/>
                  </a:solidFill>
                </a:rPr>
                <a:t>Hình 2.1. </a:t>
              </a:r>
              <a:r>
                <a:rPr lang="en-US" sz="1800" i="1">
                  <a:solidFill>
                    <a:srgbClr val="002060"/>
                  </a:solidFill>
                </a:rPr>
                <a:t>Sử dụng dụng cụ đo điện</a:t>
              </a:r>
            </a:p>
          </p:txBody>
        </p:sp>
      </p:grpSp>
      <p:grpSp>
        <p:nvGrpSpPr>
          <p:cNvPr id="6" name="Group 5">
            <a:extLst>
              <a:ext uri="{FF2B5EF4-FFF2-40B4-BE49-F238E27FC236}">
                <a16:creationId xmlns:a16="http://schemas.microsoft.com/office/drawing/2014/main" id="{4199894A-EA8E-8DBC-736A-2BAE3D83467B}"/>
              </a:ext>
            </a:extLst>
          </p:cNvPr>
          <p:cNvGrpSpPr/>
          <p:nvPr/>
        </p:nvGrpSpPr>
        <p:grpSpPr>
          <a:xfrm>
            <a:off x="4961565" y="397041"/>
            <a:ext cx="3294018" cy="4349417"/>
            <a:chOff x="5043654" y="397041"/>
            <a:chExt cx="3294018" cy="4349417"/>
          </a:xfrm>
        </p:grpSpPr>
        <p:sp>
          <p:nvSpPr>
            <p:cNvPr id="2" name="Freeform 3">
              <a:extLst>
                <a:ext uri="{FF2B5EF4-FFF2-40B4-BE49-F238E27FC236}">
                  <a16:creationId xmlns:a16="http://schemas.microsoft.com/office/drawing/2014/main" id="{F5B1EC5B-F30A-64E2-DE99-93C7DFB6B517}"/>
                </a:ext>
              </a:extLst>
            </p:cNvPr>
            <p:cNvSpPr/>
            <p:nvPr/>
          </p:nvSpPr>
          <p:spPr>
            <a:xfrm>
              <a:off x="5043654" y="397041"/>
              <a:ext cx="3294018" cy="4349417"/>
            </a:xfrm>
            <a:custGeom>
              <a:avLst/>
              <a:gdLst/>
              <a:ahLst/>
              <a:cxnLst/>
              <a:rect l="l" t="t" r="r" b="b"/>
              <a:pathLst>
                <a:path w="6401634" h="9389063">
                  <a:moveTo>
                    <a:pt x="0" y="0"/>
                  </a:moveTo>
                  <a:lnTo>
                    <a:pt x="6401633" y="0"/>
                  </a:lnTo>
                  <a:lnTo>
                    <a:pt x="6401633" y="9389063"/>
                  </a:lnTo>
                  <a:lnTo>
                    <a:pt x="0" y="93890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4">
              <a:extLst>
                <a:ext uri="{FF2B5EF4-FFF2-40B4-BE49-F238E27FC236}">
                  <a16:creationId xmlns:a16="http://schemas.microsoft.com/office/drawing/2014/main" id="{945D96B2-F93A-7062-B639-2D874CE8051D}"/>
                </a:ext>
              </a:extLst>
            </p:cNvPr>
            <p:cNvSpPr txBox="1"/>
            <p:nvPr/>
          </p:nvSpPr>
          <p:spPr>
            <a:xfrm>
              <a:off x="5184786" y="1399921"/>
              <a:ext cx="2812586" cy="2343655"/>
            </a:xfrm>
            <a:prstGeom prst="rect">
              <a:avLst/>
            </a:prstGeom>
            <a:noFill/>
          </p:spPr>
          <p:txBody>
            <a:bodyPr wrap="square">
              <a:spAutoFit/>
            </a:bodyPr>
            <a:lstStyle/>
            <a:p>
              <a:pPr algn="just">
                <a:lnSpc>
                  <a:spcPct val="150000"/>
                </a:lnSpc>
              </a:pPr>
              <a:r>
                <a:rPr lang="vi-VN" sz="2000"/>
                <a:t>Dụng cụ trên đang được sử dụng để đo hiệu điện thế và kết quả của phép đo là 230 V.</a:t>
              </a:r>
              <a:endParaRPr lang="en-US" sz="2000"/>
            </a:p>
          </p:txBody>
        </p:sp>
      </p:grpSp>
    </p:spTree>
    <p:extLst>
      <p:ext uri="{BB962C8B-B14F-4D97-AF65-F5344CB8AC3E}">
        <p14:creationId xmlns:p14="http://schemas.microsoft.com/office/powerpoint/2010/main" val="38363134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D7D48A-9187-F189-40DA-C49521084805}"/>
              </a:ext>
            </a:extLst>
          </p:cNvPr>
          <p:cNvSpPr txBox="1"/>
          <p:nvPr/>
        </p:nvSpPr>
        <p:spPr>
          <a:xfrm>
            <a:off x="355599" y="649860"/>
            <a:ext cx="8432801" cy="496996"/>
          </a:xfrm>
          <a:prstGeom prst="rect">
            <a:avLst/>
          </a:prstGeom>
          <a:noFill/>
        </p:spPr>
        <p:txBody>
          <a:bodyPr wrap="square">
            <a:spAutoFit/>
          </a:bodyPr>
          <a:lstStyle/>
          <a:p>
            <a:pPr algn="just">
              <a:lnSpc>
                <a:spcPct val="150000"/>
              </a:lnSpc>
            </a:pPr>
            <a:r>
              <a:rPr lang="vi-VN" sz="2000" b="1" i="1">
                <a:solidFill>
                  <a:srgbClr val="C00000"/>
                </a:solidFill>
              </a:rPr>
              <a:t>Câu </a:t>
            </a:r>
            <a:r>
              <a:rPr lang="en-US" sz="2000" b="1" i="1">
                <a:solidFill>
                  <a:srgbClr val="C00000"/>
                </a:solidFill>
              </a:rPr>
              <a:t>5</a:t>
            </a:r>
            <a:r>
              <a:rPr lang="vi-VN" sz="2000" b="1" i="1">
                <a:solidFill>
                  <a:srgbClr val="C00000"/>
                </a:solidFill>
              </a:rPr>
              <a:t>: </a:t>
            </a:r>
            <a:r>
              <a:rPr lang="vi-VN" sz="2000"/>
              <a:t>Đâu </a:t>
            </a:r>
            <a:r>
              <a:rPr lang="vi-VN" sz="2000" b="1" i="1"/>
              <a:t>không</a:t>
            </a:r>
            <a:r>
              <a:rPr lang="vi-VN" sz="2000"/>
              <a:t> phải lưu ý khi sử dụng ampe kìm?</a:t>
            </a:r>
            <a:endParaRPr lang="en-US" sz="2000"/>
          </a:p>
        </p:txBody>
      </p:sp>
      <p:sp>
        <p:nvSpPr>
          <p:cNvPr id="10" name="TextBox 9">
            <a:extLst>
              <a:ext uri="{FF2B5EF4-FFF2-40B4-BE49-F238E27FC236}">
                <a16:creationId xmlns:a16="http://schemas.microsoft.com/office/drawing/2014/main" id="{653F46D8-0DC4-C977-85AB-99CA0182AF81}"/>
              </a:ext>
            </a:extLst>
          </p:cNvPr>
          <p:cNvSpPr txBox="1"/>
          <p:nvPr/>
        </p:nvSpPr>
        <p:spPr>
          <a:xfrm>
            <a:off x="261257" y="183568"/>
            <a:ext cx="5638800" cy="369332"/>
          </a:xfrm>
          <a:prstGeom prst="rect">
            <a:avLst/>
          </a:prstGeom>
          <a:noFill/>
        </p:spPr>
        <p:txBody>
          <a:bodyPr wrap="square">
            <a:spAutoFit/>
          </a:bodyPr>
          <a:lstStyle/>
          <a:p>
            <a:r>
              <a:rPr lang="vi-VN" sz="1800" i="1">
                <a:solidFill>
                  <a:schemeClr val="accent1">
                    <a:lumMod val="75000"/>
                  </a:schemeClr>
                </a:solidFill>
              </a:rPr>
              <a:t>Khoanh tròn vào đáp án đặt trước câu trả lời đúng</a:t>
            </a:r>
            <a:r>
              <a:rPr lang="en-US" sz="1800" i="1">
                <a:solidFill>
                  <a:schemeClr val="accent1">
                    <a:lumMod val="75000"/>
                  </a:schemeClr>
                </a:solidFill>
              </a:rPr>
              <a:t>:</a:t>
            </a:r>
          </a:p>
        </p:txBody>
      </p:sp>
      <p:sp>
        <p:nvSpPr>
          <p:cNvPr id="11" name="Rectangle: Rounded Corners 10">
            <a:extLst>
              <a:ext uri="{FF2B5EF4-FFF2-40B4-BE49-F238E27FC236}">
                <a16:creationId xmlns:a16="http://schemas.microsoft.com/office/drawing/2014/main" id="{F2B3799B-25A0-BB37-7809-7A2D0BBDEFFE}"/>
              </a:ext>
            </a:extLst>
          </p:cNvPr>
          <p:cNvSpPr/>
          <p:nvPr/>
        </p:nvSpPr>
        <p:spPr>
          <a:xfrm>
            <a:off x="261257" y="1766999"/>
            <a:ext cx="4085772" cy="1401536"/>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A. Trang bị đầy đủ đồ bảo hộ khi làm việc.</a:t>
            </a:r>
            <a:endParaRPr lang="en-US" sz="2000">
              <a:solidFill>
                <a:srgbClr val="000000"/>
              </a:solidFill>
            </a:endParaRPr>
          </a:p>
        </p:txBody>
      </p:sp>
      <p:sp>
        <p:nvSpPr>
          <p:cNvPr id="12" name="Rectangle: Rounded Corners 11">
            <a:extLst>
              <a:ext uri="{FF2B5EF4-FFF2-40B4-BE49-F238E27FC236}">
                <a16:creationId xmlns:a16="http://schemas.microsoft.com/office/drawing/2014/main" id="{E7059E95-0CE4-97B4-C3E1-863BCF532ECE}"/>
              </a:ext>
            </a:extLst>
          </p:cNvPr>
          <p:cNvSpPr/>
          <p:nvPr/>
        </p:nvSpPr>
        <p:spPr>
          <a:xfrm>
            <a:off x="4796973" y="1766999"/>
            <a:ext cx="4085772" cy="1401536"/>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B. Kẹp cùng một lúc hai đường dây khi thực hiện đo.</a:t>
            </a:r>
            <a:endParaRPr lang="en-US" sz="2000">
              <a:solidFill>
                <a:srgbClr val="000000"/>
              </a:solidFill>
            </a:endParaRPr>
          </a:p>
        </p:txBody>
      </p:sp>
      <p:sp>
        <p:nvSpPr>
          <p:cNvPr id="13" name="Rectangle: Rounded Corners 12">
            <a:extLst>
              <a:ext uri="{FF2B5EF4-FFF2-40B4-BE49-F238E27FC236}">
                <a16:creationId xmlns:a16="http://schemas.microsoft.com/office/drawing/2014/main" id="{C6B03D04-A009-407F-298A-904B593F4BAA}"/>
              </a:ext>
            </a:extLst>
          </p:cNvPr>
          <p:cNvSpPr/>
          <p:nvPr/>
        </p:nvSpPr>
        <p:spPr>
          <a:xfrm>
            <a:off x="261257" y="3474237"/>
            <a:ext cx="4085772" cy="1401536"/>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 Khi không sử dụng đồng hồ phải tắt nguồn.</a:t>
            </a:r>
            <a:endParaRPr lang="en-US" sz="2000">
              <a:solidFill>
                <a:srgbClr val="000000"/>
              </a:solidFill>
            </a:endParaRPr>
          </a:p>
        </p:txBody>
      </p:sp>
      <p:sp>
        <p:nvSpPr>
          <p:cNvPr id="14" name="Rectangle: Rounded Corners 13">
            <a:extLst>
              <a:ext uri="{FF2B5EF4-FFF2-40B4-BE49-F238E27FC236}">
                <a16:creationId xmlns:a16="http://schemas.microsoft.com/office/drawing/2014/main" id="{04146626-37D4-B21D-BC5B-854B71AB6E8C}"/>
              </a:ext>
            </a:extLst>
          </p:cNvPr>
          <p:cNvSpPr/>
          <p:nvPr/>
        </p:nvSpPr>
        <p:spPr>
          <a:xfrm>
            <a:off x="4796973" y="3474237"/>
            <a:ext cx="4085772" cy="1401536"/>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D. Khi lấy bẫm mở hàm kẹp của ampe kế, cần đảm bảo đoạn dây dẫn cần đo phải thẳng.</a:t>
            </a:r>
            <a:endParaRPr lang="en-US" sz="2000">
              <a:solidFill>
                <a:srgbClr val="000000"/>
              </a:solidFill>
            </a:endParaRPr>
          </a:p>
        </p:txBody>
      </p:sp>
      <p:sp>
        <p:nvSpPr>
          <p:cNvPr id="15" name="Rectangle: Rounded Corners 14">
            <a:extLst>
              <a:ext uri="{FF2B5EF4-FFF2-40B4-BE49-F238E27FC236}">
                <a16:creationId xmlns:a16="http://schemas.microsoft.com/office/drawing/2014/main" id="{149B22D9-E802-17BB-F94F-81BC51BF4422}"/>
              </a:ext>
            </a:extLst>
          </p:cNvPr>
          <p:cNvSpPr/>
          <p:nvPr/>
        </p:nvSpPr>
        <p:spPr>
          <a:xfrm>
            <a:off x="4796973" y="1766999"/>
            <a:ext cx="4085772" cy="1401536"/>
          </a:xfrm>
          <a:prstGeom prst="roundRect">
            <a:avLst>
              <a:gd name="adj" fmla="val 10032"/>
            </a:avLst>
          </a:prstGeom>
          <a:solidFill>
            <a:srgbClr val="FFEEB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B. Kẹp cùng một lúc hai đường dây khi thực hiện đo.</a:t>
            </a:r>
            <a:endParaRPr lang="en-US" sz="2000">
              <a:solidFill>
                <a:srgbClr val="000000"/>
              </a:solidFill>
            </a:endParaRPr>
          </a:p>
        </p:txBody>
      </p:sp>
    </p:spTree>
    <p:extLst>
      <p:ext uri="{BB962C8B-B14F-4D97-AF65-F5344CB8AC3E}">
        <p14:creationId xmlns:p14="http://schemas.microsoft.com/office/powerpoint/2010/main" val="37709912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13"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D7D48A-9187-F189-40DA-C49521084805}"/>
              </a:ext>
            </a:extLst>
          </p:cNvPr>
          <p:cNvSpPr txBox="1"/>
          <p:nvPr/>
        </p:nvSpPr>
        <p:spPr>
          <a:xfrm>
            <a:off x="355599" y="162494"/>
            <a:ext cx="8432801" cy="958660"/>
          </a:xfrm>
          <a:prstGeom prst="rect">
            <a:avLst/>
          </a:prstGeom>
          <a:noFill/>
        </p:spPr>
        <p:txBody>
          <a:bodyPr wrap="square">
            <a:spAutoFit/>
          </a:bodyPr>
          <a:lstStyle/>
          <a:p>
            <a:pPr lvl="0" algn="just">
              <a:lnSpc>
                <a:spcPct val="150000"/>
              </a:lnSpc>
            </a:pPr>
            <a:r>
              <a:rPr kumimoji="0" lang="vi-VN" sz="2000" b="1" i="1" u="none" strike="noStrike" kern="0" cap="none" spc="0" normalizeH="0" baseline="0" noProof="0">
                <a:ln>
                  <a:noFill/>
                </a:ln>
                <a:solidFill>
                  <a:srgbClr val="C00000"/>
                </a:solidFill>
                <a:effectLst/>
                <a:uLnTx/>
                <a:uFillTx/>
                <a:latin typeface="Arial"/>
                <a:cs typeface="Arial"/>
                <a:sym typeface="Arial"/>
              </a:rPr>
              <a:t>Câu </a:t>
            </a:r>
            <a:r>
              <a:rPr lang="en-US" sz="2000" b="1" i="1">
                <a:solidFill>
                  <a:srgbClr val="C00000"/>
                </a:solidFill>
              </a:rPr>
              <a:t>6</a:t>
            </a:r>
            <a:r>
              <a:rPr kumimoji="0" lang="vi-VN" sz="2000" b="1" i="1" u="none" strike="noStrike" kern="0" cap="none" spc="0" normalizeH="0" baseline="0" noProof="0">
                <a:ln>
                  <a:noFill/>
                </a:ln>
                <a:solidFill>
                  <a:srgbClr val="C00000"/>
                </a:solidFill>
                <a:effectLst/>
                <a:uLnTx/>
                <a:uFillTx/>
                <a:latin typeface="Arial"/>
                <a:cs typeface="Arial"/>
                <a:sym typeface="Arial"/>
              </a:rPr>
              <a:t>: </a:t>
            </a:r>
            <a:r>
              <a:rPr lang="vi-VN" sz="2000"/>
              <a:t>Cấu tạo cơ bản của đồng hồ vạn năng được mô tả như hình vẽ, vị trí số (4) có tên là gì?</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
        <p:nvSpPr>
          <p:cNvPr id="11" name="Rectangle: Rounded Corners 10">
            <a:extLst>
              <a:ext uri="{FF2B5EF4-FFF2-40B4-BE49-F238E27FC236}">
                <a16:creationId xmlns:a16="http://schemas.microsoft.com/office/drawing/2014/main" id="{F2B3799B-25A0-BB37-7809-7A2D0BBDEFFE}"/>
              </a:ext>
            </a:extLst>
          </p:cNvPr>
          <p:cNvSpPr/>
          <p:nvPr/>
        </p:nvSpPr>
        <p:spPr>
          <a:xfrm>
            <a:off x="486227" y="1450852"/>
            <a:ext cx="4085772" cy="661444"/>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a:solidFill>
                  <a:srgbClr val="000000"/>
                </a:solidFill>
              </a:rPr>
              <a:t>A. Các thang đo.</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E7059E95-0CE4-97B4-C3E1-863BCF532ECE}"/>
              </a:ext>
            </a:extLst>
          </p:cNvPr>
          <p:cNvSpPr/>
          <p:nvPr/>
        </p:nvSpPr>
        <p:spPr>
          <a:xfrm>
            <a:off x="486225" y="2338023"/>
            <a:ext cx="4085772" cy="661444"/>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en-US" sz="2000">
                <a:solidFill>
                  <a:srgbClr val="000000"/>
                </a:solidFill>
                <a:latin typeface="Arial" panose="020B0604020202020204" pitchFamily="34" charset="0"/>
              </a:rPr>
              <a:t>B. Núm xoay chọn thang đo.</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3" name="Rectangle: Rounded Corners 12">
            <a:extLst>
              <a:ext uri="{FF2B5EF4-FFF2-40B4-BE49-F238E27FC236}">
                <a16:creationId xmlns:a16="http://schemas.microsoft.com/office/drawing/2014/main" id="{C6B03D04-A009-407F-298A-904B593F4BAA}"/>
              </a:ext>
            </a:extLst>
          </p:cNvPr>
          <p:cNvSpPr/>
          <p:nvPr/>
        </p:nvSpPr>
        <p:spPr>
          <a:xfrm>
            <a:off x="486225" y="3266480"/>
            <a:ext cx="4085772" cy="661444"/>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a:solidFill>
                  <a:srgbClr val="000000"/>
                </a:solidFill>
              </a:rPr>
              <a:t>C. Nút nguồn.</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4" name="Rectangle: Rounded Corners 13">
            <a:extLst>
              <a:ext uri="{FF2B5EF4-FFF2-40B4-BE49-F238E27FC236}">
                <a16:creationId xmlns:a16="http://schemas.microsoft.com/office/drawing/2014/main" id="{04146626-37D4-B21D-BC5B-854B71AB6E8C}"/>
              </a:ext>
            </a:extLst>
          </p:cNvPr>
          <p:cNvSpPr/>
          <p:nvPr/>
        </p:nvSpPr>
        <p:spPr>
          <a:xfrm>
            <a:off x="486225" y="4194937"/>
            <a:ext cx="4085772" cy="661444"/>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a:solidFill>
                  <a:srgbClr val="000000"/>
                </a:solidFill>
              </a:rPr>
              <a:t>D. Màn hình hiển thị.</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5" name="Rectangle: Rounded Corners 14">
            <a:extLst>
              <a:ext uri="{FF2B5EF4-FFF2-40B4-BE49-F238E27FC236}">
                <a16:creationId xmlns:a16="http://schemas.microsoft.com/office/drawing/2014/main" id="{149B22D9-E802-17BB-F94F-81BC51BF4422}"/>
              </a:ext>
            </a:extLst>
          </p:cNvPr>
          <p:cNvSpPr/>
          <p:nvPr/>
        </p:nvSpPr>
        <p:spPr>
          <a:xfrm>
            <a:off x="486225" y="1450852"/>
            <a:ext cx="4085772" cy="661444"/>
          </a:xfrm>
          <a:prstGeom prst="roundRect">
            <a:avLst>
              <a:gd name="adj" fmla="val 10032"/>
            </a:avLst>
          </a:prstGeom>
          <a:solidFill>
            <a:srgbClr val="FFEEB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a:solidFill>
                  <a:srgbClr val="000000"/>
                </a:solidFill>
              </a:rPr>
              <a:t>A. Các thang đo.</a:t>
            </a:r>
            <a:endParaRPr lang="en-US" sz="2000">
              <a:solidFill>
                <a:srgbClr val="000000"/>
              </a:solidFill>
            </a:endParaRPr>
          </a:p>
        </p:txBody>
      </p:sp>
      <p:pic>
        <p:nvPicPr>
          <p:cNvPr id="30" name="Picture 29">
            <a:extLst>
              <a:ext uri="{FF2B5EF4-FFF2-40B4-BE49-F238E27FC236}">
                <a16:creationId xmlns:a16="http://schemas.microsoft.com/office/drawing/2014/main" id="{2D63A805-EC66-8E02-48DD-A5D287B4B24A}"/>
              </a:ext>
            </a:extLst>
          </p:cNvPr>
          <p:cNvPicPr>
            <a:picLocks noChangeAspect="1"/>
          </p:cNvPicPr>
          <p:nvPr/>
        </p:nvPicPr>
        <p:blipFill>
          <a:blip r:embed="rId2"/>
          <a:stretch>
            <a:fillRect/>
          </a:stretch>
        </p:blipFill>
        <p:spPr>
          <a:xfrm>
            <a:off x="4633996" y="1121154"/>
            <a:ext cx="4430175" cy="4035128"/>
          </a:xfrm>
          <a:prstGeom prst="rect">
            <a:avLst/>
          </a:prstGeom>
        </p:spPr>
      </p:pic>
    </p:spTree>
    <p:extLst>
      <p:ext uri="{BB962C8B-B14F-4D97-AF65-F5344CB8AC3E}">
        <p14:creationId xmlns:p14="http://schemas.microsoft.com/office/powerpoint/2010/main" val="404902964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D7D48A-9187-F189-40DA-C49521084805}"/>
              </a:ext>
            </a:extLst>
          </p:cNvPr>
          <p:cNvSpPr txBox="1"/>
          <p:nvPr/>
        </p:nvSpPr>
        <p:spPr>
          <a:xfrm>
            <a:off x="355599" y="162494"/>
            <a:ext cx="8432801" cy="496996"/>
          </a:xfrm>
          <a:prstGeom prst="rect">
            <a:avLst/>
          </a:prstGeom>
          <a:noFill/>
        </p:spPr>
        <p:txBody>
          <a:bodyPr wrap="square">
            <a:spAutoFit/>
          </a:bodyPr>
          <a:lstStyle/>
          <a:p>
            <a:pPr lvl="0" algn="just">
              <a:lnSpc>
                <a:spcPct val="150000"/>
              </a:lnSpc>
            </a:pPr>
            <a:r>
              <a:rPr kumimoji="0" lang="vi-VN" sz="2000" b="1" i="1" u="none" strike="noStrike" kern="0" cap="none" spc="0" normalizeH="0" baseline="0" noProof="0">
                <a:ln>
                  <a:noFill/>
                </a:ln>
                <a:solidFill>
                  <a:srgbClr val="C00000"/>
                </a:solidFill>
                <a:effectLst/>
                <a:uLnTx/>
                <a:uFillTx/>
                <a:latin typeface="Arial"/>
                <a:cs typeface="Arial"/>
                <a:sym typeface="Arial"/>
              </a:rPr>
              <a:t>Câu </a:t>
            </a:r>
            <a:r>
              <a:rPr lang="en-US" sz="2000" b="1" i="1" noProof="0">
                <a:solidFill>
                  <a:srgbClr val="C00000"/>
                </a:solidFill>
              </a:rPr>
              <a:t>7</a:t>
            </a:r>
            <a:r>
              <a:rPr kumimoji="0" lang="vi-VN" sz="2000" b="1" i="1" u="none" strike="noStrike" kern="0" cap="none" spc="0" normalizeH="0" baseline="0" noProof="0">
                <a:ln>
                  <a:noFill/>
                </a:ln>
                <a:solidFill>
                  <a:srgbClr val="C00000"/>
                </a:solidFill>
                <a:effectLst/>
                <a:uLnTx/>
                <a:uFillTx/>
                <a:latin typeface="Arial"/>
                <a:cs typeface="Arial"/>
                <a:sym typeface="Arial"/>
              </a:rPr>
              <a:t>: </a:t>
            </a:r>
            <a:r>
              <a:rPr lang="vi-VN" sz="2000"/>
              <a:t>Thiết bị trong hình có chức năng là gì?</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
        <p:nvSpPr>
          <p:cNvPr id="11" name="Rectangle: Rounded Corners 10">
            <a:extLst>
              <a:ext uri="{FF2B5EF4-FFF2-40B4-BE49-F238E27FC236}">
                <a16:creationId xmlns:a16="http://schemas.microsoft.com/office/drawing/2014/main" id="{F2B3799B-25A0-BB37-7809-7A2D0BBDEFFE}"/>
              </a:ext>
            </a:extLst>
          </p:cNvPr>
          <p:cNvSpPr/>
          <p:nvPr/>
        </p:nvSpPr>
        <p:spPr>
          <a:xfrm>
            <a:off x="486227" y="1121154"/>
            <a:ext cx="4085772" cy="661444"/>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a:solidFill>
                  <a:srgbClr val="000000"/>
                </a:solidFill>
              </a:rPr>
              <a:t>A. Đo dòng điện xoay chiều.</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E7059E95-0CE4-97B4-C3E1-863BCF532ECE}"/>
              </a:ext>
            </a:extLst>
          </p:cNvPr>
          <p:cNvSpPr/>
          <p:nvPr/>
        </p:nvSpPr>
        <p:spPr>
          <a:xfrm>
            <a:off x="486225" y="2039443"/>
            <a:ext cx="4085772" cy="879603"/>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a:solidFill>
                  <a:srgbClr val="000000"/>
                </a:solidFill>
              </a:rPr>
              <a:t>B. Đo lượng điện năng tiêu thụ của gia đình.</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3" name="Rectangle: Rounded Corners 12">
            <a:extLst>
              <a:ext uri="{FF2B5EF4-FFF2-40B4-BE49-F238E27FC236}">
                <a16:creationId xmlns:a16="http://schemas.microsoft.com/office/drawing/2014/main" id="{C6B03D04-A009-407F-298A-904B593F4BAA}"/>
              </a:ext>
            </a:extLst>
          </p:cNvPr>
          <p:cNvSpPr/>
          <p:nvPr/>
        </p:nvSpPr>
        <p:spPr>
          <a:xfrm>
            <a:off x="486225" y="3175891"/>
            <a:ext cx="4085772" cy="661444"/>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a:solidFill>
                  <a:srgbClr val="000000"/>
                </a:solidFill>
              </a:rPr>
              <a:t>C. Đo thông số điện một chiều.</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4" name="Rectangle: Rounded Corners 13">
            <a:extLst>
              <a:ext uri="{FF2B5EF4-FFF2-40B4-BE49-F238E27FC236}">
                <a16:creationId xmlns:a16="http://schemas.microsoft.com/office/drawing/2014/main" id="{04146626-37D4-B21D-BC5B-854B71AB6E8C}"/>
              </a:ext>
            </a:extLst>
          </p:cNvPr>
          <p:cNvSpPr/>
          <p:nvPr/>
        </p:nvSpPr>
        <p:spPr>
          <a:xfrm>
            <a:off x="486225" y="4128791"/>
            <a:ext cx="4085772" cy="661444"/>
          </a:xfrm>
          <a:prstGeom prst="roundRect">
            <a:avLst>
              <a:gd name="adj" fmla="val 1003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a:solidFill>
                  <a:srgbClr val="000000"/>
                </a:solidFill>
              </a:rPr>
              <a:t>D. Đo hiệu điện thế.</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5" name="Rectangle: Rounded Corners 14">
            <a:extLst>
              <a:ext uri="{FF2B5EF4-FFF2-40B4-BE49-F238E27FC236}">
                <a16:creationId xmlns:a16="http://schemas.microsoft.com/office/drawing/2014/main" id="{149B22D9-E802-17BB-F94F-81BC51BF4422}"/>
              </a:ext>
            </a:extLst>
          </p:cNvPr>
          <p:cNvSpPr/>
          <p:nvPr/>
        </p:nvSpPr>
        <p:spPr>
          <a:xfrm>
            <a:off x="486225" y="2037980"/>
            <a:ext cx="4085772" cy="879603"/>
          </a:xfrm>
          <a:prstGeom prst="roundRect">
            <a:avLst>
              <a:gd name="adj" fmla="val 10032"/>
            </a:avLst>
          </a:prstGeom>
          <a:solidFill>
            <a:srgbClr val="FFEEB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a:solidFill>
                  <a:srgbClr val="000000"/>
                </a:solidFill>
              </a:rPr>
              <a:t>B. Đo lượng điện năng tiêu thụ của gia đình.</a:t>
            </a:r>
            <a:endParaRPr lang="en-US" sz="2000">
              <a:solidFill>
                <a:srgbClr val="000000"/>
              </a:solidFill>
            </a:endParaRPr>
          </a:p>
        </p:txBody>
      </p:sp>
      <p:pic>
        <p:nvPicPr>
          <p:cNvPr id="3074" name="Picture 2" descr="Công Tơ Điện Tử 1 Pha Gián Tiếp VINASINO - Đồng hồ công tơ điện - Công tơ  điện Thành Trung">
            <a:extLst>
              <a:ext uri="{FF2B5EF4-FFF2-40B4-BE49-F238E27FC236}">
                <a16:creationId xmlns:a16="http://schemas.microsoft.com/office/drawing/2014/main" id="{DDA584B4-C590-D18E-FF18-C00215A985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5" t="6631" r="13198" b="6455"/>
          <a:stretch/>
        </p:blipFill>
        <p:spPr bwMode="auto">
          <a:xfrm>
            <a:off x="5196858" y="751002"/>
            <a:ext cx="3460915" cy="4230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10969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4"/>
          <p:cNvSpPr/>
          <p:nvPr/>
        </p:nvSpPr>
        <p:spPr>
          <a:xfrm>
            <a:off x="821500" y="1046823"/>
            <a:ext cx="7964303" cy="3049854"/>
          </a:xfrm>
          <a:custGeom>
            <a:avLst/>
            <a:gdLst/>
            <a:ahLst/>
            <a:cxnLst/>
            <a:rect l="l" t="t" r="r" b="b"/>
            <a:pathLst>
              <a:path w="22609" h="10401" fill="none" extrusionOk="0">
                <a:moveTo>
                  <a:pt x="19388" y="10401"/>
                </a:moveTo>
                <a:lnTo>
                  <a:pt x="19388" y="10401"/>
                </a:lnTo>
                <a:cubicBezTo>
                  <a:pt x="21897" y="10401"/>
                  <a:pt x="21897" y="10401"/>
                  <a:pt x="21897" y="10401"/>
                </a:cubicBezTo>
                <a:cubicBezTo>
                  <a:pt x="22292" y="10401"/>
                  <a:pt x="22609" y="10084"/>
                  <a:pt x="22609" y="9693"/>
                </a:cubicBezTo>
                <a:cubicBezTo>
                  <a:pt x="22609" y="478"/>
                  <a:pt x="22609" y="478"/>
                  <a:pt x="22609" y="478"/>
                </a:cubicBezTo>
                <a:cubicBezTo>
                  <a:pt x="22609" y="215"/>
                  <a:pt x="22394" y="0"/>
                  <a:pt x="22131" y="0"/>
                </a:cubicBezTo>
                <a:cubicBezTo>
                  <a:pt x="478" y="0"/>
                  <a:pt x="478" y="0"/>
                  <a:pt x="478" y="0"/>
                </a:cubicBezTo>
                <a:cubicBezTo>
                  <a:pt x="215" y="0"/>
                  <a:pt x="0" y="215"/>
                  <a:pt x="0" y="478"/>
                </a:cubicBezTo>
                <a:cubicBezTo>
                  <a:pt x="0" y="4670"/>
                  <a:pt x="0" y="4670"/>
                  <a:pt x="0" y="4670"/>
                </a:cubicBezTo>
              </a:path>
            </a:pathLst>
          </a:custGeom>
          <a:noFill/>
          <a:ln w="9525" cap="rnd" cmpd="sng">
            <a:solidFill>
              <a:schemeClr val="dk1"/>
            </a:solidFill>
            <a:prstDash val="solid"/>
            <a:round/>
            <a:headEnd type="none" w="sm" len="sm"/>
            <a:tailEnd type="none" w="sm" len="sm"/>
          </a:ln>
        </p:spPr>
        <p:txBody>
          <a:bodyPr spcFirstLastPara="1" wrap="square" lIns="92500" tIns="47500" rIns="92500" bIns="475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305" name="Google Shape;305;p24"/>
          <p:cNvCxnSpPr/>
          <p:nvPr/>
        </p:nvCxnSpPr>
        <p:spPr>
          <a:xfrm>
            <a:off x="-137886" y="3119417"/>
            <a:ext cx="1428900" cy="0"/>
          </a:xfrm>
          <a:prstGeom prst="straightConnector1">
            <a:avLst/>
          </a:prstGeom>
          <a:noFill/>
          <a:ln w="9525" cap="flat" cmpd="sng">
            <a:solidFill>
              <a:schemeClr val="dk1"/>
            </a:solidFill>
            <a:prstDash val="dash"/>
            <a:round/>
            <a:headEnd type="none" w="med" len="med"/>
            <a:tailEnd type="none" w="med" len="med"/>
          </a:ln>
        </p:spPr>
      </p:cxnSp>
      <p:grpSp>
        <p:nvGrpSpPr>
          <p:cNvPr id="306" name="Google Shape;306;p24"/>
          <p:cNvGrpSpPr/>
          <p:nvPr/>
        </p:nvGrpSpPr>
        <p:grpSpPr>
          <a:xfrm>
            <a:off x="372557" y="2389531"/>
            <a:ext cx="1428900" cy="1721660"/>
            <a:chOff x="1141350" y="1773851"/>
            <a:chExt cx="1428900" cy="1721660"/>
          </a:xfrm>
        </p:grpSpPr>
        <p:sp>
          <p:nvSpPr>
            <p:cNvPr id="307" name="Google Shape;307;p24"/>
            <p:cNvSpPr/>
            <p:nvPr/>
          </p:nvSpPr>
          <p:spPr>
            <a:xfrm>
              <a:off x="1706078" y="2474758"/>
              <a:ext cx="810050" cy="945338"/>
            </a:xfrm>
            <a:custGeom>
              <a:avLst/>
              <a:gdLst/>
              <a:ahLst/>
              <a:cxnLst/>
              <a:rect l="l" t="t" r="r" b="b"/>
              <a:pathLst>
                <a:path w="1826" h="2131" extrusionOk="0">
                  <a:moveTo>
                    <a:pt x="1704" y="2131"/>
                  </a:moveTo>
                  <a:lnTo>
                    <a:pt x="1704" y="2131"/>
                  </a:lnTo>
                  <a:cubicBezTo>
                    <a:pt x="123" y="2131"/>
                    <a:pt x="123" y="2131"/>
                    <a:pt x="123" y="2131"/>
                  </a:cubicBezTo>
                  <a:cubicBezTo>
                    <a:pt x="47" y="2131"/>
                    <a:pt x="0" y="2086"/>
                    <a:pt x="0" y="2009"/>
                  </a:cubicBezTo>
                  <a:cubicBezTo>
                    <a:pt x="0" y="1656"/>
                    <a:pt x="0" y="1656"/>
                    <a:pt x="0" y="1656"/>
                  </a:cubicBezTo>
                  <a:cubicBezTo>
                    <a:pt x="0" y="1625"/>
                    <a:pt x="16" y="1610"/>
                    <a:pt x="47" y="1610"/>
                  </a:cubicBezTo>
                  <a:cubicBezTo>
                    <a:pt x="62" y="1610"/>
                    <a:pt x="78" y="1625"/>
                    <a:pt x="78" y="1656"/>
                  </a:cubicBezTo>
                  <a:cubicBezTo>
                    <a:pt x="78" y="2009"/>
                    <a:pt x="78" y="2009"/>
                    <a:pt x="78" y="2009"/>
                  </a:cubicBezTo>
                  <a:cubicBezTo>
                    <a:pt x="78" y="2040"/>
                    <a:pt x="93" y="2055"/>
                    <a:pt x="123" y="2055"/>
                  </a:cubicBezTo>
                  <a:cubicBezTo>
                    <a:pt x="1704" y="2055"/>
                    <a:pt x="1704" y="2055"/>
                    <a:pt x="1704" y="2055"/>
                  </a:cubicBezTo>
                  <a:cubicBezTo>
                    <a:pt x="1719" y="2055"/>
                    <a:pt x="1735" y="2040"/>
                    <a:pt x="1735" y="2009"/>
                  </a:cubicBezTo>
                  <a:cubicBezTo>
                    <a:pt x="1735" y="46"/>
                    <a:pt x="1735" y="46"/>
                    <a:pt x="1735" y="46"/>
                  </a:cubicBezTo>
                  <a:cubicBezTo>
                    <a:pt x="1735" y="31"/>
                    <a:pt x="1764" y="0"/>
                    <a:pt x="1780" y="0"/>
                  </a:cubicBezTo>
                  <a:cubicBezTo>
                    <a:pt x="1811" y="0"/>
                    <a:pt x="1826" y="31"/>
                    <a:pt x="1826" y="46"/>
                  </a:cubicBezTo>
                  <a:cubicBezTo>
                    <a:pt x="1826" y="2009"/>
                    <a:pt x="1826" y="2009"/>
                    <a:pt x="1826" y="2009"/>
                  </a:cubicBezTo>
                  <a:cubicBezTo>
                    <a:pt x="1826" y="2086"/>
                    <a:pt x="1764" y="2131"/>
                    <a:pt x="1704" y="2131"/>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8" name="Google Shape;308;p24"/>
            <p:cNvSpPr/>
            <p:nvPr/>
          </p:nvSpPr>
          <p:spPr>
            <a:xfrm>
              <a:off x="1141350" y="1773851"/>
              <a:ext cx="952896" cy="1503403"/>
            </a:xfrm>
            <a:custGeom>
              <a:avLst/>
              <a:gdLst/>
              <a:ahLst/>
              <a:cxnLst/>
              <a:rect l="l" t="t" r="r" b="b"/>
              <a:pathLst>
                <a:path w="2148" h="3389" extrusionOk="0">
                  <a:moveTo>
                    <a:pt x="2148" y="3190"/>
                  </a:moveTo>
                  <a:lnTo>
                    <a:pt x="2148" y="3190"/>
                  </a:lnTo>
                  <a:cubicBezTo>
                    <a:pt x="2148" y="3298"/>
                    <a:pt x="2056" y="3389"/>
                    <a:pt x="1933" y="3389"/>
                  </a:cubicBezTo>
                  <a:cubicBezTo>
                    <a:pt x="215" y="3389"/>
                    <a:pt x="215" y="3389"/>
                    <a:pt x="215" y="3389"/>
                  </a:cubicBezTo>
                  <a:cubicBezTo>
                    <a:pt x="92" y="3389"/>
                    <a:pt x="0" y="3298"/>
                    <a:pt x="0" y="3190"/>
                  </a:cubicBezTo>
                  <a:cubicBezTo>
                    <a:pt x="0" y="200"/>
                    <a:pt x="0" y="200"/>
                    <a:pt x="0" y="200"/>
                  </a:cubicBezTo>
                  <a:cubicBezTo>
                    <a:pt x="0" y="93"/>
                    <a:pt x="92" y="0"/>
                    <a:pt x="215" y="0"/>
                  </a:cubicBezTo>
                  <a:cubicBezTo>
                    <a:pt x="1933" y="0"/>
                    <a:pt x="1933" y="0"/>
                    <a:pt x="1933" y="0"/>
                  </a:cubicBezTo>
                  <a:cubicBezTo>
                    <a:pt x="2056" y="0"/>
                    <a:pt x="2148" y="93"/>
                    <a:pt x="2148" y="200"/>
                  </a:cubicBezTo>
                  <a:lnTo>
                    <a:pt x="2148" y="3190"/>
                  </a:lnTo>
                  <a:close/>
                </a:path>
              </a:pathLst>
            </a:custGeom>
            <a:solidFill>
              <a:schemeClr val="accent3"/>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24"/>
            <p:cNvSpPr/>
            <p:nvPr/>
          </p:nvSpPr>
          <p:spPr>
            <a:xfrm>
              <a:off x="1529517" y="2549285"/>
              <a:ext cx="755485" cy="946225"/>
            </a:xfrm>
            <a:custGeom>
              <a:avLst/>
              <a:gdLst/>
              <a:ahLst/>
              <a:cxnLst/>
              <a:rect l="l" t="t" r="r" b="b"/>
              <a:pathLst>
                <a:path w="1703" h="2133" extrusionOk="0">
                  <a:moveTo>
                    <a:pt x="1580" y="2133"/>
                  </a:moveTo>
                  <a:lnTo>
                    <a:pt x="1580" y="2133"/>
                  </a:lnTo>
                  <a:cubicBezTo>
                    <a:pt x="122" y="2133"/>
                    <a:pt x="122" y="2133"/>
                    <a:pt x="122" y="2133"/>
                  </a:cubicBezTo>
                  <a:cubicBezTo>
                    <a:pt x="60" y="2133"/>
                    <a:pt x="0" y="2071"/>
                    <a:pt x="0" y="2009"/>
                  </a:cubicBezTo>
                  <a:cubicBezTo>
                    <a:pt x="0" y="1657"/>
                    <a:pt x="0" y="1657"/>
                    <a:pt x="0" y="1657"/>
                  </a:cubicBezTo>
                  <a:cubicBezTo>
                    <a:pt x="0" y="1626"/>
                    <a:pt x="15" y="1611"/>
                    <a:pt x="46" y="1611"/>
                  </a:cubicBezTo>
                  <a:cubicBezTo>
                    <a:pt x="60" y="1611"/>
                    <a:pt x="77" y="1626"/>
                    <a:pt x="77" y="1657"/>
                  </a:cubicBezTo>
                  <a:cubicBezTo>
                    <a:pt x="77" y="2009"/>
                    <a:pt x="77" y="2009"/>
                    <a:pt x="77" y="2009"/>
                  </a:cubicBezTo>
                  <a:cubicBezTo>
                    <a:pt x="77" y="2025"/>
                    <a:pt x="108" y="2040"/>
                    <a:pt x="122" y="2040"/>
                  </a:cubicBezTo>
                  <a:cubicBezTo>
                    <a:pt x="1580" y="2040"/>
                    <a:pt x="1580" y="2040"/>
                    <a:pt x="1580" y="2040"/>
                  </a:cubicBezTo>
                  <a:cubicBezTo>
                    <a:pt x="1595" y="2040"/>
                    <a:pt x="1626" y="2025"/>
                    <a:pt x="1626" y="2009"/>
                  </a:cubicBezTo>
                  <a:cubicBezTo>
                    <a:pt x="1626" y="46"/>
                    <a:pt x="1626" y="46"/>
                    <a:pt x="1626" y="46"/>
                  </a:cubicBezTo>
                  <a:cubicBezTo>
                    <a:pt x="1626" y="15"/>
                    <a:pt x="1641" y="0"/>
                    <a:pt x="1657" y="0"/>
                  </a:cubicBezTo>
                  <a:cubicBezTo>
                    <a:pt x="1686" y="0"/>
                    <a:pt x="1703" y="15"/>
                    <a:pt x="1703" y="46"/>
                  </a:cubicBezTo>
                  <a:cubicBezTo>
                    <a:pt x="1703" y="2009"/>
                    <a:pt x="1703" y="2009"/>
                    <a:pt x="1703" y="2009"/>
                  </a:cubicBezTo>
                  <a:cubicBezTo>
                    <a:pt x="1703" y="2071"/>
                    <a:pt x="1641" y="2133"/>
                    <a:pt x="1580" y="2133"/>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0" name="Google Shape;310;p24"/>
            <p:cNvSpPr/>
            <p:nvPr/>
          </p:nvSpPr>
          <p:spPr>
            <a:xfrm>
              <a:off x="2257498" y="1984566"/>
              <a:ext cx="19963" cy="272822"/>
            </a:xfrm>
            <a:custGeom>
              <a:avLst/>
              <a:gdLst/>
              <a:ahLst/>
              <a:cxnLst/>
              <a:rect l="l" t="t" r="r" b="b"/>
              <a:pathLst>
                <a:path w="45" h="615" extrusionOk="0">
                  <a:moveTo>
                    <a:pt x="45" y="584"/>
                  </a:moveTo>
                  <a:lnTo>
                    <a:pt x="45" y="584"/>
                  </a:lnTo>
                  <a:cubicBezTo>
                    <a:pt x="45" y="598"/>
                    <a:pt x="45" y="615"/>
                    <a:pt x="31" y="615"/>
                  </a:cubicBezTo>
                  <a:lnTo>
                    <a:pt x="31" y="615"/>
                  </a:lnTo>
                  <a:cubicBezTo>
                    <a:pt x="16" y="615"/>
                    <a:pt x="0" y="598"/>
                    <a:pt x="0" y="584"/>
                  </a:cubicBezTo>
                  <a:cubicBezTo>
                    <a:pt x="0" y="31"/>
                    <a:pt x="0" y="31"/>
                    <a:pt x="0" y="31"/>
                  </a:cubicBezTo>
                  <a:cubicBezTo>
                    <a:pt x="0" y="17"/>
                    <a:pt x="16" y="0"/>
                    <a:pt x="31" y="0"/>
                  </a:cubicBezTo>
                  <a:lnTo>
                    <a:pt x="31" y="0"/>
                  </a:lnTo>
                  <a:cubicBezTo>
                    <a:pt x="45" y="0"/>
                    <a:pt x="45" y="17"/>
                    <a:pt x="45" y="31"/>
                  </a:cubicBezTo>
                  <a:lnTo>
                    <a:pt x="45" y="584"/>
                  </a:ln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1" name="Google Shape;311;p24"/>
            <p:cNvSpPr/>
            <p:nvPr/>
          </p:nvSpPr>
          <p:spPr>
            <a:xfrm>
              <a:off x="2230437" y="2141605"/>
              <a:ext cx="74528" cy="448492"/>
            </a:xfrm>
            <a:custGeom>
              <a:avLst/>
              <a:gdLst/>
              <a:ahLst/>
              <a:cxnLst/>
              <a:rect l="l" t="t" r="r" b="b"/>
              <a:pathLst>
                <a:path w="168" h="1011" extrusionOk="0">
                  <a:moveTo>
                    <a:pt x="168" y="934"/>
                  </a:moveTo>
                  <a:lnTo>
                    <a:pt x="168" y="934"/>
                  </a:lnTo>
                  <a:cubicBezTo>
                    <a:pt x="168" y="980"/>
                    <a:pt x="137" y="1011"/>
                    <a:pt x="92" y="1011"/>
                  </a:cubicBezTo>
                  <a:cubicBezTo>
                    <a:pt x="77" y="1011"/>
                    <a:pt x="77" y="1011"/>
                    <a:pt x="77" y="1011"/>
                  </a:cubicBezTo>
                  <a:cubicBezTo>
                    <a:pt x="30" y="1011"/>
                    <a:pt x="0" y="980"/>
                    <a:pt x="0" y="934"/>
                  </a:cubicBezTo>
                  <a:cubicBezTo>
                    <a:pt x="0" y="76"/>
                    <a:pt x="0" y="76"/>
                    <a:pt x="0" y="76"/>
                  </a:cubicBezTo>
                  <a:cubicBezTo>
                    <a:pt x="0" y="31"/>
                    <a:pt x="30" y="0"/>
                    <a:pt x="77" y="0"/>
                  </a:cubicBezTo>
                  <a:cubicBezTo>
                    <a:pt x="92" y="0"/>
                    <a:pt x="92" y="0"/>
                    <a:pt x="92" y="0"/>
                  </a:cubicBezTo>
                  <a:cubicBezTo>
                    <a:pt x="137" y="0"/>
                    <a:pt x="168" y="31"/>
                    <a:pt x="168" y="76"/>
                  </a:cubicBezTo>
                  <a:lnTo>
                    <a:pt x="168" y="934"/>
                  </a:ln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2" name="Google Shape;312;p24"/>
            <p:cNvSpPr/>
            <p:nvPr/>
          </p:nvSpPr>
          <p:spPr>
            <a:xfrm>
              <a:off x="2182969" y="2223230"/>
              <a:ext cx="169906" cy="47910"/>
            </a:xfrm>
            <a:custGeom>
              <a:avLst/>
              <a:gdLst/>
              <a:ahLst/>
              <a:cxnLst/>
              <a:rect l="l" t="t" r="r" b="b"/>
              <a:pathLst>
                <a:path w="383" h="108" extrusionOk="0">
                  <a:moveTo>
                    <a:pt x="383" y="60"/>
                  </a:moveTo>
                  <a:lnTo>
                    <a:pt x="383" y="60"/>
                  </a:lnTo>
                  <a:cubicBezTo>
                    <a:pt x="383" y="77"/>
                    <a:pt x="352" y="108"/>
                    <a:pt x="337" y="108"/>
                  </a:cubicBezTo>
                  <a:cubicBezTo>
                    <a:pt x="60" y="108"/>
                    <a:pt x="60" y="108"/>
                    <a:pt x="60" y="108"/>
                  </a:cubicBezTo>
                  <a:cubicBezTo>
                    <a:pt x="29" y="108"/>
                    <a:pt x="0" y="77"/>
                    <a:pt x="0" y="60"/>
                  </a:cubicBezTo>
                  <a:lnTo>
                    <a:pt x="0" y="60"/>
                  </a:lnTo>
                  <a:cubicBezTo>
                    <a:pt x="0" y="31"/>
                    <a:pt x="29" y="0"/>
                    <a:pt x="60" y="0"/>
                  </a:cubicBezTo>
                  <a:cubicBezTo>
                    <a:pt x="337" y="0"/>
                    <a:pt x="337" y="0"/>
                    <a:pt x="337" y="0"/>
                  </a:cubicBezTo>
                  <a:cubicBezTo>
                    <a:pt x="352" y="0"/>
                    <a:pt x="383" y="31"/>
                    <a:pt x="383" y="60"/>
                  </a:cubicBez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3" name="Google Shape;313;p24"/>
            <p:cNvSpPr/>
            <p:nvPr/>
          </p:nvSpPr>
          <p:spPr>
            <a:xfrm>
              <a:off x="2481969" y="1930446"/>
              <a:ext cx="20407" cy="272378"/>
            </a:xfrm>
            <a:custGeom>
              <a:avLst/>
              <a:gdLst/>
              <a:ahLst/>
              <a:cxnLst/>
              <a:rect l="l" t="t" r="r" b="b"/>
              <a:pathLst>
                <a:path w="46" h="614" extrusionOk="0">
                  <a:moveTo>
                    <a:pt x="46" y="583"/>
                  </a:moveTo>
                  <a:lnTo>
                    <a:pt x="46" y="583"/>
                  </a:lnTo>
                  <a:cubicBezTo>
                    <a:pt x="46" y="598"/>
                    <a:pt x="31" y="614"/>
                    <a:pt x="15" y="614"/>
                  </a:cubicBezTo>
                  <a:lnTo>
                    <a:pt x="15" y="614"/>
                  </a:lnTo>
                  <a:cubicBezTo>
                    <a:pt x="0" y="614"/>
                    <a:pt x="0" y="598"/>
                    <a:pt x="0" y="583"/>
                  </a:cubicBezTo>
                  <a:cubicBezTo>
                    <a:pt x="0" y="31"/>
                    <a:pt x="0" y="31"/>
                    <a:pt x="0" y="31"/>
                  </a:cubicBezTo>
                  <a:cubicBezTo>
                    <a:pt x="0" y="15"/>
                    <a:pt x="0" y="0"/>
                    <a:pt x="15" y="0"/>
                  </a:cubicBezTo>
                  <a:lnTo>
                    <a:pt x="15" y="0"/>
                  </a:lnTo>
                  <a:cubicBezTo>
                    <a:pt x="31" y="0"/>
                    <a:pt x="46" y="15"/>
                    <a:pt x="46" y="31"/>
                  </a:cubicBezTo>
                  <a:lnTo>
                    <a:pt x="46" y="583"/>
                  </a:ln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4" name="Google Shape;314;p24"/>
            <p:cNvSpPr/>
            <p:nvPr/>
          </p:nvSpPr>
          <p:spPr>
            <a:xfrm>
              <a:off x="2454909" y="2086597"/>
              <a:ext cx="74972" cy="449379"/>
            </a:xfrm>
            <a:custGeom>
              <a:avLst/>
              <a:gdLst/>
              <a:ahLst/>
              <a:cxnLst/>
              <a:rect l="l" t="t" r="r" b="b"/>
              <a:pathLst>
                <a:path w="169" h="1013" extrusionOk="0">
                  <a:moveTo>
                    <a:pt x="169" y="937"/>
                  </a:moveTo>
                  <a:lnTo>
                    <a:pt x="169" y="937"/>
                  </a:lnTo>
                  <a:cubicBezTo>
                    <a:pt x="169" y="982"/>
                    <a:pt x="123" y="1013"/>
                    <a:pt x="92" y="1013"/>
                  </a:cubicBezTo>
                  <a:cubicBezTo>
                    <a:pt x="76" y="1013"/>
                    <a:pt x="76" y="1013"/>
                    <a:pt x="76" y="1013"/>
                  </a:cubicBezTo>
                  <a:cubicBezTo>
                    <a:pt x="31" y="1013"/>
                    <a:pt x="0" y="982"/>
                    <a:pt x="0" y="937"/>
                  </a:cubicBezTo>
                  <a:cubicBezTo>
                    <a:pt x="0" y="78"/>
                    <a:pt x="0" y="78"/>
                    <a:pt x="0" y="78"/>
                  </a:cubicBezTo>
                  <a:cubicBezTo>
                    <a:pt x="0" y="31"/>
                    <a:pt x="31" y="0"/>
                    <a:pt x="76" y="0"/>
                  </a:cubicBezTo>
                  <a:cubicBezTo>
                    <a:pt x="92" y="0"/>
                    <a:pt x="92" y="0"/>
                    <a:pt x="92" y="0"/>
                  </a:cubicBezTo>
                  <a:cubicBezTo>
                    <a:pt x="123" y="0"/>
                    <a:pt x="169" y="31"/>
                    <a:pt x="169" y="78"/>
                  </a:cubicBezTo>
                  <a:lnTo>
                    <a:pt x="169" y="937"/>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5" name="Google Shape;315;p24"/>
            <p:cNvSpPr/>
            <p:nvPr/>
          </p:nvSpPr>
          <p:spPr>
            <a:xfrm>
              <a:off x="2406998" y="2168222"/>
              <a:ext cx="163252" cy="47910"/>
            </a:xfrm>
            <a:custGeom>
              <a:avLst/>
              <a:gdLst/>
              <a:ahLst/>
              <a:cxnLst/>
              <a:rect l="l" t="t" r="r" b="b"/>
              <a:pathLst>
                <a:path w="368" h="108" extrusionOk="0">
                  <a:moveTo>
                    <a:pt x="368" y="62"/>
                  </a:moveTo>
                  <a:lnTo>
                    <a:pt x="368" y="62"/>
                  </a:lnTo>
                  <a:cubicBezTo>
                    <a:pt x="368" y="78"/>
                    <a:pt x="354" y="108"/>
                    <a:pt x="323" y="108"/>
                  </a:cubicBezTo>
                  <a:cubicBezTo>
                    <a:pt x="47" y="108"/>
                    <a:pt x="47" y="108"/>
                    <a:pt x="47" y="108"/>
                  </a:cubicBezTo>
                  <a:cubicBezTo>
                    <a:pt x="16" y="108"/>
                    <a:pt x="0" y="78"/>
                    <a:pt x="0" y="62"/>
                  </a:cubicBezTo>
                  <a:lnTo>
                    <a:pt x="0" y="62"/>
                  </a:lnTo>
                  <a:cubicBezTo>
                    <a:pt x="0" y="31"/>
                    <a:pt x="16" y="0"/>
                    <a:pt x="47" y="0"/>
                  </a:cubicBezTo>
                  <a:cubicBezTo>
                    <a:pt x="323" y="0"/>
                    <a:pt x="323" y="0"/>
                    <a:pt x="323" y="0"/>
                  </a:cubicBezTo>
                  <a:cubicBezTo>
                    <a:pt x="354" y="0"/>
                    <a:pt x="368" y="31"/>
                    <a:pt x="368" y="62"/>
                  </a:cubicBez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6" name="Google Shape;316;p24"/>
            <p:cNvSpPr/>
            <p:nvPr/>
          </p:nvSpPr>
          <p:spPr>
            <a:xfrm>
              <a:off x="1460756" y="3243094"/>
              <a:ext cx="157041" cy="89166"/>
            </a:xfrm>
            <a:custGeom>
              <a:avLst/>
              <a:gdLst/>
              <a:ahLst/>
              <a:cxnLst/>
              <a:rect l="l" t="t" r="r" b="b"/>
              <a:pathLst>
                <a:path w="354" h="201" extrusionOk="0">
                  <a:moveTo>
                    <a:pt x="354" y="124"/>
                  </a:moveTo>
                  <a:lnTo>
                    <a:pt x="354" y="124"/>
                  </a:lnTo>
                  <a:cubicBezTo>
                    <a:pt x="354" y="170"/>
                    <a:pt x="323" y="201"/>
                    <a:pt x="277" y="201"/>
                  </a:cubicBezTo>
                  <a:cubicBezTo>
                    <a:pt x="79" y="201"/>
                    <a:pt x="79" y="201"/>
                    <a:pt x="79" y="201"/>
                  </a:cubicBezTo>
                  <a:cubicBezTo>
                    <a:pt x="31" y="201"/>
                    <a:pt x="0" y="170"/>
                    <a:pt x="0" y="124"/>
                  </a:cubicBezTo>
                  <a:cubicBezTo>
                    <a:pt x="0" y="77"/>
                    <a:pt x="0" y="77"/>
                    <a:pt x="0" y="77"/>
                  </a:cubicBezTo>
                  <a:cubicBezTo>
                    <a:pt x="0" y="31"/>
                    <a:pt x="31" y="0"/>
                    <a:pt x="79" y="0"/>
                  </a:cubicBezTo>
                  <a:cubicBezTo>
                    <a:pt x="277" y="0"/>
                    <a:pt x="277" y="0"/>
                    <a:pt x="277" y="0"/>
                  </a:cubicBezTo>
                  <a:cubicBezTo>
                    <a:pt x="323" y="0"/>
                    <a:pt x="354" y="31"/>
                    <a:pt x="354" y="77"/>
                  </a:cubicBezTo>
                  <a:lnTo>
                    <a:pt x="354" y="124"/>
                  </a:lnTo>
                  <a:close/>
                </a:path>
              </a:pathLst>
            </a:custGeom>
            <a:solidFill>
              <a:schemeClr val="accent4"/>
            </a:solidFill>
            <a:ln>
              <a:noFill/>
            </a:ln>
          </p:spPr>
          <p:txBody>
            <a:bodyPr spcFirstLastPara="1" wrap="square" lIns="90000" tIns="27350" rIns="90000" bIns="273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7" name="Google Shape;317;p24"/>
            <p:cNvSpPr/>
            <p:nvPr/>
          </p:nvSpPr>
          <p:spPr>
            <a:xfrm>
              <a:off x="1645302" y="3243094"/>
              <a:ext cx="156154" cy="89166"/>
            </a:xfrm>
            <a:custGeom>
              <a:avLst/>
              <a:gdLst/>
              <a:ahLst/>
              <a:cxnLst/>
              <a:rect l="l" t="t" r="r" b="b"/>
              <a:pathLst>
                <a:path w="352" h="201" extrusionOk="0">
                  <a:moveTo>
                    <a:pt x="352" y="124"/>
                  </a:moveTo>
                  <a:lnTo>
                    <a:pt x="352" y="124"/>
                  </a:lnTo>
                  <a:cubicBezTo>
                    <a:pt x="352" y="170"/>
                    <a:pt x="306" y="201"/>
                    <a:pt x="275" y="201"/>
                  </a:cubicBezTo>
                  <a:cubicBezTo>
                    <a:pt x="76" y="201"/>
                    <a:pt x="76" y="201"/>
                    <a:pt x="76" y="201"/>
                  </a:cubicBezTo>
                  <a:cubicBezTo>
                    <a:pt x="31" y="201"/>
                    <a:pt x="0" y="170"/>
                    <a:pt x="0" y="124"/>
                  </a:cubicBezTo>
                  <a:cubicBezTo>
                    <a:pt x="0" y="77"/>
                    <a:pt x="0" y="77"/>
                    <a:pt x="0" y="77"/>
                  </a:cubicBezTo>
                  <a:cubicBezTo>
                    <a:pt x="0" y="31"/>
                    <a:pt x="31" y="0"/>
                    <a:pt x="76" y="0"/>
                  </a:cubicBezTo>
                  <a:cubicBezTo>
                    <a:pt x="275" y="0"/>
                    <a:pt x="275" y="0"/>
                    <a:pt x="275" y="0"/>
                  </a:cubicBezTo>
                  <a:cubicBezTo>
                    <a:pt x="306" y="0"/>
                    <a:pt x="352" y="31"/>
                    <a:pt x="352" y="77"/>
                  </a:cubicBezTo>
                  <a:lnTo>
                    <a:pt x="352" y="124"/>
                  </a:lnTo>
                  <a:close/>
                </a:path>
              </a:pathLst>
            </a:custGeom>
            <a:solidFill>
              <a:schemeClr val="accent4"/>
            </a:solidFill>
            <a:ln>
              <a:noFill/>
            </a:ln>
          </p:spPr>
          <p:txBody>
            <a:bodyPr spcFirstLastPara="1" wrap="square" lIns="90000" tIns="27350" rIns="90000" bIns="273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8" name="Google Shape;318;p24"/>
            <p:cNvSpPr/>
            <p:nvPr/>
          </p:nvSpPr>
          <p:spPr>
            <a:xfrm>
              <a:off x="1229630" y="1862573"/>
              <a:ext cx="776335" cy="428530"/>
            </a:xfrm>
            <a:custGeom>
              <a:avLst/>
              <a:gdLst/>
              <a:ahLst/>
              <a:cxnLst/>
              <a:rect l="l" t="t" r="r" b="b"/>
              <a:pathLst>
                <a:path w="1750" h="966" extrusionOk="0">
                  <a:moveTo>
                    <a:pt x="1750" y="904"/>
                  </a:moveTo>
                  <a:lnTo>
                    <a:pt x="1750" y="904"/>
                  </a:lnTo>
                  <a:cubicBezTo>
                    <a:pt x="1750" y="935"/>
                    <a:pt x="1719" y="966"/>
                    <a:pt x="1688" y="966"/>
                  </a:cubicBezTo>
                  <a:cubicBezTo>
                    <a:pt x="62" y="966"/>
                    <a:pt x="62" y="966"/>
                    <a:pt x="62" y="966"/>
                  </a:cubicBezTo>
                  <a:cubicBezTo>
                    <a:pt x="31" y="966"/>
                    <a:pt x="0" y="935"/>
                    <a:pt x="0" y="904"/>
                  </a:cubicBezTo>
                  <a:cubicBezTo>
                    <a:pt x="0" y="60"/>
                    <a:pt x="0" y="60"/>
                    <a:pt x="0" y="60"/>
                  </a:cubicBezTo>
                  <a:cubicBezTo>
                    <a:pt x="0" y="31"/>
                    <a:pt x="31" y="0"/>
                    <a:pt x="62" y="0"/>
                  </a:cubicBezTo>
                  <a:cubicBezTo>
                    <a:pt x="1688" y="0"/>
                    <a:pt x="1688" y="0"/>
                    <a:pt x="1688" y="0"/>
                  </a:cubicBezTo>
                  <a:cubicBezTo>
                    <a:pt x="1719" y="0"/>
                    <a:pt x="1750" y="31"/>
                    <a:pt x="1750" y="60"/>
                  </a:cubicBezTo>
                  <a:lnTo>
                    <a:pt x="1750" y="904"/>
                  </a:ln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9" name="Google Shape;319;p24"/>
            <p:cNvSpPr/>
            <p:nvPr/>
          </p:nvSpPr>
          <p:spPr>
            <a:xfrm>
              <a:off x="1318354" y="2454352"/>
              <a:ext cx="592233" cy="591779"/>
            </a:xfrm>
            <a:custGeom>
              <a:avLst/>
              <a:gdLst/>
              <a:ahLst/>
              <a:cxnLst/>
              <a:rect l="l" t="t" r="r" b="b"/>
              <a:pathLst>
                <a:path w="1335" h="1334" extrusionOk="0">
                  <a:moveTo>
                    <a:pt x="1335" y="674"/>
                  </a:moveTo>
                  <a:lnTo>
                    <a:pt x="1335" y="674"/>
                  </a:lnTo>
                  <a:cubicBezTo>
                    <a:pt x="1335" y="1042"/>
                    <a:pt x="1043" y="1334"/>
                    <a:pt x="675" y="1334"/>
                  </a:cubicBezTo>
                  <a:cubicBezTo>
                    <a:pt x="307" y="1334"/>
                    <a:pt x="0" y="1042"/>
                    <a:pt x="0" y="674"/>
                  </a:cubicBezTo>
                  <a:cubicBezTo>
                    <a:pt x="0" y="306"/>
                    <a:pt x="307" y="0"/>
                    <a:pt x="675" y="0"/>
                  </a:cubicBezTo>
                  <a:cubicBezTo>
                    <a:pt x="1043" y="0"/>
                    <a:pt x="1335" y="306"/>
                    <a:pt x="1335" y="674"/>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0" name="Google Shape;320;p24"/>
            <p:cNvSpPr/>
            <p:nvPr/>
          </p:nvSpPr>
          <p:spPr>
            <a:xfrm>
              <a:off x="1389777" y="2517345"/>
              <a:ext cx="464914" cy="464019"/>
            </a:xfrm>
            <a:custGeom>
              <a:avLst/>
              <a:gdLst/>
              <a:ahLst/>
              <a:cxnLst/>
              <a:rect l="l" t="t" r="r" b="b"/>
              <a:pathLst>
                <a:path w="1048" h="1046" extrusionOk="0">
                  <a:moveTo>
                    <a:pt x="299" y="1024"/>
                  </a:moveTo>
                  <a:lnTo>
                    <a:pt x="299" y="1024"/>
                  </a:lnTo>
                  <a:cubicBezTo>
                    <a:pt x="268" y="1053"/>
                    <a:pt x="239" y="1053"/>
                    <a:pt x="208" y="1024"/>
                  </a:cubicBezTo>
                  <a:cubicBezTo>
                    <a:pt x="23" y="823"/>
                    <a:pt x="23" y="823"/>
                    <a:pt x="23" y="823"/>
                  </a:cubicBezTo>
                  <a:cubicBezTo>
                    <a:pt x="-7" y="809"/>
                    <a:pt x="-7" y="778"/>
                    <a:pt x="23" y="747"/>
                  </a:cubicBezTo>
                  <a:cubicBezTo>
                    <a:pt x="760" y="11"/>
                    <a:pt x="760" y="11"/>
                    <a:pt x="760" y="11"/>
                  </a:cubicBezTo>
                  <a:cubicBezTo>
                    <a:pt x="775" y="-3"/>
                    <a:pt x="806" y="-3"/>
                    <a:pt x="836" y="11"/>
                  </a:cubicBezTo>
                  <a:cubicBezTo>
                    <a:pt x="1035" y="211"/>
                    <a:pt x="1035" y="211"/>
                    <a:pt x="1035" y="211"/>
                  </a:cubicBezTo>
                  <a:cubicBezTo>
                    <a:pt x="1052" y="225"/>
                    <a:pt x="1052" y="271"/>
                    <a:pt x="1035" y="287"/>
                  </a:cubicBezTo>
                  <a:lnTo>
                    <a:pt x="299" y="1024"/>
                  </a:lnTo>
                  <a:close/>
                </a:path>
              </a:pathLst>
            </a:custGeom>
            <a:solidFill>
              <a:schemeClr val="accent3"/>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1" name="Google Shape;321;p24"/>
            <p:cNvSpPr/>
            <p:nvPr/>
          </p:nvSpPr>
          <p:spPr>
            <a:xfrm>
              <a:off x="1263789" y="1937100"/>
              <a:ext cx="558518" cy="279032"/>
            </a:xfrm>
            <a:custGeom>
              <a:avLst/>
              <a:gdLst/>
              <a:ahLst/>
              <a:cxnLst/>
              <a:rect l="l" t="t" r="r" b="b"/>
              <a:pathLst>
                <a:path w="1259" h="629" extrusionOk="0">
                  <a:moveTo>
                    <a:pt x="798" y="0"/>
                  </a:moveTo>
                  <a:lnTo>
                    <a:pt x="798" y="0"/>
                  </a:lnTo>
                  <a:cubicBezTo>
                    <a:pt x="492" y="0"/>
                    <a:pt x="200" y="124"/>
                    <a:pt x="0" y="353"/>
                  </a:cubicBezTo>
                  <a:cubicBezTo>
                    <a:pt x="291" y="629"/>
                    <a:pt x="291" y="629"/>
                    <a:pt x="291" y="629"/>
                  </a:cubicBezTo>
                  <a:cubicBezTo>
                    <a:pt x="430" y="476"/>
                    <a:pt x="614" y="399"/>
                    <a:pt x="798" y="399"/>
                  </a:cubicBezTo>
                  <a:cubicBezTo>
                    <a:pt x="891" y="399"/>
                    <a:pt x="967" y="415"/>
                    <a:pt x="1044" y="445"/>
                  </a:cubicBezTo>
                  <a:cubicBezTo>
                    <a:pt x="1259" y="93"/>
                    <a:pt x="1259" y="93"/>
                    <a:pt x="1259" y="93"/>
                  </a:cubicBezTo>
                  <a:cubicBezTo>
                    <a:pt x="1120" y="31"/>
                    <a:pt x="967" y="0"/>
                    <a:pt x="798" y="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2" name="Google Shape;322;p24"/>
            <p:cNvSpPr/>
            <p:nvPr/>
          </p:nvSpPr>
          <p:spPr>
            <a:xfrm>
              <a:off x="1726928" y="1978356"/>
              <a:ext cx="251533" cy="237776"/>
            </a:xfrm>
            <a:custGeom>
              <a:avLst/>
              <a:gdLst/>
              <a:ahLst/>
              <a:cxnLst/>
              <a:rect l="l" t="t" r="r" b="b"/>
              <a:pathLst>
                <a:path w="567" h="536" extrusionOk="0">
                  <a:moveTo>
                    <a:pt x="215" y="0"/>
                  </a:moveTo>
                  <a:lnTo>
                    <a:pt x="215" y="0"/>
                  </a:lnTo>
                  <a:cubicBezTo>
                    <a:pt x="0" y="352"/>
                    <a:pt x="0" y="352"/>
                    <a:pt x="0" y="352"/>
                  </a:cubicBezTo>
                  <a:cubicBezTo>
                    <a:pt x="91" y="399"/>
                    <a:pt x="199" y="459"/>
                    <a:pt x="261" y="536"/>
                  </a:cubicBezTo>
                  <a:cubicBezTo>
                    <a:pt x="567" y="275"/>
                    <a:pt x="567" y="275"/>
                    <a:pt x="567" y="275"/>
                  </a:cubicBezTo>
                  <a:cubicBezTo>
                    <a:pt x="476" y="168"/>
                    <a:pt x="352" y="76"/>
                    <a:pt x="215" y="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3" name="Google Shape;323;p24"/>
            <p:cNvSpPr/>
            <p:nvPr/>
          </p:nvSpPr>
          <p:spPr>
            <a:xfrm>
              <a:off x="1590293" y="2025822"/>
              <a:ext cx="61663" cy="237776"/>
            </a:xfrm>
            <a:custGeom>
              <a:avLst/>
              <a:gdLst/>
              <a:ahLst/>
              <a:cxnLst/>
              <a:rect l="l" t="t" r="r" b="b"/>
              <a:pathLst>
                <a:path w="139" h="536" extrusionOk="0">
                  <a:moveTo>
                    <a:pt x="139" y="476"/>
                  </a:moveTo>
                  <a:lnTo>
                    <a:pt x="139" y="476"/>
                  </a:lnTo>
                  <a:cubicBezTo>
                    <a:pt x="139" y="505"/>
                    <a:pt x="108" y="536"/>
                    <a:pt x="77" y="536"/>
                  </a:cubicBezTo>
                  <a:cubicBezTo>
                    <a:pt x="31" y="536"/>
                    <a:pt x="0" y="505"/>
                    <a:pt x="0" y="476"/>
                  </a:cubicBezTo>
                  <a:cubicBezTo>
                    <a:pt x="0" y="445"/>
                    <a:pt x="77" y="0"/>
                    <a:pt x="77" y="0"/>
                  </a:cubicBezTo>
                  <a:cubicBezTo>
                    <a:pt x="77" y="0"/>
                    <a:pt x="139" y="445"/>
                    <a:pt x="139" y="47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4" name="Google Shape;324;p24"/>
            <p:cNvSpPr/>
            <p:nvPr/>
          </p:nvSpPr>
          <p:spPr>
            <a:xfrm>
              <a:off x="1243382" y="2366517"/>
              <a:ext cx="122883" cy="121993"/>
            </a:xfrm>
            <a:custGeom>
              <a:avLst/>
              <a:gdLst/>
              <a:ahLst/>
              <a:cxnLst/>
              <a:rect l="l" t="t" r="r" b="b"/>
              <a:pathLst>
                <a:path w="277" h="275" extrusionOk="0">
                  <a:moveTo>
                    <a:pt x="277" y="136"/>
                  </a:moveTo>
                  <a:lnTo>
                    <a:pt x="277" y="136"/>
                  </a:lnTo>
                  <a:cubicBezTo>
                    <a:pt x="277" y="213"/>
                    <a:pt x="215" y="275"/>
                    <a:pt x="138" y="275"/>
                  </a:cubicBezTo>
                  <a:cubicBezTo>
                    <a:pt x="62" y="275"/>
                    <a:pt x="0" y="213"/>
                    <a:pt x="0" y="136"/>
                  </a:cubicBezTo>
                  <a:cubicBezTo>
                    <a:pt x="0" y="60"/>
                    <a:pt x="62" y="0"/>
                    <a:pt x="138" y="0"/>
                  </a:cubicBezTo>
                  <a:cubicBezTo>
                    <a:pt x="215" y="0"/>
                    <a:pt x="277" y="60"/>
                    <a:pt x="277" y="13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5" name="Google Shape;325;p24"/>
            <p:cNvSpPr/>
            <p:nvPr/>
          </p:nvSpPr>
          <p:spPr>
            <a:xfrm>
              <a:off x="1856465" y="2366517"/>
              <a:ext cx="129093" cy="121993"/>
            </a:xfrm>
            <a:custGeom>
              <a:avLst/>
              <a:gdLst/>
              <a:ahLst/>
              <a:cxnLst/>
              <a:rect l="l" t="t" r="r" b="b"/>
              <a:pathLst>
                <a:path w="291" h="275" extrusionOk="0">
                  <a:moveTo>
                    <a:pt x="291" y="136"/>
                  </a:moveTo>
                  <a:lnTo>
                    <a:pt x="291" y="136"/>
                  </a:lnTo>
                  <a:cubicBezTo>
                    <a:pt x="291" y="213"/>
                    <a:pt x="229" y="275"/>
                    <a:pt x="153" y="275"/>
                  </a:cubicBezTo>
                  <a:cubicBezTo>
                    <a:pt x="76" y="275"/>
                    <a:pt x="0" y="213"/>
                    <a:pt x="0" y="136"/>
                  </a:cubicBezTo>
                  <a:cubicBezTo>
                    <a:pt x="0" y="60"/>
                    <a:pt x="76" y="0"/>
                    <a:pt x="153" y="0"/>
                  </a:cubicBezTo>
                  <a:cubicBezTo>
                    <a:pt x="229" y="0"/>
                    <a:pt x="291" y="60"/>
                    <a:pt x="291" y="13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6" name="TextBox 5">
            <a:extLst>
              <a:ext uri="{FF2B5EF4-FFF2-40B4-BE49-F238E27FC236}">
                <a16:creationId xmlns:a16="http://schemas.microsoft.com/office/drawing/2014/main" id="{F07A859C-5B7E-4070-B3F2-63CF86426695}"/>
              </a:ext>
            </a:extLst>
          </p:cNvPr>
          <p:cNvSpPr txBox="1"/>
          <p:nvPr/>
        </p:nvSpPr>
        <p:spPr>
          <a:xfrm>
            <a:off x="1651677" y="2079938"/>
            <a:ext cx="7126749"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000000"/>
                </a:solidFill>
                <a:effectLst/>
                <a:uLnTx/>
                <a:uFillTx/>
                <a:latin typeface="Arial"/>
                <a:cs typeface="Arial"/>
                <a:sym typeface="Arial"/>
              </a:rPr>
              <a:t>VẬN DỤNG </a:t>
            </a:r>
            <a:endParaRPr kumimoji="0" lang="vi-VN" sz="4000" b="1"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098890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42A750A-5D9E-F113-59FA-DABCE665DD5D}"/>
              </a:ext>
            </a:extLst>
          </p:cNvPr>
          <p:cNvSpPr/>
          <p:nvPr/>
        </p:nvSpPr>
        <p:spPr>
          <a:xfrm>
            <a:off x="2794000" y="370119"/>
            <a:ext cx="3556000" cy="595084"/>
          </a:xfrm>
          <a:prstGeom prst="roundRect">
            <a:avLst>
              <a:gd name="adj" fmla="val 12412"/>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FFFF"/>
                </a:solidFill>
              </a:rPr>
              <a:t>NHIỆM VỤ </a:t>
            </a:r>
          </a:p>
        </p:txBody>
      </p:sp>
      <p:grpSp>
        <p:nvGrpSpPr>
          <p:cNvPr id="3" name="Group 2">
            <a:extLst>
              <a:ext uri="{FF2B5EF4-FFF2-40B4-BE49-F238E27FC236}">
                <a16:creationId xmlns:a16="http://schemas.microsoft.com/office/drawing/2014/main" id="{FBB6BC4F-F042-0EFA-868C-30BDBE87C177}"/>
              </a:ext>
            </a:extLst>
          </p:cNvPr>
          <p:cNvGrpSpPr/>
          <p:nvPr/>
        </p:nvGrpSpPr>
        <p:grpSpPr>
          <a:xfrm>
            <a:off x="204710" y="1879012"/>
            <a:ext cx="4773848" cy="2205078"/>
            <a:chOff x="357904" y="366672"/>
            <a:chExt cx="4773848" cy="2205078"/>
          </a:xfrm>
        </p:grpSpPr>
        <p:sp>
          <p:nvSpPr>
            <p:cNvPr id="4" name="Rectangle: Rounded Corners 3">
              <a:extLst>
                <a:ext uri="{FF2B5EF4-FFF2-40B4-BE49-F238E27FC236}">
                  <a16:creationId xmlns:a16="http://schemas.microsoft.com/office/drawing/2014/main" id="{B568F6EB-B42A-FF06-1304-3D34C7821D66}"/>
                </a:ext>
              </a:extLst>
            </p:cNvPr>
            <p:cNvSpPr/>
            <p:nvPr/>
          </p:nvSpPr>
          <p:spPr>
            <a:xfrm>
              <a:off x="509428" y="510374"/>
              <a:ext cx="4622324" cy="2061376"/>
            </a:xfrm>
            <a:prstGeom prst="roundRect">
              <a:avLst>
                <a:gd name="adj" fmla="val 5353"/>
              </a:avLst>
            </a:prstGeom>
            <a:solidFill>
              <a:srgbClr val="FCBB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114468A-EF5E-CBCE-06E2-6218BB79AB10}"/>
                </a:ext>
              </a:extLst>
            </p:cNvPr>
            <p:cNvSpPr/>
            <p:nvPr/>
          </p:nvSpPr>
          <p:spPr>
            <a:xfrm>
              <a:off x="369520" y="366672"/>
              <a:ext cx="4622324" cy="1867461"/>
            </a:xfrm>
            <a:prstGeom prst="roundRect">
              <a:avLst>
                <a:gd name="adj" fmla="val 5353"/>
              </a:avLst>
            </a:prstGeom>
            <a:solidFill>
              <a:srgbClr val="FFEEB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4DA92A3-0AB4-7535-5898-5EF4BB489D08}"/>
                </a:ext>
              </a:extLst>
            </p:cNvPr>
            <p:cNvPicPr>
              <a:picLocks noChangeAspect="1"/>
            </p:cNvPicPr>
            <p:nvPr/>
          </p:nvPicPr>
          <p:blipFill rotWithShape="1">
            <a:blip r:embed="rId2"/>
            <a:srcRect t="22584"/>
            <a:stretch/>
          </p:blipFill>
          <p:spPr>
            <a:xfrm>
              <a:off x="357904" y="1005545"/>
              <a:ext cx="4645555" cy="1452800"/>
            </a:xfrm>
            <a:prstGeom prst="rect">
              <a:avLst/>
            </a:prstGeom>
          </p:spPr>
        </p:pic>
        <p:cxnSp>
          <p:nvCxnSpPr>
            <p:cNvPr id="8" name="Straight Connector 7">
              <a:extLst>
                <a:ext uri="{FF2B5EF4-FFF2-40B4-BE49-F238E27FC236}">
                  <a16:creationId xmlns:a16="http://schemas.microsoft.com/office/drawing/2014/main" id="{8F36A376-6FA3-F18E-54B0-72A6F1A5AB32}"/>
                </a:ext>
              </a:extLst>
            </p:cNvPr>
            <p:cNvCxnSpPr>
              <a:cxnSpLocks/>
            </p:cNvCxnSpPr>
            <p:nvPr/>
          </p:nvCxnSpPr>
          <p:spPr>
            <a:xfrm>
              <a:off x="357904" y="983774"/>
              <a:ext cx="463394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4AE6757-7F74-5733-852D-12E1702640C4}"/>
                </a:ext>
              </a:extLst>
            </p:cNvPr>
            <p:cNvSpPr/>
            <p:nvPr/>
          </p:nvSpPr>
          <p:spPr>
            <a:xfrm>
              <a:off x="509428" y="575727"/>
              <a:ext cx="209863" cy="209863"/>
            </a:xfrm>
            <a:prstGeom prst="ellipse">
              <a:avLst/>
            </a:prstGeom>
            <a:solidFill>
              <a:srgbClr val="FCBB65"/>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Close with solid fill">
              <a:extLst>
                <a:ext uri="{FF2B5EF4-FFF2-40B4-BE49-F238E27FC236}">
                  <a16:creationId xmlns:a16="http://schemas.microsoft.com/office/drawing/2014/main" id="{2F79F33C-F110-827B-A97D-5CCDDD7DD4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4619899" y="549774"/>
              <a:ext cx="232483" cy="232483"/>
            </a:xfrm>
            <a:prstGeom prst="rect">
              <a:avLst/>
            </a:prstGeom>
          </p:spPr>
        </p:pic>
        <p:sp>
          <p:nvSpPr>
            <p:cNvPr id="16" name="TextBox 15">
              <a:extLst>
                <a:ext uri="{FF2B5EF4-FFF2-40B4-BE49-F238E27FC236}">
                  <a16:creationId xmlns:a16="http://schemas.microsoft.com/office/drawing/2014/main" id="{0FEE6AE4-1CEB-436C-1156-A31F8288DE0F}"/>
                </a:ext>
              </a:extLst>
            </p:cNvPr>
            <p:cNvSpPr txBox="1"/>
            <p:nvPr/>
          </p:nvSpPr>
          <p:spPr>
            <a:xfrm>
              <a:off x="418929" y="957510"/>
              <a:ext cx="4511890" cy="1420325"/>
            </a:xfrm>
            <a:prstGeom prst="rect">
              <a:avLst/>
            </a:prstGeom>
            <a:noFill/>
          </p:spPr>
          <p:txBody>
            <a:bodyPr wrap="square">
              <a:spAutoFit/>
            </a:bodyPr>
            <a:lstStyle/>
            <a:p>
              <a:pPr algn="just">
                <a:lnSpc>
                  <a:spcPct val="150000"/>
                </a:lnSpc>
              </a:pPr>
              <a:r>
                <a:rPr lang="en-US" sz="2000" i="1"/>
                <a:t>Hãy sử dụng dụng cụ đo mà gia đình em có và đo các thiết bị, đồ dùng của gia đình em.</a:t>
              </a:r>
            </a:p>
          </p:txBody>
        </p:sp>
        <p:sp>
          <p:nvSpPr>
            <p:cNvPr id="17" name="TextBox 16">
              <a:extLst>
                <a:ext uri="{FF2B5EF4-FFF2-40B4-BE49-F238E27FC236}">
                  <a16:creationId xmlns:a16="http://schemas.microsoft.com/office/drawing/2014/main" id="{BBF54A54-4D08-75C7-9FDD-2A12DC6EC012}"/>
                </a:ext>
              </a:extLst>
            </p:cNvPr>
            <p:cNvSpPr txBox="1"/>
            <p:nvPr/>
          </p:nvSpPr>
          <p:spPr>
            <a:xfrm>
              <a:off x="1481074" y="465647"/>
              <a:ext cx="2387600" cy="400110"/>
            </a:xfrm>
            <a:prstGeom prst="rect">
              <a:avLst/>
            </a:prstGeom>
            <a:noFill/>
          </p:spPr>
          <p:txBody>
            <a:bodyPr wrap="square" rtlCol="0">
              <a:spAutoFit/>
            </a:bodyPr>
            <a:lstStyle/>
            <a:p>
              <a:pPr algn="ctr"/>
              <a:r>
                <a:rPr lang="en-US" sz="2000" b="1">
                  <a:solidFill>
                    <a:srgbClr val="0070C0"/>
                  </a:solidFill>
                </a:rPr>
                <a:t>NHIỆM VỤ </a:t>
              </a:r>
            </a:p>
          </p:txBody>
        </p:sp>
      </p:grpSp>
      <p:sp>
        <p:nvSpPr>
          <p:cNvPr id="18" name="Freeform 4">
            <a:extLst>
              <a:ext uri="{FF2B5EF4-FFF2-40B4-BE49-F238E27FC236}">
                <a16:creationId xmlns:a16="http://schemas.microsoft.com/office/drawing/2014/main" id="{4A6CC42B-48E9-08FF-EEEC-1ABC5DE13CC6}"/>
              </a:ext>
            </a:extLst>
          </p:cNvPr>
          <p:cNvSpPr/>
          <p:nvPr/>
        </p:nvSpPr>
        <p:spPr>
          <a:xfrm>
            <a:off x="5309065" y="1480132"/>
            <a:ext cx="3752489" cy="3663368"/>
          </a:xfrm>
          <a:custGeom>
            <a:avLst/>
            <a:gdLst/>
            <a:ahLst/>
            <a:cxnLst/>
            <a:rect l="l" t="t" r="r" b="b"/>
            <a:pathLst>
              <a:path w="8429808" h="8229600">
                <a:moveTo>
                  <a:pt x="0" y="0"/>
                </a:moveTo>
                <a:lnTo>
                  <a:pt x="8429808" y="0"/>
                </a:lnTo>
                <a:lnTo>
                  <a:pt x="8429808"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25956664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0"/>
          <p:cNvSpPr txBox="1">
            <a:spLocks noGrp="1"/>
          </p:cNvSpPr>
          <p:nvPr>
            <p:ph type="title"/>
          </p:nvPr>
        </p:nvSpPr>
        <p:spPr>
          <a:xfrm>
            <a:off x="720000" y="65134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latin typeface="+mj-lt"/>
              </a:rPr>
              <a:t>HƯỚNG DẪN VỀ NHÀ </a:t>
            </a:r>
            <a:endParaRPr sz="3500">
              <a:latin typeface="+mj-lt"/>
            </a:endParaRPr>
          </a:p>
        </p:txBody>
      </p:sp>
      <p:sp>
        <p:nvSpPr>
          <p:cNvPr id="10" name="Rectangle: Rounded Corners 9">
            <a:extLst>
              <a:ext uri="{FF2B5EF4-FFF2-40B4-BE49-F238E27FC236}">
                <a16:creationId xmlns:a16="http://schemas.microsoft.com/office/drawing/2014/main" id="{8014DA32-41DD-2E0E-2136-4629DEEDECB2}"/>
              </a:ext>
            </a:extLst>
          </p:cNvPr>
          <p:cNvSpPr/>
          <p:nvPr/>
        </p:nvSpPr>
        <p:spPr>
          <a:xfrm>
            <a:off x="965200" y="1640114"/>
            <a:ext cx="7213600" cy="754742"/>
          </a:xfrm>
          <a:prstGeom prst="roundRect">
            <a:avLst>
              <a:gd name="adj" fmla="val 6170"/>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Ôn lại kiến thức đã học.</a:t>
            </a:r>
          </a:p>
        </p:txBody>
      </p:sp>
      <p:sp>
        <p:nvSpPr>
          <p:cNvPr id="11" name="Rectangle: Rounded Corners 10">
            <a:extLst>
              <a:ext uri="{FF2B5EF4-FFF2-40B4-BE49-F238E27FC236}">
                <a16:creationId xmlns:a16="http://schemas.microsoft.com/office/drawing/2014/main" id="{B8266A5F-1A62-D338-7768-BE7EF5B0A9F9}"/>
              </a:ext>
            </a:extLst>
          </p:cNvPr>
          <p:cNvSpPr/>
          <p:nvPr/>
        </p:nvSpPr>
        <p:spPr>
          <a:xfrm>
            <a:off x="965200" y="2654300"/>
            <a:ext cx="7213600" cy="754742"/>
          </a:xfrm>
          <a:prstGeom prst="roundRect">
            <a:avLst>
              <a:gd name="adj" fmla="val 6170"/>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Hoàn thành nội dung phần Vận dụng.</a:t>
            </a:r>
          </a:p>
        </p:txBody>
      </p:sp>
      <p:sp>
        <p:nvSpPr>
          <p:cNvPr id="12" name="Rectangle: Rounded Corners 11">
            <a:extLst>
              <a:ext uri="{FF2B5EF4-FFF2-40B4-BE49-F238E27FC236}">
                <a16:creationId xmlns:a16="http://schemas.microsoft.com/office/drawing/2014/main" id="{290AD800-9590-BB80-FB52-291C680B4C18}"/>
              </a:ext>
            </a:extLst>
          </p:cNvPr>
          <p:cNvSpPr/>
          <p:nvPr/>
        </p:nvSpPr>
        <p:spPr>
          <a:xfrm>
            <a:off x="965200" y="3668487"/>
            <a:ext cx="7213600" cy="754742"/>
          </a:xfrm>
          <a:prstGeom prst="roundRect">
            <a:avLst>
              <a:gd name="adj" fmla="val 6170"/>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rPr>
              <a:t>Đọc và tìm hiểu trước </a:t>
            </a:r>
            <a:r>
              <a:rPr lang="vi-VN" sz="2000" b="1" i="1">
                <a:solidFill>
                  <a:srgbClr val="000000"/>
                </a:solidFill>
              </a:rPr>
              <a:t>Bài 3: Thiết kế mạng điện trong nhà.</a:t>
            </a:r>
            <a:endParaRPr lang="en-US" sz="2000" b="1" i="1">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barn(inVertical)">
                                      <p:cBhvr>
                                        <p:cTn id="7" dur="500"/>
                                        <p:tgtEl>
                                          <p:spTgt spid="4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 grpId="0"/>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6" name="TextBox 5">
            <a:extLst>
              <a:ext uri="{FF2B5EF4-FFF2-40B4-BE49-F238E27FC236}">
                <a16:creationId xmlns:a16="http://schemas.microsoft.com/office/drawing/2014/main" id="{32CE6604-79B5-B61F-51E8-093A430C9B51}"/>
              </a:ext>
            </a:extLst>
          </p:cNvPr>
          <p:cNvSpPr txBox="1"/>
          <p:nvPr/>
        </p:nvSpPr>
        <p:spPr>
          <a:xfrm>
            <a:off x="214086" y="1197623"/>
            <a:ext cx="8715828" cy="274825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000000"/>
                </a:solidFill>
                <a:effectLst/>
                <a:uLnTx/>
                <a:uFillTx/>
                <a:latin typeface="Arial"/>
                <a:cs typeface="Arial"/>
                <a:sym typeface="Arial"/>
              </a:rPr>
              <a:t>XIN CHÀO CÁC EM!</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000000"/>
                </a:solidFill>
                <a:effectLst/>
                <a:uLnTx/>
                <a:uFillTx/>
                <a:latin typeface="Arial"/>
                <a:cs typeface="Arial"/>
                <a:sym typeface="Arial"/>
              </a:rPr>
              <a:t>CHÀO MỪNG CÁC EM ĐẾN VỚI BÀI HỌC NGÀY HÔM NAY!</a:t>
            </a:r>
          </a:p>
        </p:txBody>
      </p:sp>
    </p:spTree>
    <p:extLst>
      <p:ext uri="{BB962C8B-B14F-4D97-AF65-F5344CB8AC3E}">
        <p14:creationId xmlns:p14="http://schemas.microsoft.com/office/powerpoint/2010/main" val="8636998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29" name="TextBox 28">
            <a:extLst>
              <a:ext uri="{FF2B5EF4-FFF2-40B4-BE49-F238E27FC236}">
                <a16:creationId xmlns:a16="http://schemas.microsoft.com/office/drawing/2014/main" id="{36BBC1D2-2D52-EC18-DAD1-0D5C5B07B156}"/>
              </a:ext>
            </a:extLst>
          </p:cNvPr>
          <p:cNvSpPr txBox="1"/>
          <p:nvPr/>
        </p:nvSpPr>
        <p:spPr>
          <a:xfrm>
            <a:off x="326035" y="1242770"/>
            <a:ext cx="8491929" cy="2041456"/>
          </a:xfrm>
          <a:prstGeom prst="rect">
            <a:avLst/>
          </a:prstGeom>
          <a:noFill/>
        </p:spPr>
        <p:txBody>
          <a:bodyPr wrap="square">
            <a:spAutoFit/>
          </a:bodyPr>
          <a:lstStyle/>
          <a:p>
            <a:pPr algn="ctr">
              <a:lnSpc>
                <a:spcPct val="150000"/>
              </a:lnSpc>
            </a:pPr>
            <a:r>
              <a:rPr lang="vi-VN" sz="4500" b="1"/>
              <a:t>BÀI 2: </a:t>
            </a:r>
            <a:endParaRPr lang="en-US" sz="4500" b="1"/>
          </a:p>
          <a:p>
            <a:pPr algn="ctr">
              <a:lnSpc>
                <a:spcPct val="150000"/>
              </a:lnSpc>
            </a:pPr>
            <a:r>
              <a:rPr lang="vi-VN" sz="4500" b="1"/>
              <a:t>DỤNG CỤ ĐO ĐIỆN CƠ BẢN</a:t>
            </a:r>
            <a:endParaRPr lang="en-US" sz="4500" b="1"/>
          </a:p>
        </p:txBody>
      </p:sp>
      <p:grpSp>
        <p:nvGrpSpPr>
          <p:cNvPr id="34" name="Google Shape;482;p34">
            <a:extLst>
              <a:ext uri="{FF2B5EF4-FFF2-40B4-BE49-F238E27FC236}">
                <a16:creationId xmlns:a16="http://schemas.microsoft.com/office/drawing/2014/main" id="{1D76F145-37D8-93DB-42B8-D5D51DD5EFF6}"/>
              </a:ext>
            </a:extLst>
          </p:cNvPr>
          <p:cNvGrpSpPr/>
          <p:nvPr/>
        </p:nvGrpSpPr>
        <p:grpSpPr>
          <a:xfrm rot="2709913">
            <a:off x="835325" y="210481"/>
            <a:ext cx="862902" cy="1384691"/>
            <a:chOff x="1004629" y="1582000"/>
            <a:chExt cx="1744011" cy="2798600"/>
          </a:xfrm>
        </p:grpSpPr>
        <p:sp>
          <p:nvSpPr>
            <p:cNvPr id="35" name="Google Shape;483;p34">
              <a:extLst>
                <a:ext uri="{FF2B5EF4-FFF2-40B4-BE49-F238E27FC236}">
                  <a16:creationId xmlns:a16="http://schemas.microsoft.com/office/drawing/2014/main" id="{07A705E5-ADF5-91DE-5040-CA77484562F4}"/>
                </a:ext>
              </a:extLst>
            </p:cNvPr>
            <p:cNvSpPr/>
            <p:nvPr/>
          </p:nvSpPr>
          <p:spPr>
            <a:xfrm>
              <a:off x="2475483" y="1592506"/>
              <a:ext cx="101121" cy="558144"/>
            </a:xfrm>
            <a:custGeom>
              <a:avLst/>
              <a:gdLst/>
              <a:ahLst/>
              <a:cxnLst/>
              <a:rect l="l" t="t" r="r" b="b"/>
              <a:pathLst>
                <a:path w="154" h="850" extrusionOk="0">
                  <a:moveTo>
                    <a:pt x="154" y="248"/>
                  </a:moveTo>
                  <a:lnTo>
                    <a:pt x="154" y="248"/>
                  </a:lnTo>
                  <a:cubicBezTo>
                    <a:pt x="123" y="31"/>
                    <a:pt x="123" y="31"/>
                    <a:pt x="123" y="31"/>
                  </a:cubicBezTo>
                  <a:cubicBezTo>
                    <a:pt x="123" y="15"/>
                    <a:pt x="108" y="0"/>
                    <a:pt x="92" y="0"/>
                  </a:cubicBezTo>
                  <a:cubicBezTo>
                    <a:pt x="46" y="0"/>
                    <a:pt x="46" y="0"/>
                    <a:pt x="46" y="0"/>
                  </a:cubicBezTo>
                  <a:cubicBezTo>
                    <a:pt x="31" y="0"/>
                    <a:pt x="14" y="15"/>
                    <a:pt x="14" y="31"/>
                  </a:cubicBezTo>
                  <a:cubicBezTo>
                    <a:pt x="0" y="248"/>
                    <a:pt x="0" y="248"/>
                    <a:pt x="0" y="248"/>
                  </a:cubicBezTo>
                  <a:lnTo>
                    <a:pt x="0" y="263"/>
                  </a:lnTo>
                  <a:cubicBezTo>
                    <a:pt x="0" y="788"/>
                    <a:pt x="0" y="788"/>
                    <a:pt x="0" y="788"/>
                  </a:cubicBezTo>
                  <a:cubicBezTo>
                    <a:pt x="0" y="819"/>
                    <a:pt x="46" y="850"/>
                    <a:pt x="77" y="850"/>
                  </a:cubicBezTo>
                  <a:cubicBezTo>
                    <a:pt x="123" y="850"/>
                    <a:pt x="154" y="819"/>
                    <a:pt x="154" y="788"/>
                  </a:cubicBezTo>
                  <a:cubicBezTo>
                    <a:pt x="154" y="263"/>
                    <a:pt x="154" y="263"/>
                    <a:pt x="154" y="263"/>
                  </a:cubicBezTo>
                  <a:lnTo>
                    <a:pt x="154" y="248"/>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 name="Google Shape;484;p34">
              <a:extLst>
                <a:ext uri="{FF2B5EF4-FFF2-40B4-BE49-F238E27FC236}">
                  <a16:creationId xmlns:a16="http://schemas.microsoft.com/office/drawing/2014/main" id="{6DE5A96C-3322-08D1-63D1-27B0C0090F3C}"/>
                </a:ext>
              </a:extLst>
            </p:cNvPr>
            <p:cNvSpPr/>
            <p:nvPr/>
          </p:nvSpPr>
          <p:spPr>
            <a:xfrm>
              <a:off x="2302789" y="1945122"/>
              <a:ext cx="445852" cy="2426285"/>
            </a:xfrm>
            <a:custGeom>
              <a:avLst/>
              <a:gdLst/>
              <a:ahLst/>
              <a:cxnLst/>
              <a:rect l="l" t="t" r="r" b="b"/>
              <a:pathLst>
                <a:path w="679" h="3695" extrusionOk="0">
                  <a:moveTo>
                    <a:pt x="679" y="1624"/>
                  </a:moveTo>
                  <a:lnTo>
                    <a:pt x="679" y="1624"/>
                  </a:lnTo>
                  <a:cubicBezTo>
                    <a:pt x="679" y="3680"/>
                    <a:pt x="540" y="3680"/>
                    <a:pt x="355" y="3695"/>
                  </a:cubicBezTo>
                  <a:cubicBezTo>
                    <a:pt x="154" y="3695"/>
                    <a:pt x="15" y="3695"/>
                    <a:pt x="0" y="1641"/>
                  </a:cubicBezTo>
                  <a:cubicBezTo>
                    <a:pt x="0" y="1332"/>
                    <a:pt x="31" y="977"/>
                    <a:pt x="108" y="715"/>
                  </a:cubicBezTo>
                  <a:cubicBezTo>
                    <a:pt x="123" y="607"/>
                    <a:pt x="200" y="65"/>
                    <a:pt x="200" y="65"/>
                  </a:cubicBezTo>
                  <a:cubicBezTo>
                    <a:pt x="200" y="34"/>
                    <a:pt x="231" y="3"/>
                    <a:pt x="263" y="3"/>
                  </a:cubicBezTo>
                  <a:cubicBezTo>
                    <a:pt x="402" y="3"/>
                    <a:pt x="402" y="3"/>
                    <a:pt x="402" y="3"/>
                  </a:cubicBezTo>
                  <a:cubicBezTo>
                    <a:pt x="433" y="-12"/>
                    <a:pt x="463" y="34"/>
                    <a:pt x="463" y="65"/>
                  </a:cubicBezTo>
                  <a:cubicBezTo>
                    <a:pt x="463" y="65"/>
                    <a:pt x="540" y="607"/>
                    <a:pt x="556" y="715"/>
                  </a:cubicBezTo>
                  <a:cubicBezTo>
                    <a:pt x="633" y="977"/>
                    <a:pt x="679" y="1317"/>
                    <a:pt x="679" y="1624"/>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7" name="Google Shape;485;p34">
              <a:extLst>
                <a:ext uri="{FF2B5EF4-FFF2-40B4-BE49-F238E27FC236}">
                  <a16:creationId xmlns:a16="http://schemas.microsoft.com/office/drawing/2014/main" id="{DBE40168-8D33-909E-D5B6-96F10065BD5D}"/>
                </a:ext>
              </a:extLst>
            </p:cNvPr>
            <p:cNvSpPr/>
            <p:nvPr/>
          </p:nvSpPr>
          <p:spPr>
            <a:xfrm>
              <a:off x="2302789" y="2414620"/>
              <a:ext cx="445852" cy="1956787"/>
            </a:xfrm>
            <a:custGeom>
              <a:avLst/>
              <a:gdLst/>
              <a:ahLst/>
              <a:cxnLst/>
              <a:rect l="l" t="t" r="r" b="b"/>
              <a:pathLst>
                <a:path w="679" h="2980" extrusionOk="0">
                  <a:moveTo>
                    <a:pt x="679" y="909"/>
                  </a:moveTo>
                  <a:lnTo>
                    <a:pt x="679" y="909"/>
                  </a:lnTo>
                  <a:cubicBezTo>
                    <a:pt x="679" y="2965"/>
                    <a:pt x="540" y="2965"/>
                    <a:pt x="355" y="2980"/>
                  </a:cubicBezTo>
                  <a:cubicBezTo>
                    <a:pt x="154" y="2980"/>
                    <a:pt x="15" y="2980"/>
                    <a:pt x="0" y="926"/>
                  </a:cubicBezTo>
                  <a:cubicBezTo>
                    <a:pt x="0" y="617"/>
                    <a:pt x="31" y="262"/>
                    <a:pt x="108" y="0"/>
                  </a:cubicBezTo>
                  <a:cubicBezTo>
                    <a:pt x="556" y="0"/>
                    <a:pt x="556" y="0"/>
                    <a:pt x="556" y="0"/>
                  </a:cubicBezTo>
                  <a:cubicBezTo>
                    <a:pt x="633" y="262"/>
                    <a:pt x="679" y="602"/>
                    <a:pt x="679" y="909"/>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 name="Google Shape;486;p34">
              <a:extLst>
                <a:ext uri="{FF2B5EF4-FFF2-40B4-BE49-F238E27FC236}">
                  <a16:creationId xmlns:a16="http://schemas.microsoft.com/office/drawing/2014/main" id="{78F9CE37-6F7D-4F5C-CB1E-DF518D7EDA6C}"/>
                </a:ext>
              </a:extLst>
            </p:cNvPr>
            <p:cNvSpPr/>
            <p:nvPr/>
          </p:nvSpPr>
          <p:spPr>
            <a:xfrm>
              <a:off x="2424266" y="2677276"/>
              <a:ext cx="202899" cy="1085426"/>
            </a:xfrm>
            <a:custGeom>
              <a:avLst/>
              <a:gdLst/>
              <a:ahLst/>
              <a:cxnLst/>
              <a:rect l="l" t="t" r="r" b="b"/>
              <a:pathLst>
                <a:path w="309" h="1653" extrusionOk="0">
                  <a:moveTo>
                    <a:pt x="309" y="1513"/>
                  </a:moveTo>
                  <a:lnTo>
                    <a:pt x="309" y="1513"/>
                  </a:lnTo>
                  <a:cubicBezTo>
                    <a:pt x="309" y="1590"/>
                    <a:pt x="263" y="1653"/>
                    <a:pt x="186" y="1653"/>
                  </a:cubicBezTo>
                  <a:cubicBezTo>
                    <a:pt x="140" y="1653"/>
                    <a:pt x="140" y="1653"/>
                    <a:pt x="140" y="1653"/>
                  </a:cubicBezTo>
                  <a:cubicBezTo>
                    <a:pt x="63" y="1653"/>
                    <a:pt x="0" y="1590"/>
                    <a:pt x="0" y="1513"/>
                  </a:cubicBezTo>
                  <a:cubicBezTo>
                    <a:pt x="0" y="140"/>
                    <a:pt x="0" y="140"/>
                    <a:pt x="0" y="140"/>
                  </a:cubicBezTo>
                  <a:cubicBezTo>
                    <a:pt x="0" y="62"/>
                    <a:pt x="46" y="0"/>
                    <a:pt x="124" y="0"/>
                  </a:cubicBezTo>
                  <a:cubicBezTo>
                    <a:pt x="170" y="0"/>
                    <a:pt x="170" y="0"/>
                    <a:pt x="170" y="0"/>
                  </a:cubicBezTo>
                  <a:cubicBezTo>
                    <a:pt x="248" y="0"/>
                    <a:pt x="309" y="62"/>
                    <a:pt x="309" y="140"/>
                  </a:cubicBezTo>
                  <a:lnTo>
                    <a:pt x="309" y="1513"/>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 name="Google Shape;487;p34">
              <a:extLst>
                <a:ext uri="{FF2B5EF4-FFF2-40B4-BE49-F238E27FC236}">
                  <a16:creationId xmlns:a16="http://schemas.microsoft.com/office/drawing/2014/main" id="{59442430-2B6C-DCE6-C37C-7BCDE77E2A9B}"/>
                </a:ext>
              </a:extLst>
            </p:cNvPr>
            <p:cNvSpPr/>
            <p:nvPr/>
          </p:nvSpPr>
          <p:spPr>
            <a:xfrm>
              <a:off x="2403910" y="2667426"/>
              <a:ext cx="243610" cy="1104468"/>
            </a:xfrm>
            <a:custGeom>
              <a:avLst/>
              <a:gdLst/>
              <a:ahLst/>
              <a:cxnLst/>
              <a:rect l="l" t="t" r="r" b="b"/>
              <a:pathLst>
                <a:path w="371" h="1682" extrusionOk="0">
                  <a:moveTo>
                    <a:pt x="46" y="1637"/>
                  </a:moveTo>
                  <a:lnTo>
                    <a:pt x="46" y="1637"/>
                  </a:lnTo>
                  <a:cubicBezTo>
                    <a:pt x="15" y="1605"/>
                    <a:pt x="0" y="1576"/>
                    <a:pt x="0" y="1528"/>
                  </a:cubicBezTo>
                  <a:cubicBezTo>
                    <a:pt x="0" y="155"/>
                    <a:pt x="0" y="155"/>
                    <a:pt x="0" y="155"/>
                  </a:cubicBezTo>
                  <a:cubicBezTo>
                    <a:pt x="0" y="63"/>
                    <a:pt x="63" y="0"/>
                    <a:pt x="155" y="0"/>
                  </a:cubicBezTo>
                  <a:cubicBezTo>
                    <a:pt x="201" y="0"/>
                    <a:pt x="201" y="0"/>
                    <a:pt x="201" y="0"/>
                  </a:cubicBezTo>
                  <a:cubicBezTo>
                    <a:pt x="294" y="0"/>
                    <a:pt x="371" y="63"/>
                    <a:pt x="371" y="155"/>
                  </a:cubicBezTo>
                  <a:cubicBezTo>
                    <a:pt x="371" y="1528"/>
                    <a:pt x="371" y="1528"/>
                    <a:pt x="371" y="1528"/>
                  </a:cubicBezTo>
                  <a:cubicBezTo>
                    <a:pt x="371" y="1622"/>
                    <a:pt x="309" y="1682"/>
                    <a:pt x="217" y="1682"/>
                  </a:cubicBezTo>
                  <a:cubicBezTo>
                    <a:pt x="171" y="1682"/>
                    <a:pt x="171" y="1682"/>
                    <a:pt x="171" y="1682"/>
                  </a:cubicBezTo>
                  <a:cubicBezTo>
                    <a:pt x="123" y="1682"/>
                    <a:pt x="77" y="1668"/>
                    <a:pt x="46" y="1637"/>
                  </a:cubicBezTo>
                  <a:moveTo>
                    <a:pt x="279" y="77"/>
                  </a:moveTo>
                  <a:lnTo>
                    <a:pt x="279" y="77"/>
                  </a:lnTo>
                  <a:cubicBezTo>
                    <a:pt x="263" y="63"/>
                    <a:pt x="232" y="46"/>
                    <a:pt x="201" y="46"/>
                  </a:cubicBezTo>
                  <a:cubicBezTo>
                    <a:pt x="155" y="46"/>
                    <a:pt x="155" y="46"/>
                    <a:pt x="155" y="46"/>
                  </a:cubicBezTo>
                  <a:cubicBezTo>
                    <a:pt x="94" y="46"/>
                    <a:pt x="46" y="94"/>
                    <a:pt x="46" y="155"/>
                  </a:cubicBezTo>
                  <a:cubicBezTo>
                    <a:pt x="63" y="1528"/>
                    <a:pt x="63" y="1528"/>
                    <a:pt x="63" y="1528"/>
                  </a:cubicBezTo>
                  <a:cubicBezTo>
                    <a:pt x="63" y="1591"/>
                    <a:pt x="109" y="1637"/>
                    <a:pt x="171" y="1637"/>
                  </a:cubicBezTo>
                  <a:cubicBezTo>
                    <a:pt x="217" y="1637"/>
                    <a:pt x="217" y="1637"/>
                    <a:pt x="217" y="1637"/>
                  </a:cubicBezTo>
                  <a:cubicBezTo>
                    <a:pt x="279" y="1637"/>
                    <a:pt x="325" y="1591"/>
                    <a:pt x="325" y="1528"/>
                  </a:cubicBezTo>
                  <a:cubicBezTo>
                    <a:pt x="309" y="155"/>
                    <a:pt x="309" y="155"/>
                    <a:pt x="309" y="155"/>
                  </a:cubicBezTo>
                  <a:cubicBezTo>
                    <a:pt x="309" y="123"/>
                    <a:pt x="294" y="94"/>
                    <a:pt x="279" y="77"/>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 name="Google Shape;488;p34">
              <a:extLst>
                <a:ext uri="{FF2B5EF4-FFF2-40B4-BE49-F238E27FC236}">
                  <a16:creationId xmlns:a16="http://schemas.microsoft.com/office/drawing/2014/main" id="{3B4675F0-E2D8-C1C2-6E17-18D43CF3629D}"/>
                </a:ext>
              </a:extLst>
            </p:cNvPr>
            <p:cNvSpPr/>
            <p:nvPr/>
          </p:nvSpPr>
          <p:spPr>
            <a:xfrm>
              <a:off x="2475483" y="3630717"/>
              <a:ext cx="101121" cy="30205"/>
            </a:xfrm>
            <a:custGeom>
              <a:avLst/>
              <a:gdLst/>
              <a:ahLst/>
              <a:cxnLst/>
              <a:rect l="l" t="t" r="r" b="b"/>
              <a:pathLst>
                <a:path w="154" h="46" extrusionOk="0">
                  <a:moveTo>
                    <a:pt x="154" y="15"/>
                  </a:moveTo>
                  <a:lnTo>
                    <a:pt x="154" y="15"/>
                  </a:lnTo>
                  <a:cubicBezTo>
                    <a:pt x="154" y="30"/>
                    <a:pt x="139" y="46"/>
                    <a:pt x="139" y="46"/>
                  </a:cubicBezTo>
                  <a:cubicBezTo>
                    <a:pt x="14" y="46"/>
                    <a:pt x="14" y="46"/>
                    <a:pt x="14" y="46"/>
                  </a:cubicBezTo>
                  <a:cubicBezTo>
                    <a:pt x="0" y="46"/>
                    <a:pt x="0" y="30"/>
                    <a:pt x="0" y="15"/>
                  </a:cubicBezTo>
                  <a:lnTo>
                    <a:pt x="0" y="15"/>
                  </a:lnTo>
                  <a:cubicBezTo>
                    <a:pt x="0" y="15"/>
                    <a:pt x="0" y="0"/>
                    <a:pt x="14" y="0"/>
                  </a:cubicBezTo>
                  <a:cubicBezTo>
                    <a:pt x="139" y="0"/>
                    <a:pt x="139" y="0"/>
                    <a:pt x="139" y="0"/>
                  </a:cubicBezTo>
                  <a:lnTo>
                    <a:pt x="154" y="15"/>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 name="Google Shape;489;p34">
              <a:extLst>
                <a:ext uri="{FF2B5EF4-FFF2-40B4-BE49-F238E27FC236}">
                  <a16:creationId xmlns:a16="http://schemas.microsoft.com/office/drawing/2014/main" id="{EB0D7725-B5C7-5A42-8BD6-8F303983A9C1}"/>
                </a:ext>
              </a:extLst>
            </p:cNvPr>
            <p:cNvSpPr/>
            <p:nvPr/>
          </p:nvSpPr>
          <p:spPr>
            <a:xfrm>
              <a:off x="2475483" y="3528938"/>
              <a:ext cx="101121" cy="30862"/>
            </a:xfrm>
            <a:custGeom>
              <a:avLst/>
              <a:gdLst/>
              <a:ahLst/>
              <a:cxnLst/>
              <a:rect l="l" t="t" r="r" b="b"/>
              <a:pathLst>
                <a:path w="154" h="47" extrusionOk="0">
                  <a:moveTo>
                    <a:pt x="154" y="31"/>
                  </a:moveTo>
                  <a:lnTo>
                    <a:pt x="154" y="31"/>
                  </a:lnTo>
                  <a:cubicBezTo>
                    <a:pt x="154" y="47"/>
                    <a:pt x="139" y="47"/>
                    <a:pt x="139" y="47"/>
                  </a:cubicBezTo>
                  <a:cubicBezTo>
                    <a:pt x="14" y="47"/>
                    <a:pt x="14" y="47"/>
                    <a:pt x="14" y="47"/>
                  </a:cubicBezTo>
                  <a:cubicBezTo>
                    <a:pt x="0" y="47"/>
                    <a:pt x="0" y="47"/>
                    <a:pt x="0" y="31"/>
                  </a:cubicBezTo>
                  <a:lnTo>
                    <a:pt x="0" y="31"/>
                  </a:lnTo>
                  <a:cubicBezTo>
                    <a:pt x="0" y="16"/>
                    <a:pt x="0" y="0"/>
                    <a:pt x="14" y="0"/>
                  </a:cubicBezTo>
                  <a:cubicBezTo>
                    <a:pt x="139" y="0"/>
                    <a:pt x="139" y="0"/>
                    <a:pt x="139" y="0"/>
                  </a:cubicBezTo>
                  <a:cubicBezTo>
                    <a:pt x="139" y="0"/>
                    <a:pt x="154" y="16"/>
                    <a:pt x="154" y="31"/>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 name="Google Shape;490;p34">
              <a:extLst>
                <a:ext uri="{FF2B5EF4-FFF2-40B4-BE49-F238E27FC236}">
                  <a16:creationId xmlns:a16="http://schemas.microsoft.com/office/drawing/2014/main" id="{882091B7-F50F-3799-E9B6-EC9F9D4497BA}"/>
                </a:ext>
              </a:extLst>
            </p:cNvPr>
            <p:cNvSpPr/>
            <p:nvPr/>
          </p:nvSpPr>
          <p:spPr>
            <a:xfrm>
              <a:off x="2475483" y="3438321"/>
              <a:ext cx="101121" cy="20356"/>
            </a:xfrm>
            <a:custGeom>
              <a:avLst/>
              <a:gdLst/>
              <a:ahLst/>
              <a:cxnLst/>
              <a:rect l="l" t="t" r="r" b="b"/>
              <a:pathLst>
                <a:path w="154" h="31" extrusionOk="0">
                  <a:moveTo>
                    <a:pt x="154" y="15"/>
                  </a:moveTo>
                  <a:lnTo>
                    <a:pt x="154" y="15"/>
                  </a:lnTo>
                  <a:cubicBezTo>
                    <a:pt x="154" y="31"/>
                    <a:pt x="139" y="31"/>
                    <a:pt x="139" y="31"/>
                  </a:cubicBezTo>
                  <a:cubicBezTo>
                    <a:pt x="14" y="31"/>
                    <a:pt x="14" y="31"/>
                    <a:pt x="14" y="31"/>
                  </a:cubicBezTo>
                  <a:cubicBezTo>
                    <a:pt x="0" y="31"/>
                    <a:pt x="0" y="31"/>
                    <a:pt x="0" y="15"/>
                  </a:cubicBezTo>
                  <a:lnTo>
                    <a:pt x="0" y="15"/>
                  </a:lnTo>
                  <a:cubicBezTo>
                    <a:pt x="0" y="0"/>
                    <a:pt x="0" y="0"/>
                    <a:pt x="14" y="0"/>
                  </a:cubicBezTo>
                  <a:cubicBezTo>
                    <a:pt x="139" y="0"/>
                    <a:pt x="139" y="0"/>
                    <a:pt x="139" y="0"/>
                  </a:cubicBezTo>
                  <a:cubicBezTo>
                    <a:pt x="139" y="0"/>
                    <a:pt x="154" y="0"/>
                    <a:pt x="154" y="15"/>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 name="Google Shape;491;p34">
              <a:extLst>
                <a:ext uri="{FF2B5EF4-FFF2-40B4-BE49-F238E27FC236}">
                  <a16:creationId xmlns:a16="http://schemas.microsoft.com/office/drawing/2014/main" id="{E3216FE6-DE70-C28D-9CCE-6605E3C125D2}"/>
                </a:ext>
              </a:extLst>
            </p:cNvPr>
            <p:cNvSpPr/>
            <p:nvPr/>
          </p:nvSpPr>
          <p:spPr>
            <a:xfrm>
              <a:off x="2475483" y="3337199"/>
              <a:ext cx="101121" cy="30205"/>
            </a:xfrm>
            <a:custGeom>
              <a:avLst/>
              <a:gdLst/>
              <a:ahLst/>
              <a:cxnLst/>
              <a:rect l="l" t="t" r="r" b="b"/>
              <a:pathLst>
                <a:path w="154" h="46" extrusionOk="0">
                  <a:moveTo>
                    <a:pt x="154" y="14"/>
                  </a:moveTo>
                  <a:lnTo>
                    <a:pt x="154" y="14"/>
                  </a:lnTo>
                  <a:cubicBezTo>
                    <a:pt x="154" y="29"/>
                    <a:pt x="139" y="46"/>
                    <a:pt x="139" y="46"/>
                  </a:cubicBezTo>
                  <a:cubicBezTo>
                    <a:pt x="14" y="46"/>
                    <a:pt x="14" y="46"/>
                    <a:pt x="14" y="46"/>
                  </a:cubicBezTo>
                  <a:cubicBezTo>
                    <a:pt x="0" y="46"/>
                    <a:pt x="0" y="29"/>
                    <a:pt x="0" y="14"/>
                  </a:cubicBezTo>
                  <a:lnTo>
                    <a:pt x="0" y="14"/>
                  </a:lnTo>
                  <a:cubicBezTo>
                    <a:pt x="0" y="14"/>
                    <a:pt x="0" y="0"/>
                    <a:pt x="14" y="0"/>
                  </a:cubicBezTo>
                  <a:cubicBezTo>
                    <a:pt x="139" y="0"/>
                    <a:pt x="139" y="0"/>
                    <a:pt x="139" y="0"/>
                  </a:cubicBezTo>
                  <a:lnTo>
                    <a:pt x="154" y="1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4" name="Google Shape;492;p34">
              <a:extLst>
                <a:ext uri="{FF2B5EF4-FFF2-40B4-BE49-F238E27FC236}">
                  <a16:creationId xmlns:a16="http://schemas.microsoft.com/office/drawing/2014/main" id="{8726F35B-BE19-9823-E9A3-28DB5F284DB7}"/>
                </a:ext>
              </a:extLst>
            </p:cNvPr>
            <p:cNvSpPr/>
            <p:nvPr/>
          </p:nvSpPr>
          <p:spPr>
            <a:xfrm>
              <a:off x="2475483" y="3234763"/>
              <a:ext cx="101121" cy="30862"/>
            </a:xfrm>
            <a:custGeom>
              <a:avLst/>
              <a:gdLst/>
              <a:ahLst/>
              <a:cxnLst/>
              <a:rect l="l" t="t" r="r" b="b"/>
              <a:pathLst>
                <a:path w="154" h="47" extrusionOk="0">
                  <a:moveTo>
                    <a:pt x="154" y="31"/>
                  </a:moveTo>
                  <a:lnTo>
                    <a:pt x="154" y="31"/>
                  </a:lnTo>
                  <a:cubicBezTo>
                    <a:pt x="154" y="47"/>
                    <a:pt x="139" y="47"/>
                    <a:pt x="139" y="47"/>
                  </a:cubicBezTo>
                  <a:cubicBezTo>
                    <a:pt x="14" y="47"/>
                    <a:pt x="14" y="47"/>
                    <a:pt x="14" y="47"/>
                  </a:cubicBezTo>
                  <a:cubicBezTo>
                    <a:pt x="0" y="47"/>
                    <a:pt x="0" y="47"/>
                    <a:pt x="0" y="31"/>
                  </a:cubicBezTo>
                  <a:lnTo>
                    <a:pt x="0" y="31"/>
                  </a:lnTo>
                  <a:cubicBezTo>
                    <a:pt x="0" y="16"/>
                    <a:pt x="0" y="0"/>
                    <a:pt x="14" y="0"/>
                  </a:cubicBezTo>
                  <a:cubicBezTo>
                    <a:pt x="139" y="0"/>
                    <a:pt x="139" y="0"/>
                    <a:pt x="139" y="0"/>
                  </a:cubicBezTo>
                  <a:cubicBezTo>
                    <a:pt x="139" y="0"/>
                    <a:pt x="154" y="16"/>
                    <a:pt x="154" y="31"/>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 name="Google Shape;493;p34">
              <a:extLst>
                <a:ext uri="{FF2B5EF4-FFF2-40B4-BE49-F238E27FC236}">
                  <a16:creationId xmlns:a16="http://schemas.microsoft.com/office/drawing/2014/main" id="{5E46F6FB-4BBA-52B6-6C0E-73941331497F}"/>
                </a:ext>
              </a:extLst>
            </p:cNvPr>
            <p:cNvSpPr/>
            <p:nvPr/>
          </p:nvSpPr>
          <p:spPr>
            <a:xfrm>
              <a:off x="2475483" y="3144147"/>
              <a:ext cx="101121" cy="30205"/>
            </a:xfrm>
            <a:custGeom>
              <a:avLst/>
              <a:gdLst/>
              <a:ahLst/>
              <a:cxnLst/>
              <a:rect l="l" t="t" r="r" b="b"/>
              <a:pathLst>
                <a:path w="154" h="46" extrusionOk="0">
                  <a:moveTo>
                    <a:pt x="154" y="15"/>
                  </a:moveTo>
                  <a:lnTo>
                    <a:pt x="154" y="15"/>
                  </a:lnTo>
                  <a:cubicBezTo>
                    <a:pt x="154" y="30"/>
                    <a:pt x="139" y="46"/>
                    <a:pt x="139" y="46"/>
                  </a:cubicBezTo>
                  <a:cubicBezTo>
                    <a:pt x="14" y="46"/>
                    <a:pt x="14" y="46"/>
                    <a:pt x="14" y="46"/>
                  </a:cubicBezTo>
                  <a:cubicBezTo>
                    <a:pt x="0" y="46"/>
                    <a:pt x="0" y="30"/>
                    <a:pt x="0" y="15"/>
                  </a:cubicBezTo>
                  <a:lnTo>
                    <a:pt x="0" y="15"/>
                  </a:lnTo>
                  <a:cubicBezTo>
                    <a:pt x="0" y="0"/>
                    <a:pt x="0" y="0"/>
                    <a:pt x="14" y="0"/>
                  </a:cubicBezTo>
                  <a:cubicBezTo>
                    <a:pt x="139" y="0"/>
                    <a:pt x="139" y="0"/>
                    <a:pt x="139" y="0"/>
                  </a:cubicBezTo>
                  <a:cubicBezTo>
                    <a:pt x="139" y="0"/>
                    <a:pt x="154" y="0"/>
                    <a:pt x="154" y="15"/>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 name="Google Shape;494;p34">
              <a:extLst>
                <a:ext uri="{FF2B5EF4-FFF2-40B4-BE49-F238E27FC236}">
                  <a16:creationId xmlns:a16="http://schemas.microsoft.com/office/drawing/2014/main" id="{0B5A1FE7-929E-BC8B-F923-4C937EF09A5F}"/>
                </a:ext>
              </a:extLst>
            </p:cNvPr>
            <p:cNvSpPr/>
            <p:nvPr/>
          </p:nvSpPr>
          <p:spPr>
            <a:xfrm>
              <a:off x="2475483" y="3041711"/>
              <a:ext cx="101121" cy="31519"/>
            </a:xfrm>
            <a:custGeom>
              <a:avLst/>
              <a:gdLst/>
              <a:ahLst/>
              <a:cxnLst/>
              <a:rect l="l" t="t" r="r" b="b"/>
              <a:pathLst>
                <a:path w="154" h="48" extrusionOk="0">
                  <a:moveTo>
                    <a:pt x="154" y="17"/>
                  </a:moveTo>
                  <a:lnTo>
                    <a:pt x="154" y="17"/>
                  </a:lnTo>
                  <a:cubicBezTo>
                    <a:pt x="154" y="31"/>
                    <a:pt x="139" y="48"/>
                    <a:pt x="139" y="48"/>
                  </a:cubicBezTo>
                  <a:cubicBezTo>
                    <a:pt x="14" y="48"/>
                    <a:pt x="14" y="48"/>
                    <a:pt x="14" y="48"/>
                  </a:cubicBezTo>
                  <a:cubicBezTo>
                    <a:pt x="0" y="48"/>
                    <a:pt x="0" y="31"/>
                    <a:pt x="0" y="17"/>
                  </a:cubicBezTo>
                  <a:lnTo>
                    <a:pt x="0" y="17"/>
                  </a:lnTo>
                  <a:cubicBezTo>
                    <a:pt x="0" y="17"/>
                    <a:pt x="0" y="0"/>
                    <a:pt x="14" y="0"/>
                  </a:cubicBezTo>
                  <a:cubicBezTo>
                    <a:pt x="139" y="0"/>
                    <a:pt x="139" y="0"/>
                    <a:pt x="139" y="0"/>
                  </a:cubicBezTo>
                  <a:lnTo>
                    <a:pt x="154" y="1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 name="Google Shape;495;p34">
              <a:extLst>
                <a:ext uri="{FF2B5EF4-FFF2-40B4-BE49-F238E27FC236}">
                  <a16:creationId xmlns:a16="http://schemas.microsoft.com/office/drawing/2014/main" id="{4E7EF800-9C3B-D9C7-1E5F-DAC01D4B592B}"/>
                </a:ext>
              </a:extLst>
            </p:cNvPr>
            <p:cNvSpPr/>
            <p:nvPr/>
          </p:nvSpPr>
          <p:spPr>
            <a:xfrm>
              <a:off x="2475483" y="2941245"/>
              <a:ext cx="101121" cy="30862"/>
            </a:xfrm>
            <a:custGeom>
              <a:avLst/>
              <a:gdLst/>
              <a:ahLst/>
              <a:cxnLst/>
              <a:rect l="l" t="t" r="r" b="b"/>
              <a:pathLst>
                <a:path w="154" h="47" extrusionOk="0">
                  <a:moveTo>
                    <a:pt x="154" y="31"/>
                  </a:moveTo>
                  <a:lnTo>
                    <a:pt x="154" y="31"/>
                  </a:lnTo>
                  <a:cubicBezTo>
                    <a:pt x="154" y="47"/>
                    <a:pt x="139" y="47"/>
                    <a:pt x="139" y="47"/>
                  </a:cubicBezTo>
                  <a:cubicBezTo>
                    <a:pt x="14" y="47"/>
                    <a:pt x="14" y="47"/>
                    <a:pt x="14" y="47"/>
                  </a:cubicBezTo>
                  <a:cubicBezTo>
                    <a:pt x="0" y="47"/>
                    <a:pt x="0" y="47"/>
                    <a:pt x="0" y="31"/>
                  </a:cubicBezTo>
                  <a:lnTo>
                    <a:pt x="0" y="31"/>
                  </a:lnTo>
                  <a:cubicBezTo>
                    <a:pt x="0" y="16"/>
                    <a:pt x="0" y="0"/>
                    <a:pt x="14" y="0"/>
                  </a:cubicBezTo>
                  <a:cubicBezTo>
                    <a:pt x="139" y="0"/>
                    <a:pt x="139" y="0"/>
                    <a:pt x="139" y="0"/>
                  </a:cubicBezTo>
                  <a:cubicBezTo>
                    <a:pt x="139" y="0"/>
                    <a:pt x="154" y="16"/>
                    <a:pt x="154" y="31"/>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 name="Google Shape;496;p34">
              <a:extLst>
                <a:ext uri="{FF2B5EF4-FFF2-40B4-BE49-F238E27FC236}">
                  <a16:creationId xmlns:a16="http://schemas.microsoft.com/office/drawing/2014/main" id="{DDDDB5D7-A26C-70C1-7CB6-296FCC43576D}"/>
                </a:ext>
              </a:extLst>
            </p:cNvPr>
            <p:cNvSpPr/>
            <p:nvPr/>
          </p:nvSpPr>
          <p:spPr>
            <a:xfrm>
              <a:off x="2475483" y="2850629"/>
              <a:ext cx="101121" cy="30205"/>
            </a:xfrm>
            <a:custGeom>
              <a:avLst/>
              <a:gdLst/>
              <a:ahLst/>
              <a:cxnLst/>
              <a:rect l="l" t="t" r="r" b="b"/>
              <a:pathLst>
                <a:path w="154" h="46" extrusionOk="0">
                  <a:moveTo>
                    <a:pt x="154" y="15"/>
                  </a:moveTo>
                  <a:lnTo>
                    <a:pt x="154" y="15"/>
                  </a:lnTo>
                  <a:cubicBezTo>
                    <a:pt x="154" y="30"/>
                    <a:pt x="139" y="46"/>
                    <a:pt x="139" y="46"/>
                  </a:cubicBezTo>
                  <a:cubicBezTo>
                    <a:pt x="14" y="46"/>
                    <a:pt x="14" y="46"/>
                    <a:pt x="14" y="46"/>
                  </a:cubicBezTo>
                  <a:cubicBezTo>
                    <a:pt x="0" y="46"/>
                    <a:pt x="0" y="30"/>
                    <a:pt x="0" y="15"/>
                  </a:cubicBezTo>
                  <a:lnTo>
                    <a:pt x="0" y="15"/>
                  </a:lnTo>
                  <a:cubicBezTo>
                    <a:pt x="0" y="0"/>
                    <a:pt x="0" y="0"/>
                    <a:pt x="14" y="0"/>
                  </a:cubicBezTo>
                  <a:cubicBezTo>
                    <a:pt x="139" y="0"/>
                    <a:pt x="139" y="0"/>
                    <a:pt x="139" y="0"/>
                  </a:cubicBezTo>
                  <a:cubicBezTo>
                    <a:pt x="139" y="0"/>
                    <a:pt x="154" y="0"/>
                    <a:pt x="154" y="15"/>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 name="Google Shape;497;p34">
              <a:extLst>
                <a:ext uri="{FF2B5EF4-FFF2-40B4-BE49-F238E27FC236}">
                  <a16:creationId xmlns:a16="http://schemas.microsoft.com/office/drawing/2014/main" id="{26F9A9DD-C8F4-9F86-8F27-B37DF5BE989B}"/>
                </a:ext>
              </a:extLst>
            </p:cNvPr>
            <p:cNvSpPr/>
            <p:nvPr/>
          </p:nvSpPr>
          <p:spPr>
            <a:xfrm>
              <a:off x="2475483" y="2748193"/>
              <a:ext cx="101121" cy="31519"/>
            </a:xfrm>
            <a:custGeom>
              <a:avLst/>
              <a:gdLst/>
              <a:ahLst/>
              <a:cxnLst/>
              <a:rect l="l" t="t" r="r" b="b"/>
              <a:pathLst>
                <a:path w="154" h="48" extrusionOk="0">
                  <a:moveTo>
                    <a:pt x="154" y="32"/>
                  </a:moveTo>
                  <a:lnTo>
                    <a:pt x="154" y="32"/>
                  </a:lnTo>
                  <a:lnTo>
                    <a:pt x="139" y="48"/>
                  </a:lnTo>
                  <a:cubicBezTo>
                    <a:pt x="14" y="48"/>
                    <a:pt x="14" y="48"/>
                    <a:pt x="14" y="48"/>
                  </a:cubicBezTo>
                  <a:cubicBezTo>
                    <a:pt x="0" y="48"/>
                    <a:pt x="0" y="32"/>
                    <a:pt x="0" y="32"/>
                  </a:cubicBezTo>
                  <a:lnTo>
                    <a:pt x="0" y="32"/>
                  </a:lnTo>
                  <a:cubicBezTo>
                    <a:pt x="0" y="17"/>
                    <a:pt x="0" y="0"/>
                    <a:pt x="14" y="0"/>
                  </a:cubicBezTo>
                  <a:cubicBezTo>
                    <a:pt x="139" y="0"/>
                    <a:pt x="139" y="0"/>
                    <a:pt x="139" y="0"/>
                  </a:cubicBezTo>
                  <a:cubicBezTo>
                    <a:pt x="139" y="0"/>
                    <a:pt x="154" y="17"/>
                    <a:pt x="154" y="32"/>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 name="Google Shape;498;p34">
              <a:extLst>
                <a:ext uri="{FF2B5EF4-FFF2-40B4-BE49-F238E27FC236}">
                  <a16:creationId xmlns:a16="http://schemas.microsoft.com/office/drawing/2014/main" id="{3C89253E-1BDB-9B6E-CAF9-01F813F73B9F}"/>
                </a:ext>
              </a:extLst>
            </p:cNvPr>
            <p:cNvSpPr/>
            <p:nvPr/>
          </p:nvSpPr>
          <p:spPr>
            <a:xfrm>
              <a:off x="2434115" y="3863824"/>
              <a:ext cx="183200" cy="183203"/>
            </a:xfrm>
            <a:custGeom>
              <a:avLst/>
              <a:gdLst/>
              <a:ahLst/>
              <a:cxnLst/>
              <a:rect l="l" t="t" r="r" b="b"/>
              <a:pathLst>
                <a:path w="279" h="279" extrusionOk="0">
                  <a:moveTo>
                    <a:pt x="279" y="139"/>
                  </a:moveTo>
                  <a:lnTo>
                    <a:pt x="279" y="139"/>
                  </a:lnTo>
                  <a:cubicBezTo>
                    <a:pt x="279" y="216"/>
                    <a:pt x="217" y="279"/>
                    <a:pt x="140" y="279"/>
                  </a:cubicBezTo>
                  <a:cubicBezTo>
                    <a:pt x="63" y="279"/>
                    <a:pt x="0" y="216"/>
                    <a:pt x="0" y="139"/>
                  </a:cubicBezTo>
                  <a:cubicBezTo>
                    <a:pt x="0" y="62"/>
                    <a:pt x="63" y="0"/>
                    <a:pt x="140" y="0"/>
                  </a:cubicBezTo>
                  <a:cubicBezTo>
                    <a:pt x="217" y="0"/>
                    <a:pt x="279" y="62"/>
                    <a:pt x="279" y="13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 name="Google Shape;499;p34">
              <a:extLst>
                <a:ext uri="{FF2B5EF4-FFF2-40B4-BE49-F238E27FC236}">
                  <a16:creationId xmlns:a16="http://schemas.microsoft.com/office/drawing/2014/main" id="{0996F168-A583-0387-55BF-A0FBA4180A8B}"/>
                </a:ext>
              </a:extLst>
            </p:cNvPr>
            <p:cNvSpPr/>
            <p:nvPr/>
          </p:nvSpPr>
          <p:spPr>
            <a:xfrm>
              <a:off x="1156311" y="1582000"/>
              <a:ext cx="344731" cy="1014509"/>
            </a:xfrm>
            <a:custGeom>
              <a:avLst/>
              <a:gdLst/>
              <a:ahLst/>
              <a:cxnLst/>
              <a:rect l="l" t="t" r="r" b="b"/>
              <a:pathLst>
                <a:path w="525" h="1545" extrusionOk="0">
                  <a:moveTo>
                    <a:pt x="525" y="0"/>
                  </a:moveTo>
                  <a:lnTo>
                    <a:pt x="525" y="0"/>
                  </a:lnTo>
                  <a:cubicBezTo>
                    <a:pt x="525" y="1545"/>
                    <a:pt x="525" y="1545"/>
                    <a:pt x="525" y="1545"/>
                  </a:cubicBezTo>
                  <a:cubicBezTo>
                    <a:pt x="340" y="1360"/>
                    <a:pt x="-16" y="1220"/>
                    <a:pt x="0" y="741"/>
                  </a:cubicBezTo>
                  <a:cubicBezTo>
                    <a:pt x="32" y="341"/>
                    <a:pt x="232" y="16"/>
                    <a:pt x="525" y="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 name="Google Shape;500;p34">
              <a:extLst>
                <a:ext uri="{FF2B5EF4-FFF2-40B4-BE49-F238E27FC236}">
                  <a16:creationId xmlns:a16="http://schemas.microsoft.com/office/drawing/2014/main" id="{2DEEE917-9D98-3EC8-2A11-0B51D9411757}"/>
                </a:ext>
              </a:extLst>
            </p:cNvPr>
            <p:cNvSpPr/>
            <p:nvPr/>
          </p:nvSpPr>
          <p:spPr>
            <a:xfrm>
              <a:off x="1277788" y="2192675"/>
              <a:ext cx="701937" cy="849036"/>
            </a:xfrm>
            <a:custGeom>
              <a:avLst/>
              <a:gdLst/>
              <a:ahLst/>
              <a:cxnLst/>
              <a:rect l="l" t="t" r="r" b="b"/>
              <a:pathLst>
                <a:path w="1069" h="1293" extrusionOk="0">
                  <a:moveTo>
                    <a:pt x="93" y="415"/>
                  </a:moveTo>
                  <a:lnTo>
                    <a:pt x="93" y="415"/>
                  </a:lnTo>
                  <a:cubicBezTo>
                    <a:pt x="109" y="415"/>
                    <a:pt x="480" y="677"/>
                    <a:pt x="665" y="1063"/>
                  </a:cubicBezTo>
                  <a:cubicBezTo>
                    <a:pt x="680" y="1094"/>
                    <a:pt x="696" y="1125"/>
                    <a:pt x="711" y="1156"/>
                  </a:cubicBezTo>
                  <a:cubicBezTo>
                    <a:pt x="711" y="1156"/>
                    <a:pt x="696" y="1156"/>
                    <a:pt x="711" y="1156"/>
                  </a:cubicBezTo>
                  <a:cubicBezTo>
                    <a:pt x="726" y="1201"/>
                    <a:pt x="742" y="1232"/>
                    <a:pt x="774" y="1264"/>
                  </a:cubicBezTo>
                  <a:cubicBezTo>
                    <a:pt x="803" y="1278"/>
                    <a:pt x="834" y="1293"/>
                    <a:pt x="882" y="1293"/>
                  </a:cubicBezTo>
                  <a:cubicBezTo>
                    <a:pt x="897" y="1293"/>
                    <a:pt x="928" y="1293"/>
                    <a:pt x="943" y="1278"/>
                  </a:cubicBezTo>
                  <a:cubicBezTo>
                    <a:pt x="1051" y="1232"/>
                    <a:pt x="1097" y="1109"/>
                    <a:pt x="1051" y="986"/>
                  </a:cubicBezTo>
                  <a:cubicBezTo>
                    <a:pt x="1051" y="986"/>
                    <a:pt x="1051" y="971"/>
                    <a:pt x="1036" y="955"/>
                  </a:cubicBezTo>
                  <a:cubicBezTo>
                    <a:pt x="1036" y="940"/>
                    <a:pt x="1020" y="924"/>
                    <a:pt x="1020" y="909"/>
                  </a:cubicBezTo>
                  <a:cubicBezTo>
                    <a:pt x="989" y="846"/>
                    <a:pt x="974" y="786"/>
                    <a:pt x="943" y="738"/>
                  </a:cubicBezTo>
                  <a:cubicBezTo>
                    <a:pt x="696" y="307"/>
                    <a:pt x="294" y="44"/>
                    <a:pt x="278" y="28"/>
                  </a:cubicBezTo>
                  <a:cubicBezTo>
                    <a:pt x="186" y="-33"/>
                    <a:pt x="78" y="13"/>
                    <a:pt x="32" y="105"/>
                  </a:cubicBezTo>
                  <a:cubicBezTo>
                    <a:pt x="-30" y="213"/>
                    <a:pt x="1" y="353"/>
                    <a:pt x="93" y="415"/>
                  </a:cubicBezTo>
                  <a:close/>
                </a:path>
              </a:pathLst>
            </a:custGeom>
            <a:solidFill>
              <a:srgbClr val="BCCAD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3" name="Google Shape;501;p34">
              <a:extLst>
                <a:ext uri="{FF2B5EF4-FFF2-40B4-BE49-F238E27FC236}">
                  <a16:creationId xmlns:a16="http://schemas.microsoft.com/office/drawing/2014/main" id="{31B1AD61-35AA-58C1-5E12-DE95F0D2EDF5}"/>
                </a:ext>
              </a:extLst>
            </p:cNvPr>
            <p:cNvSpPr/>
            <p:nvPr/>
          </p:nvSpPr>
          <p:spPr>
            <a:xfrm>
              <a:off x="1277788" y="2192675"/>
              <a:ext cx="701937" cy="849036"/>
            </a:xfrm>
            <a:custGeom>
              <a:avLst/>
              <a:gdLst/>
              <a:ahLst/>
              <a:cxnLst/>
              <a:rect l="l" t="t" r="r" b="b"/>
              <a:pathLst>
                <a:path w="1069" h="1293" extrusionOk="0">
                  <a:moveTo>
                    <a:pt x="93" y="415"/>
                  </a:moveTo>
                  <a:lnTo>
                    <a:pt x="93" y="415"/>
                  </a:lnTo>
                  <a:cubicBezTo>
                    <a:pt x="109" y="415"/>
                    <a:pt x="480" y="677"/>
                    <a:pt x="665" y="1063"/>
                  </a:cubicBezTo>
                  <a:cubicBezTo>
                    <a:pt x="680" y="1094"/>
                    <a:pt x="696" y="1125"/>
                    <a:pt x="711" y="1156"/>
                  </a:cubicBezTo>
                  <a:cubicBezTo>
                    <a:pt x="711" y="1156"/>
                    <a:pt x="696" y="1156"/>
                    <a:pt x="711" y="1156"/>
                  </a:cubicBezTo>
                  <a:cubicBezTo>
                    <a:pt x="726" y="1201"/>
                    <a:pt x="742" y="1232"/>
                    <a:pt x="774" y="1264"/>
                  </a:cubicBezTo>
                  <a:cubicBezTo>
                    <a:pt x="803" y="1278"/>
                    <a:pt x="834" y="1293"/>
                    <a:pt x="882" y="1293"/>
                  </a:cubicBezTo>
                  <a:cubicBezTo>
                    <a:pt x="897" y="1293"/>
                    <a:pt x="928" y="1293"/>
                    <a:pt x="943" y="1278"/>
                  </a:cubicBezTo>
                  <a:cubicBezTo>
                    <a:pt x="1051" y="1232"/>
                    <a:pt x="1097" y="1109"/>
                    <a:pt x="1051" y="986"/>
                  </a:cubicBezTo>
                  <a:cubicBezTo>
                    <a:pt x="1051" y="986"/>
                    <a:pt x="1051" y="971"/>
                    <a:pt x="1036" y="955"/>
                  </a:cubicBezTo>
                  <a:cubicBezTo>
                    <a:pt x="1036" y="940"/>
                    <a:pt x="1020" y="924"/>
                    <a:pt x="1020" y="909"/>
                  </a:cubicBezTo>
                  <a:cubicBezTo>
                    <a:pt x="989" y="846"/>
                    <a:pt x="974" y="786"/>
                    <a:pt x="943" y="738"/>
                  </a:cubicBezTo>
                  <a:cubicBezTo>
                    <a:pt x="696" y="307"/>
                    <a:pt x="294" y="44"/>
                    <a:pt x="278" y="28"/>
                  </a:cubicBezTo>
                  <a:cubicBezTo>
                    <a:pt x="186" y="-33"/>
                    <a:pt x="78" y="13"/>
                    <a:pt x="32" y="105"/>
                  </a:cubicBezTo>
                  <a:cubicBezTo>
                    <a:pt x="-30" y="213"/>
                    <a:pt x="1" y="353"/>
                    <a:pt x="93" y="415"/>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 name="Google Shape;502;p34">
              <a:extLst>
                <a:ext uri="{FF2B5EF4-FFF2-40B4-BE49-F238E27FC236}">
                  <a16:creationId xmlns:a16="http://schemas.microsoft.com/office/drawing/2014/main" id="{F084CDEF-507D-B21C-17DC-1E4E05C9A2C8}"/>
                </a:ext>
              </a:extLst>
            </p:cNvPr>
            <p:cNvSpPr/>
            <p:nvPr/>
          </p:nvSpPr>
          <p:spPr>
            <a:xfrm>
              <a:off x="1606760" y="2786278"/>
              <a:ext cx="462268" cy="1594322"/>
            </a:xfrm>
            <a:custGeom>
              <a:avLst/>
              <a:gdLst/>
              <a:ahLst/>
              <a:cxnLst/>
              <a:rect l="l" t="t" r="r" b="b"/>
              <a:pathLst>
                <a:path w="704" h="2428" extrusionOk="0">
                  <a:moveTo>
                    <a:pt x="56" y="2336"/>
                  </a:moveTo>
                  <a:lnTo>
                    <a:pt x="56" y="2336"/>
                  </a:lnTo>
                  <a:cubicBezTo>
                    <a:pt x="87" y="2399"/>
                    <a:pt x="148" y="2428"/>
                    <a:pt x="210" y="2428"/>
                  </a:cubicBezTo>
                  <a:cubicBezTo>
                    <a:pt x="256" y="2428"/>
                    <a:pt x="319" y="2399"/>
                    <a:pt x="350" y="2368"/>
                  </a:cubicBezTo>
                  <a:cubicBezTo>
                    <a:pt x="581" y="2136"/>
                    <a:pt x="704" y="1595"/>
                    <a:pt x="704" y="977"/>
                  </a:cubicBezTo>
                  <a:cubicBezTo>
                    <a:pt x="704" y="683"/>
                    <a:pt x="673" y="389"/>
                    <a:pt x="612" y="144"/>
                  </a:cubicBezTo>
                  <a:cubicBezTo>
                    <a:pt x="596" y="98"/>
                    <a:pt x="581" y="67"/>
                    <a:pt x="550" y="36"/>
                  </a:cubicBezTo>
                  <a:cubicBezTo>
                    <a:pt x="550" y="20"/>
                    <a:pt x="535" y="20"/>
                    <a:pt x="519" y="5"/>
                  </a:cubicBezTo>
                  <a:cubicBezTo>
                    <a:pt x="473" y="-26"/>
                    <a:pt x="442" y="113"/>
                    <a:pt x="396" y="128"/>
                  </a:cubicBezTo>
                  <a:cubicBezTo>
                    <a:pt x="287" y="175"/>
                    <a:pt x="195" y="128"/>
                    <a:pt x="210" y="252"/>
                  </a:cubicBezTo>
                  <a:cubicBezTo>
                    <a:pt x="210" y="252"/>
                    <a:pt x="195" y="252"/>
                    <a:pt x="210" y="252"/>
                  </a:cubicBezTo>
                  <a:cubicBezTo>
                    <a:pt x="210" y="267"/>
                    <a:pt x="210" y="283"/>
                    <a:pt x="210" y="297"/>
                  </a:cubicBezTo>
                  <a:cubicBezTo>
                    <a:pt x="210" y="312"/>
                    <a:pt x="225" y="343"/>
                    <a:pt x="225" y="360"/>
                  </a:cubicBezTo>
                  <a:cubicBezTo>
                    <a:pt x="273" y="545"/>
                    <a:pt x="287" y="760"/>
                    <a:pt x="287" y="977"/>
                  </a:cubicBezTo>
                  <a:cubicBezTo>
                    <a:pt x="287" y="1487"/>
                    <a:pt x="179" y="1872"/>
                    <a:pt x="71" y="1980"/>
                  </a:cubicBezTo>
                  <a:cubicBezTo>
                    <a:pt x="-21" y="2074"/>
                    <a:pt x="-21" y="2228"/>
                    <a:pt x="56" y="233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 name="Google Shape;503;p34">
              <a:extLst>
                <a:ext uri="{FF2B5EF4-FFF2-40B4-BE49-F238E27FC236}">
                  <a16:creationId xmlns:a16="http://schemas.microsoft.com/office/drawing/2014/main" id="{DBA3CFD6-BB4E-D06A-19F0-CB49E1E8464F}"/>
                </a:ext>
              </a:extLst>
            </p:cNvPr>
            <p:cNvSpPr/>
            <p:nvPr/>
          </p:nvSpPr>
          <p:spPr>
            <a:xfrm>
              <a:off x="1572615" y="1582000"/>
              <a:ext cx="346044" cy="1014509"/>
            </a:xfrm>
            <a:custGeom>
              <a:avLst/>
              <a:gdLst/>
              <a:ahLst/>
              <a:cxnLst/>
              <a:rect l="l" t="t" r="r" b="b"/>
              <a:pathLst>
                <a:path w="527" h="1545" extrusionOk="0">
                  <a:moveTo>
                    <a:pt x="0" y="0"/>
                  </a:moveTo>
                  <a:lnTo>
                    <a:pt x="0" y="0"/>
                  </a:lnTo>
                  <a:cubicBezTo>
                    <a:pt x="15" y="1545"/>
                    <a:pt x="15" y="1545"/>
                    <a:pt x="15" y="1545"/>
                  </a:cubicBezTo>
                  <a:cubicBezTo>
                    <a:pt x="185" y="1360"/>
                    <a:pt x="556" y="1220"/>
                    <a:pt x="525" y="741"/>
                  </a:cubicBezTo>
                  <a:cubicBezTo>
                    <a:pt x="510" y="341"/>
                    <a:pt x="293" y="16"/>
                    <a:pt x="0" y="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 name="Google Shape;504;p34">
              <a:extLst>
                <a:ext uri="{FF2B5EF4-FFF2-40B4-BE49-F238E27FC236}">
                  <a16:creationId xmlns:a16="http://schemas.microsoft.com/office/drawing/2014/main" id="{4DF88488-AFC2-8C30-0DEE-132F97364648}"/>
                </a:ext>
              </a:extLst>
            </p:cNvPr>
            <p:cNvSpPr/>
            <p:nvPr/>
          </p:nvSpPr>
          <p:spPr>
            <a:xfrm>
              <a:off x="1103781" y="2192675"/>
              <a:ext cx="696028" cy="849036"/>
            </a:xfrm>
            <a:custGeom>
              <a:avLst/>
              <a:gdLst/>
              <a:ahLst/>
              <a:cxnLst/>
              <a:rect l="l" t="t" r="r" b="b"/>
              <a:pathLst>
                <a:path w="1060" h="1293" extrusionOk="0">
                  <a:moveTo>
                    <a:pt x="961" y="415"/>
                  </a:moveTo>
                  <a:lnTo>
                    <a:pt x="961" y="415"/>
                  </a:lnTo>
                  <a:cubicBezTo>
                    <a:pt x="961" y="415"/>
                    <a:pt x="868" y="492"/>
                    <a:pt x="745" y="600"/>
                  </a:cubicBezTo>
                  <a:lnTo>
                    <a:pt x="745" y="600"/>
                  </a:lnTo>
                  <a:cubicBezTo>
                    <a:pt x="620" y="709"/>
                    <a:pt x="482" y="863"/>
                    <a:pt x="404" y="1063"/>
                  </a:cubicBezTo>
                  <a:lnTo>
                    <a:pt x="389" y="1063"/>
                  </a:lnTo>
                  <a:cubicBezTo>
                    <a:pt x="374" y="1094"/>
                    <a:pt x="374" y="1125"/>
                    <a:pt x="358" y="1156"/>
                  </a:cubicBezTo>
                  <a:lnTo>
                    <a:pt x="358" y="1156"/>
                  </a:lnTo>
                  <a:cubicBezTo>
                    <a:pt x="358" y="1171"/>
                    <a:pt x="343" y="1187"/>
                    <a:pt x="343" y="1201"/>
                  </a:cubicBezTo>
                  <a:cubicBezTo>
                    <a:pt x="327" y="1232"/>
                    <a:pt x="312" y="1247"/>
                    <a:pt x="281" y="1264"/>
                  </a:cubicBezTo>
                  <a:cubicBezTo>
                    <a:pt x="250" y="1278"/>
                    <a:pt x="220" y="1293"/>
                    <a:pt x="189" y="1293"/>
                  </a:cubicBezTo>
                  <a:cubicBezTo>
                    <a:pt x="158" y="1293"/>
                    <a:pt x="126" y="1293"/>
                    <a:pt x="112" y="1278"/>
                  </a:cubicBezTo>
                  <a:cubicBezTo>
                    <a:pt x="34" y="1247"/>
                    <a:pt x="-13" y="1140"/>
                    <a:pt x="3" y="1032"/>
                  </a:cubicBezTo>
                  <a:cubicBezTo>
                    <a:pt x="3" y="1017"/>
                    <a:pt x="3" y="1002"/>
                    <a:pt x="3" y="986"/>
                  </a:cubicBezTo>
                  <a:cubicBezTo>
                    <a:pt x="18" y="986"/>
                    <a:pt x="18" y="971"/>
                    <a:pt x="18" y="955"/>
                  </a:cubicBezTo>
                  <a:cubicBezTo>
                    <a:pt x="18" y="940"/>
                    <a:pt x="34" y="924"/>
                    <a:pt x="34" y="909"/>
                  </a:cubicBezTo>
                  <a:cubicBezTo>
                    <a:pt x="49" y="909"/>
                    <a:pt x="49" y="894"/>
                    <a:pt x="49" y="894"/>
                  </a:cubicBezTo>
                  <a:cubicBezTo>
                    <a:pt x="64" y="832"/>
                    <a:pt x="95" y="786"/>
                    <a:pt x="126" y="738"/>
                  </a:cubicBezTo>
                  <a:cubicBezTo>
                    <a:pt x="312" y="399"/>
                    <a:pt x="591" y="167"/>
                    <a:pt x="714" y="74"/>
                  </a:cubicBezTo>
                  <a:cubicBezTo>
                    <a:pt x="760" y="44"/>
                    <a:pt x="776" y="28"/>
                    <a:pt x="776" y="28"/>
                  </a:cubicBezTo>
                  <a:cubicBezTo>
                    <a:pt x="868" y="-33"/>
                    <a:pt x="991" y="13"/>
                    <a:pt x="1039" y="105"/>
                  </a:cubicBezTo>
                  <a:cubicBezTo>
                    <a:pt x="1085" y="213"/>
                    <a:pt x="1053" y="353"/>
                    <a:pt x="961" y="415"/>
                  </a:cubicBezTo>
                  <a:close/>
                </a:path>
              </a:pathLst>
            </a:custGeom>
            <a:solidFill>
              <a:srgbClr val="BCCAD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 name="Google Shape;505;p34">
              <a:extLst>
                <a:ext uri="{FF2B5EF4-FFF2-40B4-BE49-F238E27FC236}">
                  <a16:creationId xmlns:a16="http://schemas.microsoft.com/office/drawing/2014/main" id="{8E6BD231-5857-A01B-C0EF-5B753943F5CA}"/>
                </a:ext>
              </a:extLst>
            </p:cNvPr>
            <p:cNvSpPr/>
            <p:nvPr/>
          </p:nvSpPr>
          <p:spPr>
            <a:xfrm>
              <a:off x="1103781" y="2192675"/>
              <a:ext cx="696028" cy="849036"/>
            </a:xfrm>
            <a:custGeom>
              <a:avLst/>
              <a:gdLst/>
              <a:ahLst/>
              <a:cxnLst/>
              <a:rect l="l" t="t" r="r" b="b"/>
              <a:pathLst>
                <a:path w="1060" h="1293" extrusionOk="0">
                  <a:moveTo>
                    <a:pt x="961" y="415"/>
                  </a:moveTo>
                  <a:lnTo>
                    <a:pt x="961" y="415"/>
                  </a:lnTo>
                  <a:cubicBezTo>
                    <a:pt x="961" y="415"/>
                    <a:pt x="868" y="492"/>
                    <a:pt x="745" y="600"/>
                  </a:cubicBezTo>
                  <a:lnTo>
                    <a:pt x="745" y="600"/>
                  </a:lnTo>
                  <a:cubicBezTo>
                    <a:pt x="620" y="709"/>
                    <a:pt x="482" y="863"/>
                    <a:pt x="404" y="1063"/>
                  </a:cubicBezTo>
                  <a:lnTo>
                    <a:pt x="389" y="1063"/>
                  </a:lnTo>
                  <a:cubicBezTo>
                    <a:pt x="374" y="1094"/>
                    <a:pt x="374" y="1125"/>
                    <a:pt x="358" y="1156"/>
                  </a:cubicBezTo>
                  <a:lnTo>
                    <a:pt x="358" y="1156"/>
                  </a:lnTo>
                  <a:cubicBezTo>
                    <a:pt x="358" y="1171"/>
                    <a:pt x="343" y="1187"/>
                    <a:pt x="343" y="1201"/>
                  </a:cubicBezTo>
                  <a:cubicBezTo>
                    <a:pt x="327" y="1232"/>
                    <a:pt x="312" y="1247"/>
                    <a:pt x="281" y="1264"/>
                  </a:cubicBezTo>
                  <a:cubicBezTo>
                    <a:pt x="250" y="1278"/>
                    <a:pt x="220" y="1293"/>
                    <a:pt x="189" y="1293"/>
                  </a:cubicBezTo>
                  <a:cubicBezTo>
                    <a:pt x="158" y="1293"/>
                    <a:pt x="126" y="1293"/>
                    <a:pt x="112" y="1278"/>
                  </a:cubicBezTo>
                  <a:cubicBezTo>
                    <a:pt x="34" y="1247"/>
                    <a:pt x="-13" y="1140"/>
                    <a:pt x="3" y="1032"/>
                  </a:cubicBezTo>
                  <a:cubicBezTo>
                    <a:pt x="3" y="1017"/>
                    <a:pt x="3" y="1002"/>
                    <a:pt x="3" y="986"/>
                  </a:cubicBezTo>
                  <a:cubicBezTo>
                    <a:pt x="18" y="986"/>
                    <a:pt x="18" y="971"/>
                    <a:pt x="18" y="955"/>
                  </a:cubicBezTo>
                  <a:cubicBezTo>
                    <a:pt x="18" y="940"/>
                    <a:pt x="34" y="924"/>
                    <a:pt x="34" y="909"/>
                  </a:cubicBezTo>
                  <a:cubicBezTo>
                    <a:pt x="49" y="909"/>
                    <a:pt x="49" y="894"/>
                    <a:pt x="49" y="894"/>
                  </a:cubicBezTo>
                  <a:cubicBezTo>
                    <a:pt x="64" y="832"/>
                    <a:pt x="95" y="786"/>
                    <a:pt x="126" y="738"/>
                  </a:cubicBezTo>
                  <a:cubicBezTo>
                    <a:pt x="312" y="399"/>
                    <a:pt x="591" y="167"/>
                    <a:pt x="714" y="74"/>
                  </a:cubicBezTo>
                  <a:cubicBezTo>
                    <a:pt x="760" y="44"/>
                    <a:pt x="776" y="28"/>
                    <a:pt x="776" y="28"/>
                  </a:cubicBezTo>
                  <a:cubicBezTo>
                    <a:pt x="868" y="-33"/>
                    <a:pt x="991" y="13"/>
                    <a:pt x="1039" y="105"/>
                  </a:cubicBezTo>
                  <a:cubicBezTo>
                    <a:pt x="1085" y="213"/>
                    <a:pt x="1053" y="353"/>
                    <a:pt x="961" y="41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 name="Google Shape;506;p34">
              <a:extLst>
                <a:ext uri="{FF2B5EF4-FFF2-40B4-BE49-F238E27FC236}">
                  <a16:creationId xmlns:a16="http://schemas.microsoft.com/office/drawing/2014/main" id="{D05829C0-9FC6-2939-A6BC-D350220ECF16}"/>
                </a:ext>
              </a:extLst>
            </p:cNvPr>
            <p:cNvSpPr/>
            <p:nvPr/>
          </p:nvSpPr>
          <p:spPr>
            <a:xfrm>
              <a:off x="1004629" y="2784965"/>
              <a:ext cx="468177" cy="1595635"/>
            </a:xfrm>
            <a:custGeom>
              <a:avLst/>
              <a:gdLst/>
              <a:ahLst/>
              <a:cxnLst/>
              <a:rect l="l" t="t" r="r" b="b"/>
              <a:pathLst>
                <a:path w="713" h="2430" extrusionOk="0">
                  <a:moveTo>
                    <a:pt x="663" y="2338"/>
                  </a:moveTo>
                  <a:lnTo>
                    <a:pt x="663" y="2338"/>
                  </a:lnTo>
                  <a:cubicBezTo>
                    <a:pt x="617" y="2401"/>
                    <a:pt x="555" y="2430"/>
                    <a:pt x="494" y="2430"/>
                  </a:cubicBezTo>
                  <a:cubicBezTo>
                    <a:pt x="448" y="2430"/>
                    <a:pt x="401" y="2401"/>
                    <a:pt x="355" y="2370"/>
                  </a:cubicBezTo>
                  <a:cubicBezTo>
                    <a:pt x="138" y="2138"/>
                    <a:pt x="0" y="1597"/>
                    <a:pt x="0" y="979"/>
                  </a:cubicBezTo>
                  <a:cubicBezTo>
                    <a:pt x="0" y="685"/>
                    <a:pt x="30" y="391"/>
                    <a:pt x="92" y="146"/>
                  </a:cubicBezTo>
                  <a:cubicBezTo>
                    <a:pt x="92" y="130"/>
                    <a:pt x="107" y="130"/>
                    <a:pt x="107" y="115"/>
                  </a:cubicBezTo>
                  <a:cubicBezTo>
                    <a:pt x="123" y="84"/>
                    <a:pt x="138" y="53"/>
                    <a:pt x="154" y="38"/>
                  </a:cubicBezTo>
                  <a:cubicBezTo>
                    <a:pt x="169" y="22"/>
                    <a:pt x="185" y="22"/>
                    <a:pt x="185" y="7"/>
                  </a:cubicBezTo>
                  <a:cubicBezTo>
                    <a:pt x="246" y="-24"/>
                    <a:pt x="277" y="69"/>
                    <a:pt x="323" y="100"/>
                  </a:cubicBezTo>
                  <a:cubicBezTo>
                    <a:pt x="432" y="130"/>
                    <a:pt x="525" y="130"/>
                    <a:pt x="509" y="254"/>
                  </a:cubicBezTo>
                  <a:lnTo>
                    <a:pt x="509" y="254"/>
                  </a:lnTo>
                  <a:cubicBezTo>
                    <a:pt x="509" y="269"/>
                    <a:pt x="509" y="285"/>
                    <a:pt x="494" y="299"/>
                  </a:cubicBezTo>
                  <a:lnTo>
                    <a:pt x="494" y="299"/>
                  </a:lnTo>
                  <a:cubicBezTo>
                    <a:pt x="494" y="330"/>
                    <a:pt x="494" y="345"/>
                    <a:pt x="478" y="362"/>
                  </a:cubicBezTo>
                  <a:cubicBezTo>
                    <a:pt x="448" y="547"/>
                    <a:pt x="417" y="762"/>
                    <a:pt x="417" y="979"/>
                  </a:cubicBezTo>
                  <a:cubicBezTo>
                    <a:pt x="417" y="1489"/>
                    <a:pt x="540" y="1874"/>
                    <a:pt x="633" y="1982"/>
                  </a:cubicBezTo>
                  <a:cubicBezTo>
                    <a:pt x="725" y="2076"/>
                    <a:pt x="742" y="2230"/>
                    <a:pt x="663" y="2338"/>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 name="Google Shape;507;p34">
              <a:extLst>
                <a:ext uri="{FF2B5EF4-FFF2-40B4-BE49-F238E27FC236}">
                  <a16:creationId xmlns:a16="http://schemas.microsoft.com/office/drawing/2014/main" id="{D6BDBF17-E8D9-56C3-16CC-80B6BA494D5D}"/>
                </a:ext>
              </a:extLst>
            </p:cNvPr>
            <p:cNvSpPr/>
            <p:nvPr/>
          </p:nvSpPr>
          <p:spPr>
            <a:xfrm>
              <a:off x="1010539" y="2739000"/>
              <a:ext cx="348671" cy="242300"/>
            </a:xfrm>
            <a:custGeom>
              <a:avLst/>
              <a:gdLst/>
              <a:ahLst/>
              <a:cxnLst/>
              <a:rect l="l" t="t" r="r" b="b"/>
              <a:pathLst>
                <a:path w="531" h="369" extrusionOk="0">
                  <a:moveTo>
                    <a:pt x="531" y="231"/>
                  </a:moveTo>
                  <a:lnTo>
                    <a:pt x="531" y="231"/>
                  </a:lnTo>
                  <a:cubicBezTo>
                    <a:pt x="516" y="262"/>
                    <a:pt x="516" y="293"/>
                    <a:pt x="500" y="324"/>
                  </a:cubicBezTo>
                  <a:lnTo>
                    <a:pt x="500" y="324"/>
                  </a:lnTo>
                  <a:cubicBezTo>
                    <a:pt x="500" y="339"/>
                    <a:pt x="500" y="355"/>
                    <a:pt x="485" y="369"/>
                  </a:cubicBezTo>
                  <a:lnTo>
                    <a:pt x="485" y="369"/>
                  </a:lnTo>
                  <a:lnTo>
                    <a:pt x="485" y="369"/>
                  </a:lnTo>
                  <a:cubicBezTo>
                    <a:pt x="145" y="200"/>
                    <a:pt x="145" y="200"/>
                    <a:pt x="145" y="200"/>
                  </a:cubicBezTo>
                  <a:cubicBezTo>
                    <a:pt x="98" y="185"/>
                    <a:pt x="98" y="185"/>
                    <a:pt x="98" y="185"/>
                  </a:cubicBezTo>
                  <a:cubicBezTo>
                    <a:pt x="37" y="154"/>
                    <a:pt x="37" y="154"/>
                    <a:pt x="37" y="154"/>
                  </a:cubicBezTo>
                  <a:cubicBezTo>
                    <a:pt x="6" y="139"/>
                    <a:pt x="-9" y="92"/>
                    <a:pt x="6" y="46"/>
                  </a:cubicBezTo>
                  <a:cubicBezTo>
                    <a:pt x="6" y="14"/>
                    <a:pt x="37" y="0"/>
                    <a:pt x="68" y="0"/>
                  </a:cubicBezTo>
                  <a:cubicBezTo>
                    <a:pt x="68" y="0"/>
                    <a:pt x="83" y="0"/>
                    <a:pt x="83" y="14"/>
                  </a:cubicBezTo>
                  <a:cubicBezTo>
                    <a:pt x="191" y="62"/>
                    <a:pt x="191" y="62"/>
                    <a:pt x="191" y="62"/>
                  </a:cubicBezTo>
                  <a:lnTo>
                    <a:pt x="531" y="231"/>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 name="Google Shape;508;p34">
              <a:extLst>
                <a:ext uri="{FF2B5EF4-FFF2-40B4-BE49-F238E27FC236}">
                  <a16:creationId xmlns:a16="http://schemas.microsoft.com/office/drawing/2014/main" id="{B468B61A-3483-6E4E-3A64-ED4E6E4A50C3}"/>
                </a:ext>
              </a:extLst>
            </p:cNvPr>
            <p:cNvSpPr/>
            <p:nvPr/>
          </p:nvSpPr>
          <p:spPr>
            <a:xfrm>
              <a:off x="1714447" y="2739000"/>
              <a:ext cx="358520" cy="252150"/>
            </a:xfrm>
            <a:custGeom>
              <a:avLst/>
              <a:gdLst/>
              <a:ahLst/>
              <a:cxnLst/>
              <a:rect l="l" t="t" r="r" b="b"/>
              <a:pathLst>
                <a:path w="546" h="384" extrusionOk="0">
                  <a:moveTo>
                    <a:pt x="0" y="231"/>
                  </a:moveTo>
                  <a:lnTo>
                    <a:pt x="0" y="231"/>
                  </a:lnTo>
                  <a:cubicBezTo>
                    <a:pt x="15" y="262"/>
                    <a:pt x="31" y="293"/>
                    <a:pt x="46" y="339"/>
                  </a:cubicBezTo>
                  <a:lnTo>
                    <a:pt x="46" y="339"/>
                  </a:lnTo>
                  <a:cubicBezTo>
                    <a:pt x="46" y="339"/>
                    <a:pt x="46" y="355"/>
                    <a:pt x="46" y="369"/>
                  </a:cubicBezTo>
                  <a:lnTo>
                    <a:pt x="46" y="384"/>
                  </a:lnTo>
                  <a:cubicBezTo>
                    <a:pt x="61" y="369"/>
                    <a:pt x="61" y="369"/>
                    <a:pt x="61" y="369"/>
                  </a:cubicBezTo>
                  <a:cubicBezTo>
                    <a:pt x="402" y="216"/>
                    <a:pt x="402" y="216"/>
                    <a:pt x="402" y="216"/>
                  </a:cubicBezTo>
                  <a:cubicBezTo>
                    <a:pt x="448" y="185"/>
                    <a:pt x="448" y="185"/>
                    <a:pt x="448" y="185"/>
                  </a:cubicBezTo>
                  <a:cubicBezTo>
                    <a:pt x="509" y="154"/>
                    <a:pt x="509" y="154"/>
                    <a:pt x="509" y="154"/>
                  </a:cubicBezTo>
                  <a:cubicBezTo>
                    <a:pt x="540" y="139"/>
                    <a:pt x="556" y="92"/>
                    <a:pt x="540" y="62"/>
                  </a:cubicBezTo>
                  <a:cubicBezTo>
                    <a:pt x="525" y="31"/>
                    <a:pt x="509" y="0"/>
                    <a:pt x="479" y="0"/>
                  </a:cubicBezTo>
                  <a:cubicBezTo>
                    <a:pt x="463" y="0"/>
                    <a:pt x="463" y="14"/>
                    <a:pt x="448" y="14"/>
                  </a:cubicBezTo>
                  <a:cubicBezTo>
                    <a:pt x="355" y="62"/>
                    <a:pt x="355" y="62"/>
                    <a:pt x="355" y="62"/>
                  </a:cubicBezTo>
                  <a:lnTo>
                    <a:pt x="0" y="231"/>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 name="Google Shape;509;p34">
              <a:extLst>
                <a:ext uri="{FF2B5EF4-FFF2-40B4-BE49-F238E27FC236}">
                  <a16:creationId xmlns:a16="http://schemas.microsoft.com/office/drawing/2014/main" id="{AE72F92D-B7C1-6F61-0AA8-79B96D278A94}"/>
                </a:ext>
              </a:extLst>
            </p:cNvPr>
            <p:cNvSpPr/>
            <p:nvPr/>
          </p:nvSpPr>
          <p:spPr>
            <a:xfrm>
              <a:off x="1470837" y="2352895"/>
              <a:ext cx="142489" cy="172696"/>
            </a:xfrm>
            <a:custGeom>
              <a:avLst/>
              <a:gdLst/>
              <a:ahLst/>
              <a:cxnLst/>
              <a:rect l="l" t="t" r="r" b="b"/>
              <a:pathLst>
                <a:path w="217" h="263" extrusionOk="0">
                  <a:moveTo>
                    <a:pt x="217" y="123"/>
                  </a:moveTo>
                  <a:lnTo>
                    <a:pt x="217" y="123"/>
                  </a:lnTo>
                  <a:cubicBezTo>
                    <a:pt x="217" y="202"/>
                    <a:pt x="170" y="263"/>
                    <a:pt x="109" y="263"/>
                  </a:cubicBezTo>
                  <a:cubicBezTo>
                    <a:pt x="46" y="263"/>
                    <a:pt x="0" y="202"/>
                    <a:pt x="0" y="123"/>
                  </a:cubicBezTo>
                  <a:cubicBezTo>
                    <a:pt x="0" y="63"/>
                    <a:pt x="46" y="0"/>
                    <a:pt x="109" y="0"/>
                  </a:cubicBezTo>
                  <a:cubicBezTo>
                    <a:pt x="170" y="0"/>
                    <a:pt x="217" y="63"/>
                    <a:pt x="217" y="123"/>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2" name="Google Shape;1151;p45">
            <a:extLst>
              <a:ext uri="{FF2B5EF4-FFF2-40B4-BE49-F238E27FC236}">
                <a16:creationId xmlns:a16="http://schemas.microsoft.com/office/drawing/2014/main" id="{415D875F-F122-FF76-BBBC-9A080B08AD6F}"/>
              </a:ext>
            </a:extLst>
          </p:cNvPr>
          <p:cNvGrpSpPr/>
          <p:nvPr/>
        </p:nvGrpSpPr>
        <p:grpSpPr>
          <a:xfrm rot="20712697">
            <a:off x="7090866" y="3253947"/>
            <a:ext cx="1331639" cy="1849842"/>
            <a:chOff x="1093225" y="2960532"/>
            <a:chExt cx="1067166" cy="1482450"/>
          </a:xfrm>
        </p:grpSpPr>
        <p:sp>
          <p:nvSpPr>
            <p:cNvPr id="63" name="Google Shape;1152;p45">
              <a:extLst>
                <a:ext uri="{FF2B5EF4-FFF2-40B4-BE49-F238E27FC236}">
                  <a16:creationId xmlns:a16="http://schemas.microsoft.com/office/drawing/2014/main" id="{E96FC36E-55F3-F1F3-3061-3A522FD53447}"/>
                </a:ext>
              </a:extLst>
            </p:cNvPr>
            <p:cNvSpPr/>
            <p:nvPr/>
          </p:nvSpPr>
          <p:spPr>
            <a:xfrm>
              <a:off x="1093225" y="2996492"/>
              <a:ext cx="983216" cy="1383248"/>
            </a:xfrm>
            <a:custGeom>
              <a:avLst/>
              <a:gdLst/>
              <a:ahLst/>
              <a:cxnLst/>
              <a:rect l="l" t="t" r="r" b="b"/>
              <a:pathLst>
                <a:path w="7929" h="11155" extrusionOk="0">
                  <a:moveTo>
                    <a:pt x="6294" y="885"/>
                  </a:moveTo>
                  <a:lnTo>
                    <a:pt x="6294" y="885"/>
                  </a:lnTo>
                  <a:cubicBezTo>
                    <a:pt x="7929" y="10290"/>
                    <a:pt x="7929" y="10290"/>
                    <a:pt x="7929" y="10290"/>
                  </a:cubicBezTo>
                  <a:cubicBezTo>
                    <a:pt x="2993" y="11155"/>
                    <a:pt x="2993" y="11155"/>
                    <a:pt x="2993" y="11155"/>
                  </a:cubicBezTo>
                  <a:cubicBezTo>
                    <a:pt x="2357" y="7499"/>
                    <a:pt x="2357" y="7499"/>
                    <a:pt x="2357" y="7499"/>
                  </a:cubicBezTo>
                  <a:cubicBezTo>
                    <a:pt x="263" y="6020"/>
                    <a:pt x="263" y="6020"/>
                    <a:pt x="263" y="6020"/>
                  </a:cubicBezTo>
                  <a:cubicBezTo>
                    <a:pt x="-18" y="5822"/>
                    <a:pt x="-80" y="5448"/>
                    <a:pt x="107" y="5166"/>
                  </a:cubicBezTo>
                  <a:cubicBezTo>
                    <a:pt x="201" y="5041"/>
                    <a:pt x="336" y="4958"/>
                    <a:pt x="482" y="4937"/>
                  </a:cubicBezTo>
                  <a:cubicBezTo>
                    <a:pt x="628" y="4906"/>
                    <a:pt x="795" y="4937"/>
                    <a:pt x="961" y="5021"/>
                  </a:cubicBezTo>
                  <a:cubicBezTo>
                    <a:pt x="2034" y="5635"/>
                    <a:pt x="2034" y="5635"/>
                    <a:pt x="2034" y="5635"/>
                  </a:cubicBezTo>
                  <a:cubicBezTo>
                    <a:pt x="1326" y="1531"/>
                    <a:pt x="1326" y="1531"/>
                    <a:pt x="1326" y="1531"/>
                  </a:cubicBezTo>
                  <a:cubicBezTo>
                    <a:pt x="1274" y="1239"/>
                    <a:pt x="1472" y="958"/>
                    <a:pt x="1763" y="906"/>
                  </a:cubicBezTo>
                  <a:cubicBezTo>
                    <a:pt x="1909" y="885"/>
                    <a:pt x="2055" y="916"/>
                    <a:pt x="2170" y="1000"/>
                  </a:cubicBezTo>
                  <a:cubicBezTo>
                    <a:pt x="2284" y="1073"/>
                    <a:pt x="2368" y="1198"/>
                    <a:pt x="2388" y="1343"/>
                  </a:cubicBezTo>
                  <a:cubicBezTo>
                    <a:pt x="2836" y="3885"/>
                    <a:pt x="2836" y="3885"/>
                    <a:pt x="2836" y="3885"/>
                  </a:cubicBezTo>
                  <a:cubicBezTo>
                    <a:pt x="3055" y="3843"/>
                    <a:pt x="3055" y="3843"/>
                    <a:pt x="3055" y="3843"/>
                  </a:cubicBezTo>
                  <a:cubicBezTo>
                    <a:pt x="2493" y="635"/>
                    <a:pt x="2493" y="635"/>
                    <a:pt x="2493" y="635"/>
                  </a:cubicBezTo>
                  <a:cubicBezTo>
                    <a:pt x="2440" y="343"/>
                    <a:pt x="2638" y="62"/>
                    <a:pt x="2940" y="10"/>
                  </a:cubicBezTo>
                  <a:cubicBezTo>
                    <a:pt x="3086" y="-21"/>
                    <a:pt x="3232" y="21"/>
                    <a:pt x="3347" y="104"/>
                  </a:cubicBezTo>
                  <a:cubicBezTo>
                    <a:pt x="3451" y="177"/>
                    <a:pt x="3534" y="302"/>
                    <a:pt x="3565" y="448"/>
                  </a:cubicBezTo>
                  <a:cubicBezTo>
                    <a:pt x="4118" y="3656"/>
                    <a:pt x="4118" y="3656"/>
                    <a:pt x="4118" y="3656"/>
                  </a:cubicBezTo>
                  <a:cubicBezTo>
                    <a:pt x="4346" y="3625"/>
                    <a:pt x="4346" y="3625"/>
                    <a:pt x="4346" y="3625"/>
                  </a:cubicBezTo>
                  <a:cubicBezTo>
                    <a:pt x="3836" y="687"/>
                    <a:pt x="3836" y="687"/>
                    <a:pt x="3836" y="687"/>
                  </a:cubicBezTo>
                  <a:cubicBezTo>
                    <a:pt x="3784" y="396"/>
                    <a:pt x="3982" y="114"/>
                    <a:pt x="4274" y="62"/>
                  </a:cubicBezTo>
                  <a:cubicBezTo>
                    <a:pt x="4419" y="31"/>
                    <a:pt x="4565" y="73"/>
                    <a:pt x="4679" y="146"/>
                  </a:cubicBezTo>
                  <a:cubicBezTo>
                    <a:pt x="4794" y="229"/>
                    <a:pt x="4877" y="354"/>
                    <a:pt x="4898" y="500"/>
                  </a:cubicBezTo>
                  <a:cubicBezTo>
                    <a:pt x="5408" y="3437"/>
                    <a:pt x="5408" y="3437"/>
                    <a:pt x="5408" y="3437"/>
                  </a:cubicBezTo>
                  <a:cubicBezTo>
                    <a:pt x="5637" y="3396"/>
                    <a:pt x="5637" y="3396"/>
                    <a:pt x="5637" y="3396"/>
                  </a:cubicBezTo>
                  <a:cubicBezTo>
                    <a:pt x="5231" y="1073"/>
                    <a:pt x="5231" y="1073"/>
                    <a:pt x="5231" y="1073"/>
                  </a:cubicBezTo>
                  <a:cubicBezTo>
                    <a:pt x="5179" y="771"/>
                    <a:pt x="5377" y="489"/>
                    <a:pt x="5669" y="448"/>
                  </a:cubicBezTo>
                  <a:cubicBezTo>
                    <a:pt x="5815" y="416"/>
                    <a:pt x="5960" y="458"/>
                    <a:pt x="6075" y="531"/>
                  </a:cubicBezTo>
                  <a:cubicBezTo>
                    <a:pt x="6190" y="614"/>
                    <a:pt x="6273" y="739"/>
                    <a:pt x="6294" y="885"/>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0" name="Google Shape;1153;p45">
              <a:extLst>
                <a:ext uri="{FF2B5EF4-FFF2-40B4-BE49-F238E27FC236}">
                  <a16:creationId xmlns:a16="http://schemas.microsoft.com/office/drawing/2014/main" id="{74E5FA33-A45A-E3F6-079A-973BFE503388}"/>
                </a:ext>
              </a:extLst>
            </p:cNvPr>
            <p:cNvSpPr/>
            <p:nvPr/>
          </p:nvSpPr>
          <p:spPr>
            <a:xfrm>
              <a:off x="1181763" y="2960532"/>
              <a:ext cx="978628" cy="1482450"/>
            </a:xfrm>
            <a:custGeom>
              <a:avLst/>
              <a:gdLst/>
              <a:ahLst/>
              <a:cxnLst/>
              <a:rect l="l" t="t" r="r" b="b"/>
              <a:pathLst>
                <a:path w="7892" h="11955" extrusionOk="0">
                  <a:moveTo>
                    <a:pt x="7882" y="2019"/>
                  </a:moveTo>
                  <a:lnTo>
                    <a:pt x="7882" y="2019"/>
                  </a:lnTo>
                  <a:cubicBezTo>
                    <a:pt x="6319" y="11955"/>
                    <a:pt x="6319" y="11955"/>
                    <a:pt x="6319" y="11955"/>
                  </a:cubicBezTo>
                  <a:cubicBezTo>
                    <a:pt x="1112" y="11132"/>
                    <a:pt x="1112" y="11132"/>
                    <a:pt x="1112" y="11132"/>
                  </a:cubicBezTo>
                  <a:cubicBezTo>
                    <a:pt x="1716" y="7278"/>
                    <a:pt x="1716" y="7278"/>
                    <a:pt x="1716" y="7278"/>
                  </a:cubicBezTo>
                  <a:cubicBezTo>
                    <a:pt x="122" y="5081"/>
                    <a:pt x="122" y="5081"/>
                    <a:pt x="122" y="5081"/>
                  </a:cubicBezTo>
                  <a:cubicBezTo>
                    <a:pt x="-86" y="4800"/>
                    <a:pt x="-23" y="4404"/>
                    <a:pt x="268" y="4186"/>
                  </a:cubicBezTo>
                  <a:cubicBezTo>
                    <a:pt x="404" y="4092"/>
                    <a:pt x="560" y="4061"/>
                    <a:pt x="716" y="4081"/>
                  </a:cubicBezTo>
                  <a:cubicBezTo>
                    <a:pt x="872" y="4102"/>
                    <a:pt x="1029" y="4196"/>
                    <a:pt x="1164" y="4331"/>
                  </a:cubicBezTo>
                  <a:cubicBezTo>
                    <a:pt x="2029" y="5311"/>
                    <a:pt x="2029" y="5311"/>
                    <a:pt x="2029" y="5311"/>
                  </a:cubicBezTo>
                  <a:cubicBezTo>
                    <a:pt x="2706" y="977"/>
                    <a:pt x="2706" y="977"/>
                    <a:pt x="2706" y="977"/>
                  </a:cubicBezTo>
                  <a:cubicBezTo>
                    <a:pt x="2758" y="665"/>
                    <a:pt x="3049" y="456"/>
                    <a:pt x="3362" y="498"/>
                  </a:cubicBezTo>
                  <a:cubicBezTo>
                    <a:pt x="3518" y="529"/>
                    <a:pt x="3642" y="613"/>
                    <a:pt x="3736" y="727"/>
                  </a:cubicBezTo>
                  <a:cubicBezTo>
                    <a:pt x="3819" y="852"/>
                    <a:pt x="3861" y="998"/>
                    <a:pt x="3830" y="1154"/>
                  </a:cubicBezTo>
                  <a:cubicBezTo>
                    <a:pt x="3414" y="3831"/>
                    <a:pt x="3414" y="3831"/>
                    <a:pt x="3414" y="3831"/>
                  </a:cubicBezTo>
                  <a:cubicBezTo>
                    <a:pt x="3653" y="3873"/>
                    <a:pt x="3653" y="3873"/>
                    <a:pt x="3653" y="3873"/>
                  </a:cubicBezTo>
                  <a:cubicBezTo>
                    <a:pt x="4184" y="477"/>
                    <a:pt x="4184" y="477"/>
                    <a:pt x="4184" y="477"/>
                  </a:cubicBezTo>
                  <a:cubicBezTo>
                    <a:pt x="4236" y="165"/>
                    <a:pt x="4528" y="-44"/>
                    <a:pt x="4830" y="8"/>
                  </a:cubicBezTo>
                  <a:cubicBezTo>
                    <a:pt x="4986" y="29"/>
                    <a:pt x="5121" y="113"/>
                    <a:pt x="5205" y="238"/>
                  </a:cubicBezTo>
                  <a:cubicBezTo>
                    <a:pt x="5288" y="352"/>
                    <a:pt x="5330" y="498"/>
                    <a:pt x="5309" y="654"/>
                  </a:cubicBezTo>
                  <a:cubicBezTo>
                    <a:pt x="4778" y="4050"/>
                    <a:pt x="4778" y="4050"/>
                    <a:pt x="4778" y="4050"/>
                  </a:cubicBezTo>
                  <a:cubicBezTo>
                    <a:pt x="5007" y="4081"/>
                    <a:pt x="5007" y="4081"/>
                    <a:pt x="5007" y="4081"/>
                  </a:cubicBezTo>
                  <a:cubicBezTo>
                    <a:pt x="5496" y="988"/>
                    <a:pt x="5496" y="988"/>
                    <a:pt x="5496" y="988"/>
                  </a:cubicBezTo>
                  <a:cubicBezTo>
                    <a:pt x="5548" y="675"/>
                    <a:pt x="5840" y="456"/>
                    <a:pt x="6153" y="508"/>
                  </a:cubicBezTo>
                  <a:cubicBezTo>
                    <a:pt x="6309" y="540"/>
                    <a:pt x="6434" y="623"/>
                    <a:pt x="6528" y="738"/>
                  </a:cubicBezTo>
                  <a:cubicBezTo>
                    <a:pt x="6611" y="852"/>
                    <a:pt x="6653" y="1008"/>
                    <a:pt x="6621" y="1165"/>
                  </a:cubicBezTo>
                  <a:cubicBezTo>
                    <a:pt x="6142" y="4258"/>
                    <a:pt x="6142" y="4258"/>
                    <a:pt x="6142" y="4258"/>
                  </a:cubicBezTo>
                  <a:cubicBezTo>
                    <a:pt x="6371" y="4300"/>
                    <a:pt x="6371" y="4300"/>
                    <a:pt x="6371" y="4300"/>
                  </a:cubicBezTo>
                  <a:cubicBezTo>
                    <a:pt x="6757" y="1842"/>
                    <a:pt x="6757" y="1842"/>
                    <a:pt x="6757" y="1842"/>
                  </a:cubicBezTo>
                  <a:cubicBezTo>
                    <a:pt x="6809" y="1529"/>
                    <a:pt x="7101" y="1321"/>
                    <a:pt x="7413" y="1363"/>
                  </a:cubicBezTo>
                  <a:cubicBezTo>
                    <a:pt x="7569" y="1394"/>
                    <a:pt x="7694" y="1477"/>
                    <a:pt x="7788" y="1592"/>
                  </a:cubicBezTo>
                  <a:cubicBezTo>
                    <a:pt x="7871" y="1717"/>
                    <a:pt x="7913" y="1863"/>
                    <a:pt x="7882" y="2019"/>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1" name="Google Shape;1154;p45">
              <a:extLst>
                <a:ext uri="{FF2B5EF4-FFF2-40B4-BE49-F238E27FC236}">
                  <a16:creationId xmlns:a16="http://schemas.microsoft.com/office/drawing/2014/main" id="{5B9B84E8-295E-D730-1DD5-A939FC6EB1D9}"/>
                </a:ext>
              </a:extLst>
            </p:cNvPr>
            <p:cNvSpPr/>
            <p:nvPr/>
          </p:nvSpPr>
          <p:spPr>
            <a:xfrm>
              <a:off x="1319654" y="3210893"/>
              <a:ext cx="839497" cy="1232089"/>
            </a:xfrm>
            <a:custGeom>
              <a:avLst/>
              <a:gdLst/>
              <a:ahLst/>
              <a:cxnLst/>
              <a:rect l="l" t="t" r="r" b="b"/>
              <a:pathLst>
                <a:path w="6770" h="9936" extrusionOk="0">
                  <a:moveTo>
                    <a:pt x="6770" y="0"/>
                  </a:moveTo>
                  <a:lnTo>
                    <a:pt x="4561" y="8395"/>
                  </a:lnTo>
                  <a:lnTo>
                    <a:pt x="0" y="9113"/>
                  </a:lnTo>
                  <a:lnTo>
                    <a:pt x="5207" y="9936"/>
                  </a:lnTo>
                  <a:lnTo>
                    <a:pt x="6770" y="0"/>
                  </a:lnTo>
                  <a:close/>
                </a:path>
              </a:pathLst>
            </a:custGeom>
            <a:solidFill>
              <a:srgbClr val="DCA90F"/>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2" name="Google Shape;1155;p45">
              <a:extLst>
                <a:ext uri="{FF2B5EF4-FFF2-40B4-BE49-F238E27FC236}">
                  <a16:creationId xmlns:a16="http://schemas.microsoft.com/office/drawing/2014/main" id="{709802EF-C7B6-238A-B455-2D2C58CB3CAD}"/>
                </a:ext>
              </a:extLst>
            </p:cNvPr>
            <p:cNvSpPr/>
            <p:nvPr/>
          </p:nvSpPr>
          <p:spPr>
            <a:xfrm>
              <a:off x="1319654" y="3210893"/>
              <a:ext cx="839497" cy="1232089"/>
            </a:xfrm>
            <a:custGeom>
              <a:avLst/>
              <a:gdLst/>
              <a:ahLst/>
              <a:cxnLst/>
              <a:rect l="l" t="t" r="r" b="b"/>
              <a:pathLst>
                <a:path w="6770" h="9936" extrusionOk="0">
                  <a:moveTo>
                    <a:pt x="6770" y="0"/>
                  </a:moveTo>
                  <a:lnTo>
                    <a:pt x="4561" y="8395"/>
                  </a:lnTo>
                  <a:lnTo>
                    <a:pt x="0" y="9113"/>
                  </a:lnTo>
                  <a:lnTo>
                    <a:pt x="5207" y="9936"/>
                  </a:lnTo>
                  <a:lnTo>
                    <a:pt x="677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3" name="Google Shape;1156;p45">
              <a:extLst>
                <a:ext uri="{FF2B5EF4-FFF2-40B4-BE49-F238E27FC236}">
                  <a16:creationId xmlns:a16="http://schemas.microsoft.com/office/drawing/2014/main" id="{6AC49562-4F2C-A361-288D-2C2A5CBF0B23}"/>
                </a:ext>
              </a:extLst>
            </p:cNvPr>
            <p:cNvSpPr/>
            <p:nvPr/>
          </p:nvSpPr>
          <p:spPr>
            <a:xfrm>
              <a:off x="1762593" y="4142027"/>
              <a:ext cx="100690" cy="193816"/>
            </a:xfrm>
            <a:custGeom>
              <a:avLst/>
              <a:gdLst/>
              <a:ahLst/>
              <a:cxnLst/>
              <a:rect l="l" t="t" r="r" b="b"/>
              <a:pathLst>
                <a:path w="812" h="1563" extrusionOk="0">
                  <a:moveTo>
                    <a:pt x="625" y="0"/>
                  </a:moveTo>
                  <a:lnTo>
                    <a:pt x="0" y="802"/>
                  </a:lnTo>
                  <a:lnTo>
                    <a:pt x="406" y="865"/>
                  </a:lnTo>
                  <a:lnTo>
                    <a:pt x="114" y="1563"/>
                  </a:lnTo>
                  <a:lnTo>
                    <a:pt x="812" y="740"/>
                  </a:lnTo>
                  <a:lnTo>
                    <a:pt x="385" y="667"/>
                  </a:lnTo>
                  <a:lnTo>
                    <a:pt x="625"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4" name="Google Shape;1157;p45">
              <a:extLst>
                <a:ext uri="{FF2B5EF4-FFF2-40B4-BE49-F238E27FC236}">
                  <a16:creationId xmlns:a16="http://schemas.microsoft.com/office/drawing/2014/main" id="{B70C67C6-9551-DD79-031B-1C1049C5DF03}"/>
                </a:ext>
              </a:extLst>
            </p:cNvPr>
            <p:cNvSpPr/>
            <p:nvPr/>
          </p:nvSpPr>
          <p:spPr>
            <a:xfrm>
              <a:off x="1672939" y="4099123"/>
              <a:ext cx="279874" cy="279998"/>
            </a:xfrm>
            <a:custGeom>
              <a:avLst/>
              <a:gdLst/>
              <a:ahLst/>
              <a:cxnLst/>
              <a:rect l="l" t="t" r="r" b="b"/>
              <a:pathLst>
                <a:path w="2257" h="2258" extrusionOk="0">
                  <a:moveTo>
                    <a:pt x="1306" y="13"/>
                  </a:moveTo>
                  <a:lnTo>
                    <a:pt x="1306" y="13"/>
                  </a:lnTo>
                  <a:cubicBezTo>
                    <a:pt x="681" y="-81"/>
                    <a:pt x="108" y="336"/>
                    <a:pt x="15" y="950"/>
                  </a:cubicBezTo>
                  <a:cubicBezTo>
                    <a:pt x="-90" y="1575"/>
                    <a:pt x="337" y="2148"/>
                    <a:pt x="952" y="2242"/>
                  </a:cubicBezTo>
                  <a:cubicBezTo>
                    <a:pt x="1567" y="2346"/>
                    <a:pt x="2150" y="1919"/>
                    <a:pt x="2244" y="1305"/>
                  </a:cubicBezTo>
                  <a:cubicBezTo>
                    <a:pt x="2337" y="690"/>
                    <a:pt x="1921" y="107"/>
                    <a:pt x="1306" y="13"/>
                  </a:cubicBezTo>
                  <a:moveTo>
                    <a:pt x="983" y="2075"/>
                  </a:moveTo>
                  <a:lnTo>
                    <a:pt x="983" y="2075"/>
                  </a:lnTo>
                  <a:cubicBezTo>
                    <a:pt x="462" y="1992"/>
                    <a:pt x="98" y="1503"/>
                    <a:pt x="181" y="982"/>
                  </a:cubicBezTo>
                  <a:cubicBezTo>
                    <a:pt x="265" y="461"/>
                    <a:pt x="754" y="107"/>
                    <a:pt x="1275" y="190"/>
                  </a:cubicBezTo>
                  <a:cubicBezTo>
                    <a:pt x="1796" y="263"/>
                    <a:pt x="2150" y="753"/>
                    <a:pt x="2067" y="1284"/>
                  </a:cubicBezTo>
                  <a:cubicBezTo>
                    <a:pt x="1994" y="1805"/>
                    <a:pt x="1504" y="2159"/>
                    <a:pt x="983" y="207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5" name="Google Shape;1158;p45">
              <a:extLst>
                <a:ext uri="{FF2B5EF4-FFF2-40B4-BE49-F238E27FC236}">
                  <a16:creationId xmlns:a16="http://schemas.microsoft.com/office/drawing/2014/main" id="{746F84AB-5573-DC49-09B5-A87F3FAD3544}"/>
                </a:ext>
              </a:extLst>
            </p:cNvPr>
            <p:cNvSpPr/>
            <p:nvPr/>
          </p:nvSpPr>
          <p:spPr>
            <a:xfrm>
              <a:off x="1474658" y="3471794"/>
              <a:ext cx="504938" cy="167899"/>
            </a:xfrm>
            <a:custGeom>
              <a:avLst/>
              <a:gdLst/>
              <a:ahLst/>
              <a:cxnLst/>
              <a:rect l="l" t="t" r="r" b="b"/>
              <a:pathLst>
                <a:path w="4072" h="1354" extrusionOk="0">
                  <a:moveTo>
                    <a:pt x="292" y="0"/>
                  </a:moveTo>
                  <a:lnTo>
                    <a:pt x="0" y="1354"/>
                  </a:lnTo>
                  <a:lnTo>
                    <a:pt x="604" y="469"/>
                  </a:lnTo>
                  <a:lnTo>
                    <a:pt x="4072" y="594"/>
                  </a:lnTo>
                  <a:lnTo>
                    <a:pt x="292" y="0"/>
                  </a:lnTo>
                  <a:close/>
                </a:path>
              </a:pathLst>
            </a:custGeom>
            <a:solidFill>
              <a:srgbClr val="FEEBA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6" name="Google Shape;1159;p45">
              <a:extLst>
                <a:ext uri="{FF2B5EF4-FFF2-40B4-BE49-F238E27FC236}">
                  <a16:creationId xmlns:a16="http://schemas.microsoft.com/office/drawing/2014/main" id="{D01FCFB8-695E-2C70-86FA-F18A7B1C0949}"/>
                </a:ext>
              </a:extLst>
            </p:cNvPr>
            <p:cNvSpPr/>
            <p:nvPr/>
          </p:nvSpPr>
          <p:spPr>
            <a:xfrm>
              <a:off x="1474658" y="3471794"/>
              <a:ext cx="504938" cy="167899"/>
            </a:xfrm>
            <a:custGeom>
              <a:avLst/>
              <a:gdLst/>
              <a:ahLst/>
              <a:cxnLst/>
              <a:rect l="l" t="t" r="r" b="b"/>
              <a:pathLst>
                <a:path w="4072" h="1354" extrusionOk="0">
                  <a:moveTo>
                    <a:pt x="292" y="0"/>
                  </a:moveTo>
                  <a:lnTo>
                    <a:pt x="0" y="1354"/>
                  </a:lnTo>
                  <a:lnTo>
                    <a:pt x="604" y="469"/>
                  </a:lnTo>
                  <a:lnTo>
                    <a:pt x="4072" y="594"/>
                  </a:lnTo>
                  <a:lnTo>
                    <a:pt x="292" y="0"/>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7415594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 name="AutoShape 27">
            <a:extLst>
              <a:ext uri="{FF2B5EF4-FFF2-40B4-BE49-F238E27FC236}">
                <a16:creationId xmlns:a16="http://schemas.microsoft.com/office/drawing/2014/main" id="{184CBF87-CBA5-E650-CC12-2DA94950A1A6}"/>
              </a:ext>
            </a:extLst>
          </p:cNvPr>
          <p:cNvSpPr/>
          <p:nvPr/>
        </p:nvSpPr>
        <p:spPr>
          <a:xfrm>
            <a:off x="-541719" y="2552700"/>
            <a:ext cx="3165946" cy="19050"/>
          </a:xfrm>
          <a:prstGeom prst="line">
            <a:avLst/>
          </a:prstGeom>
          <a:ln w="19050" cap="rnd">
            <a:solidFill>
              <a:srgbClr val="FFFFFF"/>
            </a:solidFill>
            <a:prstDash val="solid"/>
            <a:headEnd type="none" w="sm" len="sm"/>
            <a:tailEnd type="none" w="sm" len="sm"/>
          </a:ln>
        </p:spPr>
        <p:txBody>
          <a:bodyPr/>
          <a:lstStyle/>
          <a:p>
            <a:endParaRPr lang="en-US"/>
          </a:p>
        </p:txBody>
      </p:sp>
      <p:sp>
        <p:nvSpPr>
          <p:cNvPr id="4" name="TextBox 3">
            <a:extLst>
              <a:ext uri="{FF2B5EF4-FFF2-40B4-BE49-F238E27FC236}">
                <a16:creationId xmlns:a16="http://schemas.microsoft.com/office/drawing/2014/main" id="{5DA2C877-0DCD-C1EC-8ECA-8949969F2FC9}"/>
              </a:ext>
            </a:extLst>
          </p:cNvPr>
          <p:cNvSpPr txBox="1"/>
          <p:nvPr/>
        </p:nvSpPr>
        <p:spPr>
          <a:xfrm>
            <a:off x="2924629" y="578280"/>
            <a:ext cx="6219371" cy="630942"/>
          </a:xfrm>
          <a:prstGeom prst="rect">
            <a:avLst/>
          </a:prstGeom>
          <a:noFill/>
        </p:spPr>
        <p:txBody>
          <a:bodyPr wrap="square" rtlCol="0">
            <a:spAutoFit/>
          </a:bodyPr>
          <a:lstStyle/>
          <a:p>
            <a:pPr algn="ctr"/>
            <a:r>
              <a:rPr lang="en-US" sz="3500" b="1">
                <a:solidFill>
                  <a:schemeClr val="accent2">
                    <a:lumMod val="75000"/>
                  </a:schemeClr>
                </a:solidFill>
              </a:rPr>
              <a:t>NỘI DUNG BÀI HỌC </a:t>
            </a:r>
          </a:p>
        </p:txBody>
      </p:sp>
      <p:sp>
        <p:nvSpPr>
          <p:cNvPr id="5" name="Freeform 24">
            <a:extLst>
              <a:ext uri="{FF2B5EF4-FFF2-40B4-BE49-F238E27FC236}">
                <a16:creationId xmlns:a16="http://schemas.microsoft.com/office/drawing/2014/main" id="{5BF69166-CE5E-2D62-FBD0-F8AFEE34E162}"/>
              </a:ext>
            </a:extLst>
          </p:cNvPr>
          <p:cNvSpPr/>
          <p:nvPr/>
        </p:nvSpPr>
        <p:spPr>
          <a:xfrm>
            <a:off x="554103" y="1320566"/>
            <a:ext cx="2375724" cy="3822934"/>
          </a:xfrm>
          <a:custGeom>
            <a:avLst/>
            <a:gdLst/>
            <a:ahLst/>
            <a:cxnLst/>
            <a:rect l="l" t="t" r="r" b="b"/>
            <a:pathLst>
              <a:path w="4460248" h="7306946">
                <a:moveTo>
                  <a:pt x="0" y="0"/>
                </a:moveTo>
                <a:lnTo>
                  <a:pt x="4460248" y="0"/>
                </a:lnTo>
                <a:lnTo>
                  <a:pt x="4460248" y="7306946"/>
                </a:lnTo>
                <a:lnTo>
                  <a:pt x="0" y="73069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1" name="Group 10">
            <a:extLst>
              <a:ext uri="{FF2B5EF4-FFF2-40B4-BE49-F238E27FC236}">
                <a16:creationId xmlns:a16="http://schemas.microsoft.com/office/drawing/2014/main" id="{A5F9F0B1-A9CD-788D-5D69-923A693B51F4}"/>
              </a:ext>
            </a:extLst>
          </p:cNvPr>
          <p:cNvGrpSpPr/>
          <p:nvPr/>
        </p:nvGrpSpPr>
        <p:grpSpPr>
          <a:xfrm>
            <a:off x="3327363" y="1411765"/>
            <a:ext cx="5112444" cy="630943"/>
            <a:chOff x="3360271" y="1535134"/>
            <a:chExt cx="5112444" cy="630943"/>
          </a:xfrm>
        </p:grpSpPr>
        <p:sp>
          <p:nvSpPr>
            <p:cNvPr id="9" name="TextBox 8">
              <a:extLst>
                <a:ext uri="{FF2B5EF4-FFF2-40B4-BE49-F238E27FC236}">
                  <a16:creationId xmlns:a16="http://schemas.microsoft.com/office/drawing/2014/main" id="{8F558CC5-0285-A368-831F-6B791BF99A62}"/>
                </a:ext>
              </a:extLst>
            </p:cNvPr>
            <p:cNvSpPr txBox="1"/>
            <p:nvPr/>
          </p:nvSpPr>
          <p:spPr>
            <a:xfrm>
              <a:off x="4125686" y="1635161"/>
              <a:ext cx="4347029" cy="430887"/>
            </a:xfrm>
            <a:prstGeom prst="rect">
              <a:avLst/>
            </a:prstGeom>
            <a:noFill/>
          </p:spPr>
          <p:txBody>
            <a:bodyPr wrap="square" rtlCol="0">
              <a:spAutoFit/>
            </a:bodyPr>
            <a:lstStyle/>
            <a:p>
              <a:r>
                <a:rPr lang="en-US" sz="2200" b="1"/>
                <a:t>Một số dụng cụ đo điện cơ bản </a:t>
              </a:r>
            </a:p>
          </p:txBody>
        </p:sp>
        <p:sp>
          <p:nvSpPr>
            <p:cNvPr id="10" name="Oval 9">
              <a:extLst>
                <a:ext uri="{FF2B5EF4-FFF2-40B4-BE49-F238E27FC236}">
                  <a16:creationId xmlns:a16="http://schemas.microsoft.com/office/drawing/2014/main" id="{A8BEF32C-FC44-B895-4018-069C1A64FE73}"/>
                </a:ext>
              </a:extLst>
            </p:cNvPr>
            <p:cNvSpPr/>
            <p:nvPr/>
          </p:nvSpPr>
          <p:spPr>
            <a:xfrm>
              <a:off x="3360271" y="1535134"/>
              <a:ext cx="630943" cy="630943"/>
            </a:xfrm>
            <a:prstGeom prst="ellipse">
              <a:avLst/>
            </a:prstGeom>
            <a:solidFill>
              <a:srgbClr val="FFFFFF"/>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rPr>
                <a:t>I</a:t>
              </a:r>
            </a:p>
          </p:txBody>
        </p:sp>
      </p:grpSp>
      <p:sp>
        <p:nvSpPr>
          <p:cNvPr id="12" name="TextBox 11">
            <a:extLst>
              <a:ext uri="{FF2B5EF4-FFF2-40B4-BE49-F238E27FC236}">
                <a16:creationId xmlns:a16="http://schemas.microsoft.com/office/drawing/2014/main" id="{F60D35BB-5F1B-21F9-C99B-426D0D123E2F}"/>
              </a:ext>
            </a:extLst>
          </p:cNvPr>
          <p:cNvSpPr txBox="1"/>
          <p:nvPr/>
        </p:nvSpPr>
        <p:spPr>
          <a:xfrm>
            <a:off x="4092778" y="2113860"/>
            <a:ext cx="3309257" cy="1420325"/>
          </a:xfrm>
          <a:prstGeom prst="rect">
            <a:avLst/>
          </a:prstGeom>
          <a:noFill/>
        </p:spPr>
        <p:txBody>
          <a:bodyPr wrap="square" rtlCol="0">
            <a:spAutoFit/>
          </a:bodyPr>
          <a:lstStyle/>
          <a:p>
            <a:pPr marL="457200" indent="-457200">
              <a:lnSpc>
                <a:spcPct val="150000"/>
              </a:lnSpc>
              <a:buFont typeface="+mj-lt"/>
              <a:buAutoNum type="arabicPeriod"/>
            </a:pPr>
            <a:r>
              <a:rPr lang="en-US" sz="2000"/>
              <a:t>Đồng hồ vạn năng</a:t>
            </a:r>
          </a:p>
          <a:p>
            <a:pPr marL="457200" indent="-457200">
              <a:lnSpc>
                <a:spcPct val="150000"/>
              </a:lnSpc>
              <a:buFont typeface="+mj-lt"/>
              <a:buAutoNum type="arabicPeriod"/>
            </a:pPr>
            <a:r>
              <a:rPr lang="en-US" sz="2000"/>
              <a:t>Ampe kìm (kẹp)</a:t>
            </a:r>
          </a:p>
          <a:p>
            <a:pPr marL="457200" indent="-457200">
              <a:lnSpc>
                <a:spcPct val="150000"/>
              </a:lnSpc>
              <a:buFont typeface="+mj-lt"/>
              <a:buAutoNum type="arabicPeriod"/>
            </a:pPr>
            <a:r>
              <a:rPr lang="en-US" sz="2000"/>
              <a:t>Công tơ điện</a:t>
            </a:r>
          </a:p>
        </p:txBody>
      </p:sp>
      <p:grpSp>
        <p:nvGrpSpPr>
          <p:cNvPr id="13" name="Group 12">
            <a:extLst>
              <a:ext uri="{FF2B5EF4-FFF2-40B4-BE49-F238E27FC236}">
                <a16:creationId xmlns:a16="http://schemas.microsoft.com/office/drawing/2014/main" id="{AA64100F-7738-AAA8-B299-5F652565A2BD}"/>
              </a:ext>
            </a:extLst>
          </p:cNvPr>
          <p:cNvGrpSpPr/>
          <p:nvPr/>
        </p:nvGrpSpPr>
        <p:grpSpPr>
          <a:xfrm>
            <a:off x="3327363" y="3625538"/>
            <a:ext cx="5323151" cy="1045223"/>
            <a:chOff x="3360271" y="1327993"/>
            <a:chExt cx="5323151" cy="1045223"/>
          </a:xfrm>
        </p:grpSpPr>
        <p:sp>
          <p:nvSpPr>
            <p:cNvPr id="14" name="TextBox 13">
              <a:extLst>
                <a:ext uri="{FF2B5EF4-FFF2-40B4-BE49-F238E27FC236}">
                  <a16:creationId xmlns:a16="http://schemas.microsoft.com/office/drawing/2014/main" id="{3C4B7662-CFC0-2DD9-0AD2-CC6AD10A564D}"/>
                </a:ext>
              </a:extLst>
            </p:cNvPr>
            <p:cNvSpPr txBox="1"/>
            <p:nvPr/>
          </p:nvSpPr>
          <p:spPr>
            <a:xfrm>
              <a:off x="4125686" y="1327993"/>
              <a:ext cx="4557736" cy="1045223"/>
            </a:xfrm>
            <a:prstGeom prst="rect">
              <a:avLst/>
            </a:prstGeom>
            <a:noFill/>
          </p:spPr>
          <p:txBody>
            <a:bodyPr wrap="square" rtlCol="0">
              <a:spAutoFit/>
            </a:bodyPr>
            <a:lstStyle/>
            <a:p>
              <a:pPr algn="just">
                <a:lnSpc>
                  <a:spcPct val="150000"/>
                </a:lnSpc>
              </a:pPr>
              <a:r>
                <a:rPr lang="en-US" sz="2200" b="1"/>
                <a:t>Sử dụng một số dụng cụ đo điện cơ bản</a:t>
              </a:r>
            </a:p>
          </p:txBody>
        </p:sp>
        <p:sp>
          <p:nvSpPr>
            <p:cNvPr id="15" name="Oval 14">
              <a:extLst>
                <a:ext uri="{FF2B5EF4-FFF2-40B4-BE49-F238E27FC236}">
                  <a16:creationId xmlns:a16="http://schemas.microsoft.com/office/drawing/2014/main" id="{701FC8C8-D751-75DC-C926-555363259505}"/>
                </a:ext>
              </a:extLst>
            </p:cNvPr>
            <p:cNvSpPr/>
            <p:nvPr/>
          </p:nvSpPr>
          <p:spPr>
            <a:xfrm>
              <a:off x="3360271" y="1535134"/>
              <a:ext cx="630943" cy="630943"/>
            </a:xfrm>
            <a:prstGeom prst="ellipse">
              <a:avLst/>
            </a:prstGeom>
            <a:solidFill>
              <a:srgbClr val="FFFFFF"/>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rPr>
                <a:t>II</a:t>
              </a:r>
            </a:p>
          </p:txBody>
        </p:sp>
      </p:grpSp>
    </p:spTree>
    <p:extLst>
      <p:ext uri="{BB962C8B-B14F-4D97-AF65-F5344CB8AC3E}">
        <p14:creationId xmlns:p14="http://schemas.microsoft.com/office/powerpoint/2010/main" val="17385137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4"/>
          <p:cNvSpPr/>
          <p:nvPr/>
        </p:nvSpPr>
        <p:spPr>
          <a:xfrm>
            <a:off x="821500" y="1046823"/>
            <a:ext cx="7964303" cy="3049854"/>
          </a:xfrm>
          <a:custGeom>
            <a:avLst/>
            <a:gdLst/>
            <a:ahLst/>
            <a:cxnLst/>
            <a:rect l="l" t="t" r="r" b="b"/>
            <a:pathLst>
              <a:path w="22609" h="10401" fill="none" extrusionOk="0">
                <a:moveTo>
                  <a:pt x="19388" y="10401"/>
                </a:moveTo>
                <a:lnTo>
                  <a:pt x="19388" y="10401"/>
                </a:lnTo>
                <a:cubicBezTo>
                  <a:pt x="21897" y="10401"/>
                  <a:pt x="21897" y="10401"/>
                  <a:pt x="21897" y="10401"/>
                </a:cubicBezTo>
                <a:cubicBezTo>
                  <a:pt x="22292" y="10401"/>
                  <a:pt x="22609" y="10084"/>
                  <a:pt x="22609" y="9693"/>
                </a:cubicBezTo>
                <a:cubicBezTo>
                  <a:pt x="22609" y="478"/>
                  <a:pt x="22609" y="478"/>
                  <a:pt x="22609" y="478"/>
                </a:cubicBezTo>
                <a:cubicBezTo>
                  <a:pt x="22609" y="215"/>
                  <a:pt x="22394" y="0"/>
                  <a:pt x="22131" y="0"/>
                </a:cubicBezTo>
                <a:cubicBezTo>
                  <a:pt x="478" y="0"/>
                  <a:pt x="478" y="0"/>
                  <a:pt x="478" y="0"/>
                </a:cubicBezTo>
                <a:cubicBezTo>
                  <a:pt x="215" y="0"/>
                  <a:pt x="0" y="215"/>
                  <a:pt x="0" y="478"/>
                </a:cubicBezTo>
                <a:cubicBezTo>
                  <a:pt x="0" y="4670"/>
                  <a:pt x="0" y="4670"/>
                  <a:pt x="0" y="4670"/>
                </a:cubicBezTo>
              </a:path>
            </a:pathLst>
          </a:custGeom>
          <a:noFill/>
          <a:ln w="9525" cap="rnd" cmpd="sng">
            <a:solidFill>
              <a:schemeClr val="dk1"/>
            </a:solidFill>
            <a:prstDash val="solid"/>
            <a:round/>
            <a:headEnd type="none" w="sm" len="sm"/>
            <a:tailEnd type="none" w="sm" len="sm"/>
          </a:ln>
        </p:spPr>
        <p:txBody>
          <a:bodyPr spcFirstLastPara="1" wrap="square" lIns="92500" tIns="47500" rIns="92500" bIns="47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305" name="Google Shape;305;p24"/>
          <p:cNvCxnSpPr/>
          <p:nvPr/>
        </p:nvCxnSpPr>
        <p:spPr>
          <a:xfrm>
            <a:off x="-137886" y="3119417"/>
            <a:ext cx="1428900" cy="0"/>
          </a:xfrm>
          <a:prstGeom prst="straightConnector1">
            <a:avLst/>
          </a:prstGeom>
          <a:noFill/>
          <a:ln w="9525" cap="flat" cmpd="sng">
            <a:solidFill>
              <a:schemeClr val="dk1"/>
            </a:solidFill>
            <a:prstDash val="dash"/>
            <a:round/>
            <a:headEnd type="none" w="med" len="med"/>
            <a:tailEnd type="none" w="med" len="med"/>
          </a:ln>
        </p:spPr>
      </p:cxnSp>
      <p:grpSp>
        <p:nvGrpSpPr>
          <p:cNvPr id="306" name="Google Shape;306;p24"/>
          <p:cNvGrpSpPr/>
          <p:nvPr/>
        </p:nvGrpSpPr>
        <p:grpSpPr>
          <a:xfrm>
            <a:off x="372557" y="2389531"/>
            <a:ext cx="1428900" cy="1721660"/>
            <a:chOff x="1141350" y="1773851"/>
            <a:chExt cx="1428900" cy="1721660"/>
          </a:xfrm>
        </p:grpSpPr>
        <p:sp>
          <p:nvSpPr>
            <p:cNvPr id="307" name="Google Shape;307;p24"/>
            <p:cNvSpPr/>
            <p:nvPr/>
          </p:nvSpPr>
          <p:spPr>
            <a:xfrm>
              <a:off x="1706078" y="2474758"/>
              <a:ext cx="810050" cy="945338"/>
            </a:xfrm>
            <a:custGeom>
              <a:avLst/>
              <a:gdLst/>
              <a:ahLst/>
              <a:cxnLst/>
              <a:rect l="l" t="t" r="r" b="b"/>
              <a:pathLst>
                <a:path w="1826" h="2131" extrusionOk="0">
                  <a:moveTo>
                    <a:pt x="1704" y="2131"/>
                  </a:moveTo>
                  <a:lnTo>
                    <a:pt x="1704" y="2131"/>
                  </a:lnTo>
                  <a:cubicBezTo>
                    <a:pt x="123" y="2131"/>
                    <a:pt x="123" y="2131"/>
                    <a:pt x="123" y="2131"/>
                  </a:cubicBezTo>
                  <a:cubicBezTo>
                    <a:pt x="47" y="2131"/>
                    <a:pt x="0" y="2086"/>
                    <a:pt x="0" y="2009"/>
                  </a:cubicBezTo>
                  <a:cubicBezTo>
                    <a:pt x="0" y="1656"/>
                    <a:pt x="0" y="1656"/>
                    <a:pt x="0" y="1656"/>
                  </a:cubicBezTo>
                  <a:cubicBezTo>
                    <a:pt x="0" y="1625"/>
                    <a:pt x="16" y="1610"/>
                    <a:pt x="47" y="1610"/>
                  </a:cubicBezTo>
                  <a:cubicBezTo>
                    <a:pt x="62" y="1610"/>
                    <a:pt x="78" y="1625"/>
                    <a:pt x="78" y="1656"/>
                  </a:cubicBezTo>
                  <a:cubicBezTo>
                    <a:pt x="78" y="2009"/>
                    <a:pt x="78" y="2009"/>
                    <a:pt x="78" y="2009"/>
                  </a:cubicBezTo>
                  <a:cubicBezTo>
                    <a:pt x="78" y="2040"/>
                    <a:pt x="93" y="2055"/>
                    <a:pt x="123" y="2055"/>
                  </a:cubicBezTo>
                  <a:cubicBezTo>
                    <a:pt x="1704" y="2055"/>
                    <a:pt x="1704" y="2055"/>
                    <a:pt x="1704" y="2055"/>
                  </a:cubicBezTo>
                  <a:cubicBezTo>
                    <a:pt x="1719" y="2055"/>
                    <a:pt x="1735" y="2040"/>
                    <a:pt x="1735" y="2009"/>
                  </a:cubicBezTo>
                  <a:cubicBezTo>
                    <a:pt x="1735" y="46"/>
                    <a:pt x="1735" y="46"/>
                    <a:pt x="1735" y="46"/>
                  </a:cubicBezTo>
                  <a:cubicBezTo>
                    <a:pt x="1735" y="31"/>
                    <a:pt x="1764" y="0"/>
                    <a:pt x="1780" y="0"/>
                  </a:cubicBezTo>
                  <a:cubicBezTo>
                    <a:pt x="1811" y="0"/>
                    <a:pt x="1826" y="31"/>
                    <a:pt x="1826" y="46"/>
                  </a:cubicBezTo>
                  <a:cubicBezTo>
                    <a:pt x="1826" y="2009"/>
                    <a:pt x="1826" y="2009"/>
                    <a:pt x="1826" y="2009"/>
                  </a:cubicBezTo>
                  <a:cubicBezTo>
                    <a:pt x="1826" y="2086"/>
                    <a:pt x="1764" y="2131"/>
                    <a:pt x="1704" y="2131"/>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8" name="Google Shape;308;p24"/>
            <p:cNvSpPr/>
            <p:nvPr/>
          </p:nvSpPr>
          <p:spPr>
            <a:xfrm>
              <a:off x="1141350" y="1773851"/>
              <a:ext cx="952896" cy="1503403"/>
            </a:xfrm>
            <a:custGeom>
              <a:avLst/>
              <a:gdLst/>
              <a:ahLst/>
              <a:cxnLst/>
              <a:rect l="l" t="t" r="r" b="b"/>
              <a:pathLst>
                <a:path w="2148" h="3389" extrusionOk="0">
                  <a:moveTo>
                    <a:pt x="2148" y="3190"/>
                  </a:moveTo>
                  <a:lnTo>
                    <a:pt x="2148" y="3190"/>
                  </a:lnTo>
                  <a:cubicBezTo>
                    <a:pt x="2148" y="3298"/>
                    <a:pt x="2056" y="3389"/>
                    <a:pt x="1933" y="3389"/>
                  </a:cubicBezTo>
                  <a:cubicBezTo>
                    <a:pt x="215" y="3389"/>
                    <a:pt x="215" y="3389"/>
                    <a:pt x="215" y="3389"/>
                  </a:cubicBezTo>
                  <a:cubicBezTo>
                    <a:pt x="92" y="3389"/>
                    <a:pt x="0" y="3298"/>
                    <a:pt x="0" y="3190"/>
                  </a:cubicBezTo>
                  <a:cubicBezTo>
                    <a:pt x="0" y="200"/>
                    <a:pt x="0" y="200"/>
                    <a:pt x="0" y="200"/>
                  </a:cubicBezTo>
                  <a:cubicBezTo>
                    <a:pt x="0" y="93"/>
                    <a:pt x="92" y="0"/>
                    <a:pt x="215" y="0"/>
                  </a:cubicBezTo>
                  <a:cubicBezTo>
                    <a:pt x="1933" y="0"/>
                    <a:pt x="1933" y="0"/>
                    <a:pt x="1933" y="0"/>
                  </a:cubicBezTo>
                  <a:cubicBezTo>
                    <a:pt x="2056" y="0"/>
                    <a:pt x="2148" y="93"/>
                    <a:pt x="2148" y="200"/>
                  </a:cubicBezTo>
                  <a:lnTo>
                    <a:pt x="2148" y="3190"/>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9" name="Google Shape;309;p24"/>
            <p:cNvSpPr/>
            <p:nvPr/>
          </p:nvSpPr>
          <p:spPr>
            <a:xfrm>
              <a:off x="1529517" y="2549285"/>
              <a:ext cx="755485" cy="946225"/>
            </a:xfrm>
            <a:custGeom>
              <a:avLst/>
              <a:gdLst/>
              <a:ahLst/>
              <a:cxnLst/>
              <a:rect l="l" t="t" r="r" b="b"/>
              <a:pathLst>
                <a:path w="1703" h="2133" extrusionOk="0">
                  <a:moveTo>
                    <a:pt x="1580" y="2133"/>
                  </a:moveTo>
                  <a:lnTo>
                    <a:pt x="1580" y="2133"/>
                  </a:lnTo>
                  <a:cubicBezTo>
                    <a:pt x="122" y="2133"/>
                    <a:pt x="122" y="2133"/>
                    <a:pt x="122" y="2133"/>
                  </a:cubicBezTo>
                  <a:cubicBezTo>
                    <a:pt x="60" y="2133"/>
                    <a:pt x="0" y="2071"/>
                    <a:pt x="0" y="2009"/>
                  </a:cubicBezTo>
                  <a:cubicBezTo>
                    <a:pt x="0" y="1657"/>
                    <a:pt x="0" y="1657"/>
                    <a:pt x="0" y="1657"/>
                  </a:cubicBezTo>
                  <a:cubicBezTo>
                    <a:pt x="0" y="1626"/>
                    <a:pt x="15" y="1611"/>
                    <a:pt x="46" y="1611"/>
                  </a:cubicBezTo>
                  <a:cubicBezTo>
                    <a:pt x="60" y="1611"/>
                    <a:pt x="77" y="1626"/>
                    <a:pt x="77" y="1657"/>
                  </a:cubicBezTo>
                  <a:cubicBezTo>
                    <a:pt x="77" y="2009"/>
                    <a:pt x="77" y="2009"/>
                    <a:pt x="77" y="2009"/>
                  </a:cubicBezTo>
                  <a:cubicBezTo>
                    <a:pt x="77" y="2025"/>
                    <a:pt x="108" y="2040"/>
                    <a:pt x="122" y="2040"/>
                  </a:cubicBezTo>
                  <a:cubicBezTo>
                    <a:pt x="1580" y="2040"/>
                    <a:pt x="1580" y="2040"/>
                    <a:pt x="1580" y="2040"/>
                  </a:cubicBezTo>
                  <a:cubicBezTo>
                    <a:pt x="1595" y="2040"/>
                    <a:pt x="1626" y="2025"/>
                    <a:pt x="1626" y="2009"/>
                  </a:cubicBezTo>
                  <a:cubicBezTo>
                    <a:pt x="1626" y="46"/>
                    <a:pt x="1626" y="46"/>
                    <a:pt x="1626" y="46"/>
                  </a:cubicBezTo>
                  <a:cubicBezTo>
                    <a:pt x="1626" y="15"/>
                    <a:pt x="1641" y="0"/>
                    <a:pt x="1657" y="0"/>
                  </a:cubicBezTo>
                  <a:cubicBezTo>
                    <a:pt x="1686" y="0"/>
                    <a:pt x="1703" y="15"/>
                    <a:pt x="1703" y="46"/>
                  </a:cubicBezTo>
                  <a:cubicBezTo>
                    <a:pt x="1703" y="2009"/>
                    <a:pt x="1703" y="2009"/>
                    <a:pt x="1703" y="2009"/>
                  </a:cubicBezTo>
                  <a:cubicBezTo>
                    <a:pt x="1703" y="2071"/>
                    <a:pt x="1641" y="2133"/>
                    <a:pt x="1580" y="2133"/>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0" name="Google Shape;310;p24"/>
            <p:cNvSpPr/>
            <p:nvPr/>
          </p:nvSpPr>
          <p:spPr>
            <a:xfrm>
              <a:off x="2257498" y="1984566"/>
              <a:ext cx="19963" cy="272822"/>
            </a:xfrm>
            <a:custGeom>
              <a:avLst/>
              <a:gdLst/>
              <a:ahLst/>
              <a:cxnLst/>
              <a:rect l="l" t="t" r="r" b="b"/>
              <a:pathLst>
                <a:path w="45" h="615" extrusionOk="0">
                  <a:moveTo>
                    <a:pt x="45" y="584"/>
                  </a:moveTo>
                  <a:lnTo>
                    <a:pt x="45" y="584"/>
                  </a:lnTo>
                  <a:cubicBezTo>
                    <a:pt x="45" y="598"/>
                    <a:pt x="45" y="615"/>
                    <a:pt x="31" y="615"/>
                  </a:cubicBezTo>
                  <a:lnTo>
                    <a:pt x="31" y="615"/>
                  </a:lnTo>
                  <a:cubicBezTo>
                    <a:pt x="16" y="615"/>
                    <a:pt x="0" y="598"/>
                    <a:pt x="0" y="584"/>
                  </a:cubicBezTo>
                  <a:cubicBezTo>
                    <a:pt x="0" y="31"/>
                    <a:pt x="0" y="31"/>
                    <a:pt x="0" y="31"/>
                  </a:cubicBezTo>
                  <a:cubicBezTo>
                    <a:pt x="0" y="17"/>
                    <a:pt x="16" y="0"/>
                    <a:pt x="31" y="0"/>
                  </a:cubicBezTo>
                  <a:lnTo>
                    <a:pt x="31" y="0"/>
                  </a:lnTo>
                  <a:cubicBezTo>
                    <a:pt x="45" y="0"/>
                    <a:pt x="45" y="17"/>
                    <a:pt x="45" y="31"/>
                  </a:cubicBezTo>
                  <a:lnTo>
                    <a:pt x="45" y="584"/>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1" name="Google Shape;311;p24"/>
            <p:cNvSpPr/>
            <p:nvPr/>
          </p:nvSpPr>
          <p:spPr>
            <a:xfrm>
              <a:off x="2230437" y="2141605"/>
              <a:ext cx="74528" cy="448492"/>
            </a:xfrm>
            <a:custGeom>
              <a:avLst/>
              <a:gdLst/>
              <a:ahLst/>
              <a:cxnLst/>
              <a:rect l="l" t="t" r="r" b="b"/>
              <a:pathLst>
                <a:path w="168" h="1011" extrusionOk="0">
                  <a:moveTo>
                    <a:pt x="168" y="934"/>
                  </a:moveTo>
                  <a:lnTo>
                    <a:pt x="168" y="934"/>
                  </a:lnTo>
                  <a:cubicBezTo>
                    <a:pt x="168" y="980"/>
                    <a:pt x="137" y="1011"/>
                    <a:pt x="92" y="1011"/>
                  </a:cubicBezTo>
                  <a:cubicBezTo>
                    <a:pt x="77" y="1011"/>
                    <a:pt x="77" y="1011"/>
                    <a:pt x="77" y="1011"/>
                  </a:cubicBezTo>
                  <a:cubicBezTo>
                    <a:pt x="30" y="1011"/>
                    <a:pt x="0" y="980"/>
                    <a:pt x="0" y="934"/>
                  </a:cubicBezTo>
                  <a:cubicBezTo>
                    <a:pt x="0" y="76"/>
                    <a:pt x="0" y="76"/>
                    <a:pt x="0" y="76"/>
                  </a:cubicBezTo>
                  <a:cubicBezTo>
                    <a:pt x="0" y="31"/>
                    <a:pt x="30" y="0"/>
                    <a:pt x="77" y="0"/>
                  </a:cubicBezTo>
                  <a:cubicBezTo>
                    <a:pt x="92" y="0"/>
                    <a:pt x="92" y="0"/>
                    <a:pt x="92" y="0"/>
                  </a:cubicBezTo>
                  <a:cubicBezTo>
                    <a:pt x="137" y="0"/>
                    <a:pt x="168" y="31"/>
                    <a:pt x="168" y="76"/>
                  </a:cubicBezTo>
                  <a:lnTo>
                    <a:pt x="168" y="934"/>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2" name="Google Shape;312;p24"/>
            <p:cNvSpPr/>
            <p:nvPr/>
          </p:nvSpPr>
          <p:spPr>
            <a:xfrm>
              <a:off x="2182969" y="2223230"/>
              <a:ext cx="169906" cy="47910"/>
            </a:xfrm>
            <a:custGeom>
              <a:avLst/>
              <a:gdLst/>
              <a:ahLst/>
              <a:cxnLst/>
              <a:rect l="l" t="t" r="r" b="b"/>
              <a:pathLst>
                <a:path w="383" h="108" extrusionOk="0">
                  <a:moveTo>
                    <a:pt x="383" y="60"/>
                  </a:moveTo>
                  <a:lnTo>
                    <a:pt x="383" y="60"/>
                  </a:lnTo>
                  <a:cubicBezTo>
                    <a:pt x="383" y="77"/>
                    <a:pt x="352" y="108"/>
                    <a:pt x="337" y="108"/>
                  </a:cubicBezTo>
                  <a:cubicBezTo>
                    <a:pt x="60" y="108"/>
                    <a:pt x="60" y="108"/>
                    <a:pt x="60" y="108"/>
                  </a:cubicBezTo>
                  <a:cubicBezTo>
                    <a:pt x="29" y="108"/>
                    <a:pt x="0" y="77"/>
                    <a:pt x="0" y="60"/>
                  </a:cubicBezTo>
                  <a:lnTo>
                    <a:pt x="0" y="60"/>
                  </a:lnTo>
                  <a:cubicBezTo>
                    <a:pt x="0" y="31"/>
                    <a:pt x="29" y="0"/>
                    <a:pt x="60" y="0"/>
                  </a:cubicBezTo>
                  <a:cubicBezTo>
                    <a:pt x="337" y="0"/>
                    <a:pt x="337" y="0"/>
                    <a:pt x="337" y="0"/>
                  </a:cubicBezTo>
                  <a:cubicBezTo>
                    <a:pt x="352" y="0"/>
                    <a:pt x="383" y="31"/>
                    <a:pt x="383" y="60"/>
                  </a:cubicBezTo>
                  <a:close/>
                </a:path>
              </a:pathLst>
            </a:custGeom>
            <a:solidFill>
              <a:schemeClr val="accent5"/>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3" name="Google Shape;313;p24"/>
            <p:cNvSpPr/>
            <p:nvPr/>
          </p:nvSpPr>
          <p:spPr>
            <a:xfrm>
              <a:off x="2481969" y="1930446"/>
              <a:ext cx="20407" cy="272378"/>
            </a:xfrm>
            <a:custGeom>
              <a:avLst/>
              <a:gdLst/>
              <a:ahLst/>
              <a:cxnLst/>
              <a:rect l="l" t="t" r="r" b="b"/>
              <a:pathLst>
                <a:path w="46" h="614" extrusionOk="0">
                  <a:moveTo>
                    <a:pt x="46" y="583"/>
                  </a:moveTo>
                  <a:lnTo>
                    <a:pt x="46" y="583"/>
                  </a:lnTo>
                  <a:cubicBezTo>
                    <a:pt x="46" y="598"/>
                    <a:pt x="31" y="614"/>
                    <a:pt x="15" y="614"/>
                  </a:cubicBezTo>
                  <a:lnTo>
                    <a:pt x="15" y="614"/>
                  </a:lnTo>
                  <a:cubicBezTo>
                    <a:pt x="0" y="614"/>
                    <a:pt x="0" y="598"/>
                    <a:pt x="0" y="583"/>
                  </a:cubicBezTo>
                  <a:cubicBezTo>
                    <a:pt x="0" y="31"/>
                    <a:pt x="0" y="31"/>
                    <a:pt x="0" y="31"/>
                  </a:cubicBezTo>
                  <a:cubicBezTo>
                    <a:pt x="0" y="15"/>
                    <a:pt x="0" y="0"/>
                    <a:pt x="15" y="0"/>
                  </a:cubicBezTo>
                  <a:lnTo>
                    <a:pt x="15" y="0"/>
                  </a:lnTo>
                  <a:cubicBezTo>
                    <a:pt x="31" y="0"/>
                    <a:pt x="46" y="15"/>
                    <a:pt x="46" y="31"/>
                  </a:cubicBezTo>
                  <a:lnTo>
                    <a:pt x="46" y="583"/>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4" name="Google Shape;314;p24"/>
            <p:cNvSpPr/>
            <p:nvPr/>
          </p:nvSpPr>
          <p:spPr>
            <a:xfrm>
              <a:off x="2454909" y="2086597"/>
              <a:ext cx="74972" cy="449379"/>
            </a:xfrm>
            <a:custGeom>
              <a:avLst/>
              <a:gdLst/>
              <a:ahLst/>
              <a:cxnLst/>
              <a:rect l="l" t="t" r="r" b="b"/>
              <a:pathLst>
                <a:path w="169" h="1013" extrusionOk="0">
                  <a:moveTo>
                    <a:pt x="169" y="937"/>
                  </a:moveTo>
                  <a:lnTo>
                    <a:pt x="169" y="937"/>
                  </a:lnTo>
                  <a:cubicBezTo>
                    <a:pt x="169" y="982"/>
                    <a:pt x="123" y="1013"/>
                    <a:pt x="92" y="1013"/>
                  </a:cubicBezTo>
                  <a:cubicBezTo>
                    <a:pt x="76" y="1013"/>
                    <a:pt x="76" y="1013"/>
                    <a:pt x="76" y="1013"/>
                  </a:cubicBezTo>
                  <a:cubicBezTo>
                    <a:pt x="31" y="1013"/>
                    <a:pt x="0" y="982"/>
                    <a:pt x="0" y="937"/>
                  </a:cubicBezTo>
                  <a:cubicBezTo>
                    <a:pt x="0" y="78"/>
                    <a:pt x="0" y="78"/>
                    <a:pt x="0" y="78"/>
                  </a:cubicBezTo>
                  <a:cubicBezTo>
                    <a:pt x="0" y="31"/>
                    <a:pt x="31" y="0"/>
                    <a:pt x="76" y="0"/>
                  </a:cubicBezTo>
                  <a:cubicBezTo>
                    <a:pt x="92" y="0"/>
                    <a:pt x="92" y="0"/>
                    <a:pt x="92" y="0"/>
                  </a:cubicBezTo>
                  <a:cubicBezTo>
                    <a:pt x="123" y="0"/>
                    <a:pt x="169" y="31"/>
                    <a:pt x="169" y="78"/>
                  </a:cubicBezTo>
                  <a:lnTo>
                    <a:pt x="169" y="937"/>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5" name="Google Shape;315;p24"/>
            <p:cNvSpPr/>
            <p:nvPr/>
          </p:nvSpPr>
          <p:spPr>
            <a:xfrm>
              <a:off x="2406998" y="2168222"/>
              <a:ext cx="163252" cy="47910"/>
            </a:xfrm>
            <a:custGeom>
              <a:avLst/>
              <a:gdLst/>
              <a:ahLst/>
              <a:cxnLst/>
              <a:rect l="l" t="t" r="r" b="b"/>
              <a:pathLst>
                <a:path w="368" h="108" extrusionOk="0">
                  <a:moveTo>
                    <a:pt x="368" y="62"/>
                  </a:moveTo>
                  <a:lnTo>
                    <a:pt x="368" y="62"/>
                  </a:lnTo>
                  <a:cubicBezTo>
                    <a:pt x="368" y="78"/>
                    <a:pt x="354" y="108"/>
                    <a:pt x="323" y="108"/>
                  </a:cubicBezTo>
                  <a:cubicBezTo>
                    <a:pt x="47" y="108"/>
                    <a:pt x="47" y="108"/>
                    <a:pt x="47" y="108"/>
                  </a:cubicBezTo>
                  <a:cubicBezTo>
                    <a:pt x="16" y="108"/>
                    <a:pt x="0" y="78"/>
                    <a:pt x="0" y="62"/>
                  </a:cubicBezTo>
                  <a:lnTo>
                    <a:pt x="0" y="62"/>
                  </a:lnTo>
                  <a:cubicBezTo>
                    <a:pt x="0" y="31"/>
                    <a:pt x="16" y="0"/>
                    <a:pt x="47" y="0"/>
                  </a:cubicBezTo>
                  <a:cubicBezTo>
                    <a:pt x="323" y="0"/>
                    <a:pt x="323" y="0"/>
                    <a:pt x="323" y="0"/>
                  </a:cubicBezTo>
                  <a:cubicBezTo>
                    <a:pt x="354" y="0"/>
                    <a:pt x="368" y="31"/>
                    <a:pt x="368" y="62"/>
                  </a:cubicBezTo>
                  <a:close/>
                </a:path>
              </a:pathLst>
            </a:custGeom>
            <a:solidFill>
              <a:schemeClr val="accent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 name="Google Shape;316;p24"/>
            <p:cNvSpPr/>
            <p:nvPr/>
          </p:nvSpPr>
          <p:spPr>
            <a:xfrm>
              <a:off x="1460756" y="3243094"/>
              <a:ext cx="157041" cy="89166"/>
            </a:xfrm>
            <a:custGeom>
              <a:avLst/>
              <a:gdLst/>
              <a:ahLst/>
              <a:cxnLst/>
              <a:rect l="l" t="t" r="r" b="b"/>
              <a:pathLst>
                <a:path w="354" h="201" extrusionOk="0">
                  <a:moveTo>
                    <a:pt x="354" y="124"/>
                  </a:moveTo>
                  <a:lnTo>
                    <a:pt x="354" y="124"/>
                  </a:lnTo>
                  <a:cubicBezTo>
                    <a:pt x="354" y="170"/>
                    <a:pt x="323" y="201"/>
                    <a:pt x="277" y="201"/>
                  </a:cubicBezTo>
                  <a:cubicBezTo>
                    <a:pt x="79" y="201"/>
                    <a:pt x="79" y="201"/>
                    <a:pt x="79" y="201"/>
                  </a:cubicBezTo>
                  <a:cubicBezTo>
                    <a:pt x="31" y="201"/>
                    <a:pt x="0" y="170"/>
                    <a:pt x="0" y="124"/>
                  </a:cubicBezTo>
                  <a:cubicBezTo>
                    <a:pt x="0" y="77"/>
                    <a:pt x="0" y="77"/>
                    <a:pt x="0" y="77"/>
                  </a:cubicBezTo>
                  <a:cubicBezTo>
                    <a:pt x="0" y="31"/>
                    <a:pt x="31" y="0"/>
                    <a:pt x="79" y="0"/>
                  </a:cubicBezTo>
                  <a:cubicBezTo>
                    <a:pt x="277" y="0"/>
                    <a:pt x="277" y="0"/>
                    <a:pt x="277" y="0"/>
                  </a:cubicBezTo>
                  <a:cubicBezTo>
                    <a:pt x="323" y="0"/>
                    <a:pt x="354" y="31"/>
                    <a:pt x="354" y="77"/>
                  </a:cubicBezTo>
                  <a:lnTo>
                    <a:pt x="354" y="124"/>
                  </a:lnTo>
                  <a:close/>
                </a:path>
              </a:pathLst>
            </a:custGeom>
            <a:solidFill>
              <a:schemeClr val="accent4"/>
            </a:solidFill>
            <a:ln>
              <a:noFill/>
            </a:ln>
          </p:spPr>
          <p:txBody>
            <a:bodyPr spcFirstLastPara="1" wrap="square" lIns="90000" tIns="27350" rIns="90000" bIns="27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7" name="Google Shape;317;p24"/>
            <p:cNvSpPr/>
            <p:nvPr/>
          </p:nvSpPr>
          <p:spPr>
            <a:xfrm>
              <a:off x="1645302" y="3243094"/>
              <a:ext cx="156154" cy="89166"/>
            </a:xfrm>
            <a:custGeom>
              <a:avLst/>
              <a:gdLst/>
              <a:ahLst/>
              <a:cxnLst/>
              <a:rect l="l" t="t" r="r" b="b"/>
              <a:pathLst>
                <a:path w="352" h="201" extrusionOk="0">
                  <a:moveTo>
                    <a:pt x="352" y="124"/>
                  </a:moveTo>
                  <a:lnTo>
                    <a:pt x="352" y="124"/>
                  </a:lnTo>
                  <a:cubicBezTo>
                    <a:pt x="352" y="170"/>
                    <a:pt x="306" y="201"/>
                    <a:pt x="275" y="201"/>
                  </a:cubicBezTo>
                  <a:cubicBezTo>
                    <a:pt x="76" y="201"/>
                    <a:pt x="76" y="201"/>
                    <a:pt x="76" y="201"/>
                  </a:cubicBezTo>
                  <a:cubicBezTo>
                    <a:pt x="31" y="201"/>
                    <a:pt x="0" y="170"/>
                    <a:pt x="0" y="124"/>
                  </a:cubicBezTo>
                  <a:cubicBezTo>
                    <a:pt x="0" y="77"/>
                    <a:pt x="0" y="77"/>
                    <a:pt x="0" y="77"/>
                  </a:cubicBezTo>
                  <a:cubicBezTo>
                    <a:pt x="0" y="31"/>
                    <a:pt x="31" y="0"/>
                    <a:pt x="76" y="0"/>
                  </a:cubicBezTo>
                  <a:cubicBezTo>
                    <a:pt x="275" y="0"/>
                    <a:pt x="275" y="0"/>
                    <a:pt x="275" y="0"/>
                  </a:cubicBezTo>
                  <a:cubicBezTo>
                    <a:pt x="306" y="0"/>
                    <a:pt x="352" y="31"/>
                    <a:pt x="352" y="77"/>
                  </a:cubicBezTo>
                  <a:lnTo>
                    <a:pt x="352" y="124"/>
                  </a:lnTo>
                  <a:close/>
                </a:path>
              </a:pathLst>
            </a:custGeom>
            <a:solidFill>
              <a:schemeClr val="accent4"/>
            </a:solidFill>
            <a:ln>
              <a:noFill/>
            </a:ln>
          </p:spPr>
          <p:txBody>
            <a:bodyPr spcFirstLastPara="1" wrap="square" lIns="90000" tIns="27350" rIns="90000" bIns="27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8" name="Google Shape;318;p24"/>
            <p:cNvSpPr/>
            <p:nvPr/>
          </p:nvSpPr>
          <p:spPr>
            <a:xfrm>
              <a:off x="1229630" y="1862573"/>
              <a:ext cx="776335" cy="428530"/>
            </a:xfrm>
            <a:custGeom>
              <a:avLst/>
              <a:gdLst/>
              <a:ahLst/>
              <a:cxnLst/>
              <a:rect l="l" t="t" r="r" b="b"/>
              <a:pathLst>
                <a:path w="1750" h="966" extrusionOk="0">
                  <a:moveTo>
                    <a:pt x="1750" y="904"/>
                  </a:moveTo>
                  <a:lnTo>
                    <a:pt x="1750" y="904"/>
                  </a:lnTo>
                  <a:cubicBezTo>
                    <a:pt x="1750" y="935"/>
                    <a:pt x="1719" y="966"/>
                    <a:pt x="1688" y="966"/>
                  </a:cubicBezTo>
                  <a:cubicBezTo>
                    <a:pt x="62" y="966"/>
                    <a:pt x="62" y="966"/>
                    <a:pt x="62" y="966"/>
                  </a:cubicBezTo>
                  <a:cubicBezTo>
                    <a:pt x="31" y="966"/>
                    <a:pt x="0" y="935"/>
                    <a:pt x="0" y="904"/>
                  </a:cubicBezTo>
                  <a:cubicBezTo>
                    <a:pt x="0" y="60"/>
                    <a:pt x="0" y="60"/>
                    <a:pt x="0" y="60"/>
                  </a:cubicBezTo>
                  <a:cubicBezTo>
                    <a:pt x="0" y="31"/>
                    <a:pt x="31" y="0"/>
                    <a:pt x="62" y="0"/>
                  </a:cubicBezTo>
                  <a:cubicBezTo>
                    <a:pt x="1688" y="0"/>
                    <a:pt x="1688" y="0"/>
                    <a:pt x="1688" y="0"/>
                  </a:cubicBezTo>
                  <a:cubicBezTo>
                    <a:pt x="1719" y="0"/>
                    <a:pt x="1750" y="31"/>
                    <a:pt x="1750" y="60"/>
                  </a:cubicBezTo>
                  <a:lnTo>
                    <a:pt x="1750" y="904"/>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9" name="Google Shape;319;p24"/>
            <p:cNvSpPr/>
            <p:nvPr/>
          </p:nvSpPr>
          <p:spPr>
            <a:xfrm>
              <a:off x="1318354" y="2454352"/>
              <a:ext cx="592233" cy="591779"/>
            </a:xfrm>
            <a:custGeom>
              <a:avLst/>
              <a:gdLst/>
              <a:ahLst/>
              <a:cxnLst/>
              <a:rect l="l" t="t" r="r" b="b"/>
              <a:pathLst>
                <a:path w="1335" h="1334" extrusionOk="0">
                  <a:moveTo>
                    <a:pt x="1335" y="674"/>
                  </a:moveTo>
                  <a:lnTo>
                    <a:pt x="1335" y="674"/>
                  </a:lnTo>
                  <a:cubicBezTo>
                    <a:pt x="1335" y="1042"/>
                    <a:pt x="1043" y="1334"/>
                    <a:pt x="675" y="1334"/>
                  </a:cubicBezTo>
                  <a:cubicBezTo>
                    <a:pt x="307" y="1334"/>
                    <a:pt x="0" y="1042"/>
                    <a:pt x="0" y="674"/>
                  </a:cubicBezTo>
                  <a:cubicBezTo>
                    <a:pt x="0" y="306"/>
                    <a:pt x="307" y="0"/>
                    <a:pt x="675" y="0"/>
                  </a:cubicBezTo>
                  <a:cubicBezTo>
                    <a:pt x="1043" y="0"/>
                    <a:pt x="1335" y="306"/>
                    <a:pt x="1335" y="674"/>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0" name="Google Shape;320;p24"/>
            <p:cNvSpPr/>
            <p:nvPr/>
          </p:nvSpPr>
          <p:spPr>
            <a:xfrm>
              <a:off x="1389777" y="2517345"/>
              <a:ext cx="464914" cy="464019"/>
            </a:xfrm>
            <a:custGeom>
              <a:avLst/>
              <a:gdLst/>
              <a:ahLst/>
              <a:cxnLst/>
              <a:rect l="l" t="t" r="r" b="b"/>
              <a:pathLst>
                <a:path w="1048" h="1046" extrusionOk="0">
                  <a:moveTo>
                    <a:pt x="299" y="1024"/>
                  </a:moveTo>
                  <a:lnTo>
                    <a:pt x="299" y="1024"/>
                  </a:lnTo>
                  <a:cubicBezTo>
                    <a:pt x="268" y="1053"/>
                    <a:pt x="239" y="1053"/>
                    <a:pt x="208" y="1024"/>
                  </a:cubicBezTo>
                  <a:cubicBezTo>
                    <a:pt x="23" y="823"/>
                    <a:pt x="23" y="823"/>
                    <a:pt x="23" y="823"/>
                  </a:cubicBezTo>
                  <a:cubicBezTo>
                    <a:pt x="-7" y="809"/>
                    <a:pt x="-7" y="778"/>
                    <a:pt x="23" y="747"/>
                  </a:cubicBezTo>
                  <a:cubicBezTo>
                    <a:pt x="760" y="11"/>
                    <a:pt x="760" y="11"/>
                    <a:pt x="760" y="11"/>
                  </a:cubicBezTo>
                  <a:cubicBezTo>
                    <a:pt x="775" y="-3"/>
                    <a:pt x="806" y="-3"/>
                    <a:pt x="836" y="11"/>
                  </a:cubicBezTo>
                  <a:cubicBezTo>
                    <a:pt x="1035" y="211"/>
                    <a:pt x="1035" y="211"/>
                    <a:pt x="1035" y="211"/>
                  </a:cubicBezTo>
                  <a:cubicBezTo>
                    <a:pt x="1052" y="225"/>
                    <a:pt x="1052" y="271"/>
                    <a:pt x="1035" y="287"/>
                  </a:cubicBezTo>
                  <a:lnTo>
                    <a:pt x="299" y="1024"/>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1" name="Google Shape;321;p24"/>
            <p:cNvSpPr/>
            <p:nvPr/>
          </p:nvSpPr>
          <p:spPr>
            <a:xfrm>
              <a:off x="1263789" y="1937100"/>
              <a:ext cx="558518" cy="279032"/>
            </a:xfrm>
            <a:custGeom>
              <a:avLst/>
              <a:gdLst/>
              <a:ahLst/>
              <a:cxnLst/>
              <a:rect l="l" t="t" r="r" b="b"/>
              <a:pathLst>
                <a:path w="1259" h="629" extrusionOk="0">
                  <a:moveTo>
                    <a:pt x="798" y="0"/>
                  </a:moveTo>
                  <a:lnTo>
                    <a:pt x="798" y="0"/>
                  </a:lnTo>
                  <a:cubicBezTo>
                    <a:pt x="492" y="0"/>
                    <a:pt x="200" y="124"/>
                    <a:pt x="0" y="353"/>
                  </a:cubicBezTo>
                  <a:cubicBezTo>
                    <a:pt x="291" y="629"/>
                    <a:pt x="291" y="629"/>
                    <a:pt x="291" y="629"/>
                  </a:cubicBezTo>
                  <a:cubicBezTo>
                    <a:pt x="430" y="476"/>
                    <a:pt x="614" y="399"/>
                    <a:pt x="798" y="399"/>
                  </a:cubicBezTo>
                  <a:cubicBezTo>
                    <a:pt x="891" y="399"/>
                    <a:pt x="967" y="415"/>
                    <a:pt x="1044" y="445"/>
                  </a:cubicBezTo>
                  <a:cubicBezTo>
                    <a:pt x="1259" y="93"/>
                    <a:pt x="1259" y="93"/>
                    <a:pt x="1259" y="93"/>
                  </a:cubicBezTo>
                  <a:cubicBezTo>
                    <a:pt x="1120" y="31"/>
                    <a:pt x="967" y="0"/>
                    <a:pt x="798" y="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2" name="Google Shape;322;p24"/>
            <p:cNvSpPr/>
            <p:nvPr/>
          </p:nvSpPr>
          <p:spPr>
            <a:xfrm>
              <a:off x="1726928" y="1978356"/>
              <a:ext cx="251533" cy="237776"/>
            </a:xfrm>
            <a:custGeom>
              <a:avLst/>
              <a:gdLst/>
              <a:ahLst/>
              <a:cxnLst/>
              <a:rect l="l" t="t" r="r" b="b"/>
              <a:pathLst>
                <a:path w="567" h="536" extrusionOk="0">
                  <a:moveTo>
                    <a:pt x="215" y="0"/>
                  </a:moveTo>
                  <a:lnTo>
                    <a:pt x="215" y="0"/>
                  </a:lnTo>
                  <a:cubicBezTo>
                    <a:pt x="0" y="352"/>
                    <a:pt x="0" y="352"/>
                    <a:pt x="0" y="352"/>
                  </a:cubicBezTo>
                  <a:cubicBezTo>
                    <a:pt x="91" y="399"/>
                    <a:pt x="199" y="459"/>
                    <a:pt x="261" y="536"/>
                  </a:cubicBezTo>
                  <a:cubicBezTo>
                    <a:pt x="567" y="275"/>
                    <a:pt x="567" y="275"/>
                    <a:pt x="567" y="275"/>
                  </a:cubicBezTo>
                  <a:cubicBezTo>
                    <a:pt x="476" y="168"/>
                    <a:pt x="352" y="76"/>
                    <a:pt x="215" y="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3" name="Google Shape;323;p24"/>
            <p:cNvSpPr/>
            <p:nvPr/>
          </p:nvSpPr>
          <p:spPr>
            <a:xfrm>
              <a:off x="1590293" y="2025822"/>
              <a:ext cx="61663" cy="237776"/>
            </a:xfrm>
            <a:custGeom>
              <a:avLst/>
              <a:gdLst/>
              <a:ahLst/>
              <a:cxnLst/>
              <a:rect l="l" t="t" r="r" b="b"/>
              <a:pathLst>
                <a:path w="139" h="536" extrusionOk="0">
                  <a:moveTo>
                    <a:pt x="139" y="476"/>
                  </a:moveTo>
                  <a:lnTo>
                    <a:pt x="139" y="476"/>
                  </a:lnTo>
                  <a:cubicBezTo>
                    <a:pt x="139" y="505"/>
                    <a:pt x="108" y="536"/>
                    <a:pt x="77" y="536"/>
                  </a:cubicBezTo>
                  <a:cubicBezTo>
                    <a:pt x="31" y="536"/>
                    <a:pt x="0" y="505"/>
                    <a:pt x="0" y="476"/>
                  </a:cubicBezTo>
                  <a:cubicBezTo>
                    <a:pt x="0" y="445"/>
                    <a:pt x="77" y="0"/>
                    <a:pt x="77" y="0"/>
                  </a:cubicBezTo>
                  <a:cubicBezTo>
                    <a:pt x="77" y="0"/>
                    <a:pt x="139" y="445"/>
                    <a:pt x="139" y="47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4" name="Google Shape;324;p24"/>
            <p:cNvSpPr/>
            <p:nvPr/>
          </p:nvSpPr>
          <p:spPr>
            <a:xfrm>
              <a:off x="1243382" y="2366517"/>
              <a:ext cx="122883" cy="121993"/>
            </a:xfrm>
            <a:custGeom>
              <a:avLst/>
              <a:gdLst/>
              <a:ahLst/>
              <a:cxnLst/>
              <a:rect l="l" t="t" r="r" b="b"/>
              <a:pathLst>
                <a:path w="277" h="275" extrusionOk="0">
                  <a:moveTo>
                    <a:pt x="277" y="136"/>
                  </a:moveTo>
                  <a:lnTo>
                    <a:pt x="277" y="136"/>
                  </a:lnTo>
                  <a:cubicBezTo>
                    <a:pt x="277" y="213"/>
                    <a:pt x="215" y="275"/>
                    <a:pt x="138" y="275"/>
                  </a:cubicBezTo>
                  <a:cubicBezTo>
                    <a:pt x="62" y="275"/>
                    <a:pt x="0" y="213"/>
                    <a:pt x="0" y="136"/>
                  </a:cubicBezTo>
                  <a:cubicBezTo>
                    <a:pt x="0" y="60"/>
                    <a:pt x="62" y="0"/>
                    <a:pt x="138" y="0"/>
                  </a:cubicBezTo>
                  <a:cubicBezTo>
                    <a:pt x="215" y="0"/>
                    <a:pt x="277" y="60"/>
                    <a:pt x="277" y="13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5" name="Google Shape;325;p24"/>
            <p:cNvSpPr/>
            <p:nvPr/>
          </p:nvSpPr>
          <p:spPr>
            <a:xfrm>
              <a:off x="1856465" y="2366517"/>
              <a:ext cx="129093" cy="121993"/>
            </a:xfrm>
            <a:custGeom>
              <a:avLst/>
              <a:gdLst/>
              <a:ahLst/>
              <a:cxnLst/>
              <a:rect l="l" t="t" r="r" b="b"/>
              <a:pathLst>
                <a:path w="291" h="275" extrusionOk="0">
                  <a:moveTo>
                    <a:pt x="291" y="136"/>
                  </a:moveTo>
                  <a:lnTo>
                    <a:pt x="291" y="136"/>
                  </a:lnTo>
                  <a:cubicBezTo>
                    <a:pt x="291" y="213"/>
                    <a:pt x="229" y="275"/>
                    <a:pt x="153" y="275"/>
                  </a:cubicBezTo>
                  <a:cubicBezTo>
                    <a:pt x="76" y="275"/>
                    <a:pt x="0" y="213"/>
                    <a:pt x="0" y="136"/>
                  </a:cubicBezTo>
                  <a:cubicBezTo>
                    <a:pt x="0" y="60"/>
                    <a:pt x="76" y="0"/>
                    <a:pt x="153" y="0"/>
                  </a:cubicBezTo>
                  <a:cubicBezTo>
                    <a:pt x="229" y="0"/>
                    <a:pt x="291" y="60"/>
                    <a:pt x="291" y="13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6" name="TextBox 5">
            <a:extLst>
              <a:ext uri="{FF2B5EF4-FFF2-40B4-BE49-F238E27FC236}">
                <a16:creationId xmlns:a16="http://schemas.microsoft.com/office/drawing/2014/main" id="{F07A859C-5B7E-4070-B3F2-63CF86426695}"/>
              </a:ext>
            </a:extLst>
          </p:cNvPr>
          <p:cNvSpPr txBox="1"/>
          <p:nvPr/>
        </p:nvSpPr>
        <p:spPr>
          <a:xfrm>
            <a:off x="1631994" y="1714527"/>
            <a:ext cx="6938572" cy="1824923"/>
          </a:xfrm>
          <a:prstGeom prst="rect">
            <a:avLst/>
          </a:prstGeom>
          <a:noFill/>
        </p:spPr>
        <p:txBody>
          <a:bodyPr wrap="square" rtlCol="0">
            <a:spAutoFit/>
          </a:bodyPr>
          <a:lstStyle/>
          <a:p>
            <a:pPr algn="ctr">
              <a:lnSpc>
                <a:spcPct val="150000"/>
              </a:lnSpc>
            </a:pPr>
            <a:r>
              <a:rPr lang="en-US" sz="4000" b="1"/>
              <a:t>PHẦN 1. MỘT SỐ DỤNG CỤ </a:t>
            </a:r>
          </a:p>
          <a:p>
            <a:pPr algn="ctr">
              <a:lnSpc>
                <a:spcPct val="150000"/>
              </a:lnSpc>
            </a:pPr>
            <a:r>
              <a:rPr lang="en-US" sz="4000" b="1"/>
              <a:t>ĐO ĐIỆN CƠ BẢN </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2D0AC7-2CF3-6F20-4812-E55F2103A1CF}"/>
              </a:ext>
            </a:extLst>
          </p:cNvPr>
          <p:cNvSpPr txBox="1"/>
          <p:nvPr/>
        </p:nvSpPr>
        <p:spPr>
          <a:xfrm>
            <a:off x="160835" y="204403"/>
            <a:ext cx="3540308" cy="477054"/>
          </a:xfrm>
          <a:prstGeom prst="rect">
            <a:avLst/>
          </a:prstGeom>
          <a:noFill/>
        </p:spPr>
        <p:txBody>
          <a:bodyPr wrap="square" rtlCol="0">
            <a:spAutoFit/>
          </a:bodyPr>
          <a:lstStyle/>
          <a:p>
            <a:r>
              <a:rPr lang="en-US" sz="2500" b="1">
                <a:solidFill>
                  <a:srgbClr val="0070C0"/>
                </a:solidFill>
              </a:rPr>
              <a:t>1. Đồng hồ vạn năng </a:t>
            </a:r>
          </a:p>
        </p:txBody>
      </p:sp>
      <p:grpSp>
        <p:nvGrpSpPr>
          <p:cNvPr id="19" name="Group 18">
            <a:extLst>
              <a:ext uri="{FF2B5EF4-FFF2-40B4-BE49-F238E27FC236}">
                <a16:creationId xmlns:a16="http://schemas.microsoft.com/office/drawing/2014/main" id="{4F71AB96-B481-5979-C6D4-76166FEFD4C9}"/>
              </a:ext>
            </a:extLst>
          </p:cNvPr>
          <p:cNvGrpSpPr/>
          <p:nvPr/>
        </p:nvGrpSpPr>
        <p:grpSpPr>
          <a:xfrm>
            <a:off x="333828" y="869909"/>
            <a:ext cx="2133601" cy="754141"/>
            <a:chOff x="834571" y="1299029"/>
            <a:chExt cx="2133601" cy="754141"/>
          </a:xfrm>
        </p:grpSpPr>
        <p:sp>
          <p:nvSpPr>
            <p:cNvPr id="18" name="Rectangle: Rounded Corners 17">
              <a:extLst>
                <a:ext uri="{FF2B5EF4-FFF2-40B4-BE49-F238E27FC236}">
                  <a16:creationId xmlns:a16="http://schemas.microsoft.com/office/drawing/2014/main" id="{AFD818D8-C6B5-B324-B01B-8C1033B46438}"/>
                </a:ext>
              </a:extLst>
            </p:cNvPr>
            <p:cNvSpPr/>
            <p:nvPr/>
          </p:nvSpPr>
          <p:spPr>
            <a:xfrm>
              <a:off x="834571" y="1299029"/>
              <a:ext cx="2032000" cy="587828"/>
            </a:xfrm>
            <a:prstGeom prst="roundRect">
              <a:avLst>
                <a:gd name="adj" fmla="val 11729"/>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a:solidFill>
                    <a:srgbClr val="FFFFFF"/>
                  </a:solidFill>
                  <a:latin typeface="+mj-lt"/>
                </a:rPr>
                <a:t>KHÁM PHÁ </a:t>
              </a:r>
            </a:p>
          </p:txBody>
        </p:sp>
        <p:sp>
          <p:nvSpPr>
            <p:cNvPr id="17" name="Freeform 6">
              <a:extLst>
                <a:ext uri="{FF2B5EF4-FFF2-40B4-BE49-F238E27FC236}">
                  <a16:creationId xmlns:a16="http://schemas.microsoft.com/office/drawing/2014/main" id="{17FF2DB7-7CFC-08E1-9DD1-09863EDE73CD}"/>
                </a:ext>
              </a:extLst>
            </p:cNvPr>
            <p:cNvSpPr/>
            <p:nvPr/>
          </p:nvSpPr>
          <p:spPr>
            <a:xfrm>
              <a:off x="2548434" y="1636485"/>
              <a:ext cx="419738" cy="416685"/>
            </a:xfrm>
            <a:custGeom>
              <a:avLst/>
              <a:gdLst/>
              <a:ahLst/>
              <a:cxnLst/>
              <a:rect l="l" t="t" r="r" b="b"/>
              <a:pathLst>
                <a:path w="837817" h="831724">
                  <a:moveTo>
                    <a:pt x="0" y="0"/>
                  </a:moveTo>
                  <a:lnTo>
                    <a:pt x="837817" y="0"/>
                  </a:lnTo>
                  <a:lnTo>
                    <a:pt x="837817" y="831724"/>
                  </a:lnTo>
                  <a:lnTo>
                    <a:pt x="0" y="8317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21" name="TextBox 20">
            <a:extLst>
              <a:ext uri="{FF2B5EF4-FFF2-40B4-BE49-F238E27FC236}">
                <a16:creationId xmlns:a16="http://schemas.microsoft.com/office/drawing/2014/main" id="{E053BD35-5FFC-12C9-6C5C-CBB75F98E656}"/>
              </a:ext>
            </a:extLst>
          </p:cNvPr>
          <p:cNvSpPr txBox="1"/>
          <p:nvPr/>
        </p:nvSpPr>
        <p:spPr>
          <a:xfrm>
            <a:off x="2539999" y="727806"/>
            <a:ext cx="6270173" cy="872034"/>
          </a:xfrm>
          <a:prstGeom prst="rect">
            <a:avLst/>
          </a:prstGeom>
          <a:noFill/>
        </p:spPr>
        <p:txBody>
          <a:bodyPr wrap="square">
            <a:spAutoFit/>
          </a:bodyPr>
          <a:lstStyle/>
          <a:p>
            <a:pPr algn="just">
              <a:lnSpc>
                <a:spcPct val="150000"/>
              </a:lnSpc>
            </a:pPr>
            <a:r>
              <a:rPr lang="vi-VN" sz="1800" i="1">
                <a:solidFill>
                  <a:srgbClr val="C00000"/>
                </a:solidFill>
              </a:rPr>
              <a:t>Quan sát hình 2.2 và cho biết: </a:t>
            </a:r>
            <a:r>
              <a:rPr lang="vi-VN" sz="1800" i="1"/>
              <a:t>Đồng hồ vạn năng có cấu tạo gồm những bộ phận cơ bản nào?</a:t>
            </a:r>
            <a:endParaRPr lang="en-US" sz="1800" i="1"/>
          </a:p>
        </p:txBody>
      </p:sp>
      <p:grpSp>
        <p:nvGrpSpPr>
          <p:cNvPr id="84" name="Group 83">
            <a:extLst>
              <a:ext uri="{FF2B5EF4-FFF2-40B4-BE49-F238E27FC236}">
                <a16:creationId xmlns:a16="http://schemas.microsoft.com/office/drawing/2014/main" id="{89783D84-4A53-EA42-99CC-6CBA5CA5EDC5}"/>
              </a:ext>
            </a:extLst>
          </p:cNvPr>
          <p:cNvGrpSpPr/>
          <p:nvPr/>
        </p:nvGrpSpPr>
        <p:grpSpPr>
          <a:xfrm>
            <a:off x="685600" y="1615907"/>
            <a:ext cx="4094966" cy="3503447"/>
            <a:chOff x="65314" y="1630421"/>
            <a:chExt cx="4094966" cy="3503447"/>
          </a:xfrm>
        </p:grpSpPr>
        <p:grpSp>
          <p:nvGrpSpPr>
            <p:cNvPr id="82" name="Group 81">
              <a:extLst>
                <a:ext uri="{FF2B5EF4-FFF2-40B4-BE49-F238E27FC236}">
                  <a16:creationId xmlns:a16="http://schemas.microsoft.com/office/drawing/2014/main" id="{9A0BC1FA-863D-9FB3-1AEB-AB7E0F85A24A}"/>
                </a:ext>
              </a:extLst>
            </p:cNvPr>
            <p:cNvGrpSpPr/>
            <p:nvPr/>
          </p:nvGrpSpPr>
          <p:grpSpPr>
            <a:xfrm>
              <a:off x="65314" y="1630421"/>
              <a:ext cx="4094966" cy="3494606"/>
              <a:chOff x="65314" y="1659449"/>
              <a:chExt cx="4094966" cy="3494606"/>
            </a:xfrm>
          </p:grpSpPr>
          <p:pic>
            <p:nvPicPr>
              <p:cNvPr id="23" name="Picture 22">
                <a:extLst>
                  <a:ext uri="{FF2B5EF4-FFF2-40B4-BE49-F238E27FC236}">
                    <a16:creationId xmlns:a16="http://schemas.microsoft.com/office/drawing/2014/main" id="{0130B9F0-3A62-509D-CA37-8F14DDD97B9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33229" y="1742680"/>
                <a:ext cx="2595519" cy="3411375"/>
              </a:xfrm>
              <a:prstGeom prst="rect">
                <a:avLst/>
              </a:prstGeom>
            </p:spPr>
          </p:pic>
          <p:cxnSp>
            <p:nvCxnSpPr>
              <p:cNvPr id="27" name="Straight Connector 26">
                <a:extLst>
                  <a:ext uri="{FF2B5EF4-FFF2-40B4-BE49-F238E27FC236}">
                    <a16:creationId xmlns:a16="http://schemas.microsoft.com/office/drawing/2014/main" id="{B1652F87-0471-E7C5-904B-DBF6A029F573}"/>
                  </a:ext>
                </a:extLst>
              </p:cNvPr>
              <p:cNvCxnSpPr/>
              <p:nvPr/>
            </p:nvCxnSpPr>
            <p:spPr>
              <a:xfrm>
                <a:off x="684028" y="2520950"/>
                <a:ext cx="1095828" cy="367393"/>
              </a:xfrm>
              <a:prstGeom prst="bentConnector3">
                <a:avLst>
                  <a:gd name="adj1" fmla="val 9602"/>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BD58613-6AFF-E895-D399-D1B67D354BD6}"/>
                  </a:ext>
                </a:extLst>
              </p:cNvPr>
              <p:cNvSpPr txBox="1"/>
              <p:nvPr/>
            </p:nvSpPr>
            <p:spPr>
              <a:xfrm>
                <a:off x="493486" y="2169717"/>
                <a:ext cx="537027" cy="323165"/>
              </a:xfrm>
              <a:prstGeom prst="rect">
                <a:avLst/>
              </a:prstGeom>
              <a:noFill/>
            </p:spPr>
            <p:txBody>
              <a:bodyPr wrap="square" rtlCol="0">
                <a:spAutoFit/>
              </a:bodyPr>
              <a:lstStyle/>
              <a:p>
                <a:pPr algn="ctr"/>
                <a:r>
                  <a:rPr lang="en-US" sz="1500" i="1">
                    <a:solidFill>
                      <a:srgbClr val="0070C0"/>
                    </a:solidFill>
                  </a:rPr>
                  <a:t>(1)</a:t>
                </a:r>
              </a:p>
            </p:txBody>
          </p:sp>
          <p:cxnSp>
            <p:nvCxnSpPr>
              <p:cNvPr id="31" name="Straight Connector 26">
                <a:extLst>
                  <a:ext uri="{FF2B5EF4-FFF2-40B4-BE49-F238E27FC236}">
                    <a16:creationId xmlns:a16="http://schemas.microsoft.com/office/drawing/2014/main" id="{3352C1AE-6A33-8093-E8E0-B82FE0A4D1D5}"/>
                  </a:ext>
                </a:extLst>
              </p:cNvPr>
              <p:cNvCxnSpPr>
                <a:cxnSpLocks/>
              </p:cNvCxnSpPr>
              <p:nvPr/>
            </p:nvCxnSpPr>
            <p:spPr>
              <a:xfrm rot="10800000" flipV="1">
                <a:off x="2467430" y="1996316"/>
                <a:ext cx="1042413" cy="496564"/>
              </a:xfrm>
              <a:prstGeom prst="bentConnector3">
                <a:avLst>
                  <a:gd name="adj1" fmla="val 15191"/>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117232C-EF3B-5BA5-0E0F-20C20CEF8BA5}"/>
                  </a:ext>
                </a:extLst>
              </p:cNvPr>
              <p:cNvSpPr txBox="1"/>
              <p:nvPr/>
            </p:nvSpPr>
            <p:spPr>
              <a:xfrm>
                <a:off x="3188841" y="1659449"/>
                <a:ext cx="537027" cy="323165"/>
              </a:xfrm>
              <a:prstGeom prst="rect">
                <a:avLst/>
              </a:prstGeom>
              <a:noFill/>
            </p:spPr>
            <p:txBody>
              <a:bodyPr wrap="square" rtlCol="0">
                <a:spAutoFit/>
              </a:bodyPr>
              <a:lstStyle/>
              <a:p>
                <a:pPr algn="ctr"/>
                <a:r>
                  <a:rPr lang="en-US" sz="1500" i="1">
                    <a:solidFill>
                      <a:srgbClr val="0070C0"/>
                    </a:solidFill>
                  </a:rPr>
                  <a:t>(2)</a:t>
                </a:r>
              </a:p>
            </p:txBody>
          </p:sp>
          <p:cxnSp>
            <p:nvCxnSpPr>
              <p:cNvPr id="36" name="Straight Connector 26">
                <a:extLst>
                  <a:ext uri="{FF2B5EF4-FFF2-40B4-BE49-F238E27FC236}">
                    <a16:creationId xmlns:a16="http://schemas.microsoft.com/office/drawing/2014/main" id="{14D4730A-804F-46AA-8B46-4E3962DE230C}"/>
                  </a:ext>
                </a:extLst>
              </p:cNvPr>
              <p:cNvCxnSpPr>
                <a:cxnSpLocks/>
              </p:cNvCxnSpPr>
              <p:nvPr/>
            </p:nvCxnSpPr>
            <p:spPr>
              <a:xfrm rot="10800000" flipV="1">
                <a:off x="2708011" y="2347576"/>
                <a:ext cx="1042413" cy="496564"/>
              </a:xfrm>
              <a:prstGeom prst="bentConnector3">
                <a:avLst>
                  <a:gd name="adj1" fmla="val 12406"/>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96B1720-EB1F-CE9E-A384-48CE6BBE5AC0}"/>
                  </a:ext>
                </a:extLst>
              </p:cNvPr>
              <p:cNvSpPr txBox="1"/>
              <p:nvPr/>
            </p:nvSpPr>
            <p:spPr>
              <a:xfrm>
                <a:off x="3428576" y="2019377"/>
                <a:ext cx="537027" cy="323165"/>
              </a:xfrm>
              <a:prstGeom prst="rect">
                <a:avLst/>
              </a:prstGeom>
              <a:noFill/>
            </p:spPr>
            <p:txBody>
              <a:bodyPr wrap="square" rtlCol="0">
                <a:spAutoFit/>
              </a:bodyPr>
              <a:lstStyle/>
              <a:p>
                <a:pPr algn="ctr"/>
                <a:r>
                  <a:rPr lang="en-US" sz="1500" i="1">
                    <a:solidFill>
                      <a:srgbClr val="0070C0"/>
                    </a:solidFill>
                  </a:rPr>
                  <a:t>(3)</a:t>
                </a:r>
              </a:p>
            </p:txBody>
          </p:sp>
          <p:cxnSp>
            <p:nvCxnSpPr>
              <p:cNvPr id="39" name="Straight Connector 26">
                <a:extLst>
                  <a:ext uri="{FF2B5EF4-FFF2-40B4-BE49-F238E27FC236}">
                    <a16:creationId xmlns:a16="http://schemas.microsoft.com/office/drawing/2014/main" id="{E74B1358-522B-B386-5198-817CF8B1E3D0}"/>
                  </a:ext>
                </a:extLst>
              </p:cNvPr>
              <p:cNvCxnSpPr>
                <a:cxnSpLocks/>
                <a:stCxn id="47" idx="1"/>
              </p:cNvCxnSpPr>
              <p:nvPr/>
            </p:nvCxnSpPr>
            <p:spPr>
              <a:xfrm flipH="1">
                <a:off x="2467429" y="3060589"/>
                <a:ext cx="1014482" cy="161582"/>
              </a:xfrm>
              <a:prstGeom prst="straightConnector1">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25B1AF3-B113-7197-20E3-3F84A46822BC}"/>
                  </a:ext>
                </a:extLst>
              </p:cNvPr>
              <p:cNvSpPr txBox="1"/>
              <p:nvPr/>
            </p:nvSpPr>
            <p:spPr>
              <a:xfrm>
                <a:off x="3481911" y="2899006"/>
                <a:ext cx="434412" cy="323165"/>
              </a:xfrm>
              <a:prstGeom prst="rect">
                <a:avLst/>
              </a:prstGeom>
              <a:noFill/>
            </p:spPr>
            <p:txBody>
              <a:bodyPr wrap="square" rtlCol="0">
                <a:spAutoFit/>
              </a:bodyPr>
              <a:lstStyle/>
              <a:p>
                <a:pPr algn="ctr"/>
                <a:r>
                  <a:rPr lang="en-US" sz="1500" i="1">
                    <a:solidFill>
                      <a:srgbClr val="0070C0"/>
                    </a:solidFill>
                  </a:rPr>
                  <a:t>(4)</a:t>
                </a:r>
              </a:p>
            </p:txBody>
          </p:sp>
          <p:sp>
            <p:nvSpPr>
              <p:cNvPr id="48" name="TextBox 47">
                <a:extLst>
                  <a:ext uri="{FF2B5EF4-FFF2-40B4-BE49-F238E27FC236}">
                    <a16:creationId xmlns:a16="http://schemas.microsoft.com/office/drawing/2014/main" id="{82A30FDC-9BFF-5EF1-1357-DC4C681D5999}"/>
                  </a:ext>
                </a:extLst>
              </p:cNvPr>
              <p:cNvSpPr txBox="1"/>
              <p:nvPr/>
            </p:nvSpPr>
            <p:spPr>
              <a:xfrm>
                <a:off x="3725868" y="3406918"/>
                <a:ext cx="434412" cy="323165"/>
              </a:xfrm>
              <a:prstGeom prst="rect">
                <a:avLst/>
              </a:prstGeom>
              <a:noFill/>
            </p:spPr>
            <p:txBody>
              <a:bodyPr wrap="square" rtlCol="0">
                <a:spAutoFit/>
              </a:bodyPr>
              <a:lstStyle/>
              <a:p>
                <a:pPr algn="ctr"/>
                <a:r>
                  <a:rPr lang="en-US" sz="1500" i="1">
                    <a:solidFill>
                      <a:srgbClr val="0070C0"/>
                    </a:solidFill>
                  </a:rPr>
                  <a:t>(5)</a:t>
                </a:r>
              </a:p>
            </p:txBody>
          </p:sp>
          <p:cxnSp>
            <p:nvCxnSpPr>
              <p:cNvPr id="49" name="Straight Connector 26">
                <a:extLst>
                  <a:ext uri="{FF2B5EF4-FFF2-40B4-BE49-F238E27FC236}">
                    <a16:creationId xmlns:a16="http://schemas.microsoft.com/office/drawing/2014/main" id="{1C31FAC0-664A-9381-8B88-6177F07FAF8F}"/>
                  </a:ext>
                </a:extLst>
              </p:cNvPr>
              <p:cNvCxnSpPr>
                <a:cxnSpLocks/>
              </p:cNvCxnSpPr>
              <p:nvPr/>
            </p:nvCxnSpPr>
            <p:spPr>
              <a:xfrm rot="10800000">
                <a:off x="2050777" y="3531619"/>
                <a:ext cx="1923143" cy="208715"/>
              </a:xfrm>
              <a:prstGeom prst="bentConnector3">
                <a:avLst>
                  <a:gd name="adj1" fmla="val 12264"/>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26">
                <a:extLst>
                  <a:ext uri="{FF2B5EF4-FFF2-40B4-BE49-F238E27FC236}">
                    <a16:creationId xmlns:a16="http://schemas.microsoft.com/office/drawing/2014/main" id="{8CDDC68B-F15E-0BB0-FC6B-1C27D8844A78}"/>
                  </a:ext>
                </a:extLst>
              </p:cNvPr>
              <p:cNvCxnSpPr>
                <a:cxnSpLocks/>
              </p:cNvCxnSpPr>
              <p:nvPr/>
            </p:nvCxnSpPr>
            <p:spPr>
              <a:xfrm rot="10800000">
                <a:off x="2365832" y="3929984"/>
                <a:ext cx="1062744" cy="274683"/>
              </a:xfrm>
              <a:prstGeom prst="bentConnector3">
                <a:avLst>
                  <a:gd name="adj1" fmla="val 17905"/>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F4AFC7E-C2A9-4E2B-4445-E82E41401BA2}"/>
                  </a:ext>
                </a:extLst>
              </p:cNvPr>
              <p:cNvSpPr txBox="1"/>
              <p:nvPr/>
            </p:nvSpPr>
            <p:spPr>
              <a:xfrm>
                <a:off x="3181755" y="3865036"/>
                <a:ext cx="434412" cy="323165"/>
              </a:xfrm>
              <a:prstGeom prst="rect">
                <a:avLst/>
              </a:prstGeom>
              <a:noFill/>
            </p:spPr>
            <p:txBody>
              <a:bodyPr wrap="square" rtlCol="0">
                <a:spAutoFit/>
              </a:bodyPr>
              <a:lstStyle/>
              <a:p>
                <a:pPr algn="ctr"/>
                <a:r>
                  <a:rPr lang="en-US" sz="1500" i="1">
                    <a:solidFill>
                      <a:srgbClr val="0070C0"/>
                    </a:solidFill>
                  </a:rPr>
                  <a:t>(6)</a:t>
                </a:r>
              </a:p>
            </p:txBody>
          </p:sp>
          <p:cxnSp>
            <p:nvCxnSpPr>
              <p:cNvPr id="65" name="Straight Connector 26">
                <a:extLst>
                  <a:ext uri="{FF2B5EF4-FFF2-40B4-BE49-F238E27FC236}">
                    <a16:creationId xmlns:a16="http://schemas.microsoft.com/office/drawing/2014/main" id="{7C6B7C80-CF22-3D52-5172-6FBA73CC2421}"/>
                  </a:ext>
                </a:extLst>
              </p:cNvPr>
              <p:cNvCxnSpPr>
                <a:cxnSpLocks/>
              </p:cNvCxnSpPr>
              <p:nvPr/>
            </p:nvCxnSpPr>
            <p:spPr>
              <a:xfrm flipV="1">
                <a:off x="433401" y="4593770"/>
                <a:ext cx="522115" cy="123373"/>
              </a:xfrm>
              <a:prstGeom prst="straightConnector1">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26">
                <a:extLst>
                  <a:ext uri="{FF2B5EF4-FFF2-40B4-BE49-F238E27FC236}">
                    <a16:creationId xmlns:a16="http://schemas.microsoft.com/office/drawing/2014/main" id="{F5267141-B905-6F0C-36D5-68CB1DBB7556}"/>
                  </a:ext>
                </a:extLst>
              </p:cNvPr>
              <p:cNvCxnSpPr>
                <a:cxnSpLocks/>
              </p:cNvCxnSpPr>
              <p:nvPr/>
            </p:nvCxnSpPr>
            <p:spPr>
              <a:xfrm>
                <a:off x="433401" y="4717143"/>
                <a:ext cx="597112" cy="66277"/>
              </a:xfrm>
              <a:prstGeom prst="straightConnector1">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F3E28D4A-669A-59F7-1472-76518173520F}"/>
                  </a:ext>
                </a:extLst>
              </p:cNvPr>
              <p:cNvSpPr txBox="1"/>
              <p:nvPr/>
            </p:nvSpPr>
            <p:spPr>
              <a:xfrm>
                <a:off x="65314" y="4432187"/>
                <a:ext cx="537027" cy="323165"/>
              </a:xfrm>
              <a:prstGeom prst="rect">
                <a:avLst/>
              </a:prstGeom>
              <a:noFill/>
            </p:spPr>
            <p:txBody>
              <a:bodyPr wrap="square" rtlCol="0">
                <a:spAutoFit/>
              </a:bodyPr>
              <a:lstStyle/>
              <a:p>
                <a:pPr algn="ctr"/>
                <a:r>
                  <a:rPr lang="en-US" sz="1500" i="1">
                    <a:solidFill>
                      <a:srgbClr val="0070C0"/>
                    </a:solidFill>
                  </a:rPr>
                  <a:t>(7)</a:t>
                </a:r>
              </a:p>
            </p:txBody>
          </p:sp>
        </p:grpSp>
        <p:sp>
          <p:nvSpPr>
            <p:cNvPr id="83" name="TextBox 82">
              <a:extLst>
                <a:ext uri="{FF2B5EF4-FFF2-40B4-BE49-F238E27FC236}">
                  <a16:creationId xmlns:a16="http://schemas.microsoft.com/office/drawing/2014/main" id="{2F1169D3-989E-CDF3-563A-8450D76939E9}"/>
                </a:ext>
              </a:extLst>
            </p:cNvPr>
            <p:cNvSpPr txBox="1"/>
            <p:nvPr/>
          </p:nvSpPr>
          <p:spPr>
            <a:xfrm>
              <a:off x="148934" y="4841480"/>
              <a:ext cx="3804265" cy="292388"/>
            </a:xfrm>
            <a:prstGeom prst="rect">
              <a:avLst/>
            </a:prstGeom>
            <a:noFill/>
          </p:spPr>
          <p:txBody>
            <a:bodyPr wrap="square" rtlCol="0">
              <a:spAutoFit/>
            </a:bodyPr>
            <a:lstStyle/>
            <a:p>
              <a:pPr algn="ctr"/>
              <a:r>
                <a:rPr lang="en-US" sz="1300" b="1" i="1">
                  <a:solidFill>
                    <a:srgbClr val="002060"/>
                  </a:solidFill>
                </a:rPr>
                <a:t>Hình 2.2. </a:t>
              </a:r>
              <a:r>
                <a:rPr lang="en-US" sz="1300" i="1">
                  <a:solidFill>
                    <a:srgbClr val="002060"/>
                  </a:solidFill>
                </a:rPr>
                <a:t>Cấu tạo cơ bản của đồng hồ vạn năng </a:t>
              </a:r>
            </a:p>
          </p:txBody>
        </p:sp>
      </p:grpSp>
      <p:sp>
        <p:nvSpPr>
          <p:cNvPr id="85" name="TextBox 84">
            <a:extLst>
              <a:ext uri="{FF2B5EF4-FFF2-40B4-BE49-F238E27FC236}">
                <a16:creationId xmlns:a16="http://schemas.microsoft.com/office/drawing/2014/main" id="{47B271EA-8308-81D5-F47F-FED5D75084CD}"/>
              </a:ext>
            </a:extLst>
          </p:cNvPr>
          <p:cNvSpPr txBox="1"/>
          <p:nvPr/>
        </p:nvSpPr>
        <p:spPr>
          <a:xfrm>
            <a:off x="5501639" y="1939072"/>
            <a:ext cx="3072983" cy="2949525"/>
          </a:xfrm>
          <a:prstGeom prst="rect">
            <a:avLst/>
          </a:prstGeom>
          <a:noFill/>
        </p:spPr>
        <p:txBody>
          <a:bodyPr wrap="square" rtlCol="0">
            <a:spAutoFit/>
          </a:bodyPr>
          <a:lstStyle/>
          <a:p>
            <a:pPr marL="342900" indent="-342900">
              <a:lnSpc>
                <a:spcPct val="150000"/>
              </a:lnSpc>
              <a:buFont typeface="+mj-lt"/>
              <a:buAutoNum type="arabicPeriod"/>
            </a:pPr>
            <a:r>
              <a:rPr lang="en-US" sz="1800" i="1"/>
              <a:t>Nút nguồn</a:t>
            </a:r>
          </a:p>
          <a:p>
            <a:pPr marL="342900" indent="-342900">
              <a:lnSpc>
                <a:spcPct val="150000"/>
              </a:lnSpc>
              <a:buFont typeface="+mj-lt"/>
              <a:buAutoNum type="arabicPeriod"/>
            </a:pPr>
            <a:r>
              <a:rPr lang="en-US" sz="1800" i="1"/>
              <a:t>Màn hình hiện thị</a:t>
            </a:r>
          </a:p>
          <a:p>
            <a:pPr marL="342900" indent="-342900">
              <a:lnSpc>
                <a:spcPct val="150000"/>
              </a:lnSpc>
              <a:buFont typeface="+mj-lt"/>
              <a:buAutoNum type="arabicPeriod"/>
            </a:pPr>
            <a:r>
              <a:rPr lang="en-US" sz="1800" i="1"/>
              <a:t>Vỏ </a:t>
            </a:r>
          </a:p>
          <a:p>
            <a:pPr marL="342900" indent="-342900">
              <a:lnSpc>
                <a:spcPct val="150000"/>
              </a:lnSpc>
              <a:buFont typeface="+mj-lt"/>
              <a:buAutoNum type="arabicPeriod"/>
            </a:pPr>
            <a:r>
              <a:rPr lang="en-US" sz="1800" i="1"/>
              <a:t>Các thang đo</a:t>
            </a:r>
          </a:p>
          <a:p>
            <a:pPr marL="342900" indent="-342900">
              <a:lnSpc>
                <a:spcPct val="150000"/>
              </a:lnSpc>
              <a:buFont typeface="+mj-lt"/>
              <a:buAutoNum type="arabicPeriod"/>
            </a:pPr>
            <a:r>
              <a:rPr lang="en-US" sz="1800" i="1"/>
              <a:t>Núm xoay chọn thang đo</a:t>
            </a:r>
          </a:p>
          <a:p>
            <a:pPr marL="342900" indent="-342900">
              <a:lnSpc>
                <a:spcPct val="150000"/>
              </a:lnSpc>
              <a:buFont typeface="+mj-lt"/>
              <a:buAutoNum type="arabicPeriod"/>
            </a:pPr>
            <a:r>
              <a:rPr lang="en-US" sz="1800" i="1"/>
              <a:t>Giắc nắm que đo</a:t>
            </a:r>
          </a:p>
          <a:p>
            <a:pPr marL="342900" indent="-342900">
              <a:lnSpc>
                <a:spcPct val="150000"/>
              </a:lnSpc>
              <a:buFont typeface="+mj-lt"/>
              <a:buAutoNum type="arabicPeriod"/>
            </a:pPr>
            <a:r>
              <a:rPr lang="en-US" sz="1800" i="1"/>
              <a:t>Que đo</a:t>
            </a:r>
          </a:p>
        </p:txBody>
      </p:sp>
    </p:spTree>
    <p:extLst>
      <p:ext uri="{BB962C8B-B14F-4D97-AF65-F5344CB8AC3E}">
        <p14:creationId xmlns:p14="http://schemas.microsoft.com/office/powerpoint/2010/main" val="25149928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randombar(horizontal)">
                                      <p:cBhvr>
                                        <p:cTn id="20" dur="500"/>
                                        <p:tgtEl>
                                          <p:spTgt spid="8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randombar(horizontal)">
                                      <p:cBhvr>
                                        <p:cTn id="2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31A0C612-C107-58BD-CDAC-E22E93630B4D}"/>
              </a:ext>
            </a:extLst>
          </p:cNvPr>
          <p:cNvSpPr/>
          <p:nvPr/>
        </p:nvSpPr>
        <p:spPr>
          <a:xfrm>
            <a:off x="187377" y="232822"/>
            <a:ext cx="3398429" cy="4677855"/>
          </a:xfrm>
          <a:prstGeom prst="roundRect">
            <a:avLst>
              <a:gd name="adj" fmla="val 7175"/>
            </a:avLst>
          </a:prstGeom>
          <a:blipFill>
            <a:blip r:embed="rId2"/>
            <a:stretch>
              <a:fillRect l="-90680" r="-15920"/>
            </a:stretch>
          </a:blipFill>
        </p:spPr>
      </p:sp>
      <p:grpSp>
        <p:nvGrpSpPr>
          <p:cNvPr id="6" name="Group 5">
            <a:extLst>
              <a:ext uri="{FF2B5EF4-FFF2-40B4-BE49-F238E27FC236}">
                <a16:creationId xmlns:a16="http://schemas.microsoft.com/office/drawing/2014/main" id="{DEEB8075-9F8F-1E78-0175-7D170BB4110F}"/>
              </a:ext>
            </a:extLst>
          </p:cNvPr>
          <p:cNvGrpSpPr/>
          <p:nvPr/>
        </p:nvGrpSpPr>
        <p:grpSpPr>
          <a:xfrm>
            <a:off x="3773714" y="553480"/>
            <a:ext cx="2960915" cy="612646"/>
            <a:chOff x="3831771" y="406400"/>
            <a:chExt cx="2960915" cy="612646"/>
          </a:xfrm>
        </p:grpSpPr>
        <p:sp>
          <p:nvSpPr>
            <p:cNvPr id="3" name="Flowchart: Decision 2">
              <a:extLst>
                <a:ext uri="{FF2B5EF4-FFF2-40B4-BE49-F238E27FC236}">
                  <a16:creationId xmlns:a16="http://schemas.microsoft.com/office/drawing/2014/main" id="{9F1AC8BA-5BD0-8E52-2CC3-35A8742B1175}"/>
                </a:ext>
              </a:extLst>
            </p:cNvPr>
            <p:cNvSpPr/>
            <p:nvPr/>
          </p:nvSpPr>
          <p:spPr>
            <a:xfrm>
              <a:off x="3831771" y="406400"/>
              <a:ext cx="667658" cy="612646"/>
            </a:xfrm>
            <a:prstGeom prst="flowChartDecision">
              <a:avLst/>
            </a:prstGeom>
            <a:solidFill>
              <a:srgbClr val="FFFFFF"/>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b="1">
                  <a:solidFill>
                    <a:srgbClr val="000000"/>
                  </a:solidFill>
                </a:rPr>
                <a:t>a</a:t>
              </a:r>
            </a:p>
          </p:txBody>
        </p:sp>
        <p:sp>
          <p:nvSpPr>
            <p:cNvPr id="5" name="TextBox 4">
              <a:extLst>
                <a:ext uri="{FF2B5EF4-FFF2-40B4-BE49-F238E27FC236}">
                  <a16:creationId xmlns:a16="http://schemas.microsoft.com/office/drawing/2014/main" id="{B9F1C719-21F8-7F79-F4A6-DE4E842C5CD5}"/>
                </a:ext>
              </a:extLst>
            </p:cNvPr>
            <p:cNvSpPr txBox="1"/>
            <p:nvPr/>
          </p:nvSpPr>
          <p:spPr>
            <a:xfrm>
              <a:off x="4572000" y="497279"/>
              <a:ext cx="2220686" cy="430887"/>
            </a:xfrm>
            <a:prstGeom prst="rect">
              <a:avLst/>
            </a:prstGeom>
            <a:noFill/>
          </p:spPr>
          <p:txBody>
            <a:bodyPr wrap="square">
              <a:spAutoFit/>
            </a:bodyPr>
            <a:lstStyle/>
            <a:p>
              <a:r>
                <a:rPr lang="en-US" sz="2200" b="1">
                  <a:solidFill>
                    <a:schemeClr val="accent3">
                      <a:lumMod val="50000"/>
                    </a:schemeClr>
                  </a:solidFill>
                </a:rPr>
                <a:t>Chức năng</a:t>
              </a:r>
            </a:p>
          </p:txBody>
        </p:sp>
      </p:grpSp>
      <p:grpSp>
        <p:nvGrpSpPr>
          <p:cNvPr id="7" name="Group 6">
            <a:extLst>
              <a:ext uri="{FF2B5EF4-FFF2-40B4-BE49-F238E27FC236}">
                <a16:creationId xmlns:a16="http://schemas.microsoft.com/office/drawing/2014/main" id="{DCD52048-8B90-6FFD-9BF6-CCB5A85C1BCA}"/>
              </a:ext>
            </a:extLst>
          </p:cNvPr>
          <p:cNvGrpSpPr/>
          <p:nvPr/>
        </p:nvGrpSpPr>
        <p:grpSpPr>
          <a:xfrm>
            <a:off x="3993732" y="1535072"/>
            <a:ext cx="4773848" cy="2550700"/>
            <a:chOff x="4030732" y="998043"/>
            <a:chExt cx="4773848" cy="2550700"/>
          </a:xfrm>
        </p:grpSpPr>
        <p:grpSp>
          <p:nvGrpSpPr>
            <p:cNvPr id="8" name="Group 7">
              <a:extLst>
                <a:ext uri="{FF2B5EF4-FFF2-40B4-BE49-F238E27FC236}">
                  <a16:creationId xmlns:a16="http://schemas.microsoft.com/office/drawing/2014/main" id="{BB7B1A1A-F001-4544-D823-9F3086EEC395}"/>
                </a:ext>
              </a:extLst>
            </p:cNvPr>
            <p:cNvGrpSpPr/>
            <p:nvPr/>
          </p:nvGrpSpPr>
          <p:grpSpPr>
            <a:xfrm>
              <a:off x="4030732" y="998043"/>
              <a:ext cx="4773848" cy="2550700"/>
              <a:chOff x="4053217" y="905228"/>
              <a:chExt cx="4773848" cy="2550700"/>
            </a:xfrm>
          </p:grpSpPr>
          <p:sp>
            <p:nvSpPr>
              <p:cNvPr id="10" name="Rectangle: Rounded Corners 9">
                <a:extLst>
                  <a:ext uri="{FF2B5EF4-FFF2-40B4-BE49-F238E27FC236}">
                    <a16:creationId xmlns:a16="http://schemas.microsoft.com/office/drawing/2014/main" id="{1C4CF7A3-CD26-3BE4-6B91-EDD98152982A}"/>
                  </a:ext>
                </a:extLst>
              </p:cNvPr>
              <p:cNvSpPr/>
              <p:nvPr/>
            </p:nvSpPr>
            <p:spPr>
              <a:xfrm>
                <a:off x="4204741" y="1048930"/>
                <a:ext cx="4622324" cy="2406998"/>
              </a:xfrm>
              <a:prstGeom prst="roundRect">
                <a:avLst>
                  <a:gd name="adj" fmla="val 5353"/>
                </a:avLst>
              </a:prstGeom>
              <a:solidFill>
                <a:srgbClr val="FCBB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1634887-D702-FB37-11B1-0838EB7B01E7}"/>
                  </a:ext>
                </a:extLst>
              </p:cNvPr>
              <p:cNvSpPr/>
              <p:nvPr/>
            </p:nvSpPr>
            <p:spPr>
              <a:xfrm>
                <a:off x="4064833" y="905228"/>
                <a:ext cx="4622324" cy="1867461"/>
              </a:xfrm>
              <a:prstGeom prst="roundRect">
                <a:avLst>
                  <a:gd name="adj" fmla="val 5353"/>
                </a:avLst>
              </a:prstGeom>
              <a:solidFill>
                <a:srgbClr val="FFEEB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63AE60C-F0A9-6349-2415-27A304210035}"/>
                  </a:ext>
                </a:extLst>
              </p:cNvPr>
              <p:cNvPicPr>
                <a:picLocks noChangeAspect="1"/>
              </p:cNvPicPr>
              <p:nvPr/>
            </p:nvPicPr>
            <p:blipFill rotWithShape="1">
              <a:blip r:embed="rId3"/>
              <a:srcRect t="22584"/>
              <a:stretch/>
            </p:blipFill>
            <p:spPr>
              <a:xfrm>
                <a:off x="4053217" y="1319133"/>
                <a:ext cx="4645555" cy="1991319"/>
              </a:xfrm>
              <a:prstGeom prst="rect">
                <a:avLst/>
              </a:prstGeom>
            </p:spPr>
          </p:pic>
          <p:cxnSp>
            <p:nvCxnSpPr>
              <p:cNvPr id="14" name="Straight Connector 13">
                <a:extLst>
                  <a:ext uri="{FF2B5EF4-FFF2-40B4-BE49-F238E27FC236}">
                    <a16:creationId xmlns:a16="http://schemas.microsoft.com/office/drawing/2014/main" id="{33596D5A-8AED-0202-E62E-105A30C87980}"/>
                  </a:ext>
                </a:extLst>
              </p:cNvPr>
              <p:cNvCxnSpPr>
                <a:cxnSpLocks/>
              </p:cNvCxnSpPr>
              <p:nvPr/>
            </p:nvCxnSpPr>
            <p:spPr>
              <a:xfrm>
                <a:off x="4053217" y="1319134"/>
                <a:ext cx="463394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C59ACC9-B3C7-A1FC-F5F6-85BA395185EF}"/>
                  </a:ext>
                </a:extLst>
              </p:cNvPr>
              <p:cNvSpPr/>
              <p:nvPr/>
            </p:nvSpPr>
            <p:spPr>
              <a:xfrm>
                <a:off x="4204741" y="998043"/>
                <a:ext cx="209863" cy="209863"/>
              </a:xfrm>
              <a:prstGeom prst="ellipse">
                <a:avLst/>
              </a:prstGeom>
              <a:solidFill>
                <a:srgbClr val="FCBB65"/>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lose with solid fill">
                <a:extLst>
                  <a:ext uri="{FF2B5EF4-FFF2-40B4-BE49-F238E27FC236}">
                    <a16:creationId xmlns:a16="http://schemas.microsoft.com/office/drawing/2014/main" id="{7C304080-43CE-777B-F018-3815B7286F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344240" y="986732"/>
                <a:ext cx="232483" cy="232483"/>
              </a:xfrm>
              <a:prstGeom prst="rect">
                <a:avLst/>
              </a:prstGeom>
            </p:spPr>
          </p:pic>
        </p:grpSp>
        <p:sp>
          <p:nvSpPr>
            <p:cNvPr id="9" name="TextBox 8">
              <a:extLst>
                <a:ext uri="{FF2B5EF4-FFF2-40B4-BE49-F238E27FC236}">
                  <a16:creationId xmlns:a16="http://schemas.microsoft.com/office/drawing/2014/main" id="{A95B6B93-D55E-E060-745F-DA14E79C747C}"/>
                </a:ext>
              </a:extLst>
            </p:cNvPr>
            <p:cNvSpPr txBox="1"/>
            <p:nvPr/>
          </p:nvSpPr>
          <p:spPr>
            <a:xfrm>
              <a:off x="4091757" y="1444423"/>
              <a:ext cx="4511890" cy="1881990"/>
            </a:xfrm>
            <a:prstGeom prst="rect">
              <a:avLst/>
            </a:prstGeom>
            <a:noFill/>
          </p:spPr>
          <p:txBody>
            <a:bodyPr wrap="square">
              <a:spAutoFit/>
            </a:bodyPr>
            <a:lstStyle/>
            <a:p>
              <a:pPr algn="just">
                <a:lnSpc>
                  <a:spcPct val="150000"/>
                </a:lnSpc>
              </a:pPr>
              <a:r>
                <a:rPr lang="vi-VN" sz="2000" i="1"/>
                <a:t>Là dụng cụ để đo các thông số điện một chiều hoặc xoay chiều như đo cường độ dòng điện, đo hiệu điện thế, đo điện trở,…</a:t>
              </a:r>
              <a:endParaRPr lang="en-US" sz="2000" i="1"/>
            </a:p>
          </p:txBody>
        </p:sp>
      </p:grpSp>
    </p:spTree>
    <p:extLst>
      <p:ext uri="{BB962C8B-B14F-4D97-AF65-F5344CB8AC3E}">
        <p14:creationId xmlns:p14="http://schemas.microsoft.com/office/powerpoint/2010/main" val="19375319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854BDCC9-AB4A-177F-CB60-6CD1D08CE589}"/>
              </a:ext>
            </a:extLst>
          </p:cNvPr>
          <p:cNvSpPr/>
          <p:nvPr/>
        </p:nvSpPr>
        <p:spPr>
          <a:xfrm>
            <a:off x="7550535" y="1416558"/>
            <a:ext cx="2002971" cy="2002971"/>
          </a:xfrm>
          <a:prstGeom prst="ellipse">
            <a:avLst/>
          </a:prstGeom>
          <a:solidFill>
            <a:srgbClr val="FFFFFF">
              <a:alpha val="6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6D58939-381A-0E32-5A20-3DDCEA97175E}"/>
              </a:ext>
            </a:extLst>
          </p:cNvPr>
          <p:cNvSpPr/>
          <p:nvPr/>
        </p:nvSpPr>
        <p:spPr>
          <a:xfrm>
            <a:off x="5351163" y="3323155"/>
            <a:ext cx="2002971" cy="2002971"/>
          </a:xfrm>
          <a:prstGeom prst="ellipse">
            <a:avLst/>
          </a:prstGeom>
          <a:solidFill>
            <a:srgbClr val="FFFFFF">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EEB8075-9F8F-1E78-0175-7D170BB4110F}"/>
              </a:ext>
            </a:extLst>
          </p:cNvPr>
          <p:cNvGrpSpPr/>
          <p:nvPr/>
        </p:nvGrpSpPr>
        <p:grpSpPr>
          <a:xfrm>
            <a:off x="6583678" y="343858"/>
            <a:ext cx="2960915" cy="612646"/>
            <a:chOff x="3831771" y="406400"/>
            <a:chExt cx="2960915" cy="612646"/>
          </a:xfrm>
        </p:grpSpPr>
        <p:sp>
          <p:nvSpPr>
            <p:cNvPr id="3" name="Flowchart: Decision 2">
              <a:extLst>
                <a:ext uri="{FF2B5EF4-FFF2-40B4-BE49-F238E27FC236}">
                  <a16:creationId xmlns:a16="http://schemas.microsoft.com/office/drawing/2014/main" id="{9F1AC8BA-5BD0-8E52-2CC3-35A8742B1175}"/>
                </a:ext>
              </a:extLst>
            </p:cNvPr>
            <p:cNvSpPr/>
            <p:nvPr/>
          </p:nvSpPr>
          <p:spPr>
            <a:xfrm>
              <a:off x="3831771" y="406400"/>
              <a:ext cx="667658" cy="612646"/>
            </a:xfrm>
            <a:prstGeom prst="flowChartDecision">
              <a:avLst/>
            </a:prstGeom>
            <a:solidFill>
              <a:srgbClr val="FFFFFF"/>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b="1">
                  <a:solidFill>
                    <a:srgbClr val="000000"/>
                  </a:solidFill>
                </a:rPr>
                <a:t>b</a:t>
              </a:r>
            </a:p>
          </p:txBody>
        </p:sp>
        <p:sp>
          <p:nvSpPr>
            <p:cNvPr id="5" name="TextBox 4">
              <a:extLst>
                <a:ext uri="{FF2B5EF4-FFF2-40B4-BE49-F238E27FC236}">
                  <a16:creationId xmlns:a16="http://schemas.microsoft.com/office/drawing/2014/main" id="{B9F1C719-21F8-7F79-F4A6-DE4E842C5CD5}"/>
                </a:ext>
              </a:extLst>
            </p:cNvPr>
            <p:cNvSpPr txBox="1"/>
            <p:nvPr/>
          </p:nvSpPr>
          <p:spPr>
            <a:xfrm>
              <a:off x="4572000" y="497279"/>
              <a:ext cx="2220686" cy="430887"/>
            </a:xfrm>
            <a:prstGeom prst="rect">
              <a:avLst/>
            </a:prstGeom>
            <a:noFill/>
          </p:spPr>
          <p:txBody>
            <a:bodyPr wrap="square">
              <a:spAutoFit/>
            </a:bodyPr>
            <a:lstStyle/>
            <a:p>
              <a:r>
                <a:rPr lang="en-US" sz="2200" b="1">
                  <a:solidFill>
                    <a:schemeClr val="accent3">
                      <a:lumMod val="50000"/>
                    </a:schemeClr>
                  </a:solidFill>
                </a:rPr>
                <a:t>Cấu tạo </a:t>
              </a:r>
            </a:p>
          </p:txBody>
        </p:sp>
      </p:grpSp>
      <p:sp>
        <p:nvSpPr>
          <p:cNvPr id="11" name="Freeform 32">
            <a:extLst>
              <a:ext uri="{FF2B5EF4-FFF2-40B4-BE49-F238E27FC236}">
                <a16:creationId xmlns:a16="http://schemas.microsoft.com/office/drawing/2014/main" id="{740DBD43-90DD-B4DE-6E57-24F39DDCADDA}"/>
              </a:ext>
            </a:extLst>
          </p:cNvPr>
          <p:cNvSpPr/>
          <p:nvPr/>
        </p:nvSpPr>
        <p:spPr>
          <a:xfrm>
            <a:off x="6599515" y="2494532"/>
            <a:ext cx="2441664" cy="2532218"/>
          </a:xfrm>
          <a:custGeom>
            <a:avLst/>
            <a:gdLst/>
            <a:ahLst/>
            <a:cxnLst/>
            <a:rect l="l" t="t" r="r" b="b"/>
            <a:pathLst>
              <a:path w="3678882" h="3815320">
                <a:moveTo>
                  <a:pt x="0" y="0"/>
                </a:moveTo>
                <a:lnTo>
                  <a:pt x="3678882" y="0"/>
                </a:lnTo>
                <a:lnTo>
                  <a:pt x="3678882" y="3815320"/>
                </a:lnTo>
                <a:lnTo>
                  <a:pt x="0" y="38153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22" name="Picture 21">
            <a:extLst>
              <a:ext uri="{FF2B5EF4-FFF2-40B4-BE49-F238E27FC236}">
                <a16:creationId xmlns:a16="http://schemas.microsoft.com/office/drawing/2014/main" id="{87224A97-899C-67A4-60CE-E861D495557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356328" y="277189"/>
            <a:ext cx="2939521" cy="3863508"/>
          </a:xfrm>
          <a:prstGeom prst="rect">
            <a:avLst/>
          </a:prstGeom>
        </p:spPr>
      </p:pic>
      <p:grpSp>
        <p:nvGrpSpPr>
          <p:cNvPr id="48" name="Group 47">
            <a:extLst>
              <a:ext uri="{FF2B5EF4-FFF2-40B4-BE49-F238E27FC236}">
                <a16:creationId xmlns:a16="http://schemas.microsoft.com/office/drawing/2014/main" id="{FC92C5A3-C0B4-9A0D-7A82-BFBDC281A7BD}"/>
              </a:ext>
            </a:extLst>
          </p:cNvPr>
          <p:cNvGrpSpPr/>
          <p:nvPr/>
        </p:nvGrpSpPr>
        <p:grpSpPr>
          <a:xfrm>
            <a:off x="336922" y="751380"/>
            <a:ext cx="2318002" cy="823315"/>
            <a:chOff x="530537" y="1526620"/>
            <a:chExt cx="2318002" cy="823315"/>
          </a:xfrm>
        </p:grpSpPr>
        <p:cxnSp>
          <p:nvCxnSpPr>
            <p:cNvPr id="23" name="Straight Connector 26">
              <a:extLst>
                <a:ext uri="{FF2B5EF4-FFF2-40B4-BE49-F238E27FC236}">
                  <a16:creationId xmlns:a16="http://schemas.microsoft.com/office/drawing/2014/main" id="{9ED1770A-1A53-7E99-3033-2FBF452F3449}"/>
                </a:ext>
              </a:extLst>
            </p:cNvPr>
            <p:cNvCxnSpPr/>
            <p:nvPr/>
          </p:nvCxnSpPr>
          <p:spPr>
            <a:xfrm>
              <a:off x="1607474" y="1933849"/>
              <a:ext cx="1241065" cy="416086"/>
            </a:xfrm>
            <a:prstGeom prst="bentConnector3">
              <a:avLst>
                <a:gd name="adj1" fmla="val 9602"/>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DC29974-8557-0F03-5E9F-7B158B96522C}"/>
                </a:ext>
              </a:extLst>
            </p:cNvPr>
            <p:cNvSpPr txBox="1"/>
            <p:nvPr/>
          </p:nvSpPr>
          <p:spPr>
            <a:xfrm>
              <a:off x="1391679" y="1536064"/>
              <a:ext cx="608203" cy="365996"/>
            </a:xfrm>
            <a:prstGeom prst="rect">
              <a:avLst/>
            </a:prstGeom>
            <a:noFill/>
          </p:spPr>
          <p:txBody>
            <a:bodyPr wrap="square" rtlCol="0">
              <a:spAutoFit/>
            </a:bodyPr>
            <a:lstStyle/>
            <a:p>
              <a:pPr algn="ctr"/>
              <a:r>
                <a:rPr lang="en-US" sz="1500" i="1">
                  <a:solidFill>
                    <a:srgbClr val="0070C0"/>
                  </a:solidFill>
                </a:rPr>
                <a:t>(1)</a:t>
              </a:r>
            </a:p>
          </p:txBody>
        </p:sp>
        <p:sp>
          <p:nvSpPr>
            <p:cNvPr id="41" name="TextBox 40">
              <a:extLst>
                <a:ext uri="{FF2B5EF4-FFF2-40B4-BE49-F238E27FC236}">
                  <a16:creationId xmlns:a16="http://schemas.microsoft.com/office/drawing/2014/main" id="{E23867BB-CA49-B043-AD6E-E3F9BD9CC235}"/>
                </a:ext>
              </a:extLst>
            </p:cNvPr>
            <p:cNvSpPr txBox="1"/>
            <p:nvPr/>
          </p:nvSpPr>
          <p:spPr>
            <a:xfrm>
              <a:off x="530537" y="1526620"/>
              <a:ext cx="1070964" cy="323165"/>
            </a:xfrm>
            <a:prstGeom prst="rect">
              <a:avLst/>
            </a:prstGeom>
            <a:noFill/>
          </p:spPr>
          <p:txBody>
            <a:bodyPr wrap="square" rtlCol="0">
              <a:spAutoFit/>
            </a:bodyPr>
            <a:lstStyle/>
            <a:p>
              <a:r>
                <a:rPr lang="en-US" sz="1500" i="1">
                  <a:solidFill>
                    <a:srgbClr val="C00000"/>
                  </a:solidFill>
                </a:rPr>
                <a:t>Nút nguồn </a:t>
              </a:r>
            </a:p>
          </p:txBody>
        </p:sp>
      </p:grpSp>
      <p:grpSp>
        <p:nvGrpSpPr>
          <p:cNvPr id="49" name="Group 48">
            <a:extLst>
              <a:ext uri="{FF2B5EF4-FFF2-40B4-BE49-F238E27FC236}">
                <a16:creationId xmlns:a16="http://schemas.microsoft.com/office/drawing/2014/main" id="{8DBFE3CA-6C1E-1B32-ED79-A8A9660D22C6}"/>
              </a:ext>
            </a:extLst>
          </p:cNvPr>
          <p:cNvGrpSpPr/>
          <p:nvPr/>
        </p:nvGrpSpPr>
        <p:grpSpPr>
          <a:xfrm>
            <a:off x="86502" y="3323155"/>
            <a:ext cx="1719764" cy="397784"/>
            <a:chOff x="280117" y="4098395"/>
            <a:chExt cx="1719764" cy="397784"/>
          </a:xfrm>
        </p:grpSpPr>
        <p:cxnSp>
          <p:nvCxnSpPr>
            <p:cNvPr id="35" name="Straight Connector 26">
              <a:extLst>
                <a:ext uri="{FF2B5EF4-FFF2-40B4-BE49-F238E27FC236}">
                  <a16:creationId xmlns:a16="http://schemas.microsoft.com/office/drawing/2014/main" id="{81258C30-B632-A4FC-DBD1-EC3C6C127E48}"/>
                </a:ext>
              </a:extLst>
            </p:cNvPr>
            <p:cNvCxnSpPr>
              <a:cxnSpLocks/>
            </p:cNvCxnSpPr>
            <p:nvPr/>
          </p:nvCxnSpPr>
          <p:spPr>
            <a:xfrm flipV="1">
              <a:off x="1323630" y="4281394"/>
              <a:ext cx="591314" cy="139724"/>
            </a:xfrm>
            <a:prstGeom prst="straightConnector1">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26">
              <a:extLst>
                <a:ext uri="{FF2B5EF4-FFF2-40B4-BE49-F238E27FC236}">
                  <a16:creationId xmlns:a16="http://schemas.microsoft.com/office/drawing/2014/main" id="{79AD4752-557B-FCC8-459D-283D97E9BCBD}"/>
                </a:ext>
              </a:extLst>
            </p:cNvPr>
            <p:cNvCxnSpPr>
              <a:cxnSpLocks/>
            </p:cNvCxnSpPr>
            <p:nvPr/>
          </p:nvCxnSpPr>
          <p:spPr>
            <a:xfrm>
              <a:off x="1323630" y="4421118"/>
              <a:ext cx="676251" cy="75061"/>
            </a:xfrm>
            <a:prstGeom prst="straightConnector1">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EC11456-3E88-4DCE-A25B-3E5A42A6F743}"/>
                </a:ext>
              </a:extLst>
            </p:cNvPr>
            <p:cNvSpPr txBox="1"/>
            <p:nvPr/>
          </p:nvSpPr>
          <p:spPr>
            <a:xfrm>
              <a:off x="906758" y="4098395"/>
              <a:ext cx="608203" cy="365996"/>
            </a:xfrm>
            <a:prstGeom prst="rect">
              <a:avLst/>
            </a:prstGeom>
            <a:noFill/>
          </p:spPr>
          <p:txBody>
            <a:bodyPr wrap="square" rtlCol="0">
              <a:spAutoFit/>
            </a:bodyPr>
            <a:lstStyle/>
            <a:p>
              <a:pPr algn="ctr"/>
              <a:r>
                <a:rPr lang="en-US" sz="1500" i="1">
                  <a:solidFill>
                    <a:srgbClr val="0070C0"/>
                  </a:solidFill>
                </a:rPr>
                <a:t>(7)</a:t>
              </a:r>
            </a:p>
          </p:txBody>
        </p:sp>
        <p:sp>
          <p:nvSpPr>
            <p:cNvPr id="42" name="TextBox 41">
              <a:extLst>
                <a:ext uri="{FF2B5EF4-FFF2-40B4-BE49-F238E27FC236}">
                  <a16:creationId xmlns:a16="http://schemas.microsoft.com/office/drawing/2014/main" id="{5BE8DFC9-E8B9-1E93-3A74-ED468BBB354E}"/>
                </a:ext>
              </a:extLst>
            </p:cNvPr>
            <p:cNvSpPr txBox="1"/>
            <p:nvPr/>
          </p:nvSpPr>
          <p:spPr>
            <a:xfrm>
              <a:off x="280117" y="4113872"/>
              <a:ext cx="861204" cy="323165"/>
            </a:xfrm>
            <a:prstGeom prst="rect">
              <a:avLst/>
            </a:prstGeom>
            <a:noFill/>
          </p:spPr>
          <p:txBody>
            <a:bodyPr wrap="square" rtlCol="0">
              <a:spAutoFit/>
            </a:bodyPr>
            <a:lstStyle/>
            <a:p>
              <a:r>
                <a:rPr lang="en-US" sz="1500" i="1">
                  <a:solidFill>
                    <a:srgbClr val="C00000"/>
                  </a:solidFill>
                </a:rPr>
                <a:t>Que đo </a:t>
              </a:r>
            </a:p>
          </p:txBody>
        </p:sp>
      </p:grpSp>
      <p:grpSp>
        <p:nvGrpSpPr>
          <p:cNvPr id="50" name="Group 49">
            <a:extLst>
              <a:ext uri="{FF2B5EF4-FFF2-40B4-BE49-F238E27FC236}">
                <a16:creationId xmlns:a16="http://schemas.microsoft.com/office/drawing/2014/main" id="{0FFE0601-C518-04BC-6A91-ABC84AC9E1B2}"/>
              </a:ext>
            </a:extLst>
          </p:cNvPr>
          <p:cNvGrpSpPr/>
          <p:nvPr/>
        </p:nvGrpSpPr>
        <p:grpSpPr>
          <a:xfrm>
            <a:off x="3433628" y="170661"/>
            <a:ext cx="2972272" cy="956157"/>
            <a:chOff x="3627243" y="945901"/>
            <a:chExt cx="2972272" cy="956157"/>
          </a:xfrm>
        </p:grpSpPr>
        <p:cxnSp>
          <p:nvCxnSpPr>
            <p:cNvPr id="25" name="Straight Connector 26">
              <a:extLst>
                <a:ext uri="{FF2B5EF4-FFF2-40B4-BE49-F238E27FC236}">
                  <a16:creationId xmlns:a16="http://schemas.microsoft.com/office/drawing/2014/main" id="{012E60BB-7951-6A20-D592-041FAEF760F4}"/>
                </a:ext>
              </a:extLst>
            </p:cNvPr>
            <p:cNvCxnSpPr>
              <a:cxnSpLocks/>
            </p:cNvCxnSpPr>
            <p:nvPr/>
          </p:nvCxnSpPr>
          <p:spPr>
            <a:xfrm rot="10800000" flipV="1">
              <a:off x="3627243" y="1339681"/>
              <a:ext cx="1180571" cy="562377"/>
            </a:xfrm>
            <a:prstGeom prst="bentConnector3">
              <a:avLst>
                <a:gd name="adj1" fmla="val 15191"/>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F1B0B38-C3FC-34E2-4674-775F647A4B25}"/>
                </a:ext>
              </a:extLst>
            </p:cNvPr>
            <p:cNvSpPr txBox="1"/>
            <p:nvPr/>
          </p:nvSpPr>
          <p:spPr>
            <a:xfrm>
              <a:off x="4444267" y="958167"/>
              <a:ext cx="608203" cy="365996"/>
            </a:xfrm>
            <a:prstGeom prst="rect">
              <a:avLst/>
            </a:prstGeom>
            <a:noFill/>
          </p:spPr>
          <p:txBody>
            <a:bodyPr wrap="square" rtlCol="0">
              <a:spAutoFit/>
            </a:bodyPr>
            <a:lstStyle/>
            <a:p>
              <a:pPr algn="ctr"/>
              <a:r>
                <a:rPr lang="en-US" sz="1500" i="1">
                  <a:solidFill>
                    <a:srgbClr val="0070C0"/>
                  </a:solidFill>
                </a:rPr>
                <a:t>(2)</a:t>
              </a:r>
            </a:p>
          </p:txBody>
        </p:sp>
        <p:sp>
          <p:nvSpPr>
            <p:cNvPr id="43" name="TextBox 42">
              <a:extLst>
                <a:ext uri="{FF2B5EF4-FFF2-40B4-BE49-F238E27FC236}">
                  <a16:creationId xmlns:a16="http://schemas.microsoft.com/office/drawing/2014/main" id="{E7382AD7-08EA-14E7-B1C6-9D1422F06F16}"/>
                </a:ext>
              </a:extLst>
            </p:cNvPr>
            <p:cNvSpPr txBox="1"/>
            <p:nvPr/>
          </p:nvSpPr>
          <p:spPr>
            <a:xfrm>
              <a:off x="4888171" y="945901"/>
              <a:ext cx="1711344" cy="323165"/>
            </a:xfrm>
            <a:prstGeom prst="rect">
              <a:avLst/>
            </a:prstGeom>
            <a:noFill/>
          </p:spPr>
          <p:txBody>
            <a:bodyPr wrap="square" rtlCol="0">
              <a:spAutoFit/>
            </a:bodyPr>
            <a:lstStyle/>
            <a:p>
              <a:r>
                <a:rPr lang="en-US" sz="1500" i="1">
                  <a:solidFill>
                    <a:srgbClr val="C00000"/>
                  </a:solidFill>
                </a:rPr>
                <a:t>Màn hình hiển thị </a:t>
              </a:r>
            </a:p>
          </p:txBody>
        </p:sp>
      </p:grpSp>
      <p:grpSp>
        <p:nvGrpSpPr>
          <p:cNvPr id="51" name="Group 50">
            <a:extLst>
              <a:ext uri="{FF2B5EF4-FFF2-40B4-BE49-F238E27FC236}">
                <a16:creationId xmlns:a16="http://schemas.microsoft.com/office/drawing/2014/main" id="{3D1E23BD-E7CB-1244-FA0D-C866C081ECA7}"/>
              </a:ext>
            </a:extLst>
          </p:cNvPr>
          <p:cNvGrpSpPr/>
          <p:nvPr/>
        </p:nvGrpSpPr>
        <p:grpSpPr>
          <a:xfrm>
            <a:off x="3706094" y="590559"/>
            <a:ext cx="1967120" cy="934074"/>
            <a:chOff x="3899709" y="1365799"/>
            <a:chExt cx="1967120" cy="934074"/>
          </a:xfrm>
        </p:grpSpPr>
        <p:cxnSp>
          <p:nvCxnSpPr>
            <p:cNvPr id="27" name="Straight Connector 26">
              <a:extLst>
                <a:ext uri="{FF2B5EF4-FFF2-40B4-BE49-F238E27FC236}">
                  <a16:creationId xmlns:a16="http://schemas.microsoft.com/office/drawing/2014/main" id="{B521C6FC-9FC6-B9F8-3DBA-65FC9E567D91}"/>
                </a:ext>
              </a:extLst>
            </p:cNvPr>
            <p:cNvCxnSpPr>
              <a:cxnSpLocks/>
            </p:cNvCxnSpPr>
            <p:nvPr/>
          </p:nvCxnSpPr>
          <p:spPr>
            <a:xfrm rot="10800000" flipV="1">
              <a:off x="3899709" y="1737496"/>
              <a:ext cx="1180571" cy="562377"/>
            </a:xfrm>
            <a:prstGeom prst="bentConnector3">
              <a:avLst>
                <a:gd name="adj1" fmla="val 12406"/>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5D04D27-E8E3-1D90-1AD7-36AF70848018}"/>
                </a:ext>
              </a:extLst>
            </p:cNvPr>
            <p:cNvSpPr txBox="1"/>
            <p:nvPr/>
          </p:nvSpPr>
          <p:spPr>
            <a:xfrm>
              <a:off x="4715776" y="1365799"/>
              <a:ext cx="608203" cy="365996"/>
            </a:xfrm>
            <a:prstGeom prst="rect">
              <a:avLst/>
            </a:prstGeom>
            <a:noFill/>
          </p:spPr>
          <p:txBody>
            <a:bodyPr wrap="square" rtlCol="0">
              <a:spAutoFit/>
            </a:bodyPr>
            <a:lstStyle/>
            <a:p>
              <a:pPr algn="ctr"/>
              <a:r>
                <a:rPr lang="en-US" sz="1500" i="1">
                  <a:solidFill>
                    <a:srgbClr val="0070C0"/>
                  </a:solidFill>
                </a:rPr>
                <a:t>(3)</a:t>
              </a:r>
            </a:p>
          </p:txBody>
        </p:sp>
        <p:sp>
          <p:nvSpPr>
            <p:cNvPr id="44" name="TextBox 43">
              <a:extLst>
                <a:ext uri="{FF2B5EF4-FFF2-40B4-BE49-F238E27FC236}">
                  <a16:creationId xmlns:a16="http://schemas.microsoft.com/office/drawing/2014/main" id="{C8439751-AC88-869D-73C6-216E3AB65BC2}"/>
                </a:ext>
              </a:extLst>
            </p:cNvPr>
            <p:cNvSpPr txBox="1"/>
            <p:nvPr/>
          </p:nvSpPr>
          <p:spPr>
            <a:xfrm>
              <a:off x="5187798" y="1387214"/>
              <a:ext cx="679031" cy="323165"/>
            </a:xfrm>
            <a:prstGeom prst="rect">
              <a:avLst/>
            </a:prstGeom>
            <a:noFill/>
          </p:spPr>
          <p:txBody>
            <a:bodyPr wrap="square" rtlCol="0">
              <a:spAutoFit/>
            </a:bodyPr>
            <a:lstStyle/>
            <a:p>
              <a:r>
                <a:rPr lang="en-US" sz="1500" i="1">
                  <a:solidFill>
                    <a:srgbClr val="C00000"/>
                  </a:solidFill>
                </a:rPr>
                <a:t>Vỏ </a:t>
              </a:r>
            </a:p>
          </p:txBody>
        </p:sp>
      </p:grpSp>
      <p:grpSp>
        <p:nvGrpSpPr>
          <p:cNvPr id="52" name="Group 51">
            <a:extLst>
              <a:ext uri="{FF2B5EF4-FFF2-40B4-BE49-F238E27FC236}">
                <a16:creationId xmlns:a16="http://schemas.microsoft.com/office/drawing/2014/main" id="{957F5E05-1368-0F08-CA17-C9A01B1EDB44}"/>
              </a:ext>
            </a:extLst>
          </p:cNvPr>
          <p:cNvGrpSpPr/>
          <p:nvPr/>
        </p:nvGrpSpPr>
        <p:grpSpPr>
          <a:xfrm>
            <a:off x="3433626" y="1586771"/>
            <a:ext cx="2914118" cy="365997"/>
            <a:chOff x="3627241" y="2362011"/>
            <a:chExt cx="2914118" cy="365997"/>
          </a:xfrm>
        </p:grpSpPr>
        <p:cxnSp>
          <p:nvCxnSpPr>
            <p:cNvPr id="29" name="Straight Connector 26">
              <a:extLst>
                <a:ext uri="{FF2B5EF4-FFF2-40B4-BE49-F238E27FC236}">
                  <a16:creationId xmlns:a16="http://schemas.microsoft.com/office/drawing/2014/main" id="{81A2DE28-E69F-1962-FC95-2A2B606422B0}"/>
                </a:ext>
              </a:extLst>
            </p:cNvPr>
            <p:cNvCxnSpPr>
              <a:cxnSpLocks/>
            </p:cNvCxnSpPr>
            <p:nvPr/>
          </p:nvCxnSpPr>
          <p:spPr>
            <a:xfrm flipH="1">
              <a:off x="3627241" y="2571750"/>
              <a:ext cx="1284527" cy="156258"/>
            </a:xfrm>
            <a:prstGeom prst="straightConnector1">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E6A5F6A-CF5B-03B6-BF16-1A0F0C651099}"/>
                </a:ext>
              </a:extLst>
            </p:cNvPr>
            <p:cNvSpPr txBox="1"/>
            <p:nvPr/>
          </p:nvSpPr>
          <p:spPr>
            <a:xfrm>
              <a:off x="4776180" y="2362011"/>
              <a:ext cx="491988" cy="365996"/>
            </a:xfrm>
            <a:prstGeom prst="rect">
              <a:avLst/>
            </a:prstGeom>
            <a:noFill/>
          </p:spPr>
          <p:txBody>
            <a:bodyPr wrap="square" rtlCol="0">
              <a:spAutoFit/>
            </a:bodyPr>
            <a:lstStyle/>
            <a:p>
              <a:pPr algn="ctr"/>
              <a:r>
                <a:rPr lang="en-US" sz="1500" i="1">
                  <a:solidFill>
                    <a:srgbClr val="0070C0"/>
                  </a:solidFill>
                </a:rPr>
                <a:t>(4)</a:t>
              </a:r>
            </a:p>
          </p:txBody>
        </p:sp>
        <p:sp>
          <p:nvSpPr>
            <p:cNvPr id="45" name="TextBox 44">
              <a:extLst>
                <a:ext uri="{FF2B5EF4-FFF2-40B4-BE49-F238E27FC236}">
                  <a16:creationId xmlns:a16="http://schemas.microsoft.com/office/drawing/2014/main" id="{A897CA76-1E0B-1187-A979-858BCCC73426}"/>
                </a:ext>
              </a:extLst>
            </p:cNvPr>
            <p:cNvSpPr txBox="1"/>
            <p:nvPr/>
          </p:nvSpPr>
          <p:spPr>
            <a:xfrm>
              <a:off x="5104559" y="2379327"/>
              <a:ext cx="1436800" cy="323165"/>
            </a:xfrm>
            <a:prstGeom prst="rect">
              <a:avLst/>
            </a:prstGeom>
            <a:noFill/>
          </p:spPr>
          <p:txBody>
            <a:bodyPr wrap="square" rtlCol="0">
              <a:spAutoFit/>
            </a:bodyPr>
            <a:lstStyle/>
            <a:p>
              <a:r>
                <a:rPr lang="en-US" sz="1500" i="1">
                  <a:solidFill>
                    <a:srgbClr val="C00000"/>
                  </a:solidFill>
                </a:rPr>
                <a:t>Các thang đo</a:t>
              </a:r>
            </a:p>
          </p:txBody>
        </p:sp>
      </p:grpSp>
      <p:grpSp>
        <p:nvGrpSpPr>
          <p:cNvPr id="54" name="Group 53">
            <a:extLst>
              <a:ext uri="{FF2B5EF4-FFF2-40B4-BE49-F238E27FC236}">
                <a16:creationId xmlns:a16="http://schemas.microsoft.com/office/drawing/2014/main" id="{68558F36-33E3-72BA-10EE-7D3C2392C494}"/>
              </a:ext>
            </a:extLst>
          </p:cNvPr>
          <p:cNvGrpSpPr/>
          <p:nvPr/>
        </p:nvGrpSpPr>
        <p:grpSpPr>
          <a:xfrm>
            <a:off x="2961753" y="2077152"/>
            <a:ext cx="3675034" cy="553998"/>
            <a:chOff x="3155368" y="2852392"/>
            <a:chExt cx="3675034" cy="553998"/>
          </a:xfrm>
        </p:grpSpPr>
        <p:sp>
          <p:nvSpPr>
            <p:cNvPr id="31" name="TextBox 30">
              <a:extLst>
                <a:ext uri="{FF2B5EF4-FFF2-40B4-BE49-F238E27FC236}">
                  <a16:creationId xmlns:a16="http://schemas.microsoft.com/office/drawing/2014/main" id="{B9728C92-B21C-1BE9-1156-E3B5DA644356}"/>
                </a:ext>
              </a:extLst>
            </p:cNvPr>
            <p:cNvSpPr txBox="1"/>
            <p:nvPr/>
          </p:nvSpPr>
          <p:spPr>
            <a:xfrm>
              <a:off x="5045212" y="2937240"/>
              <a:ext cx="491988" cy="365996"/>
            </a:xfrm>
            <a:prstGeom prst="rect">
              <a:avLst/>
            </a:prstGeom>
            <a:noFill/>
          </p:spPr>
          <p:txBody>
            <a:bodyPr wrap="square" rtlCol="0">
              <a:spAutoFit/>
            </a:bodyPr>
            <a:lstStyle/>
            <a:p>
              <a:pPr algn="ctr"/>
              <a:r>
                <a:rPr lang="en-US" sz="1500" i="1">
                  <a:solidFill>
                    <a:srgbClr val="0070C0"/>
                  </a:solidFill>
                </a:rPr>
                <a:t>(5)</a:t>
              </a:r>
            </a:p>
          </p:txBody>
        </p:sp>
        <p:cxnSp>
          <p:nvCxnSpPr>
            <p:cNvPr id="32" name="Straight Connector 26">
              <a:extLst>
                <a:ext uri="{FF2B5EF4-FFF2-40B4-BE49-F238E27FC236}">
                  <a16:creationId xmlns:a16="http://schemas.microsoft.com/office/drawing/2014/main" id="{6BA1C0A6-19F5-9220-7DAF-097E537F566C}"/>
                </a:ext>
              </a:extLst>
            </p:cNvPr>
            <p:cNvCxnSpPr>
              <a:cxnSpLocks/>
            </p:cNvCxnSpPr>
            <p:nvPr/>
          </p:nvCxnSpPr>
          <p:spPr>
            <a:xfrm rot="10800000">
              <a:off x="3155368" y="3078468"/>
              <a:ext cx="2178030" cy="236377"/>
            </a:xfrm>
            <a:prstGeom prst="bentConnector3">
              <a:avLst>
                <a:gd name="adj1" fmla="val 12264"/>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4AE3B0B-EB8F-062B-54BB-5FF1A12F8336}"/>
                </a:ext>
              </a:extLst>
            </p:cNvPr>
            <p:cNvSpPr txBox="1"/>
            <p:nvPr/>
          </p:nvSpPr>
          <p:spPr>
            <a:xfrm>
              <a:off x="5343973" y="2852392"/>
              <a:ext cx="1486429" cy="553998"/>
            </a:xfrm>
            <a:prstGeom prst="rect">
              <a:avLst/>
            </a:prstGeom>
            <a:noFill/>
          </p:spPr>
          <p:txBody>
            <a:bodyPr wrap="square" rtlCol="0">
              <a:spAutoFit/>
            </a:bodyPr>
            <a:lstStyle/>
            <a:p>
              <a:pPr algn="ctr"/>
              <a:r>
                <a:rPr lang="en-US" sz="1500" i="1">
                  <a:solidFill>
                    <a:srgbClr val="C00000"/>
                  </a:solidFill>
                </a:rPr>
                <a:t>Núm xoay chọn thang đo</a:t>
              </a:r>
            </a:p>
          </p:txBody>
        </p:sp>
      </p:grpSp>
      <p:grpSp>
        <p:nvGrpSpPr>
          <p:cNvPr id="53" name="Group 52">
            <a:extLst>
              <a:ext uri="{FF2B5EF4-FFF2-40B4-BE49-F238E27FC236}">
                <a16:creationId xmlns:a16="http://schemas.microsoft.com/office/drawing/2014/main" id="{81567BF3-5FBA-E274-E229-0FD2D766E4CA}"/>
              </a:ext>
            </a:extLst>
          </p:cNvPr>
          <p:cNvGrpSpPr/>
          <p:nvPr/>
        </p:nvGrpSpPr>
        <p:grpSpPr>
          <a:xfrm>
            <a:off x="3318564" y="2680836"/>
            <a:ext cx="2332717" cy="668368"/>
            <a:chOff x="3512179" y="3456076"/>
            <a:chExt cx="2332717" cy="668368"/>
          </a:xfrm>
        </p:grpSpPr>
        <p:cxnSp>
          <p:nvCxnSpPr>
            <p:cNvPr id="33" name="Straight Connector 26">
              <a:extLst>
                <a:ext uri="{FF2B5EF4-FFF2-40B4-BE49-F238E27FC236}">
                  <a16:creationId xmlns:a16="http://schemas.microsoft.com/office/drawing/2014/main" id="{5CB86ABF-8F8D-6127-96B3-50CBEB9CD3F2}"/>
                </a:ext>
              </a:extLst>
            </p:cNvPr>
            <p:cNvCxnSpPr>
              <a:cxnSpLocks/>
            </p:cNvCxnSpPr>
            <p:nvPr/>
          </p:nvCxnSpPr>
          <p:spPr>
            <a:xfrm rot="10800000">
              <a:off x="3512179" y="3529632"/>
              <a:ext cx="1203597" cy="311089"/>
            </a:xfrm>
            <a:prstGeom prst="bentConnector3">
              <a:avLst>
                <a:gd name="adj1" fmla="val 17905"/>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585C6D0-4884-63BA-A17A-4C746649525E}"/>
                </a:ext>
              </a:extLst>
            </p:cNvPr>
            <p:cNvSpPr txBox="1"/>
            <p:nvPr/>
          </p:nvSpPr>
          <p:spPr>
            <a:xfrm>
              <a:off x="4436242" y="3456076"/>
              <a:ext cx="491988" cy="365996"/>
            </a:xfrm>
            <a:prstGeom prst="rect">
              <a:avLst/>
            </a:prstGeom>
            <a:noFill/>
          </p:spPr>
          <p:txBody>
            <a:bodyPr wrap="square" rtlCol="0">
              <a:spAutoFit/>
            </a:bodyPr>
            <a:lstStyle/>
            <a:p>
              <a:pPr algn="ctr"/>
              <a:r>
                <a:rPr lang="en-US" sz="1500" i="1">
                  <a:solidFill>
                    <a:srgbClr val="0070C0"/>
                  </a:solidFill>
                </a:rPr>
                <a:t>(6)</a:t>
              </a:r>
            </a:p>
          </p:txBody>
        </p:sp>
        <p:sp>
          <p:nvSpPr>
            <p:cNvPr id="47" name="TextBox 46">
              <a:extLst>
                <a:ext uri="{FF2B5EF4-FFF2-40B4-BE49-F238E27FC236}">
                  <a16:creationId xmlns:a16="http://schemas.microsoft.com/office/drawing/2014/main" id="{87E60AA2-BBDB-A26E-0554-659D632A4E60}"/>
                </a:ext>
              </a:extLst>
            </p:cNvPr>
            <p:cNvSpPr txBox="1"/>
            <p:nvPr/>
          </p:nvSpPr>
          <p:spPr>
            <a:xfrm>
              <a:off x="4773932" y="3570446"/>
              <a:ext cx="1070964" cy="553998"/>
            </a:xfrm>
            <a:prstGeom prst="rect">
              <a:avLst/>
            </a:prstGeom>
            <a:noFill/>
          </p:spPr>
          <p:txBody>
            <a:bodyPr wrap="square" rtlCol="0">
              <a:spAutoFit/>
            </a:bodyPr>
            <a:lstStyle/>
            <a:p>
              <a:pPr algn="ctr"/>
              <a:r>
                <a:rPr lang="en-US" sz="1500" i="1">
                  <a:solidFill>
                    <a:srgbClr val="C00000"/>
                  </a:solidFill>
                </a:rPr>
                <a:t>Giắc cắm que đo</a:t>
              </a:r>
            </a:p>
          </p:txBody>
        </p:sp>
      </p:grpSp>
      <p:grpSp>
        <p:nvGrpSpPr>
          <p:cNvPr id="58" name="Group 57">
            <a:extLst>
              <a:ext uri="{FF2B5EF4-FFF2-40B4-BE49-F238E27FC236}">
                <a16:creationId xmlns:a16="http://schemas.microsoft.com/office/drawing/2014/main" id="{1F03AB53-4D4C-0BE7-3BB9-23B474CDFE60}"/>
              </a:ext>
            </a:extLst>
          </p:cNvPr>
          <p:cNvGrpSpPr/>
          <p:nvPr/>
        </p:nvGrpSpPr>
        <p:grpSpPr>
          <a:xfrm>
            <a:off x="419677" y="4020005"/>
            <a:ext cx="5928067" cy="1006745"/>
            <a:chOff x="419677" y="4020005"/>
            <a:chExt cx="5928067" cy="1006745"/>
          </a:xfrm>
        </p:grpSpPr>
        <p:sp>
          <p:nvSpPr>
            <p:cNvPr id="56" name="Rectangle: Rounded Corners 55">
              <a:extLst>
                <a:ext uri="{FF2B5EF4-FFF2-40B4-BE49-F238E27FC236}">
                  <a16:creationId xmlns:a16="http://schemas.microsoft.com/office/drawing/2014/main" id="{809051D8-1FFC-E6D7-7529-DD8FCE8C565C}"/>
                </a:ext>
              </a:extLst>
            </p:cNvPr>
            <p:cNvSpPr/>
            <p:nvPr/>
          </p:nvSpPr>
          <p:spPr>
            <a:xfrm>
              <a:off x="419677" y="4020005"/>
              <a:ext cx="5817973" cy="877731"/>
            </a:xfrm>
            <a:prstGeom prst="roundRect">
              <a:avLst>
                <a:gd name="adj" fmla="val 9367"/>
              </a:avLst>
            </a:prstGeom>
            <a:solidFill>
              <a:srgbClr val="FFFFFF"/>
            </a:solidFill>
            <a:ln>
              <a:solidFill>
                <a:schemeClr val="accent3">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2"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700" b="0" i="0" u="none" strike="noStrike" kern="0" cap="none" spc="0" normalizeH="0" baseline="0" noProof="0">
                  <a:ln>
                    <a:noFill/>
                  </a:ln>
                  <a:solidFill>
                    <a:srgbClr val="333333"/>
                  </a:solidFill>
                  <a:effectLst/>
                  <a:uLnTx/>
                  <a:uFillTx/>
                  <a:latin typeface="Arial"/>
                  <a:ea typeface="+mn-ea"/>
                  <a:cs typeface="+mn-cs"/>
                  <a:sym typeface="Arial"/>
                </a:rPr>
                <a:t>Cần điều chỉnh núm xoay để chọn thang đo và dải đo phù hợp để đo một đại lượng nhất định. </a:t>
              </a:r>
            </a:p>
          </p:txBody>
        </p:sp>
        <p:sp>
          <p:nvSpPr>
            <p:cNvPr id="57" name="Freeform 6">
              <a:extLst>
                <a:ext uri="{FF2B5EF4-FFF2-40B4-BE49-F238E27FC236}">
                  <a16:creationId xmlns:a16="http://schemas.microsoft.com/office/drawing/2014/main" id="{DBC6E32D-CE07-4248-1EAD-7BE7D31285DA}"/>
                </a:ext>
              </a:extLst>
            </p:cNvPr>
            <p:cNvSpPr/>
            <p:nvPr/>
          </p:nvSpPr>
          <p:spPr>
            <a:xfrm>
              <a:off x="5893572" y="4575881"/>
              <a:ext cx="454172" cy="450869"/>
            </a:xfrm>
            <a:custGeom>
              <a:avLst/>
              <a:gdLst/>
              <a:ahLst/>
              <a:cxnLst/>
              <a:rect l="l" t="t" r="r" b="b"/>
              <a:pathLst>
                <a:path w="837817" h="831724">
                  <a:moveTo>
                    <a:pt x="0" y="0"/>
                  </a:moveTo>
                  <a:lnTo>
                    <a:pt x="837817" y="0"/>
                  </a:lnTo>
                  <a:lnTo>
                    <a:pt x="837817" y="831724"/>
                  </a:lnTo>
                  <a:lnTo>
                    <a:pt x="0" y="8317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spTree>
    <p:extLst>
      <p:ext uri="{BB962C8B-B14F-4D97-AF65-F5344CB8AC3E}">
        <p14:creationId xmlns:p14="http://schemas.microsoft.com/office/powerpoint/2010/main" val="31452127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randombar(horizontal)">
                                      <p:cBhvr>
                                        <p:cTn id="11" dur="500"/>
                                        <p:tgtEl>
                                          <p:spTgt spid="2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right)">
                                      <p:cBhvr>
                                        <p:cTn id="19" dur="500"/>
                                        <p:tgtEl>
                                          <p:spTgt spid="50"/>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right)">
                                      <p:cBhvr>
                                        <p:cTn id="23" dur="500"/>
                                        <p:tgtEl>
                                          <p:spTgt spid="51"/>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right)">
                                      <p:cBhvr>
                                        <p:cTn id="27" dur="500"/>
                                        <p:tgtEl>
                                          <p:spTgt spid="52"/>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right)">
                                      <p:cBhvr>
                                        <p:cTn id="31" dur="500"/>
                                        <p:tgtEl>
                                          <p:spTgt spid="54"/>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right)">
                                      <p:cBhvr>
                                        <p:cTn id="35" dur="500"/>
                                        <p:tgtEl>
                                          <p:spTgt spid="53"/>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left)">
                                      <p:cBhvr>
                                        <p:cTn id="39" dur="500"/>
                                        <p:tgtEl>
                                          <p:spTgt spid="4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additive="base">
                                        <p:cTn id="44" dur="500" fill="hold"/>
                                        <p:tgtEl>
                                          <p:spTgt spid="58"/>
                                        </p:tgtEl>
                                        <p:attrNameLst>
                                          <p:attrName>ppt_x</p:attrName>
                                        </p:attrNameLst>
                                      </p:cBhvr>
                                      <p:tavLst>
                                        <p:tav tm="0">
                                          <p:val>
                                            <p:strVal val="#ppt_x"/>
                                          </p:val>
                                        </p:tav>
                                        <p:tav tm="100000">
                                          <p:val>
                                            <p:strVal val="#ppt_x"/>
                                          </p:val>
                                        </p:tav>
                                      </p:tavLst>
                                    </p:anim>
                                    <p:anim calcmode="lin" valueType="num">
                                      <p:cBhvr additive="base">
                                        <p:cTn id="45"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lectrical Energy and Power in Physics by Slidesgo">
  <a:themeElements>
    <a:clrScheme name="Simple Light">
      <a:dk1>
        <a:srgbClr val="333333"/>
      </a:dk1>
      <a:lt1>
        <a:srgbClr val="A15315"/>
      </a:lt1>
      <a:dk2>
        <a:srgbClr val="F5F3EF"/>
      </a:dk2>
      <a:lt2>
        <a:srgbClr val="CEA634"/>
      </a:lt2>
      <a:accent1>
        <a:srgbClr val="BD6762"/>
      </a:accent1>
      <a:accent2>
        <a:srgbClr val="97453F"/>
      </a:accent2>
      <a:accent3>
        <a:srgbClr val="63AA8A"/>
      </a:accent3>
      <a:accent4>
        <a:srgbClr val="315544"/>
      </a:accent4>
      <a:accent5>
        <a:srgbClr val="4E749C"/>
      </a:accent5>
      <a:accent6>
        <a:srgbClr val="BDC1C5"/>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1588</Words>
  <PresentationFormat>On-screen Show (16:9)</PresentationFormat>
  <Paragraphs>229</Paragraphs>
  <Slides>36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Anaheim</vt:lpstr>
      <vt:lpstr>Epilogue</vt:lpstr>
      <vt:lpstr>Arial</vt:lpstr>
      <vt:lpstr>Nunito Light</vt:lpstr>
      <vt:lpstr>Sofia Sans</vt:lpstr>
      <vt:lpstr>Electrical Energy and Power in Physics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modified xsi:type="dcterms:W3CDTF">2024-05-18T03:24:10Z</dcterms:modified>
</cp:coreProperties>
</file>