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1982A-EB46-1FC8-9E16-4E733C4B2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0C0FF-F8CA-93FF-E18E-C9514F174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991B-8570-53EA-8B37-A419213F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CCD-7F8E-4FDC-854C-54659BC83C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24A05-5109-F60A-45D0-B466BE81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7993-1002-85B4-BDA5-458D044C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E580-7A50-4981-BF72-45AF94DE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2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D369-EAFE-D57C-67FC-B7C7F1C0A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5A72C-78EC-448B-14CB-C556123AB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55D75-F998-F437-6F4A-F4FC01718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CCD-7F8E-4FDC-854C-54659BC83C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6721B-294C-7C73-76A4-6D8ED9070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2B235-CDE9-39F3-2B04-08DDD04C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E580-7A50-4981-BF72-45AF94DE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0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D0F573-5B91-569C-FE9F-376B6E2BE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F0390C-D001-6043-0F9B-6B8A609D9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4429A-85B2-091A-0337-3865670C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CCD-7F8E-4FDC-854C-54659BC83C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7333A-7F60-B258-BD23-14C021DA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00DA9-302E-23B5-D947-84151F19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E580-7A50-4981-BF72-45AF94DE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8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E21D7-B87C-33E2-5E25-A5D936800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08EAA-6359-A2A5-9245-D7E31092C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0B3AB-E0E3-2ADA-936E-9BA75A7BE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CCD-7F8E-4FDC-854C-54659BC83C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9C332-8E39-CB9D-6731-6E4E5C587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957F0-DEF5-C118-877E-A85E36AB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E580-7A50-4981-BF72-45AF94DE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5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FB97-7C2F-6C85-4D1D-99B3FFC7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A6F41-4792-21B8-8910-C5E762D3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74F78-7FF5-9006-CB34-01F3AE4B6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CCD-7F8E-4FDC-854C-54659BC83C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E6A26-7246-E7E7-21EF-B006CFBB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05B7F-A54D-B8A0-E7B0-2CA694C8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E580-7A50-4981-BF72-45AF94DE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6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2FE1-2033-831A-4308-BBDA59C4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B5CDC-F659-1AB1-E3AA-E480C3579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49C22-6EFD-9609-0FD2-9CA63DB3E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CD194-DCF1-C5BE-351C-240D94B9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CCD-7F8E-4FDC-854C-54659BC83C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317AB-5563-9A26-0259-2456728A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36CFE-C399-DC70-11AA-2ED970F2B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E580-7A50-4981-BF72-45AF94DE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5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00AE8-9160-6E9E-12DD-4472D646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037BE-1A4D-BBFF-A238-49464F59C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07C49-6DCC-5AD0-A0BB-04DDF61D5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9152F0-2CFF-990F-F396-751F25029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97410F-9D95-E326-9594-4D19C5AEE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D6FED2-B692-FCAA-4902-B02DDB10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CCD-7F8E-4FDC-854C-54659BC83C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57F153-07AA-A323-2E58-CA815BA7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596E32-05D5-C124-B477-1036A7EB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E580-7A50-4981-BF72-45AF94DE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0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935EC-E8C8-49E3-4FC5-3CBE9EA2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91C99-7141-D348-3BE6-01416703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CCD-7F8E-4FDC-854C-54659BC83C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965BDC-ED77-D644-7FC6-531B0A08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F376B-BF00-9743-2D64-A8D20250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E580-7A50-4981-BF72-45AF94DE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4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C9727-B879-53CB-C987-FAB5414AA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CCD-7F8E-4FDC-854C-54659BC83C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C9F13B-3558-1149-DC09-B86D8327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11D1F-02E6-82E7-F10E-CDFA7C741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E580-7A50-4981-BF72-45AF94DE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8E52B-02C0-CF13-A869-07F7474A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BCC55-7D0B-2ACF-FAFB-3FAA576EE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8539C-44C9-041A-25DF-BA7AA75F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3C752-BD75-32BE-2A76-24864C69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CCD-7F8E-4FDC-854C-54659BC83C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6826A-8598-7958-2576-F6F2A576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28C19-0073-BCEB-5415-76EE30C3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E580-7A50-4981-BF72-45AF94DE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7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09872-02B5-8DED-FA29-57180F85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3970FE-5E9D-370E-32EB-3A8A88309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3827E-7BDC-A4BF-4177-41044FB3B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B0C5C-5DC5-4BAB-8756-E55F8CCE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CCD-7F8E-4FDC-854C-54659BC83C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49CF8-1C50-366E-8ABD-5CCAEB9F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4224C-750A-D006-A350-A4A78A47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E580-7A50-4981-BF72-45AF94DE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6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3AA38A-3A67-FD5B-2EDB-E3830E9A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04601-6AF7-2E36-729B-D8CB35077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6545D-19A0-BD98-5131-C6F9CDE938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E6CCD-7F8E-4FDC-854C-54659BC83C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A921A-C4BD-A70F-3218-F10EAB221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1CB4B-B049-674D-F544-BBD575111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9E580-7A50-4981-BF72-45AF94DE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62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17649C82-4D84-639E-F575-70413A333D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6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08D29AAC-530C-8B63-E431-5BDF55C8A3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F6F8B707-7442-1B0D-27BD-EA650AF802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EC656BC3-5302-E9A7-308B-6CAA0CFD0F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887182A6-EE7F-5977-E144-FE514E304C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C9004699-C663-6784-2860-CFBF6368C9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EC1C4FAC-A72C-D822-BACD-78F204AE5A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80AE2EBD-ED77-38E1-317F-6C4EC0557D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BC0C0502-93DB-4EA7-9AD0-A70B5787AB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BBF435F6-8AD5-9B77-C1B7-1CE187BDC3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EBCD2B33-D5A1-6422-DFD4-6B4C42D0B7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8871813" y="71562"/>
            <a:ext cx="3192966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3.1 là một bản vẽ chi tiết, em hãy cho biết trên bản vẽ đó có những gì?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94" y="330078"/>
            <a:ext cx="7403491" cy="460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2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2A7EB07E-6809-014F-A1D2-24503E08A3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94B1A3FD-0376-38EF-EC8A-BDA92634E5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55" y="382832"/>
            <a:ext cx="5863043" cy="46024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22098" y="382832"/>
            <a:ext cx="537693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về bản vẽ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Bảng tên: </a:t>
            </a:r>
          </a:p>
          <a:p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Ngày vẽ: 04/06, người vẽ Lê Thị A</a:t>
            </a:r>
          </a:p>
          <a:p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Ngày kiểm tra: 04/06, người kiểm tra Trần Văn B</a:t>
            </a:r>
          </a:p>
          <a:p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Vật liệu: </a:t>
            </a:r>
            <a:r>
              <a:rPr lang="vi-V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hép</a:t>
            </a:r>
          </a:p>
          <a:p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Tờ số 3</a:t>
            </a:r>
          </a:p>
          <a:p>
            <a:r>
              <a:rPr lang="vi-VN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biểu diễn: </a:t>
            </a:r>
          </a:p>
          <a:p>
            <a:r>
              <a:rPr lang="vi-V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Hình chiếu đứng và hình chiếu cạnh.</a:t>
            </a:r>
          </a:p>
          <a:p>
            <a:r>
              <a:rPr lang="vi-VN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Kích thước</a:t>
            </a:r>
            <a:r>
              <a:rPr lang="vi-VN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vòng ngoài: 14 mm</a:t>
            </a:r>
          </a:p>
          <a:p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Đường kính vòng trong: 8 </a:t>
            </a:r>
            <a:r>
              <a:rPr lang="vi-V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cầu kĩ thuật: </a:t>
            </a:r>
          </a:p>
          <a:p>
            <a:r>
              <a:rPr lang="vi-V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+Làm tù cạnh và mạ kẽm</a:t>
            </a:r>
          </a:p>
        </p:txBody>
      </p:sp>
    </p:spTree>
    <p:extLst>
      <p:ext uri="{BB962C8B-B14F-4D97-AF65-F5344CB8AC3E}">
        <p14:creationId xmlns:p14="http://schemas.microsoft.com/office/powerpoint/2010/main" val="334122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5A2D4FAC-D0B0-52E8-00DD-B03ADBA7D5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1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91B46AF4-C24C-00E1-D015-4D1BE16BAE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E9858DF9-078A-EFE3-B38C-D1A364A41B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55B0C6FC-C0DE-20A8-B673-8188152308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0" y="1204963"/>
            <a:ext cx="11374017" cy="5299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0906" y="5980923"/>
            <a:ext cx="6204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3.2. Sơ đồ nội dung bản vẽ chi tiết</a:t>
            </a:r>
            <a:endParaRPr 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087" y="302677"/>
            <a:ext cx="466384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0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805FD2DD-2754-768C-390D-9C9C12029A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30"/>
            <a:ext cx="12192000" cy="68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123</Words>
  <Application>Microsoft Office PowerPoint</Application>
  <PresentationFormat>Widescreen</PresentationFormat>
  <Paragraphs>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trungduchy1980</dc:creator>
  <cp:lastModifiedBy>Admin</cp:lastModifiedBy>
  <cp:revision>7</cp:revision>
  <dcterms:created xsi:type="dcterms:W3CDTF">2025-05-26T06:55:40Z</dcterms:created>
  <dcterms:modified xsi:type="dcterms:W3CDTF">2025-09-17T12:28:47Z</dcterms:modified>
</cp:coreProperties>
</file>