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570" r:id="rId2"/>
    <p:sldId id="368" r:id="rId3"/>
    <p:sldId id="384" r:id="rId4"/>
    <p:sldId id="591" r:id="rId5"/>
    <p:sldId id="596" r:id="rId6"/>
    <p:sldId id="597" r:id="rId7"/>
    <p:sldId id="598" r:id="rId8"/>
    <p:sldId id="599" r:id="rId9"/>
    <p:sldId id="600" r:id="rId10"/>
    <p:sldId id="601" r:id="rId11"/>
    <p:sldId id="573" r:id="rId12"/>
    <p:sldId id="603" r:id="rId13"/>
    <p:sldId id="613" r:id="rId14"/>
    <p:sldId id="614" r:id="rId15"/>
    <p:sldId id="630" r:id="rId16"/>
    <p:sldId id="629" r:id="rId17"/>
    <p:sldId id="622" r:id="rId18"/>
    <p:sldId id="624" r:id="rId19"/>
    <p:sldId id="381" r:id="rId20"/>
    <p:sldId id="382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42" clrIdx="0">
    <p:extLst>
      <p:ext uri="{19B8F6BF-5375-455C-9EA6-DF929625EA0E}">
        <p15:presenceInfo xmlns:p15="http://schemas.microsoft.com/office/powerpoint/2012/main" userId="Lenovo" providerId="None"/>
      </p:ext>
    </p:extLst>
  </p:cmAuthor>
  <p:cmAuthor id="2" name="Kiều Thị Phương Thuỷ" initials="TK" lastIdx="9" clrIdx="1">
    <p:extLst>
      <p:ext uri="{19B8F6BF-5375-455C-9EA6-DF929625EA0E}">
        <p15:presenceInfo xmlns:p15="http://schemas.microsoft.com/office/powerpoint/2012/main" userId="S::phuongthuy@office365vn.org::21d9696b-2f94-4079-97fd-f009f3b739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00"/>
    <a:srgbClr val="006600"/>
    <a:srgbClr val="FF4FFF"/>
    <a:srgbClr val="FF93FF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6894" autoAdjust="0"/>
  </p:normalViewPr>
  <p:slideViewPr>
    <p:cSldViewPr snapToGrid="0">
      <p:cViewPr varScale="1">
        <p:scale>
          <a:sx n="75" d="100"/>
          <a:sy n="75" d="100"/>
        </p:scale>
        <p:origin x="97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6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nháy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số</a:t>
            </a:r>
            <a:r>
              <a:rPr lang="en-US" baseline="0" dirty="0"/>
              <a:t> 1 2 3 4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nháy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rùa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, </a:t>
            </a:r>
            <a:r>
              <a:rPr lang="en-US" baseline="0" dirty="0" err="1"/>
              <a:t>nháy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endParaRPr lang="en-US" baseline="0" dirty="0"/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err="1"/>
              <a:t>vào</a:t>
            </a:r>
            <a:r>
              <a:rPr lang="en-US" baseline="0"/>
              <a:t> box giới thiệu về </a:t>
            </a:r>
            <a:r>
              <a:rPr lang="en-US" baseline="0" dirty="0" err="1"/>
              <a:t>tháp</a:t>
            </a:r>
            <a:r>
              <a:rPr lang="en-US" baseline="0" dirty="0"/>
              <a:t> </a:t>
            </a:r>
            <a:r>
              <a:rPr lang="en-US" baseline="0" dirty="0" err="1"/>
              <a:t>rùa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0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02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0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34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17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6.xml"/><Relationship Id="rId11" Type="http://schemas.openxmlformats.org/officeDocument/2006/relationships/image" Target="../media/image4.png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11" Type="http://schemas.openxmlformats.org/officeDocument/2006/relationships/image" Target="../media/image22.wmf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0.png"/><Relationship Id="rId5" Type="http://schemas.openxmlformats.org/officeDocument/2006/relationships/image" Target="../media/image4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3.jpeg"/><Relationship Id="rId7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6" Type="http://schemas.openxmlformats.org/officeDocument/2006/relationships/image" Target="../media/image3.png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250.png"/><Relationship Id="rId5" Type="http://schemas.openxmlformats.org/officeDocument/2006/relationships/audio" Target="../media/audio2.wav"/><Relationship Id="rId1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̉nh 29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462" y="6262688"/>
            <a:ext cx="61753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"/>
              <p:cNvSpPr/>
              <p:nvPr/>
            </p:nvSpPr>
            <p:spPr>
              <a:xfrm>
                <a:off x="1301254" y="3510565"/>
                <a:ext cx="4050881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ữ 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</m:oMath>
                </a14:m>
                <a:endParaRPr lang="vi-VN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254" y="3510565"/>
                <a:ext cx="4050881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8"/>
                <a:stretch>
                  <a:fillRect b="-3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956394" y="1044341"/>
            <a:ext cx="8279212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None/>
            </a:pPr>
            <a:r>
              <a:rPr lang="en-US" altLang="vi-VN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vi-VN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chemeClr val="bg1"/>
                </a:solidFill>
              </a:rPr>
              <a:t>Trong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hình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hình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đều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  <a:endParaRPr lang="en-US" altLang="vi-VN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B"/>
          <p:cNvSpPr/>
          <p:nvPr/>
        </p:nvSpPr>
        <p:spPr>
          <a:xfrm>
            <a:off x="1301254" y="2252578"/>
            <a:ext cx="4050882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15" y="5297311"/>
            <a:ext cx="902222" cy="91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"/>
          <p:cNvSpPr/>
          <p:nvPr/>
        </p:nvSpPr>
        <p:spPr>
          <a:xfrm flipH="1">
            <a:off x="5969784" y="2265290"/>
            <a:ext cx="3999405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3" name="CHRONOMETRE 1 Minu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45332" y="5416784"/>
            <a:ext cx="1411110" cy="793750"/>
          </a:xfrm>
          <a:prstGeom prst="rect">
            <a:avLst/>
          </a:prstGeom>
        </p:spPr>
      </p:pic>
      <p:sp>
        <p:nvSpPr>
          <p:cNvPr id="14" name="D"/>
          <p:cNvSpPr/>
          <p:nvPr/>
        </p:nvSpPr>
        <p:spPr>
          <a:xfrm flipH="1">
            <a:off x="5969783" y="3495858"/>
            <a:ext cx="3999405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C67F41-4EC7-F775-70BB-51C109861E6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8700B5-2F0F-5DF7-2EB7-43ED303D3011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781300" y="25400"/>
            <a:ext cx="2410700" cy="34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5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TIỄN-Tiết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04659" y="1594075"/>
            <a:ext cx="112189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1: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tính số đo mỗi góc của một đa giác đều có 8 cạnh nội tiếp (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659" y="1031799"/>
            <a:ext cx="719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cạnh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7830" y="2146945"/>
            <a:ext cx="18974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  <a:endParaRPr lang="en-US" sz="3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28358" y="2820745"/>
                <a:ext cx="6350405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58" y="2820745"/>
                <a:ext cx="6350405" cy="1815882"/>
              </a:xfrm>
              <a:prstGeom prst="rect">
                <a:avLst/>
              </a:prstGeom>
              <a:blipFill>
                <a:blip r:embed="rId5"/>
                <a:stretch>
                  <a:fillRect l="-1919" t="-3691" r="-2015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87133" y="4861612"/>
                <a:ext cx="2768957" cy="903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6.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80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en-US" sz="2800" dirty="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35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133" y="4861612"/>
                <a:ext cx="2768957" cy="9037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utoShape 3"/>
          <p:cNvSpPr>
            <a:spLocks noChangeAspect="1" noChangeArrowheads="1" noTextEdit="1"/>
          </p:cNvSpPr>
          <p:nvPr/>
        </p:nvSpPr>
        <p:spPr bwMode="auto">
          <a:xfrm>
            <a:off x="8047779" y="2473199"/>
            <a:ext cx="3832077" cy="382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8202091" y="2627511"/>
            <a:ext cx="3523453" cy="3515737"/>
          </a:xfrm>
          <a:prstGeom prst="ellips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 flipV="1">
            <a:off x="8202091" y="4386665"/>
            <a:ext cx="516945" cy="1242210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8202091" y="3141884"/>
            <a:ext cx="516945" cy="1244782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8719035" y="2627511"/>
            <a:ext cx="1244782" cy="514373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9963818" y="2627511"/>
            <a:ext cx="1244782" cy="514373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11208600" y="3141884"/>
            <a:ext cx="516945" cy="1244782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H="1">
            <a:off x="11208600" y="4386665"/>
            <a:ext cx="516945" cy="1242210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 flipH="1">
            <a:off x="9963818" y="5628875"/>
            <a:ext cx="1244782" cy="514373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 flipV="1">
            <a:off x="8719035" y="5628875"/>
            <a:ext cx="1244782" cy="514373"/>
          </a:xfrm>
          <a:prstGeom prst="line">
            <a:avLst/>
          </a:prstGeom>
          <a:noFill/>
          <a:ln w="28575" cap="flat">
            <a:solidFill>
              <a:srgbClr val="FBFBF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8719035" y="3141884"/>
            <a:ext cx="3006509" cy="3001365"/>
            <a:chOff x="8719035" y="3141884"/>
            <a:chExt cx="3006509" cy="3001365"/>
          </a:xfrm>
        </p:grpSpPr>
        <p:sp>
          <p:nvSpPr>
            <p:cNvPr id="23" name="Line 15"/>
            <p:cNvSpPr>
              <a:spLocks noChangeShapeType="1"/>
            </p:cNvSpPr>
            <p:nvPr/>
          </p:nvSpPr>
          <p:spPr bwMode="auto">
            <a:xfrm>
              <a:off x="8719035" y="3141884"/>
              <a:ext cx="0" cy="2486992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>
              <a:off x="8719035" y="3141884"/>
              <a:ext cx="1244782" cy="3001365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>
              <a:off x="8719035" y="3141884"/>
              <a:ext cx="2489564" cy="2486992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>
              <a:off x="8719035" y="3141884"/>
              <a:ext cx="3006509" cy="1244782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>
              <a:off x="8719035" y="3141884"/>
              <a:ext cx="2489564" cy="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10040973" y="3970024"/>
            <a:ext cx="419214" cy="49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O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9" name="Group 23"/>
          <p:cNvGrpSpPr>
            <a:grpSpLocks/>
          </p:cNvGrpSpPr>
          <p:nvPr/>
        </p:nvGrpSpPr>
        <p:grpSpPr bwMode="auto">
          <a:xfrm>
            <a:off x="8657311" y="3080159"/>
            <a:ext cx="123449" cy="123449"/>
            <a:chOff x="5543" y="1937"/>
            <a:chExt cx="48" cy="48"/>
          </a:xfrm>
        </p:grpSpPr>
        <p:sp>
          <p:nvSpPr>
            <p:cNvPr id="54" name="Oval 21"/>
            <p:cNvSpPr>
              <a:spLocks noChangeArrowheads="1"/>
            </p:cNvSpPr>
            <p:nvPr/>
          </p:nvSpPr>
          <p:spPr bwMode="auto">
            <a:xfrm>
              <a:off x="5543" y="1937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22"/>
            <p:cNvSpPr>
              <a:spLocks noChangeArrowheads="1"/>
            </p:cNvSpPr>
            <p:nvPr/>
          </p:nvSpPr>
          <p:spPr bwMode="auto">
            <a:xfrm>
              <a:off x="5543" y="193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 26"/>
          <p:cNvGrpSpPr>
            <a:grpSpLocks/>
          </p:cNvGrpSpPr>
          <p:nvPr/>
        </p:nvGrpSpPr>
        <p:grpSpPr bwMode="auto">
          <a:xfrm>
            <a:off x="11146875" y="5567151"/>
            <a:ext cx="123449" cy="123449"/>
            <a:chOff x="6511" y="2904"/>
            <a:chExt cx="48" cy="48"/>
          </a:xfrm>
        </p:grpSpPr>
        <p:sp>
          <p:nvSpPr>
            <p:cNvPr id="52" name="Oval 24"/>
            <p:cNvSpPr>
              <a:spLocks noChangeArrowheads="1"/>
            </p:cNvSpPr>
            <p:nvPr/>
          </p:nvSpPr>
          <p:spPr bwMode="auto">
            <a:xfrm>
              <a:off x="6511" y="2904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25"/>
            <p:cNvSpPr>
              <a:spLocks noChangeArrowheads="1"/>
            </p:cNvSpPr>
            <p:nvPr/>
          </p:nvSpPr>
          <p:spPr bwMode="auto">
            <a:xfrm>
              <a:off x="6511" y="29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" name="Group 29"/>
          <p:cNvGrpSpPr>
            <a:grpSpLocks/>
          </p:cNvGrpSpPr>
          <p:nvPr/>
        </p:nvGrpSpPr>
        <p:grpSpPr bwMode="auto">
          <a:xfrm>
            <a:off x="11146875" y="3080159"/>
            <a:ext cx="123449" cy="123449"/>
            <a:chOff x="6511" y="1937"/>
            <a:chExt cx="48" cy="48"/>
          </a:xfrm>
        </p:grpSpPr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6511" y="1937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6511" y="193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2"/>
          <p:cNvGrpSpPr>
            <a:grpSpLocks/>
          </p:cNvGrpSpPr>
          <p:nvPr/>
        </p:nvGrpSpPr>
        <p:grpSpPr bwMode="auto">
          <a:xfrm>
            <a:off x="8657311" y="5567151"/>
            <a:ext cx="123449" cy="123449"/>
            <a:chOff x="5543" y="2904"/>
            <a:chExt cx="48" cy="48"/>
          </a:xfrm>
        </p:grpSpPr>
        <p:sp>
          <p:nvSpPr>
            <p:cNvPr id="48" name="Oval 30"/>
            <p:cNvSpPr>
              <a:spLocks noChangeArrowheads="1"/>
            </p:cNvSpPr>
            <p:nvPr/>
          </p:nvSpPr>
          <p:spPr bwMode="auto">
            <a:xfrm>
              <a:off x="5543" y="2904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31"/>
            <p:cNvSpPr>
              <a:spLocks noChangeArrowheads="1"/>
            </p:cNvSpPr>
            <p:nvPr/>
          </p:nvSpPr>
          <p:spPr bwMode="auto">
            <a:xfrm>
              <a:off x="5543" y="29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35"/>
          <p:cNvGrpSpPr>
            <a:grpSpLocks/>
          </p:cNvGrpSpPr>
          <p:nvPr/>
        </p:nvGrpSpPr>
        <p:grpSpPr bwMode="auto">
          <a:xfrm>
            <a:off x="9902093" y="2565786"/>
            <a:ext cx="123449" cy="123449"/>
            <a:chOff x="6027" y="1737"/>
            <a:chExt cx="48" cy="48"/>
          </a:xfrm>
        </p:grpSpPr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6027" y="1737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34"/>
            <p:cNvSpPr>
              <a:spLocks noChangeArrowheads="1"/>
            </p:cNvSpPr>
            <p:nvPr/>
          </p:nvSpPr>
          <p:spPr bwMode="auto">
            <a:xfrm>
              <a:off x="6027" y="173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38"/>
          <p:cNvGrpSpPr>
            <a:grpSpLocks/>
          </p:cNvGrpSpPr>
          <p:nvPr/>
        </p:nvGrpSpPr>
        <p:grpSpPr bwMode="auto">
          <a:xfrm>
            <a:off x="9902093" y="6081523"/>
            <a:ext cx="123449" cy="123449"/>
            <a:chOff x="6027" y="3104"/>
            <a:chExt cx="48" cy="48"/>
          </a:xfrm>
        </p:grpSpPr>
        <p:sp>
          <p:nvSpPr>
            <p:cNvPr id="44" name="Oval 36"/>
            <p:cNvSpPr>
              <a:spLocks noChangeArrowheads="1"/>
            </p:cNvSpPr>
            <p:nvPr/>
          </p:nvSpPr>
          <p:spPr bwMode="auto">
            <a:xfrm>
              <a:off x="6027" y="3104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37"/>
            <p:cNvSpPr>
              <a:spLocks noChangeArrowheads="1"/>
            </p:cNvSpPr>
            <p:nvPr/>
          </p:nvSpPr>
          <p:spPr bwMode="auto">
            <a:xfrm>
              <a:off x="6027" y="31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41"/>
          <p:cNvGrpSpPr>
            <a:grpSpLocks/>
          </p:cNvGrpSpPr>
          <p:nvPr/>
        </p:nvGrpSpPr>
        <p:grpSpPr bwMode="auto">
          <a:xfrm>
            <a:off x="9902093" y="4324941"/>
            <a:ext cx="123449" cy="123449"/>
            <a:chOff x="6027" y="2421"/>
            <a:chExt cx="48" cy="48"/>
          </a:xfrm>
        </p:grpSpPr>
        <p:sp>
          <p:nvSpPr>
            <p:cNvPr id="42" name="Oval 39"/>
            <p:cNvSpPr>
              <a:spLocks noChangeArrowheads="1"/>
            </p:cNvSpPr>
            <p:nvPr/>
          </p:nvSpPr>
          <p:spPr bwMode="auto">
            <a:xfrm>
              <a:off x="6027" y="2421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0"/>
            <p:cNvSpPr>
              <a:spLocks noChangeArrowheads="1"/>
            </p:cNvSpPr>
            <p:nvPr/>
          </p:nvSpPr>
          <p:spPr bwMode="auto">
            <a:xfrm>
              <a:off x="6027" y="2421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44"/>
          <p:cNvGrpSpPr>
            <a:grpSpLocks/>
          </p:cNvGrpSpPr>
          <p:nvPr/>
        </p:nvGrpSpPr>
        <p:grpSpPr bwMode="auto">
          <a:xfrm>
            <a:off x="11663819" y="4324941"/>
            <a:ext cx="123449" cy="123449"/>
            <a:chOff x="6712" y="2421"/>
            <a:chExt cx="48" cy="48"/>
          </a:xfrm>
        </p:grpSpPr>
        <p:sp>
          <p:nvSpPr>
            <p:cNvPr id="40" name="Oval 42"/>
            <p:cNvSpPr>
              <a:spLocks noChangeArrowheads="1"/>
            </p:cNvSpPr>
            <p:nvPr/>
          </p:nvSpPr>
          <p:spPr bwMode="auto">
            <a:xfrm>
              <a:off x="6712" y="2421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43"/>
            <p:cNvSpPr>
              <a:spLocks noChangeArrowheads="1"/>
            </p:cNvSpPr>
            <p:nvPr/>
          </p:nvSpPr>
          <p:spPr bwMode="auto">
            <a:xfrm>
              <a:off x="6712" y="2421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47"/>
          <p:cNvGrpSpPr>
            <a:grpSpLocks/>
          </p:cNvGrpSpPr>
          <p:nvPr/>
        </p:nvGrpSpPr>
        <p:grpSpPr bwMode="auto">
          <a:xfrm>
            <a:off x="8140366" y="4324941"/>
            <a:ext cx="123449" cy="123449"/>
            <a:chOff x="5342" y="2421"/>
            <a:chExt cx="48" cy="48"/>
          </a:xfrm>
        </p:grpSpPr>
        <p:sp>
          <p:nvSpPr>
            <p:cNvPr id="38" name="Oval 45"/>
            <p:cNvSpPr>
              <a:spLocks noChangeArrowheads="1"/>
            </p:cNvSpPr>
            <p:nvPr/>
          </p:nvSpPr>
          <p:spPr bwMode="auto">
            <a:xfrm>
              <a:off x="5342" y="2421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46"/>
            <p:cNvSpPr>
              <a:spLocks noChangeArrowheads="1"/>
            </p:cNvSpPr>
            <p:nvPr/>
          </p:nvSpPr>
          <p:spPr bwMode="auto">
            <a:xfrm>
              <a:off x="5342" y="2421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2C5544-5A1A-8E34-1A81-AFE02CEF89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503380" y="4818746"/>
            <a:ext cx="2014910" cy="2014910"/>
          </a:xfrm>
          <a:prstGeom prst="rect">
            <a:avLst/>
          </a:prstGeom>
        </p:spPr>
      </p:pic>
      <p:pic>
        <p:nvPicPr>
          <p:cNvPr id="8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A60FDA21-FF98-8CCD-EB22-D7A3186B1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8783" y="6366873"/>
            <a:ext cx="1131266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4659" y="1594075"/>
                <a:ext cx="1121890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59" y="1594075"/>
                <a:ext cx="11218902" cy="523220"/>
              </a:xfrm>
              <a:prstGeom prst="rect">
                <a:avLst/>
              </a:prstGeom>
              <a:blipFill rotWithShape="1">
                <a:blip r:embed="rId6"/>
                <a:stretch>
                  <a:fillRect l="-114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04659" y="1031799"/>
            <a:ext cx="719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i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1: Tính cạnh, góc của một số đa giác đều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659" y="2156351"/>
            <a:ext cx="18974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  <a:endParaRPr lang="en-US" sz="3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3140" y="2684591"/>
                <a:ext cx="11061327" cy="4762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ABCDEF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EF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AF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AOB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3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cm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AOB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AOB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60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AOB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đều</a:t>
                </a: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dirty="0" err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;3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0" y="2684591"/>
                <a:ext cx="11061327" cy="4762907"/>
              </a:xfrm>
              <a:prstGeom prst="rect">
                <a:avLst/>
              </a:prstGeom>
              <a:blipFill>
                <a:blip r:embed="rId7"/>
                <a:stretch>
                  <a:fillRect l="-1158" t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336476" y="4830178"/>
            <a:ext cx="8034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70"/>
          <p:cNvGrpSpPr>
            <a:grpSpLocks noChangeAspect="1"/>
          </p:cNvGrpSpPr>
          <p:nvPr/>
        </p:nvGrpSpPr>
        <p:grpSpPr bwMode="auto">
          <a:xfrm>
            <a:off x="9295058" y="2880519"/>
            <a:ext cx="2743200" cy="3525837"/>
            <a:chOff x="5842" y="1951"/>
            <a:chExt cx="1728" cy="2221"/>
          </a:xfrm>
        </p:grpSpPr>
        <p:sp>
          <p:nvSpPr>
            <p:cNvPr id="9" name="AutoShape 69"/>
            <p:cNvSpPr>
              <a:spLocks noChangeAspect="1" noChangeArrowheads="1" noTextEdit="1"/>
            </p:cNvSpPr>
            <p:nvPr/>
          </p:nvSpPr>
          <p:spPr bwMode="auto">
            <a:xfrm>
              <a:off x="5842" y="1951"/>
              <a:ext cx="1728" cy="2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72"/>
            <p:cNvSpPr>
              <a:spLocks noChangeArrowheads="1"/>
            </p:cNvSpPr>
            <p:nvPr/>
          </p:nvSpPr>
          <p:spPr bwMode="auto">
            <a:xfrm>
              <a:off x="6046" y="2280"/>
              <a:ext cx="1292" cy="1290"/>
            </a:xfrm>
            <a:prstGeom prst="ellips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73"/>
            <p:cNvSpPr>
              <a:spLocks noChangeShapeType="1"/>
            </p:cNvSpPr>
            <p:nvPr/>
          </p:nvSpPr>
          <p:spPr bwMode="auto">
            <a:xfrm flipH="1">
              <a:off x="6125" y="2281"/>
              <a:ext cx="553" cy="334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74"/>
            <p:cNvSpPr>
              <a:spLocks noChangeShapeType="1"/>
            </p:cNvSpPr>
            <p:nvPr/>
          </p:nvSpPr>
          <p:spPr bwMode="auto">
            <a:xfrm flipH="1" flipV="1">
              <a:off x="6678" y="2281"/>
              <a:ext cx="566" cy="309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75"/>
            <p:cNvSpPr>
              <a:spLocks noChangeShapeType="1"/>
            </p:cNvSpPr>
            <p:nvPr/>
          </p:nvSpPr>
          <p:spPr bwMode="auto">
            <a:xfrm>
              <a:off x="7244" y="2590"/>
              <a:ext cx="15" cy="645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76"/>
            <p:cNvSpPr>
              <a:spLocks noChangeShapeType="1"/>
            </p:cNvSpPr>
            <p:nvPr/>
          </p:nvSpPr>
          <p:spPr bwMode="auto">
            <a:xfrm flipV="1">
              <a:off x="6706" y="3235"/>
              <a:ext cx="553" cy="334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77"/>
            <p:cNvSpPr>
              <a:spLocks noChangeShapeType="1"/>
            </p:cNvSpPr>
            <p:nvPr/>
          </p:nvSpPr>
          <p:spPr bwMode="auto">
            <a:xfrm>
              <a:off x="6140" y="3259"/>
              <a:ext cx="566" cy="310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78"/>
            <p:cNvSpPr>
              <a:spLocks noChangeShapeType="1"/>
            </p:cNvSpPr>
            <p:nvPr/>
          </p:nvSpPr>
          <p:spPr bwMode="auto">
            <a:xfrm>
              <a:off x="6125" y="2615"/>
              <a:ext cx="15" cy="644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79"/>
            <p:cNvSpPr>
              <a:spLocks noChangeShapeType="1"/>
            </p:cNvSpPr>
            <p:nvPr/>
          </p:nvSpPr>
          <p:spPr bwMode="auto">
            <a:xfrm flipH="1" flipV="1">
              <a:off x="6125" y="2615"/>
              <a:ext cx="567" cy="310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80"/>
            <p:cNvSpPr>
              <a:spLocks noChangeShapeType="1"/>
            </p:cNvSpPr>
            <p:nvPr/>
          </p:nvSpPr>
          <p:spPr bwMode="auto">
            <a:xfrm flipH="1">
              <a:off x="6140" y="2925"/>
              <a:ext cx="552" cy="334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81"/>
            <p:cNvSpPr>
              <a:spLocks noChangeArrowheads="1"/>
            </p:cNvSpPr>
            <p:nvPr/>
          </p:nvSpPr>
          <p:spPr bwMode="auto">
            <a:xfrm>
              <a:off x="6769" y="2806"/>
              <a:ext cx="22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82"/>
            <p:cNvSpPr>
              <a:spLocks noChangeArrowheads="1"/>
            </p:cNvSpPr>
            <p:nvPr/>
          </p:nvSpPr>
          <p:spPr bwMode="auto">
            <a:xfrm>
              <a:off x="6643" y="3598"/>
              <a:ext cx="215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F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83"/>
            <p:cNvSpPr>
              <a:spLocks noChangeArrowheads="1"/>
            </p:cNvSpPr>
            <p:nvPr/>
          </p:nvSpPr>
          <p:spPr bwMode="auto">
            <a:xfrm>
              <a:off x="7331" y="3192"/>
              <a:ext cx="215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E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84"/>
            <p:cNvSpPr>
              <a:spLocks noChangeArrowheads="1"/>
            </p:cNvSpPr>
            <p:nvPr/>
          </p:nvSpPr>
          <p:spPr bwMode="auto">
            <a:xfrm>
              <a:off x="7290" y="2379"/>
              <a:ext cx="22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D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85"/>
            <p:cNvSpPr>
              <a:spLocks noChangeArrowheads="1"/>
            </p:cNvSpPr>
            <p:nvPr/>
          </p:nvSpPr>
          <p:spPr bwMode="auto">
            <a:xfrm>
              <a:off x="6601" y="2036"/>
              <a:ext cx="215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86"/>
            <p:cNvSpPr>
              <a:spLocks noChangeArrowheads="1"/>
            </p:cNvSpPr>
            <p:nvPr/>
          </p:nvSpPr>
          <p:spPr bwMode="auto">
            <a:xfrm>
              <a:off x="5954" y="2442"/>
              <a:ext cx="215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87"/>
            <p:cNvSpPr>
              <a:spLocks noChangeArrowheads="1"/>
            </p:cNvSpPr>
            <p:nvPr/>
          </p:nvSpPr>
          <p:spPr bwMode="auto">
            <a:xfrm>
              <a:off x="5941" y="3205"/>
              <a:ext cx="215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88"/>
            <p:cNvSpPr>
              <a:spLocks noChangeArrowheads="1"/>
            </p:cNvSpPr>
            <p:nvPr/>
          </p:nvSpPr>
          <p:spPr bwMode="auto">
            <a:xfrm>
              <a:off x="6102" y="3858"/>
              <a:ext cx="104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 giác </a:t>
              </a:r>
              <a:r>
                <a:rPr lang="en-US" sz="2500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91"/>
            <p:cNvGrpSpPr>
              <a:grpSpLocks/>
            </p:cNvGrpSpPr>
            <p:nvPr/>
          </p:nvGrpSpPr>
          <p:grpSpPr bwMode="auto">
            <a:xfrm>
              <a:off x="6664" y="2897"/>
              <a:ext cx="56" cy="56"/>
              <a:chOff x="6664" y="2897"/>
              <a:chExt cx="56" cy="56"/>
            </a:xfrm>
          </p:grpSpPr>
          <p:sp>
            <p:nvSpPr>
              <p:cNvPr id="57" name="Oval 89"/>
              <p:cNvSpPr>
                <a:spLocks noChangeArrowheads="1"/>
              </p:cNvSpPr>
              <p:nvPr/>
            </p:nvSpPr>
            <p:spPr bwMode="auto">
              <a:xfrm>
                <a:off x="6664" y="2897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90"/>
              <p:cNvSpPr>
                <a:spLocks noChangeArrowheads="1"/>
              </p:cNvSpPr>
              <p:nvPr/>
            </p:nvSpPr>
            <p:spPr bwMode="auto">
              <a:xfrm>
                <a:off x="6664" y="2897"/>
                <a:ext cx="56" cy="5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6111" y="3231"/>
              <a:ext cx="57" cy="56"/>
              <a:chOff x="6111" y="3231"/>
              <a:chExt cx="57" cy="56"/>
            </a:xfrm>
          </p:grpSpPr>
          <p:sp>
            <p:nvSpPr>
              <p:cNvPr id="55" name="Oval 92"/>
              <p:cNvSpPr>
                <a:spLocks noChangeArrowheads="1"/>
              </p:cNvSpPr>
              <p:nvPr/>
            </p:nvSpPr>
            <p:spPr bwMode="auto">
              <a:xfrm>
                <a:off x="6111" y="3231"/>
                <a:ext cx="57" cy="5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93"/>
              <p:cNvSpPr>
                <a:spLocks noChangeArrowheads="1"/>
              </p:cNvSpPr>
              <p:nvPr/>
            </p:nvSpPr>
            <p:spPr bwMode="auto">
              <a:xfrm>
                <a:off x="6111" y="3231"/>
                <a:ext cx="57" cy="5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0" name="Group 97"/>
            <p:cNvGrpSpPr>
              <a:grpSpLocks/>
            </p:cNvGrpSpPr>
            <p:nvPr/>
          </p:nvGrpSpPr>
          <p:grpSpPr bwMode="auto">
            <a:xfrm>
              <a:off x="6678" y="3541"/>
              <a:ext cx="56" cy="56"/>
              <a:chOff x="6678" y="3541"/>
              <a:chExt cx="56" cy="56"/>
            </a:xfrm>
          </p:grpSpPr>
          <p:sp>
            <p:nvSpPr>
              <p:cNvPr id="53" name="Oval 95"/>
              <p:cNvSpPr>
                <a:spLocks noChangeArrowheads="1"/>
              </p:cNvSpPr>
              <p:nvPr/>
            </p:nvSpPr>
            <p:spPr bwMode="auto">
              <a:xfrm>
                <a:off x="6678" y="3541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96"/>
              <p:cNvSpPr>
                <a:spLocks noChangeArrowheads="1"/>
              </p:cNvSpPr>
              <p:nvPr/>
            </p:nvSpPr>
            <p:spPr bwMode="auto">
              <a:xfrm>
                <a:off x="6678" y="3541"/>
                <a:ext cx="56" cy="5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1" name="Group 100"/>
            <p:cNvGrpSpPr>
              <a:grpSpLocks/>
            </p:cNvGrpSpPr>
            <p:nvPr/>
          </p:nvGrpSpPr>
          <p:grpSpPr bwMode="auto">
            <a:xfrm>
              <a:off x="7230" y="3207"/>
              <a:ext cx="57" cy="56"/>
              <a:chOff x="7230" y="3207"/>
              <a:chExt cx="57" cy="56"/>
            </a:xfrm>
          </p:grpSpPr>
          <p:sp>
            <p:nvSpPr>
              <p:cNvPr id="51" name="Oval 98"/>
              <p:cNvSpPr>
                <a:spLocks noChangeArrowheads="1"/>
              </p:cNvSpPr>
              <p:nvPr/>
            </p:nvSpPr>
            <p:spPr bwMode="auto">
              <a:xfrm>
                <a:off x="7231" y="3207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99"/>
              <p:cNvSpPr>
                <a:spLocks noChangeArrowheads="1"/>
              </p:cNvSpPr>
              <p:nvPr/>
            </p:nvSpPr>
            <p:spPr bwMode="auto">
              <a:xfrm>
                <a:off x="7230" y="3207"/>
                <a:ext cx="57" cy="5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2" name="Group 103"/>
            <p:cNvGrpSpPr>
              <a:grpSpLocks/>
            </p:cNvGrpSpPr>
            <p:nvPr/>
          </p:nvGrpSpPr>
          <p:grpSpPr bwMode="auto">
            <a:xfrm>
              <a:off x="7216" y="2562"/>
              <a:ext cx="57" cy="57"/>
              <a:chOff x="7216" y="2562"/>
              <a:chExt cx="57" cy="57"/>
            </a:xfrm>
          </p:grpSpPr>
          <p:sp>
            <p:nvSpPr>
              <p:cNvPr id="49" name="Oval 101"/>
              <p:cNvSpPr>
                <a:spLocks noChangeArrowheads="1"/>
              </p:cNvSpPr>
              <p:nvPr/>
            </p:nvSpPr>
            <p:spPr bwMode="auto">
              <a:xfrm>
                <a:off x="7216" y="2562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102"/>
              <p:cNvSpPr>
                <a:spLocks noChangeArrowheads="1"/>
              </p:cNvSpPr>
              <p:nvPr/>
            </p:nvSpPr>
            <p:spPr bwMode="auto">
              <a:xfrm>
                <a:off x="7216" y="2562"/>
                <a:ext cx="56" cy="57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106"/>
            <p:cNvGrpSpPr>
              <a:grpSpLocks/>
            </p:cNvGrpSpPr>
            <p:nvPr/>
          </p:nvGrpSpPr>
          <p:grpSpPr bwMode="auto">
            <a:xfrm>
              <a:off x="6097" y="2587"/>
              <a:ext cx="56" cy="56"/>
              <a:chOff x="6097" y="2587"/>
              <a:chExt cx="56" cy="56"/>
            </a:xfrm>
          </p:grpSpPr>
          <p:sp>
            <p:nvSpPr>
              <p:cNvPr id="47" name="Oval 104"/>
              <p:cNvSpPr>
                <a:spLocks noChangeArrowheads="1"/>
              </p:cNvSpPr>
              <p:nvPr/>
            </p:nvSpPr>
            <p:spPr bwMode="auto">
              <a:xfrm>
                <a:off x="6097" y="2587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105"/>
              <p:cNvSpPr>
                <a:spLocks noChangeArrowheads="1"/>
              </p:cNvSpPr>
              <p:nvPr/>
            </p:nvSpPr>
            <p:spPr bwMode="auto">
              <a:xfrm>
                <a:off x="6097" y="2587"/>
                <a:ext cx="56" cy="5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4" name="Group 109"/>
            <p:cNvGrpSpPr>
              <a:grpSpLocks/>
            </p:cNvGrpSpPr>
            <p:nvPr/>
          </p:nvGrpSpPr>
          <p:grpSpPr bwMode="auto">
            <a:xfrm>
              <a:off x="6650" y="2252"/>
              <a:ext cx="56" cy="57"/>
              <a:chOff x="6650" y="2252"/>
              <a:chExt cx="56" cy="57"/>
            </a:xfrm>
          </p:grpSpPr>
          <p:sp>
            <p:nvSpPr>
              <p:cNvPr id="45" name="Oval 107"/>
              <p:cNvSpPr>
                <a:spLocks noChangeArrowheads="1"/>
              </p:cNvSpPr>
              <p:nvPr/>
            </p:nvSpPr>
            <p:spPr bwMode="auto">
              <a:xfrm>
                <a:off x="6650" y="2253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108"/>
              <p:cNvSpPr>
                <a:spLocks noChangeArrowheads="1"/>
              </p:cNvSpPr>
              <p:nvPr/>
            </p:nvSpPr>
            <p:spPr bwMode="auto">
              <a:xfrm>
                <a:off x="6650" y="2252"/>
                <a:ext cx="56" cy="57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BC6E6B2-BCD7-5752-8442-ACF2B1A690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680151"/>
              </p:ext>
            </p:extLst>
          </p:nvPr>
        </p:nvGraphicFramePr>
        <p:xfrm>
          <a:off x="317973" y="3248170"/>
          <a:ext cx="4886706" cy="477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36760" imgH="228600" progId="Equation.DSMT4">
                  <p:embed/>
                </p:oleObj>
              </mc:Choice>
              <mc:Fallback>
                <p:oleObj name="Equation" r:id="rId8" imgW="233676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BC6E6B2-BCD7-5752-8442-ACF2B1A690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7973" y="3248170"/>
                        <a:ext cx="4886706" cy="477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27957" y="3706968"/>
            <a:ext cx="5236502" cy="936470"/>
            <a:chOff x="204659" y="3717410"/>
            <a:chExt cx="4907037" cy="819150"/>
          </a:xfrm>
        </p:grpSpPr>
        <p:sp>
          <p:nvSpPr>
            <p:cNvPr id="13" name="TextBox 12"/>
            <p:cNvSpPr txBox="1"/>
            <p:nvPr/>
          </p:nvSpPr>
          <p:spPr>
            <a:xfrm>
              <a:off x="204659" y="3854905"/>
              <a:ext cx="12234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sđ</a:t>
              </a:r>
            </a:p>
          </p:txBody>
        </p:sp>
        <p:graphicFrame>
          <p:nvGraphicFramePr>
            <p:cNvPr id="59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3383566"/>
                </p:ext>
              </p:extLst>
            </p:nvPr>
          </p:nvGraphicFramePr>
          <p:xfrm>
            <a:off x="1154058" y="3717410"/>
            <a:ext cx="3957638" cy="819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031840" imgH="419040" progId="Equation.DSMT4">
                    <p:embed/>
                  </p:oleObj>
                </mc:Choice>
                <mc:Fallback>
                  <p:oleObj name="Equation" r:id="rId10" imgW="2031840" imgH="419040" progId="Equation.DSMT4">
                    <p:embed/>
                    <p:pic>
                      <p:nvPicPr>
                        <p:cNvPr id="59" name="Object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4058" y="3717410"/>
                          <a:ext cx="3957638" cy="8191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" name="Đồng hồ đếm ngược 3 phút - 3 minutes timer">
            <a:hlinkClick r:id="" action="ppaction://media"/>
            <a:extLst>
              <a:ext uri="{FF2B5EF4-FFF2-40B4-BE49-F238E27FC236}">
                <a16:creationId xmlns:a16="http://schemas.microsoft.com/office/drawing/2014/main" id="{66E5A517-5922-F043-BA20-4967F8B91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15177" y="6350795"/>
            <a:ext cx="1628659" cy="456575"/>
          </a:xfrm>
          <a:prstGeom prst="rect">
            <a:avLst/>
          </a:prstGeom>
        </p:spPr>
      </p:pic>
      <p:pic>
        <p:nvPicPr>
          <p:cNvPr id="60" name="Picture 5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2C5544-5A1A-8E34-1A81-AFE02CEF89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97907" y="867814"/>
            <a:ext cx="1491690" cy="14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4659" y="1568317"/>
                <a:ext cx="1121890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nội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2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độ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tam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59" y="1568317"/>
                <a:ext cx="11218902" cy="954107"/>
              </a:xfrm>
              <a:prstGeom prst="rect">
                <a:avLst/>
              </a:prstGeom>
              <a:blipFill>
                <a:blip r:embed="rId4"/>
                <a:stretch>
                  <a:fillRect l="-114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04659" y="1031799"/>
            <a:ext cx="719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1: Tính cạnh, góc của một số đa giác đều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659" y="2439686"/>
            <a:ext cx="18974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04659" y="3020724"/>
                <a:ext cx="8202480" cy="3784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tam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tâm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tròn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ngoại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giao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3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,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,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AC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CO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thời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phân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ACB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Nối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kéo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.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59" y="3020724"/>
                <a:ext cx="8202480" cy="3784306"/>
              </a:xfrm>
              <a:prstGeom prst="rect">
                <a:avLst/>
              </a:prstGeom>
              <a:blipFill>
                <a:blip r:embed="rId5"/>
                <a:stretch>
                  <a:fillRect l="-1561" t="-1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AutoShape 35"/>
          <p:cNvSpPr>
            <a:spLocks noChangeAspect="1" noChangeArrowheads="1" noTextEdit="1"/>
          </p:cNvSpPr>
          <p:nvPr/>
        </p:nvSpPr>
        <p:spPr bwMode="auto">
          <a:xfrm>
            <a:off x="8407400" y="2779713"/>
            <a:ext cx="3576638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Freeform 38"/>
          <p:cNvSpPr>
            <a:spLocks/>
          </p:cNvSpPr>
          <p:nvPr/>
        </p:nvSpPr>
        <p:spPr bwMode="auto">
          <a:xfrm>
            <a:off x="10185400" y="5429250"/>
            <a:ext cx="150813" cy="150812"/>
          </a:xfrm>
          <a:custGeom>
            <a:avLst/>
            <a:gdLst>
              <a:gd name="T0" fmla="*/ 0 w 95"/>
              <a:gd name="T1" fmla="*/ 0 h 95"/>
              <a:gd name="T2" fmla="*/ 95 w 95"/>
              <a:gd name="T3" fmla="*/ 0 h 95"/>
              <a:gd name="T4" fmla="*/ 95 w 95"/>
              <a:gd name="T5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" h="95">
                <a:moveTo>
                  <a:pt x="0" y="0"/>
                </a:moveTo>
                <a:lnTo>
                  <a:pt x="95" y="0"/>
                </a:lnTo>
                <a:lnTo>
                  <a:pt x="95" y="95"/>
                </a:lnTo>
              </a:path>
            </a:pathLst>
          </a:cu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val 39"/>
          <p:cNvSpPr>
            <a:spLocks noChangeArrowheads="1"/>
          </p:cNvSpPr>
          <p:nvPr/>
        </p:nvSpPr>
        <p:spPr bwMode="auto">
          <a:xfrm>
            <a:off x="8651875" y="3284538"/>
            <a:ext cx="3067050" cy="3060700"/>
          </a:xfrm>
          <a:prstGeom prst="ellips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Line 40"/>
          <p:cNvSpPr>
            <a:spLocks noChangeShapeType="1"/>
          </p:cNvSpPr>
          <p:nvPr/>
        </p:nvSpPr>
        <p:spPr bwMode="auto">
          <a:xfrm>
            <a:off x="8856663" y="5580063"/>
            <a:ext cx="2655888" cy="0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Line 41"/>
          <p:cNvSpPr>
            <a:spLocks noChangeShapeType="1"/>
          </p:cNvSpPr>
          <p:nvPr/>
        </p:nvSpPr>
        <p:spPr bwMode="auto">
          <a:xfrm flipH="1">
            <a:off x="8856663" y="3284538"/>
            <a:ext cx="1328738" cy="229552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Line 42"/>
          <p:cNvSpPr>
            <a:spLocks noChangeShapeType="1"/>
          </p:cNvSpPr>
          <p:nvPr/>
        </p:nvSpPr>
        <p:spPr bwMode="auto">
          <a:xfrm>
            <a:off x="10185400" y="3284538"/>
            <a:ext cx="1327150" cy="229552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Line 43"/>
          <p:cNvSpPr>
            <a:spLocks noChangeShapeType="1"/>
          </p:cNvSpPr>
          <p:nvPr/>
        </p:nvSpPr>
        <p:spPr bwMode="auto">
          <a:xfrm>
            <a:off x="10185400" y="3284538"/>
            <a:ext cx="0" cy="229552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Line 44"/>
          <p:cNvSpPr>
            <a:spLocks noChangeShapeType="1"/>
          </p:cNvSpPr>
          <p:nvPr/>
        </p:nvSpPr>
        <p:spPr bwMode="auto">
          <a:xfrm flipH="1">
            <a:off x="8856663" y="4814888"/>
            <a:ext cx="1328738" cy="76517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Line 45"/>
          <p:cNvSpPr>
            <a:spLocks noChangeShapeType="1"/>
          </p:cNvSpPr>
          <p:nvPr/>
        </p:nvSpPr>
        <p:spPr bwMode="auto">
          <a:xfrm>
            <a:off x="10185400" y="4814888"/>
            <a:ext cx="1327150" cy="76517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Line 46"/>
          <p:cNvSpPr>
            <a:spLocks noChangeShapeType="1"/>
          </p:cNvSpPr>
          <p:nvPr/>
        </p:nvSpPr>
        <p:spPr bwMode="auto">
          <a:xfrm>
            <a:off x="10185400" y="3284538"/>
            <a:ext cx="0" cy="1530350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ectangle 47"/>
          <p:cNvSpPr>
            <a:spLocks noChangeArrowheads="1"/>
          </p:cNvSpPr>
          <p:nvPr/>
        </p:nvSpPr>
        <p:spPr bwMode="auto">
          <a:xfrm>
            <a:off x="9874250" y="4522788"/>
            <a:ext cx="3460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10077450" y="5602288"/>
            <a:ext cx="3460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Rectangle 49"/>
          <p:cNvSpPr>
            <a:spLocks noChangeArrowheads="1"/>
          </p:cNvSpPr>
          <p:nvPr/>
        </p:nvSpPr>
        <p:spPr bwMode="auto">
          <a:xfrm>
            <a:off x="11620500" y="5570538"/>
            <a:ext cx="3286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Rectangle 50"/>
          <p:cNvSpPr>
            <a:spLocks noChangeArrowheads="1"/>
          </p:cNvSpPr>
          <p:nvPr/>
        </p:nvSpPr>
        <p:spPr bwMode="auto">
          <a:xfrm>
            <a:off x="8558213" y="5559425"/>
            <a:ext cx="3286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Rectangle 51"/>
          <p:cNvSpPr>
            <a:spLocks noChangeArrowheads="1"/>
          </p:cNvSpPr>
          <p:nvPr/>
        </p:nvSpPr>
        <p:spPr bwMode="auto">
          <a:xfrm>
            <a:off x="10120313" y="2909888"/>
            <a:ext cx="3286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8" name="Group 54"/>
          <p:cNvGrpSpPr>
            <a:grpSpLocks/>
          </p:cNvGrpSpPr>
          <p:nvPr/>
        </p:nvGrpSpPr>
        <p:grpSpPr bwMode="auto">
          <a:xfrm>
            <a:off x="10142538" y="4772025"/>
            <a:ext cx="85725" cy="85725"/>
            <a:chOff x="6389" y="3006"/>
            <a:chExt cx="54" cy="54"/>
          </a:xfrm>
        </p:grpSpPr>
        <p:sp>
          <p:nvSpPr>
            <p:cNvPr id="101" name="Oval 52"/>
            <p:cNvSpPr>
              <a:spLocks noChangeArrowheads="1"/>
            </p:cNvSpPr>
            <p:nvPr/>
          </p:nvSpPr>
          <p:spPr bwMode="auto">
            <a:xfrm>
              <a:off x="6389" y="3006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53"/>
            <p:cNvSpPr>
              <a:spLocks noChangeArrowheads="1"/>
            </p:cNvSpPr>
            <p:nvPr/>
          </p:nvSpPr>
          <p:spPr bwMode="auto">
            <a:xfrm>
              <a:off x="6389" y="3006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" name="Group 57"/>
          <p:cNvGrpSpPr>
            <a:grpSpLocks/>
          </p:cNvGrpSpPr>
          <p:nvPr/>
        </p:nvGrpSpPr>
        <p:grpSpPr bwMode="auto">
          <a:xfrm>
            <a:off x="10142538" y="5537200"/>
            <a:ext cx="85725" cy="85725"/>
            <a:chOff x="6389" y="3488"/>
            <a:chExt cx="54" cy="54"/>
          </a:xfrm>
        </p:grpSpPr>
        <p:sp>
          <p:nvSpPr>
            <p:cNvPr id="99" name="Oval 55"/>
            <p:cNvSpPr>
              <a:spLocks noChangeArrowheads="1"/>
            </p:cNvSpPr>
            <p:nvPr/>
          </p:nvSpPr>
          <p:spPr bwMode="auto">
            <a:xfrm>
              <a:off x="6389" y="3488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val 56"/>
            <p:cNvSpPr>
              <a:spLocks noChangeArrowheads="1"/>
            </p:cNvSpPr>
            <p:nvPr/>
          </p:nvSpPr>
          <p:spPr bwMode="auto">
            <a:xfrm>
              <a:off x="6389" y="3488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" name="Group 60"/>
          <p:cNvGrpSpPr>
            <a:grpSpLocks/>
          </p:cNvGrpSpPr>
          <p:nvPr/>
        </p:nvGrpSpPr>
        <p:grpSpPr bwMode="auto">
          <a:xfrm>
            <a:off x="10142538" y="3241675"/>
            <a:ext cx="85725" cy="85725"/>
            <a:chOff x="6389" y="2042"/>
            <a:chExt cx="54" cy="54"/>
          </a:xfrm>
        </p:grpSpPr>
        <p:sp>
          <p:nvSpPr>
            <p:cNvPr id="97" name="Oval 58"/>
            <p:cNvSpPr>
              <a:spLocks noChangeArrowheads="1"/>
            </p:cNvSpPr>
            <p:nvPr/>
          </p:nvSpPr>
          <p:spPr bwMode="auto">
            <a:xfrm>
              <a:off x="6389" y="2042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59"/>
            <p:cNvSpPr>
              <a:spLocks noChangeArrowheads="1"/>
            </p:cNvSpPr>
            <p:nvPr/>
          </p:nvSpPr>
          <p:spPr bwMode="auto">
            <a:xfrm>
              <a:off x="6389" y="2042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1" name="Group 63"/>
          <p:cNvGrpSpPr>
            <a:grpSpLocks/>
          </p:cNvGrpSpPr>
          <p:nvPr/>
        </p:nvGrpSpPr>
        <p:grpSpPr bwMode="auto">
          <a:xfrm>
            <a:off x="8813800" y="5537200"/>
            <a:ext cx="85725" cy="85725"/>
            <a:chOff x="5552" y="3488"/>
            <a:chExt cx="54" cy="54"/>
          </a:xfrm>
        </p:grpSpPr>
        <p:sp>
          <p:nvSpPr>
            <p:cNvPr id="95" name="Oval 61"/>
            <p:cNvSpPr>
              <a:spLocks noChangeArrowheads="1"/>
            </p:cNvSpPr>
            <p:nvPr/>
          </p:nvSpPr>
          <p:spPr bwMode="auto">
            <a:xfrm>
              <a:off x="5552" y="3488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62"/>
            <p:cNvSpPr>
              <a:spLocks noChangeArrowheads="1"/>
            </p:cNvSpPr>
            <p:nvPr/>
          </p:nvSpPr>
          <p:spPr bwMode="auto">
            <a:xfrm>
              <a:off x="5552" y="3488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2" name="Group 66"/>
          <p:cNvGrpSpPr>
            <a:grpSpLocks/>
          </p:cNvGrpSpPr>
          <p:nvPr/>
        </p:nvGrpSpPr>
        <p:grpSpPr bwMode="auto">
          <a:xfrm>
            <a:off x="11469688" y="5537200"/>
            <a:ext cx="85725" cy="85725"/>
            <a:chOff x="7225" y="3488"/>
            <a:chExt cx="54" cy="54"/>
          </a:xfrm>
        </p:grpSpPr>
        <p:sp>
          <p:nvSpPr>
            <p:cNvPr id="93" name="Oval 64"/>
            <p:cNvSpPr>
              <a:spLocks noChangeArrowheads="1"/>
            </p:cNvSpPr>
            <p:nvPr/>
          </p:nvSpPr>
          <p:spPr bwMode="auto">
            <a:xfrm>
              <a:off x="7225" y="3488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65"/>
            <p:cNvSpPr>
              <a:spLocks noChangeArrowheads="1"/>
            </p:cNvSpPr>
            <p:nvPr/>
          </p:nvSpPr>
          <p:spPr bwMode="auto">
            <a:xfrm>
              <a:off x="7225" y="3488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CDA13D-918F-4A79-35BE-AC7690B41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24" y="488299"/>
            <a:ext cx="1266178" cy="1266178"/>
          </a:xfrm>
          <a:prstGeom prst="rect">
            <a:avLst/>
          </a:prstGeom>
        </p:spPr>
      </p:pic>
      <p:pic>
        <p:nvPicPr>
          <p:cNvPr id="11" name="Đồng hồ đếm ngược 3 phút - 3 minutes timer">
            <a:hlinkClick r:id="" action="ppaction://media"/>
            <a:extLst>
              <a:ext uri="{FF2B5EF4-FFF2-40B4-BE49-F238E27FC236}">
                <a16:creationId xmlns:a16="http://schemas.microsoft.com/office/drawing/2014/main" id="{82706B29-08AC-D08B-AF0B-4340A30E2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3341" y="6393488"/>
            <a:ext cx="1628659" cy="45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9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5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8" dur="2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01" dur="2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/>
      <p:bldP spid="21" grpId="0" uiExpand="1" build="allAtOnce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/>
      <p:bldP spid="84" grpId="0"/>
      <p:bldP spid="85" grpId="0"/>
      <p:bldP spid="86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4659" y="1568317"/>
                <a:ext cx="1121890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nội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2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độ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tam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59" y="1568317"/>
                <a:ext cx="11218902" cy="954107"/>
              </a:xfrm>
              <a:prstGeom prst="rect">
                <a:avLst/>
              </a:prstGeom>
              <a:blipFill>
                <a:blip r:embed="rId4"/>
                <a:stretch>
                  <a:fillRect l="-114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04659" y="1031799"/>
            <a:ext cx="719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659" y="2439686"/>
            <a:ext cx="18974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" name="AutoShape 35"/>
          <p:cNvSpPr>
            <a:spLocks noChangeAspect="1" noChangeArrowheads="1" noTextEdit="1"/>
          </p:cNvSpPr>
          <p:nvPr/>
        </p:nvSpPr>
        <p:spPr bwMode="auto">
          <a:xfrm>
            <a:off x="8407400" y="2779713"/>
            <a:ext cx="3576638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Freeform 38"/>
          <p:cNvSpPr>
            <a:spLocks/>
          </p:cNvSpPr>
          <p:nvPr/>
        </p:nvSpPr>
        <p:spPr bwMode="auto">
          <a:xfrm>
            <a:off x="10185400" y="5429250"/>
            <a:ext cx="150813" cy="150812"/>
          </a:xfrm>
          <a:custGeom>
            <a:avLst/>
            <a:gdLst>
              <a:gd name="T0" fmla="*/ 0 w 95"/>
              <a:gd name="T1" fmla="*/ 0 h 95"/>
              <a:gd name="T2" fmla="*/ 95 w 95"/>
              <a:gd name="T3" fmla="*/ 0 h 95"/>
              <a:gd name="T4" fmla="*/ 95 w 95"/>
              <a:gd name="T5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" h="95">
                <a:moveTo>
                  <a:pt x="0" y="0"/>
                </a:moveTo>
                <a:lnTo>
                  <a:pt x="95" y="0"/>
                </a:lnTo>
                <a:lnTo>
                  <a:pt x="95" y="95"/>
                </a:lnTo>
              </a:path>
            </a:pathLst>
          </a:cu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val 39"/>
          <p:cNvSpPr>
            <a:spLocks noChangeArrowheads="1"/>
          </p:cNvSpPr>
          <p:nvPr/>
        </p:nvSpPr>
        <p:spPr bwMode="auto">
          <a:xfrm>
            <a:off x="8651875" y="3284538"/>
            <a:ext cx="3067050" cy="3060700"/>
          </a:xfrm>
          <a:prstGeom prst="ellips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Line 40"/>
          <p:cNvSpPr>
            <a:spLocks noChangeShapeType="1"/>
          </p:cNvSpPr>
          <p:nvPr/>
        </p:nvSpPr>
        <p:spPr bwMode="auto">
          <a:xfrm>
            <a:off x="8856663" y="5580063"/>
            <a:ext cx="2655888" cy="0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Line 41"/>
          <p:cNvSpPr>
            <a:spLocks noChangeShapeType="1"/>
          </p:cNvSpPr>
          <p:nvPr/>
        </p:nvSpPr>
        <p:spPr bwMode="auto">
          <a:xfrm flipH="1">
            <a:off x="8856663" y="3284538"/>
            <a:ext cx="1328738" cy="229552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Line 42"/>
          <p:cNvSpPr>
            <a:spLocks noChangeShapeType="1"/>
          </p:cNvSpPr>
          <p:nvPr/>
        </p:nvSpPr>
        <p:spPr bwMode="auto">
          <a:xfrm>
            <a:off x="10185400" y="3284538"/>
            <a:ext cx="1327150" cy="229552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Line 43"/>
          <p:cNvSpPr>
            <a:spLocks noChangeShapeType="1"/>
          </p:cNvSpPr>
          <p:nvPr/>
        </p:nvSpPr>
        <p:spPr bwMode="auto">
          <a:xfrm>
            <a:off x="10185400" y="3284538"/>
            <a:ext cx="0" cy="229552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Line 44"/>
          <p:cNvSpPr>
            <a:spLocks noChangeShapeType="1"/>
          </p:cNvSpPr>
          <p:nvPr/>
        </p:nvSpPr>
        <p:spPr bwMode="auto">
          <a:xfrm flipH="1">
            <a:off x="8856663" y="4814888"/>
            <a:ext cx="1328738" cy="76517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Line 45"/>
          <p:cNvSpPr>
            <a:spLocks noChangeShapeType="1"/>
          </p:cNvSpPr>
          <p:nvPr/>
        </p:nvSpPr>
        <p:spPr bwMode="auto">
          <a:xfrm>
            <a:off x="10185400" y="4814888"/>
            <a:ext cx="1327150" cy="76517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Line 46"/>
          <p:cNvSpPr>
            <a:spLocks noChangeShapeType="1"/>
          </p:cNvSpPr>
          <p:nvPr/>
        </p:nvSpPr>
        <p:spPr bwMode="auto">
          <a:xfrm>
            <a:off x="10185400" y="3284538"/>
            <a:ext cx="0" cy="1530350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ectangle 47"/>
          <p:cNvSpPr>
            <a:spLocks noChangeArrowheads="1"/>
          </p:cNvSpPr>
          <p:nvPr/>
        </p:nvSpPr>
        <p:spPr bwMode="auto">
          <a:xfrm>
            <a:off x="9874250" y="4522788"/>
            <a:ext cx="3460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10077450" y="5602288"/>
            <a:ext cx="3460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Rectangle 49"/>
          <p:cNvSpPr>
            <a:spLocks noChangeArrowheads="1"/>
          </p:cNvSpPr>
          <p:nvPr/>
        </p:nvSpPr>
        <p:spPr bwMode="auto">
          <a:xfrm>
            <a:off x="11620500" y="5570538"/>
            <a:ext cx="3286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Rectangle 50"/>
          <p:cNvSpPr>
            <a:spLocks noChangeArrowheads="1"/>
          </p:cNvSpPr>
          <p:nvPr/>
        </p:nvSpPr>
        <p:spPr bwMode="auto">
          <a:xfrm>
            <a:off x="8558213" y="5559425"/>
            <a:ext cx="3286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Rectangle 51"/>
          <p:cNvSpPr>
            <a:spLocks noChangeArrowheads="1"/>
          </p:cNvSpPr>
          <p:nvPr/>
        </p:nvSpPr>
        <p:spPr bwMode="auto">
          <a:xfrm>
            <a:off x="10120313" y="2909888"/>
            <a:ext cx="3286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8" name="Group 54"/>
          <p:cNvGrpSpPr>
            <a:grpSpLocks/>
          </p:cNvGrpSpPr>
          <p:nvPr/>
        </p:nvGrpSpPr>
        <p:grpSpPr bwMode="auto">
          <a:xfrm>
            <a:off x="10142538" y="4772025"/>
            <a:ext cx="85725" cy="85725"/>
            <a:chOff x="6389" y="3006"/>
            <a:chExt cx="54" cy="54"/>
          </a:xfrm>
        </p:grpSpPr>
        <p:sp>
          <p:nvSpPr>
            <p:cNvPr id="101" name="Oval 52"/>
            <p:cNvSpPr>
              <a:spLocks noChangeArrowheads="1"/>
            </p:cNvSpPr>
            <p:nvPr/>
          </p:nvSpPr>
          <p:spPr bwMode="auto">
            <a:xfrm>
              <a:off x="6389" y="3006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53"/>
            <p:cNvSpPr>
              <a:spLocks noChangeArrowheads="1"/>
            </p:cNvSpPr>
            <p:nvPr/>
          </p:nvSpPr>
          <p:spPr bwMode="auto">
            <a:xfrm>
              <a:off x="6389" y="3006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" name="Group 57"/>
          <p:cNvGrpSpPr>
            <a:grpSpLocks/>
          </p:cNvGrpSpPr>
          <p:nvPr/>
        </p:nvGrpSpPr>
        <p:grpSpPr bwMode="auto">
          <a:xfrm>
            <a:off x="10142538" y="5537200"/>
            <a:ext cx="85725" cy="85725"/>
            <a:chOff x="6389" y="3488"/>
            <a:chExt cx="54" cy="54"/>
          </a:xfrm>
        </p:grpSpPr>
        <p:sp>
          <p:nvSpPr>
            <p:cNvPr id="99" name="Oval 55"/>
            <p:cNvSpPr>
              <a:spLocks noChangeArrowheads="1"/>
            </p:cNvSpPr>
            <p:nvPr/>
          </p:nvSpPr>
          <p:spPr bwMode="auto">
            <a:xfrm>
              <a:off x="6389" y="3488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val 56"/>
            <p:cNvSpPr>
              <a:spLocks noChangeArrowheads="1"/>
            </p:cNvSpPr>
            <p:nvPr/>
          </p:nvSpPr>
          <p:spPr bwMode="auto">
            <a:xfrm>
              <a:off x="6389" y="3488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" name="Group 60"/>
          <p:cNvGrpSpPr>
            <a:grpSpLocks/>
          </p:cNvGrpSpPr>
          <p:nvPr/>
        </p:nvGrpSpPr>
        <p:grpSpPr bwMode="auto">
          <a:xfrm>
            <a:off x="10142538" y="3241675"/>
            <a:ext cx="85725" cy="85725"/>
            <a:chOff x="6389" y="2042"/>
            <a:chExt cx="54" cy="54"/>
          </a:xfrm>
        </p:grpSpPr>
        <p:sp>
          <p:nvSpPr>
            <p:cNvPr id="97" name="Oval 58"/>
            <p:cNvSpPr>
              <a:spLocks noChangeArrowheads="1"/>
            </p:cNvSpPr>
            <p:nvPr/>
          </p:nvSpPr>
          <p:spPr bwMode="auto">
            <a:xfrm>
              <a:off x="6389" y="2042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59"/>
            <p:cNvSpPr>
              <a:spLocks noChangeArrowheads="1"/>
            </p:cNvSpPr>
            <p:nvPr/>
          </p:nvSpPr>
          <p:spPr bwMode="auto">
            <a:xfrm>
              <a:off x="6389" y="2042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1" name="Group 63"/>
          <p:cNvGrpSpPr>
            <a:grpSpLocks/>
          </p:cNvGrpSpPr>
          <p:nvPr/>
        </p:nvGrpSpPr>
        <p:grpSpPr bwMode="auto">
          <a:xfrm>
            <a:off x="8813800" y="5537200"/>
            <a:ext cx="85725" cy="85725"/>
            <a:chOff x="5552" y="3488"/>
            <a:chExt cx="54" cy="54"/>
          </a:xfrm>
        </p:grpSpPr>
        <p:sp>
          <p:nvSpPr>
            <p:cNvPr id="95" name="Oval 61"/>
            <p:cNvSpPr>
              <a:spLocks noChangeArrowheads="1"/>
            </p:cNvSpPr>
            <p:nvPr/>
          </p:nvSpPr>
          <p:spPr bwMode="auto">
            <a:xfrm>
              <a:off x="5552" y="3488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62"/>
            <p:cNvSpPr>
              <a:spLocks noChangeArrowheads="1"/>
            </p:cNvSpPr>
            <p:nvPr/>
          </p:nvSpPr>
          <p:spPr bwMode="auto">
            <a:xfrm>
              <a:off x="5552" y="3488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2" name="Group 66"/>
          <p:cNvGrpSpPr>
            <a:grpSpLocks/>
          </p:cNvGrpSpPr>
          <p:nvPr/>
        </p:nvGrpSpPr>
        <p:grpSpPr bwMode="auto">
          <a:xfrm>
            <a:off x="11469688" y="5537200"/>
            <a:ext cx="85725" cy="85725"/>
            <a:chOff x="7225" y="3488"/>
            <a:chExt cx="54" cy="54"/>
          </a:xfrm>
        </p:grpSpPr>
        <p:sp>
          <p:nvSpPr>
            <p:cNvPr id="93" name="Oval 64"/>
            <p:cNvSpPr>
              <a:spLocks noChangeArrowheads="1"/>
            </p:cNvSpPr>
            <p:nvPr/>
          </p:nvSpPr>
          <p:spPr bwMode="auto">
            <a:xfrm>
              <a:off x="7225" y="3488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65"/>
            <p:cNvSpPr>
              <a:spLocks noChangeArrowheads="1"/>
            </p:cNvSpPr>
            <p:nvPr/>
          </p:nvSpPr>
          <p:spPr bwMode="auto">
            <a:xfrm>
              <a:off x="7225" y="3488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EC17CB9-C9DB-1CED-9E86-E7F9A5731709}"/>
                  </a:ext>
                </a:extLst>
              </p:cNvPr>
              <p:cNvSpPr/>
              <p:nvPr/>
            </p:nvSpPr>
            <p:spPr>
              <a:xfrm>
                <a:off x="253805" y="2786358"/>
                <a:ext cx="9509318" cy="37516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CO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phân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ACB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DCO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+mn-ea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ACB</m:t>
                            </m:r>
                          </m:e>
                        </m:acc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6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=3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Xét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OCD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vuông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, 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+mn-ea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OCD</m:t>
                            </m:r>
                          </m:e>
                        </m:acc>
                      </m:e>
                    </m:func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CD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OC</m:t>
                        </m:r>
                      </m:den>
                    </m:f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 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CD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=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OC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.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+mn-ea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OCD</m:t>
                            </m:r>
                          </m:e>
                        </m:acc>
                      </m:e>
                    </m:func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2.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cos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3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nên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=2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CD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=2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2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EC17CB9-C9DB-1CED-9E86-E7F9A57317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05" y="2786358"/>
                <a:ext cx="9509318" cy="3751668"/>
              </a:xfrm>
              <a:prstGeom prst="rect">
                <a:avLst/>
              </a:prstGeom>
              <a:blipFill rotWithShape="1">
                <a:blip r:embed="rId5"/>
                <a:stretch>
                  <a:fillRect l="-1346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CDA13D-918F-4A79-35BE-AC7690B41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24" y="488299"/>
            <a:ext cx="1266178" cy="1266178"/>
          </a:xfrm>
          <a:prstGeom prst="rect">
            <a:avLst/>
          </a:prstGeom>
        </p:spPr>
      </p:pic>
      <p:pic>
        <p:nvPicPr>
          <p:cNvPr id="11" name="Đồng hồ đếm ngược 3 phút - 3 minutes timer">
            <a:hlinkClick r:id="" action="ppaction://media"/>
            <a:extLst>
              <a:ext uri="{FF2B5EF4-FFF2-40B4-BE49-F238E27FC236}">
                <a16:creationId xmlns:a16="http://schemas.microsoft.com/office/drawing/2014/main" id="{82706B29-08AC-D08B-AF0B-4340A30E2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3341" y="6393488"/>
            <a:ext cx="1628659" cy="45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508" y="515689"/>
            <a:ext cx="3886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1/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SGK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85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89097" y="1400324"/>
            <a:ext cx="3259137" cy="3262313"/>
            <a:chOff x="8434388" y="2476500"/>
            <a:chExt cx="3259137" cy="3262313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8434388" y="2476500"/>
              <a:ext cx="3259137" cy="326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V="1">
              <a:off x="8843963" y="2913063"/>
              <a:ext cx="1119187" cy="100806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9963150" y="2913063"/>
              <a:ext cx="1309687" cy="74453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 flipH="1">
              <a:off x="10968038" y="3657600"/>
              <a:ext cx="304800" cy="147955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 flipH="1">
              <a:off x="9459913" y="5137150"/>
              <a:ext cx="1508125" cy="16351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 flipV="1">
              <a:off x="8843963" y="3921125"/>
              <a:ext cx="615950" cy="137953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H="1">
              <a:off x="8843963" y="3657600"/>
              <a:ext cx="2428875" cy="263525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 flipH="1">
              <a:off x="9459913" y="3657600"/>
              <a:ext cx="1812925" cy="164306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8569325" y="3713163"/>
              <a:ext cx="2889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9282113" y="5321300"/>
              <a:ext cx="3016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11036300" y="5149850"/>
              <a:ext cx="2889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11369675" y="3448050"/>
              <a:ext cx="2889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9902825" y="2592388"/>
              <a:ext cx="2889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Group 20"/>
            <p:cNvGrpSpPr>
              <a:grpSpLocks/>
            </p:cNvGrpSpPr>
            <p:nvPr/>
          </p:nvGrpSpPr>
          <p:grpSpPr bwMode="auto">
            <a:xfrm>
              <a:off x="8805863" y="3883025"/>
              <a:ext cx="76200" cy="76200"/>
              <a:chOff x="5547" y="2446"/>
              <a:chExt cx="48" cy="48"/>
            </a:xfrm>
          </p:grpSpPr>
          <p:sp>
            <p:nvSpPr>
              <p:cNvPr id="28" name="Oval 18"/>
              <p:cNvSpPr>
                <a:spLocks noChangeArrowheads="1"/>
              </p:cNvSpPr>
              <p:nvPr/>
            </p:nvSpPr>
            <p:spPr bwMode="auto">
              <a:xfrm>
                <a:off x="5547" y="244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Oval 19"/>
              <p:cNvSpPr>
                <a:spLocks noChangeArrowheads="1"/>
              </p:cNvSpPr>
              <p:nvPr/>
            </p:nvSpPr>
            <p:spPr bwMode="auto">
              <a:xfrm>
                <a:off x="5547" y="244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3"/>
            <p:cNvGrpSpPr>
              <a:grpSpLocks/>
            </p:cNvGrpSpPr>
            <p:nvPr/>
          </p:nvGrpSpPr>
          <p:grpSpPr bwMode="auto">
            <a:xfrm>
              <a:off x="9925050" y="2874963"/>
              <a:ext cx="76200" cy="76200"/>
              <a:chOff x="6252" y="1811"/>
              <a:chExt cx="48" cy="48"/>
            </a:xfrm>
          </p:grpSpPr>
          <p:sp>
            <p:nvSpPr>
              <p:cNvPr id="31" name="Oval 21"/>
              <p:cNvSpPr>
                <a:spLocks noChangeArrowheads="1"/>
              </p:cNvSpPr>
              <p:nvPr/>
            </p:nvSpPr>
            <p:spPr bwMode="auto">
              <a:xfrm>
                <a:off x="6252" y="1811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Oval 22"/>
              <p:cNvSpPr>
                <a:spLocks noChangeArrowheads="1"/>
              </p:cNvSpPr>
              <p:nvPr/>
            </p:nvSpPr>
            <p:spPr bwMode="auto">
              <a:xfrm>
                <a:off x="6252" y="181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26"/>
            <p:cNvGrpSpPr>
              <a:grpSpLocks/>
            </p:cNvGrpSpPr>
            <p:nvPr/>
          </p:nvGrpSpPr>
          <p:grpSpPr bwMode="auto">
            <a:xfrm>
              <a:off x="11234738" y="3621088"/>
              <a:ext cx="76200" cy="74613"/>
              <a:chOff x="7077" y="2281"/>
              <a:chExt cx="48" cy="47"/>
            </a:xfrm>
          </p:grpSpPr>
          <p:sp>
            <p:nvSpPr>
              <p:cNvPr id="34" name="Oval 24"/>
              <p:cNvSpPr>
                <a:spLocks noChangeArrowheads="1"/>
              </p:cNvSpPr>
              <p:nvPr/>
            </p:nvSpPr>
            <p:spPr bwMode="auto">
              <a:xfrm>
                <a:off x="7077" y="2281"/>
                <a:ext cx="48" cy="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Oval 25"/>
              <p:cNvSpPr>
                <a:spLocks noChangeArrowheads="1"/>
              </p:cNvSpPr>
              <p:nvPr/>
            </p:nvSpPr>
            <p:spPr bwMode="auto">
              <a:xfrm>
                <a:off x="7077" y="2281"/>
                <a:ext cx="48" cy="47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29"/>
            <p:cNvGrpSpPr>
              <a:grpSpLocks/>
            </p:cNvGrpSpPr>
            <p:nvPr/>
          </p:nvGrpSpPr>
          <p:grpSpPr bwMode="auto">
            <a:xfrm>
              <a:off x="10929938" y="5099050"/>
              <a:ext cx="76200" cy="76200"/>
              <a:chOff x="6885" y="3212"/>
              <a:chExt cx="48" cy="48"/>
            </a:xfrm>
          </p:grpSpPr>
          <p:sp>
            <p:nvSpPr>
              <p:cNvPr id="37" name="Oval 27"/>
              <p:cNvSpPr>
                <a:spLocks noChangeArrowheads="1"/>
              </p:cNvSpPr>
              <p:nvPr/>
            </p:nvSpPr>
            <p:spPr bwMode="auto">
              <a:xfrm>
                <a:off x="6885" y="321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6885" y="321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2"/>
            <p:cNvGrpSpPr>
              <a:grpSpLocks/>
            </p:cNvGrpSpPr>
            <p:nvPr/>
          </p:nvGrpSpPr>
          <p:grpSpPr bwMode="auto">
            <a:xfrm>
              <a:off x="9421813" y="5262563"/>
              <a:ext cx="76200" cy="76200"/>
              <a:chOff x="5935" y="3315"/>
              <a:chExt cx="48" cy="48"/>
            </a:xfrm>
          </p:grpSpPr>
          <p:sp>
            <p:nvSpPr>
              <p:cNvPr id="40" name="Oval 30"/>
              <p:cNvSpPr>
                <a:spLocks noChangeArrowheads="1"/>
              </p:cNvSpPr>
              <p:nvPr/>
            </p:nvSpPr>
            <p:spPr bwMode="auto">
              <a:xfrm>
                <a:off x="5935" y="3315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Oval 31"/>
              <p:cNvSpPr>
                <a:spLocks noChangeArrowheads="1"/>
              </p:cNvSpPr>
              <p:nvPr/>
            </p:nvSpPr>
            <p:spPr bwMode="auto">
              <a:xfrm>
                <a:off x="5935" y="331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4CC1E04-6C2B-4410-86E1-38C51C86F9C3}"/>
                  </a:ext>
                </a:extLst>
              </p:cNvPr>
              <p:cNvSpPr/>
              <p:nvPr/>
            </p:nvSpPr>
            <p:spPr>
              <a:xfrm>
                <a:off x="258258" y="1024339"/>
                <a:ext cx="11489976" cy="990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ABCDEF</m:t>
                    </m:r>
                    <m:r>
                      <m:rPr>
                        <m:nor/>
                      </m:rPr>
                      <a:rPr lang="en-US" sz="28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dirty="0" err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0" dirty="0" err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ó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08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ABCDE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CC1E04-6C2B-4410-86E1-38C51C86F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58" y="1024339"/>
                <a:ext cx="11489976" cy="990977"/>
              </a:xfrm>
              <a:prstGeom prst="rect">
                <a:avLst/>
              </a:prstGeom>
              <a:blipFill rotWithShape="1">
                <a:blip r:embed="rId5"/>
                <a:stretch>
                  <a:fillRect l="-1061" t="-4294" r="-1114" b="-1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4F839A-7876-3882-C097-A14E28AD59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31708" y="5186567"/>
            <a:ext cx="1643889" cy="1643889"/>
          </a:xfrm>
          <a:prstGeom prst="rect">
            <a:avLst/>
          </a:prstGeom>
        </p:spPr>
      </p:pic>
      <p:pic>
        <p:nvPicPr>
          <p:cNvPr id="12" name="5PHUT" descr="OPL20U25GSXzBJYl68kk8uQGfFKzs7yb1M4KJWUiLk6ZEvGF+qCIPSnY57AbBFCvTW2023.15.134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02E6BF0-F738-692A-7072-3CACDA48FA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0297" y="6234426"/>
            <a:ext cx="1108576" cy="623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BC9D018-14F2-747F-0B55-9B858B7C096E}"/>
                  </a:ext>
                </a:extLst>
              </p:cNvPr>
              <p:cNvSpPr/>
              <p:nvPr/>
            </p:nvSpPr>
            <p:spPr>
              <a:xfrm>
                <a:off x="185508" y="1033687"/>
                <a:ext cx="11748519" cy="5940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18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.3=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540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AED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ED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540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108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108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108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216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ABE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và</a:t>
                </a: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có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: </a:t>
                </a: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gt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>
                  <a:defRPr/>
                </a:pP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BAE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BCD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108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AE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gt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lvl="0"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Do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đó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ABE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=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BCD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c.g.c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</a:t>
                </a:r>
              </a:p>
              <a:p>
                <a:pPr lvl="0">
                  <a:defRPr/>
                </a:pP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Suy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ra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AEB</m:t>
                        </m:r>
                      </m:e>
                    </m:acc>
                    <m:r>
                      <m:rPr>
                        <m:nor/>
                      </m:rPr>
                      <a:rPr lang="en-US" sz="2800" b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BDC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(1)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và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BD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BE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. 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Do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đó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BDE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cân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tại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,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suy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ra</a:t>
                </a: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BDE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BED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</a:p>
              <a:p>
                <a:pPr>
                  <a:defRPr/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(1),(2)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  <m:r>
                      <m:rPr>
                        <m:nor/>
                      </m:rPr>
                      <a:rPr lang="en-US" sz="2800" b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EDC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AED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EDC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216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AED</m:t>
                        </m:r>
                      </m:e>
                    </m:acc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EDC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108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Bef>
                    <a:spcPts val="600"/>
                  </a:spcBef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Ngũ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ABCDEF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DE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EA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</a:p>
              <a:p>
                <a:pPr lvl="0">
                  <a:spcBef>
                    <a:spcPts val="6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ABC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BCD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CDE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DEA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EAB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=108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Bef>
                    <a:spcPts val="600"/>
                  </a:spcBef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ABCDE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BC9D018-14F2-747F-0B55-9B858B7C09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08" y="1033687"/>
                <a:ext cx="11748519" cy="5940472"/>
              </a:xfrm>
              <a:prstGeom prst="rect">
                <a:avLst/>
              </a:prstGeom>
              <a:blipFill rotWithShape="1">
                <a:blip r:embed="rId8"/>
                <a:stretch>
                  <a:fillRect l="-1037" t="-1027" r="-1037" b="-1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65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12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/>
      <p:bldP spid="2" grpId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03549" y="992743"/>
            <a:ext cx="7431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549" y="1515963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3549" y="2018236"/>
                <a:ext cx="6939373" cy="1460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thoi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6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MBNPDQ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lục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49" y="2018236"/>
                <a:ext cx="6939373" cy="1460849"/>
              </a:xfrm>
              <a:prstGeom prst="rect">
                <a:avLst/>
              </a:prstGeom>
              <a:blipFill>
                <a:blip r:embed="rId5"/>
                <a:stretch>
                  <a:fillRect l="-1756" t="-3333" r="-1756" b="-1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02155" y="2414291"/>
                <a:ext cx="8789432" cy="3238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thoi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55" y="2414291"/>
                <a:ext cx="8789432" cy="3238259"/>
              </a:xfrm>
              <a:prstGeom prst="rect">
                <a:avLst/>
              </a:prstGeom>
              <a:blipFill>
                <a:blip r:embed="rId6"/>
                <a:stretch>
                  <a:fillRect l="-1456" t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/>
          <p:cNvSpPr/>
          <p:nvPr/>
        </p:nvSpPr>
        <p:spPr>
          <a:xfrm>
            <a:off x="2951639" y="1947427"/>
            <a:ext cx="18974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7786338" y="2748660"/>
            <a:ext cx="4202113" cy="2635250"/>
            <a:chOff x="7562850" y="1597025"/>
            <a:chExt cx="4202113" cy="263525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7562850" y="1597025"/>
              <a:ext cx="4202113" cy="263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6"/>
            <p:cNvSpPr>
              <a:spLocks noChangeShapeType="1"/>
            </p:cNvSpPr>
            <p:nvPr/>
          </p:nvSpPr>
          <p:spPr bwMode="auto">
            <a:xfrm flipV="1">
              <a:off x="7915275" y="1919288"/>
              <a:ext cx="1730375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7"/>
            <p:cNvSpPr>
              <a:spLocks noChangeShapeType="1"/>
            </p:cNvSpPr>
            <p:nvPr/>
          </p:nvSpPr>
          <p:spPr bwMode="auto">
            <a:xfrm>
              <a:off x="7915275" y="2900363"/>
              <a:ext cx="1730375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8"/>
            <p:cNvSpPr>
              <a:spLocks noChangeShapeType="1"/>
            </p:cNvSpPr>
            <p:nvPr/>
          </p:nvSpPr>
          <p:spPr bwMode="auto">
            <a:xfrm flipV="1">
              <a:off x="9645650" y="2900363"/>
              <a:ext cx="1728788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9"/>
            <p:cNvSpPr>
              <a:spLocks noChangeShapeType="1"/>
            </p:cNvSpPr>
            <p:nvPr/>
          </p:nvSpPr>
          <p:spPr bwMode="auto">
            <a:xfrm flipH="1" flipV="1">
              <a:off x="9645650" y="1919288"/>
              <a:ext cx="1728788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10"/>
            <p:cNvSpPr>
              <a:spLocks noChangeShapeType="1"/>
            </p:cNvSpPr>
            <p:nvPr/>
          </p:nvSpPr>
          <p:spPr bwMode="auto">
            <a:xfrm>
              <a:off x="9645650" y="1919288"/>
              <a:ext cx="0" cy="196215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8780463" y="2409825"/>
              <a:ext cx="0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12"/>
            <p:cNvSpPr>
              <a:spLocks noChangeShapeType="1"/>
            </p:cNvSpPr>
            <p:nvPr/>
          </p:nvSpPr>
          <p:spPr bwMode="auto">
            <a:xfrm>
              <a:off x="10509250" y="2409825"/>
              <a:ext cx="0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3" name="Group 15"/>
            <p:cNvGrpSpPr>
              <a:grpSpLocks/>
            </p:cNvGrpSpPr>
            <p:nvPr/>
          </p:nvGrpSpPr>
          <p:grpSpPr bwMode="auto">
            <a:xfrm>
              <a:off x="8124825" y="2797175"/>
              <a:ext cx="268288" cy="247650"/>
              <a:chOff x="5118" y="1762"/>
              <a:chExt cx="169" cy="156"/>
            </a:xfrm>
          </p:grpSpPr>
          <p:sp>
            <p:nvSpPr>
              <p:cNvPr id="96" name="Rectangle 13"/>
              <p:cNvSpPr>
                <a:spLocks noChangeArrowheads="1"/>
              </p:cNvSpPr>
              <p:nvPr/>
            </p:nvSpPr>
            <p:spPr bwMode="auto">
              <a:xfrm>
                <a:off x="5118" y="1782"/>
                <a:ext cx="146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60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7" name="Rectangle 14"/>
              <p:cNvSpPr>
                <a:spLocks noChangeArrowheads="1"/>
              </p:cNvSpPr>
              <p:nvPr/>
            </p:nvSpPr>
            <p:spPr bwMode="auto">
              <a:xfrm>
                <a:off x="5216" y="1762"/>
                <a:ext cx="71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0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4" name="Group 19"/>
            <p:cNvGrpSpPr>
              <a:grpSpLocks/>
            </p:cNvGrpSpPr>
            <p:nvPr/>
          </p:nvGrpSpPr>
          <p:grpSpPr bwMode="auto">
            <a:xfrm>
              <a:off x="8524875" y="3352800"/>
              <a:ext cx="301625" cy="415925"/>
              <a:chOff x="5370" y="2112"/>
              <a:chExt cx="190" cy="262"/>
            </a:xfrm>
          </p:grpSpPr>
          <p:sp>
            <p:nvSpPr>
              <p:cNvPr id="93" name="Oval 16"/>
              <p:cNvSpPr>
                <a:spLocks noChangeArrowheads="1"/>
              </p:cNvSpPr>
              <p:nvPr/>
            </p:nvSpPr>
            <p:spPr bwMode="auto">
              <a:xfrm>
                <a:off x="5507" y="211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17"/>
              <p:cNvSpPr>
                <a:spLocks noChangeArrowheads="1"/>
              </p:cNvSpPr>
              <p:nvPr/>
            </p:nvSpPr>
            <p:spPr bwMode="auto">
              <a:xfrm>
                <a:off x="5507" y="211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18"/>
              <p:cNvSpPr>
                <a:spLocks noChangeArrowheads="1"/>
              </p:cNvSpPr>
              <p:nvPr/>
            </p:nvSpPr>
            <p:spPr bwMode="auto">
              <a:xfrm>
                <a:off x="5370" y="2151"/>
                <a:ext cx="19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Q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5" name="Group 23"/>
            <p:cNvGrpSpPr>
              <a:grpSpLocks/>
            </p:cNvGrpSpPr>
            <p:nvPr/>
          </p:nvGrpSpPr>
          <p:grpSpPr bwMode="auto">
            <a:xfrm>
              <a:off x="10471150" y="3352800"/>
              <a:ext cx="290513" cy="415925"/>
              <a:chOff x="6596" y="2112"/>
              <a:chExt cx="183" cy="262"/>
            </a:xfrm>
          </p:grpSpPr>
          <p:sp>
            <p:nvSpPr>
              <p:cNvPr id="90" name="Oval 20"/>
              <p:cNvSpPr>
                <a:spLocks noChangeArrowheads="1"/>
              </p:cNvSpPr>
              <p:nvPr/>
            </p:nvSpPr>
            <p:spPr bwMode="auto">
              <a:xfrm>
                <a:off x="6596" y="211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Oval 21"/>
              <p:cNvSpPr>
                <a:spLocks noChangeArrowheads="1"/>
              </p:cNvSpPr>
              <p:nvPr/>
            </p:nvSpPr>
            <p:spPr bwMode="auto">
              <a:xfrm>
                <a:off x="6596" y="211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22"/>
              <p:cNvSpPr>
                <a:spLocks noChangeArrowheads="1"/>
              </p:cNvSpPr>
              <p:nvPr/>
            </p:nvSpPr>
            <p:spPr bwMode="auto">
              <a:xfrm>
                <a:off x="6607" y="2151"/>
                <a:ext cx="17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P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6" name="Group 27"/>
            <p:cNvGrpSpPr>
              <a:grpSpLocks/>
            </p:cNvGrpSpPr>
            <p:nvPr/>
          </p:nvGrpSpPr>
          <p:grpSpPr bwMode="auto">
            <a:xfrm>
              <a:off x="10471150" y="2111375"/>
              <a:ext cx="309563" cy="354013"/>
              <a:chOff x="6596" y="1330"/>
              <a:chExt cx="195" cy="223"/>
            </a:xfrm>
          </p:grpSpPr>
          <p:sp>
            <p:nvSpPr>
              <p:cNvPr id="87" name="Oval 24"/>
              <p:cNvSpPr>
                <a:spLocks noChangeArrowheads="1"/>
              </p:cNvSpPr>
              <p:nvPr/>
            </p:nvSpPr>
            <p:spPr bwMode="auto">
              <a:xfrm>
                <a:off x="6596" y="149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Oval 25"/>
              <p:cNvSpPr>
                <a:spLocks noChangeArrowheads="1"/>
              </p:cNvSpPr>
              <p:nvPr/>
            </p:nvSpPr>
            <p:spPr bwMode="auto">
              <a:xfrm>
                <a:off x="6596" y="149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26"/>
              <p:cNvSpPr>
                <a:spLocks noChangeArrowheads="1"/>
              </p:cNvSpPr>
              <p:nvPr/>
            </p:nvSpPr>
            <p:spPr bwMode="auto">
              <a:xfrm>
                <a:off x="6601" y="1330"/>
                <a:ext cx="19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N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7" name="Group 31"/>
            <p:cNvGrpSpPr>
              <a:grpSpLocks/>
            </p:cNvGrpSpPr>
            <p:nvPr/>
          </p:nvGrpSpPr>
          <p:grpSpPr bwMode="auto">
            <a:xfrm>
              <a:off x="8591550" y="2111375"/>
              <a:ext cx="346075" cy="354013"/>
              <a:chOff x="5412" y="1330"/>
              <a:chExt cx="218" cy="223"/>
            </a:xfrm>
          </p:grpSpPr>
          <p:sp>
            <p:nvSpPr>
              <p:cNvPr id="84" name="Oval 28"/>
              <p:cNvSpPr>
                <a:spLocks noChangeArrowheads="1"/>
              </p:cNvSpPr>
              <p:nvPr/>
            </p:nvSpPr>
            <p:spPr bwMode="auto">
              <a:xfrm>
                <a:off x="5507" y="149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Oval 29"/>
              <p:cNvSpPr>
                <a:spLocks noChangeArrowheads="1"/>
              </p:cNvSpPr>
              <p:nvPr/>
            </p:nvSpPr>
            <p:spPr bwMode="auto">
              <a:xfrm>
                <a:off x="5507" y="149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30"/>
              <p:cNvSpPr>
                <a:spLocks noChangeArrowheads="1"/>
              </p:cNvSpPr>
              <p:nvPr/>
            </p:nvSpPr>
            <p:spPr bwMode="auto">
              <a:xfrm>
                <a:off x="5412" y="1330"/>
                <a:ext cx="218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M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8" name="Group 35"/>
            <p:cNvGrpSpPr>
              <a:grpSpLocks/>
            </p:cNvGrpSpPr>
            <p:nvPr/>
          </p:nvGrpSpPr>
          <p:grpSpPr bwMode="auto">
            <a:xfrm>
              <a:off x="9605963" y="3833813"/>
              <a:ext cx="401638" cy="354013"/>
              <a:chOff x="6051" y="2415"/>
              <a:chExt cx="253" cy="223"/>
            </a:xfrm>
          </p:grpSpPr>
          <p:sp>
            <p:nvSpPr>
              <p:cNvPr id="81" name="Oval 32"/>
              <p:cNvSpPr>
                <a:spLocks noChangeArrowheads="1"/>
              </p:cNvSpPr>
              <p:nvPr/>
            </p:nvSpPr>
            <p:spPr bwMode="auto">
              <a:xfrm>
                <a:off x="6052" y="2421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Oval 33"/>
              <p:cNvSpPr>
                <a:spLocks noChangeArrowheads="1"/>
              </p:cNvSpPr>
              <p:nvPr/>
            </p:nvSpPr>
            <p:spPr bwMode="auto">
              <a:xfrm>
                <a:off x="6051" y="2421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34"/>
              <p:cNvSpPr>
                <a:spLocks noChangeArrowheads="1"/>
              </p:cNvSpPr>
              <p:nvPr/>
            </p:nvSpPr>
            <p:spPr bwMode="auto">
              <a:xfrm>
                <a:off x="6114" y="2415"/>
                <a:ext cx="19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9" name="Group 39"/>
            <p:cNvGrpSpPr>
              <a:grpSpLocks/>
            </p:cNvGrpSpPr>
            <p:nvPr/>
          </p:nvGrpSpPr>
          <p:grpSpPr bwMode="auto">
            <a:xfrm>
              <a:off x="7659688" y="2759075"/>
              <a:ext cx="293688" cy="354013"/>
              <a:chOff x="4825" y="1738"/>
              <a:chExt cx="185" cy="223"/>
            </a:xfrm>
          </p:grpSpPr>
          <p:sp>
            <p:nvSpPr>
              <p:cNvPr id="78" name="Oval 36"/>
              <p:cNvSpPr>
                <a:spLocks noChangeArrowheads="1"/>
              </p:cNvSpPr>
              <p:nvPr/>
            </p:nvSpPr>
            <p:spPr bwMode="auto">
              <a:xfrm>
                <a:off x="4962" y="180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Oval 37"/>
              <p:cNvSpPr>
                <a:spLocks noChangeArrowheads="1"/>
              </p:cNvSpPr>
              <p:nvPr/>
            </p:nvSpPr>
            <p:spPr bwMode="auto">
              <a:xfrm>
                <a:off x="4962" y="180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38"/>
              <p:cNvSpPr>
                <a:spLocks noChangeArrowheads="1"/>
              </p:cNvSpPr>
              <p:nvPr/>
            </p:nvSpPr>
            <p:spPr bwMode="auto">
              <a:xfrm>
                <a:off x="4825" y="1738"/>
                <a:ext cx="18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0" name="Group 43"/>
            <p:cNvGrpSpPr>
              <a:grpSpLocks/>
            </p:cNvGrpSpPr>
            <p:nvPr/>
          </p:nvGrpSpPr>
          <p:grpSpPr bwMode="auto">
            <a:xfrm>
              <a:off x="11336338" y="2759075"/>
              <a:ext cx="403225" cy="354013"/>
              <a:chOff x="7141" y="1738"/>
              <a:chExt cx="254" cy="223"/>
            </a:xfrm>
          </p:grpSpPr>
          <p:sp>
            <p:nvSpPr>
              <p:cNvPr id="75" name="Oval 40"/>
              <p:cNvSpPr>
                <a:spLocks noChangeArrowheads="1"/>
              </p:cNvSpPr>
              <p:nvPr/>
            </p:nvSpPr>
            <p:spPr bwMode="auto">
              <a:xfrm>
                <a:off x="7141" y="180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41"/>
              <p:cNvSpPr>
                <a:spLocks noChangeArrowheads="1"/>
              </p:cNvSpPr>
              <p:nvPr/>
            </p:nvSpPr>
            <p:spPr bwMode="auto">
              <a:xfrm>
                <a:off x="7141" y="180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42"/>
              <p:cNvSpPr>
                <a:spLocks noChangeArrowheads="1"/>
              </p:cNvSpPr>
              <p:nvPr/>
            </p:nvSpPr>
            <p:spPr bwMode="auto">
              <a:xfrm>
                <a:off x="7213" y="1738"/>
                <a:ext cx="18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1" name="Group 47"/>
            <p:cNvGrpSpPr>
              <a:grpSpLocks/>
            </p:cNvGrpSpPr>
            <p:nvPr/>
          </p:nvGrpSpPr>
          <p:grpSpPr bwMode="auto">
            <a:xfrm>
              <a:off x="9605963" y="1692275"/>
              <a:ext cx="381000" cy="354013"/>
              <a:chOff x="6051" y="1066"/>
              <a:chExt cx="240" cy="223"/>
            </a:xfrm>
          </p:grpSpPr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6052" y="1185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45"/>
              <p:cNvSpPr>
                <a:spLocks noChangeArrowheads="1"/>
              </p:cNvSpPr>
              <p:nvPr/>
            </p:nvSpPr>
            <p:spPr bwMode="auto">
              <a:xfrm>
                <a:off x="6051" y="1185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Rectangle 46"/>
              <p:cNvSpPr>
                <a:spLocks noChangeArrowheads="1"/>
              </p:cNvSpPr>
              <p:nvPr/>
            </p:nvSpPr>
            <p:spPr bwMode="auto">
              <a:xfrm>
                <a:off x="6109" y="1066"/>
                <a:ext cx="18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181FA1-0988-AB28-4249-9861DEC390BD}"/>
                  </a:ext>
                </a:extLst>
              </p:cNvPr>
              <p:cNvSpPr txBox="1"/>
              <p:nvPr/>
            </p:nvSpPr>
            <p:spPr>
              <a:xfrm>
                <a:off x="102155" y="5039692"/>
                <a:ext cx="11550043" cy="1609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DA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MA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NB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PD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QA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QD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(1)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ΔAMQ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AQ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ΔAMQ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BM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MQ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AM</m:t>
                        </m:r>
                      </m:e>
                    </m:d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181FA1-0988-AB28-4249-9861DEC39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55" y="5039692"/>
                <a:ext cx="11550043" cy="1609736"/>
              </a:xfrm>
              <a:prstGeom prst="rect">
                <a:avLst/>
              </a:prstGeom>
              <a:blipFill>
                <a:blip r:embed="rId7"/>
                <a:stretch>
                  <a:fillRect l="-1109" t="-4167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2A2D27-1336-EA2D-A010-EBD7F7146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481" y="981903"/>
            <a:ext cx="1571364" cy="1571364"/>
          </a:xfrm>
          <a:prstGeom prst="rect">
            <a:avLst/>
          </a:prstGeom>
        </p:spPr>
      </p:pic>
      <p:pic>
        <p:nvPicPr>
          <p:cNvPr id="7" name="5PHUT" descr="OPL20U25GSXzBJYl68kk8uQGfFKzs7yb1M4KJWUiLk6ZEvGF+qCIPSnY57AbBFCvTW2023.15.134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5B4A864-37A1-7F33-241C-9D04317F1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1738" y="6195790"/>
            <a:ext cx="1108576" cy="62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112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03549" y="992743"/>
            <a:ext cx="7431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549" y="1515963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4654" y="1995130"/>
                <a:ext cx="6965602" cy="428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ΔCNP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CP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ΔCNP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BN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CN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(1) , (2)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(3) 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DQ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QM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AMQ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QMB</m:t>
                        </m:r>
                      </m:e>
                    </m:acc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(2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bù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60°+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QMB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=180°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QMB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=120°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MQD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BNP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DPN</m:t>
                        </m:r>
                      </m:e>
                    </m:acc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=120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54" y="1995130"/>
                <a:ext cx="6965602" cy="4288803"/>
              </a:xfrm>
              <a:prstGeom prst="rect">
                <a:avLst/>
              </a:prstGeom>
              <a:blipFill>
                <a:blip r:embed="rId2"/>
                <a:stretch>
                  <a:fillRect l="-1750" t="-1136" b="-2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7562850" y="1597025"/>
            <a:ext cx="4202113" cy="2635250"/>
            <a:chOff x="7562850" y="1597025"/>
            <a:chExt cx="4202113" cy="2635250"/>
          </a:xfrm>
        </p:grpSpPr>
        <p:sp>
          <p:nvSpPr>
            <p:cNvPr id="56" name="AutoShape 3"/>
            <p:cNvSpPr>
              <a:spLocks noChangeAspect="1" noChangeArrowheads="1" noTextEdit="1"/>
            </p:cNvSpPr>
            <p:nvPr/>
          </p:nvSpPr>
          <p:spPr bwMode="auto">
            <a:xfrm>
              <a:off x="7562850" y="1597025"/>
              <a:ext cx="4202113" cy="263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6"/>
            <p:cNvSpPr>
              <a:spLocks noChangeShapeType="1"/>
            </p:cNvSpPr>
            <p:nvPr/>
          </p:nvSpPr>
          <p:spPr bwMode="auto">
            <a:xfrm flipV="1">
              <a:off x="7915275" y="1919288"/>
              <a:ext cx="1730375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7"/>
            <p:cNvSpPr>
              <a:spLocks noChangeShapeType="1"/>
            </p:cNvSpPr>
            <p:nvPr/>
          </p:nvSpPr>
          <p:spPr bwMode="auto">
            <a:xfrm>
              <a:off x="7915275" y="2900363"/>
              <a:ext cx="1730375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8"/>
            <p:cNvSpPr>
              <a:spLocks noChangeShapeType="1"/>
            </p:cNvSpPr>
            <p:nvPr/>
          </p:nvSpPr>
          <p:spPr bwMode="auto">
            <a:xfrm flipV="1">
              <a:off x="9645650" y="2900363"/>
              <a:ext cx="1728788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9"/>
            <p:cNvSpPr>
              <a:spLocks noChangeShapeType="1"/>
            </p:cNvSpPr>
            <p:nvPr/>
          </p:nvSpPr>
          <p:spPr bwMode="auto">
            <a:xfrm flipH="1" flipV="1">
              <a:off x="9645650" y="1919288"/>
              <a:ext cx="1728788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10"/>
            <p:cNvSpPr>
              <a:spLocks noChangeShapeType="1"/>
            </p:cNvSpPr>
            <p:nvPr/>
          </p:nvSpPr>
          <p:spPr bwMode="auto">
            <a:xfrm>
              <a:off x="9645650" y="1919288"/>
              <a:ext cx="0" cy="196215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8780463" y="2409825"/>
              <a:ext cx="0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12"/>
            <p:cNvSpPr>
              <a:spLocks noChangeShapeType="1"/>
            </p:cNvSpPr>
            <p:nvPr/>
          </p:nvSpPr>
          <p:spPr bwMode="auto">
            <a:xfrm>
              <a:off x="10509250" y="2409825"/>
              <a:ext cx="0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oup 15"/>
            <p:cNvGrpSpPr>
              <a:grpSpLocks/>
            </p:cNvGrpSpPr>
            <p:nvPr/>
          </p:nvGrpSpPr>
          <p:grpSpPr bwMode="auto">
            <a:xfrm>
              <a:off x="8124825" y="2797175"/>
              <a:ext cx="268288" cy="247650"/>
              <a:chOff x="5118" y="1762"/>
              <a:chExt cx="169" cy="156"/>
            </a:xfrm>
          </p:grpSpPr>
          <p:sp>
            <p:nvSpPr>
              <p:cNvPr id="98" name="Rectangle 13"/>
              <p:cNvSpPr>
                <a:spLocks noChangeArrowheads="1"/>
              </p:cNvSpPr>
              <p:nvPr/>
            </p:nvSpPr>
            <p:spPr bwMode="auto">
              <a:xfrm>
                <a:off x="5118" y="1782"/>
                <a:ext cx="146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60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9" name="Rectangle 14"/>
              <p:cNvSpPr>
                <a:spLocks noChangeArrowheads="1"/>
              </p:cNvSpPr>
              <p:nvPr/>
            </p:nvSpPr>
            <p:spPr bwMode="auto">
              <a:xfrm>
                <a:off x="5216" y="1762"/>
                <a:ext cx="71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0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6" name="Group 19"/>
            <p:cNvGrpSpPr>
              <a:grpSpLocks/>
            </p:cNvGrpSpPr>
            <p:nvPr/>
          </p:nvGrpSpPr>
          <p:grpSpPr bwMode="auto">
            <a:xfrm>
              <a:off x="8524875" y="3352800"/>
              <a:ext cx="301625" cy="415925"/>
              <a:chOff x="5370" y="2112"/>
              <a:chExt cx="190" cy="262"/>
            </a:xfrm>
          </p:grpSpPr>
          <p:sp>
            <p:nvSpPr>
              <p:cNvPr id="95" name="Oval 16"/>
              <p:cNvSpPr>
                <a:spLocks noChangeArrowheads="1"/>
              </p:cNvSpPr>
              <p:nvPr/>
            </p:nvSpPr>
            <p:spPr bwMode="auto">
              <a:xfrm>
                <a:off x="5507" y="211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Oval 17"/>
              <p:cNvSpPr>
                <a:spLocks noChangeArrowheads="1"/>
              </p:cNvSpPr>
              <p:nvPr/>
            </p:nvSpPr>
            <p:spPr bwMode="auto">
              <a:xfrm>
                <a:off x="5507" y="211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18"/>
              <p:cNvSpPr>
                <a:spLocks noChangeArrowheads="1"/>
              </p:cNvSpPr>
              <p:nvPr/>
            </p:nvSpPr>
            <p:spPr bwMode="auto">
              <a:xfrm>
                <a:off x="5370" y="2151"/>
                <a:ext cx="19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Q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7" name="Group 23"/>
            <p:cNvGrpSpPr>
              <a:grpSpLocks/>
            </p:cNvGrpSpPr>
            <p:nvPr/>
          </p:nvGrpSpPr>
          <p:grpSpPr bwMode="auto">
            <a:xfrm>
              <a:off x="10471150" y="3352800"/>
              <a:ext cx="290513" cy="415925"/>
              <a:chOff x="6596" y="2112"/>
              <a:chExt cx="183" cy="262"/>
            </a:xfrm>
          </p:grpSpPr>
          <p:sp>
            <p:nvSpPr>
              <p:cNvPr id="92" name="Oval 20"/>
              <p:cNvSpPr>
                <a:spLocks noChangeArrowheads="1"/>
              </p:cNvSpPr>
              <p:nvPr/>
            </p:nvSpPr>
            <p:spPr bwMode="auto">
              <a:xfrm>
                <a:off x="6596" y="211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Oval 21"/>
              <p:cNvSpPr>
                <a:spLocks noChangeArrowheads="1"/>
              </p:cNvSpPr>
              <p:nvPr/>
            </p:nvSpPr>
            <p:spPr bwMode="auto">
              <a:xfrm>
                <a:off x="6596" y="211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22"/>
              <p:cNvSpPr>
                <a:spLocks noChangeArrowheads="1"/>
              </p:cNvSpPr>
              <p:nvPr/>
            </p:nvSpPr>
            <p:spPr bwMode="auto">
              <a:xfrm>
                <a:off x="6607" y="2151"/>
                <a:ext cx="17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P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8" name="Group 27"/>
            <p:cNvGrpSpPr>
              <a:grpSpLocks/>
            </p:cNvGrpSpPr>
            <p:nvPr/>
          </p:nvGrpSpPr>
          <p:grpSpPr bwMode="auto">
            <a:xfrm>
              <a:off x="10471150" y="2111375"/>
              <a:ext cx="309563" cy="354013"/>
              <a:chOff x="6596" y="1330"/>
              <a:chExt cx="195" cy="223"/>
            </a:xfrm>
          </p:grpSpPr>
          <p:sp>
            <p:nvSpPr>
              <p:cNvPr id="89" name="Oval 24"/>
              <p:cNvSpPr>
                <a:spLocks noChangeArrowheads="1"/>
              </p:cNvSpPr>
              <p:nvPr/>
            </p:nvSpPr>
            <p:spPr bwMode="auto">
              <a:xfrm>
                <a:off x="6596" y="149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Oval 25"/>
              <p:cNvSpPr>
                <a:spLocks noChangeArrowheads="1"/>
              </p:cNvSpPr>
              <p:nvPr/>
            </p:nvSpPr>
            <p:spPr bwMode="auto">
              <a:xfrm>
                <a:off x="6596" y="149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26"/>
              <p:cNvSpPr>
                <a:spLocks noChangeArrowheads="1"/>
              </p:cNvSpPr>
              <p:nvPr/>
            </p:nvSpPr>
            <p:spPr bwMode="auto">
              <a:xfrm>
                <a:off x="6601" y="1330"/>
                <a:ext cx="19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N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9" name="Group 31"/>
            <p:cNvGrpSpPr>
              <a:grpSpLocks/>
            </p:cNvGrpSpPr>
            <p:nvPr/>
          </p:nvGrpSpPr>
          <p:grpSpPr bwMode="auto">
            <a:xfrm>
              <a:off x="8591550" y="2111375"/>
              <a:ext cx="346075" cy="354013"/>
              <a:chOff x="5412" y="1330"/>
              <a:chExt cx="218" cy="223"/>
            </a:xfrm>
          </p:grpSpPr>
          <p:sp>
            <p:nvSpPr>
              <p:cNvPr id="86" name="Oval 28"/>
              <p:cNvSpPr>
                <a:spLocks noChangeArrowheads="1"/>
              </p:cNvSpPr>
              <p:nvPr/>
            </p:nvSpPr>
            <p:spPr bwMode="auto">
              <a:xfrm>
                <a:off x="5507" y="149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29"/>
              <p:cNvSpPr>
                <a:spLocks noChangeArrowheads="1"/>
              </p:cNvSpPr>
              <p:nvPr/>
            </p:nvSpPr>
            <p:spPr bwMode="auto">
              <a:xfrm>
                <a:off x="5507" y="149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30"/>
              <p:cNvSpPr>
                <a:spLocks noChangeArrowheads="1"/>
              </p:cNvSpPr>
              <p:nvPr/>
            </p:nvSpPr>
            <p:spPr bwMode="auto">
              <a:xfrm>
                <a:off x="5412" y="1330"/>
                <a:ext cx="218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M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0" name="Group 35"/>
            <p:cNvGrpSpPr>
              <a:grpSpLocks/>
            </p:cNvGrpSpPr>
            <p:nvPr/>
          </p:nvGrpSpPr>
          <p:grpSpPr bwMode="auto">
            <a:xfrm>
              <a:off x="9605963" y="3833813"/>
              <a:ext cx="401638" cy="354013"/>
              <a:chOff x="6051" y="2415"/>
              <a:chExt cx="253" cy="223"/>
            </a:xfrm>
          </p:grpSpPr>
          <p:sp>
            <p:nvSpPr>
              <p:cNvPr id="83" name="Oval 32"/>
              <p:cNvSpPr>
                <a:spLocks noChangeArrowheads="1"/>
              </p:cNvSpPr>
              <p:nvPr/>
            </p:nvSpPr>
            <p:spPr bwMode="auto">
              <a:xfrm>
                <a:off x="6052" y="2421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33"/>
              <p:cNvSpPr>
                <a:spLocks noChangeArrowheads="1"/>
              </p:cNvSpPr>
              <p:nvPr/>
            </p:nvSpPr>
            <p:spPr bwMode="auto">
              <a:xfrm>
                <a:off x="6051" y="2421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34"/>
              <p:cNvSpPr>
                <a:spLocks noChangeArrowheads="1"/>
              </p:cNvSpPr>
              <p:nvPr/>
            </p:nvSpPr>
            <p:spPr bwMode="auto">
              <a:xfrm>
                <a:off x="6114" y="2415"/>
                <a:ext cx="19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1" name="Group 39"/>
            <p:cNvGrpSpPr>
              <a:grpSpLocks/>
            </p:cNvGrpSpPr>
            <p:nvPr/>
          </p:nvGrpSpPr>
          <p:grpSpPr bwMode="auto">
            <a:xfrm>
              <a:off x="7659688" y="2759075"/>
              <a:ext cx="293688" cy="354013"/>
              <a:chOff x="4825" y="1738"/>
              <a:chExt cx="185" cy="223"/>
            </a:xfrm>
          </p:grpSpPr>
          <p:sp>
            <p:nvSpPr>
              <p:cNvPr id="80" name="Oval 36"/>
              <p:cNvSpPr>
                <a:spLocks noChangeArrowheads="1"/>
              </p:cNvSpPr>
              <p:nvPr/>
            </p:nvSpPr>
            <p:spPr bwMode="auto">
              <a:xfrm>
                <a:off x="4962" y="180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37"/>
              <p:cNvSpPr>
                <a:spLocks noChangeArrowheads="1"/>
              </p:cNvSpPr>
              <p:nvPr/>
            </p:nvSpPr>
            <p:spPr bwMode="auto">
              <a:xfrm>
                <a:off x="4962" y="180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38"/>
              <p:cNvSpPr>
                <a:spLocks noChangeArrowheads="1"/>
              </p:cNvSpPr>
              <p:nvPr/>
            </p:nvSpPr>
            <p:spPr bwMode="auto">
              <a:xfrm>
                <a:off x="4825" y="1738"/>
                <a:ext cx="18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2" name="Group 43"/>
            <p:cNvGrpSpPr>
              <a:grpSpLocks/>
            </p:cNvGrpSpPr>
            <p:nvPr/>
          </p:nvGrpSpPr>
          <p:grpSpPr bwMode="auto">
            <a:xfrm>
              <a:off x="11336338" y="2759075"/>
              <a:ext cx="403225" cy="354013"/>
              <a:chOff x="7141" y="1738"/>
              <a:chExt cx="254" cy="223"/>
            </a:xfrm>
          </p:grpSpPr>
          <p:sp>
            <p:nvSpPr>
              <p:cNvPr id="77" name="Oval 40"/>
              <p:cNvSpPr>
                <a:spLocks noChangeArrowheads="1"/>
              </p:cNvSpPr>
              <p:nvPr/>
            </p:nvSpPr>
            <p:spPr bwMode="auto">
              <a:xfrm>
                <a:off x="7141" y="180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Oval 41"/>
              <p:cNvSpPr>
                <a:spLocks noChangeArrowheads="1"/>
              </p:cNvSpPr>
              <p:nvPr/>
            </p:nvSpPr>
            <p:spPr bwMode="auto">
              <a:xfrm>
                <a:off x="7141" y="180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42"/>
              <p:cNvSpPr>
                <a:spLocks noChangeArrowheads="1"/>
              </p:cNvSpPr>
              <p:nvPr/>
            </p:nvSpPr>
            <p:spPr bwMode="auto">
              <a:xfrm>
                <a:off x="7213" y="1738"/>
                <a:ext cx="18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3" name="Group 47"/>
            <p:cNvGrpSpPr>
              <a:grpSpLocks/>
            </p:cNvGrpSpPr>
            <p:nvPr/>
          </p:nvGrpSpPr>
          <p:grpSpPr bwMode="auto">
            <a:xfrm>
              <a:off x="9605963" y="1692275"/>
              <a:ext cx="381000" cy="354013"/>
              <a:chOff x="6051" y="1066"/>
              <a:chExt cx="240" cy="223"/>
            </a:xfrm>
          </p:grpSpPr>
          <p:sp>
            <p:nvSpPr>
              <p:cNvPr id="74" name="Oval 44"/>
              <p:cNvSpPr>
                <a:spLocks noChangeArrowheads="1"/>
              </p:cNvSpPr>
              <p:nvPr/>
            </p:nvSpPr>
            <p:spPr bwMode="auto">
              <a:xfrm>
                <a:off x="6052" y="1185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45"/>
              <p:cNvSpPr>
                <a:spLocks noChangeArrowheads="1"/>
              </p:cNvSpPr>
              <p:nvPr/>
            </p:nvSpPr>
            <p:spPr bwMode="auto">
              <a:xfrm>
                <a:off x="6051" y="1185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Rectangle 46"/>
              <p:cNvSpPr>
                <a:spLocks noChangeArrowheads="1"/>
              </p:cNvSpPr>
              <p:nvPr/>
            </p:nvSpPr>
            <p:spPr bwMode="auto">
              <a:xfrm>
                <a:off x="6109" y="1066"/>
                <a:ext cx="18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4BDD7A2-2896-2550-2AAB-57CC20121C8A}"/>
                  </a:ext>
                </a:extLst>
              </p:cNvPr>
              <p:cNvSpPr/>
              <p:nvPr/>
            </p:nvSpPr>
            <p:spPr>
              <a:xfrm>
                <a:off x="203199" y="1964831"/>
                <a:ext cx="7369176" cy="3678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MBN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MBD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DBN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=60°+60°=120°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QDP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QDB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PDB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=60°+60°=120°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MBNPDQ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MQD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BNP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DPN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MBN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QDP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</m:t>
                          </m:r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=120°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DQ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MQ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MBNPDQ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4BDD7A2-2896-2550-2AAB-57CC20121C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99" y="1964831"/>
                <a:ext cx="7369176" cy="3678443"/>
              </a:xfrm>
              <a:prstGeom prst="rect">
                <a:avLst/>
              </a:prstGeom>
              <a:blipFill>
                <a:blip r:embed="rId3"/>
                <a:stretch>
                  <a:fillRect l="-1654" t="-1656" b="-3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09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 build="allAtOnce"/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420378" y="1039935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338" y="2364004"/>
            <a:ext cx="8282609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8" y="824248"/>
            <a:ext cx="10697236" cy="28695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489397" y="1538351"/>
            <a:ext cx="48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117923" y="1148482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33280" progId="Equation.DSMT4">
                  <p:embed/>
                </p:oleObj>
              </mc:Choice>
              <mc:Fallback>
                <p:oleObj name="Equation" r:id="rId2" imgW="914400" imgH="2332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01537D5-D607-073A-BEBF-6FADD0F16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B13196-E427-674C-E7FB-85B6BC0F8326}"/>
              </a:ext>
            </a:extLst>
          </p:cNvPr>
          <p:cNvCxnSpPr>
            <a:cxnSpLocks/>
          </p:cNvCxnSpPr>
          <p:nvPr/>
        </p:nvCxnSpPr>
        <p:spPr>
          <a:xfrm>
            <a:off x="1947591" y="5741312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65DAC6-DD6A-7F58-5BA4-B19A953CB2B5}"/>
              </a:ext>
            </a:extLst>
          </p:cNvPr>
          <p:cNvSpPr txBox="1"/>
          <p:nvPr/>
        </p:nvSpPr>
        <p:spPr>
          <a:xfrm>
            <a:off x="6316139" y="3014503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84410-617B-861B-FCE6-7A1E16E75312}"/>
              </a:ext>
            </a:extLst>
          </p:cNvPr>
          <p:cNvSpPr txBox="1"/>
          <p:nvPr/>
        </p:nvSpPr>
        <p:spPr>
          <a:xfrm>
            <a:off x="7412308" y="3123746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BCA9AA-7C07-4D9F-280B-CEC5A2CC108C}"/>
              </a:ext>
            </a:extLst>
          </p:cNvPr>
          <p:cNvGrpSpPr/>
          <p:nvPr/>
        </p:nvGrpSpPr>
        <p:grpSpPr>
          <a:xfrm>
            <a:off x="5896108" y="5541420"/>
            <a:ext cx="399784" cy="399784"/>
            <a:chOff x="5896108" y="4064132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6C46CFF-5C76-A2A2-6DE0-110C5C446AC3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AF4FFA7-0985-EAB8-AFB8-642D5D68C4D0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A92779-6D04-02E6-D11D-3187DDCADE3E}"/>
              </a:ext>
            </a:extLst>
          </p:cNvPr>
          <p:cNvCxnSpPr>
            <a:cxnSpLocks/>
          </p:cNvCxnSpPr>
          <p:nvPr/>
        </p:nvCxnSpPr>
        <p:spPr>
          <a:xfrm flipV="1">
            <a:off x="6117923" y="3783944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DD47BF-18CE-1CFD-7C40-A3006DF4E50E}"/>
              </a:ext>
            </a:extLst>
          </p:cNvPr>
          <p:cNvGrpSpPr/>
          <p:nvPr/>
        </p:nvGrpSpPr>
        <p:grpSpPr>
          <a:xfrm>
            <a:off x="5918031" y="3613394"/>
            <a:ext cx="399784" cy="399784"/>
            <a:chOff x="5896108" y="5817086"/>
            <a:chExt cx="399784" cy="39978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B3782C5-9F14-98B1-AC0A-43F0A6CF1676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E4AD970-1FA0-C2B2-9114-EC614E76D4E5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F75BF00-5B5F-EBE4-2188-6A039D49792E}"/>
              </a:ext>
            </a:extLst>
          </p:cNvPr>
          <p:cNvSpPr txBox="1"/>
          <p:nvPr/>
        </p:nvSpPr>
        <p:spPr>
          <a:xfrm>
            <a:off x="2553313" y="4997118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54BD38-55A4-8018-207B-D956974008FC}"/>
              </a:ext>
            </a:extLst>
          </p:cNvPr>
          <p:cNvSpPr/>
          <p:nvPr/>
        </p:nvSpPr>
        <p:spPr>
          <a:xfrm>
            <a:off x="3546432" y="5089452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13" grpId="0"/>
      <p:bldP spid="14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ChangeArrowheads="1"/>
          </p:cNvSpPr>
          <p:nvPr/>
        </p:nvSpPr>
        <p:spPr>
          <a:xfrm>
            <a:off x="457200" y="586127"/>
            <a:ext cx="10876208" cy="7427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vi-V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– LUẬT CHƠI</a:t>
            </a:r>
            <a:endParaRPr lang="vi-VN" altLang="vi-VN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2494" y="1636219"/>
            <a:ext cx="10025620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4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928418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áp Rùa">
            <a:extLst>
              <a:ext uri="{FF2B5EF4-FFF2-40B4-BE49-F238E27FC236}">
                <a16:creationId xmlns:a16="http://schemas.microsoft.com/office/drawing/2014/main" id="{D9CADB03-76E5-AE95-D3A7-2C4379315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24726" r="19023" b="24376"/>
          <a:stretch/>
        </p:blipFill>
        <p:spPr bwMode="auto">
          <a:xfrm>
            <a:off x="3319770" y="1210602"/>
            <a:ext cx="6049235" cy="34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309092" y="281399"/>
            <a:ext cx="48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308667" y="1206648"/>
            <a:ext cx="3035649" cy="174645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6351765" y="1206648"/>
            <a:ext cx="3035649" cy="174645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308809" y="2953105"/>
            <a:ext cx="3035649" cy="17464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6351907" y="2955267"/>
            <a:ext cx="3035649" cy="174645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Rectangle 5">
            <a:hlinkClick r:id="rId8" action="ppaction://hlinksldjump"/>
          </p:cNvPr>
          <p:cNvSpPr/>
          <p:nvPr/>
        </p:nvSpPr>
        <p:spPr>
          <a:xfrm>
            <a:off x="309092" y="4954567"/>
            <a:ext cx="112303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gò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Gươm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(Hà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Hà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41885C-4E5C-5967-6FBA-7D3CB3426B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07758" y="87551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1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13" grpId="0" animBg="1"/>
      <p:bldP spid="14" grpId="0" animBg="1"/>
      <p:bldP spid="1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325" y="5677432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̉nh 2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462" y="6309680"/>
            <a:ext cx="61753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"/>
          <p:cNvSpPr/>
          <p:nvPr/>
        </p:nvSpPr>
        <p:spPr>
          <a:xfrm>
            <a:off x="1282631" y="4642336"/>
            <a:ext cx="4343400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"/>
          <p:cNvSpPr/>
          <p:nvPr/>
        </p:nvSpPr>
        <p:spPr>
          <a:xfrm flipH="1">
            <a:off x="6203077" y="4642336"/>
            <a:ext cx="4338638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680114" y="488814"/>
            <a:ext cx="9702085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None/>
            </a:pPr>
            <a:r>
              <a:rPr lang="en-US" altLang="vi-VN" sz="2800" b="1">
                <a:solidFill>
                  <a:srgbClr val="FFFF00"/>
                </a:solidFill>
                <a:cs typeface="Times New Roman" panose="02020603050405020304" pitchFamily="18" charset="0"/>
              </a:rPr>
              <a:t>Câu 1: </a:t>
            </a:r>
            <a:r>
              <a:rPr lang="en-US" sz="2800">
                <a:solidFill>
                  <a:schemeClr val="bg1"/>
                </a:solidFill>
              </a:rPr>
              <a:t>Cho hình vẽ dưới đây, cho biết đa giác nào là đa giác lồi?</a:t>
            </a:r>
          </a:p>
        </p:txBody>
      </p:sp>
      <p:sp>
        <p:nvSpPr>
          <p:cNvPr id="28" name="D"/>
          <p:cNvSpPr/>
          <p:nvPr/>
        </p:nvSpPr>
        <p:spPr>
          <a:xfrm flipH="1">
            <a:off x="6203077" y="3661286"/>
            <a:ext cx="4338638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281012" y="3661286"/>
            <a:ext cx="4343400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RONOMETRE 1 Minu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45081" y="5760773"/>
            <a:ext cx="1402890" cy="789126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A399A5D8-CA8A-3D84-734B-0856C887A8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6865" y="1098012"/>
            <a:ext cx="9594850" cy="2239962"/>
            <a:chOff x="612" y="749"/>
            <a:chExt cx="6044" cy="1411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CD2E7DFF-AE8C-D029-1122-D03542AD528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2" y="749"/>
              <a:ext cx="6044" cy="1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37E84EE6-C32C-3CC7-7ED4-D34916EA63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863"/>
              <a:ext cx="486" cy="396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D247584A-31B2-599B-D36C-52CE5BD5B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8" y="863"/>
              <a:ext cx="558" cy="33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C318C908-BA48-C57E-0AB6-C6ECFA017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6" y="1193"/>
              <a:ext cx="78" cy="4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9">
              <a:extLst>
                <a:ext uri="{FF2B5EF4-FFF2-40B4-BE49-F238E27FC236}">
                  <a16:creationId xmlns:a16="http://schemas.microsoft.com/office/drawing/2014/main" id="{FBEE8528-E694-BB5A-A0BF-E3AD573607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08" y="1668"/>
              <a:ext cx="486" cy="7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0">
              <a:extLst>
                <a:ext uri="{FF2B5EF4-FFF2-40B4-BE49-F238E27FC236}">
                  <a16:creationId xmlns:a16="http://schemas.microsoft.com/office/drawing/2014/main" id="{6244086E-68E3-9CD3-10FA-6A99ED44C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2" y="1259"/>
              <a:ext cx="636" cy="48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1">
              <a:extLst>
                <a:ext uri="{FF2B5EF4-FFF2-40B4-BE49-F238E27FC236}">
                  <a16:creationId xmlns:a16="http://schemas.microsoft.com/office/drawing/2014/main" id="{7B69F8CF-06A5-FC3C-DC5F-F0D697E79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83" y="1067"/>
              <a:ext cx="336" cy="53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2">
              <a:extLst>
                <a:ext uri="{FF2B5EF4-FFF2-40B4-BE49-F238E27FC236}">
                  <a16:creationId xmlns:a16="http://schemas.microsoft.com/office/drawing/2014/main" id="{6985F838-032F-3C3D-9F94-FF0E92701F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3" y="1602"/>
              <a:ext cx="1080" cy="234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3">
              <a:extLst>
                <a:ext uri="{FF2B5EF4-FFF2-40B4-BE49-F238E27FC236}">
                  <a16:creationId xmlns:a16="http://schemas.microsoft.com/office/drawing/2014/main" id="{38389F8E-CAB4-8E82-2713-8CF5ED5482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35" y="1379"/>
              <a:ext cx="228" cy="45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4">
              <a:extLst>
                <a:ext uri="{FF2B5EF4-FFF2-40B4-BE49-F238E27FC236}">
                  <a16:creationId xmlns:a16="http://schemas.microsoft.com/office/drawing/2014/main" id="{BE711E36-D02C-7136-852B-99F2B4FC9F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35" y="1049"/>
              <a:ext cx="702" cy="33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15">
              <a:extLst>
                <a:ext uri="{FF2B5EF4-FFF2-40B4-BE49-F238E27FC236}">
                  <a16:creationId xmlns:a16="http://schemas.microsoft.com/office/drawing/2014/main" id="{A6687E09-47FE-70FC-169B-6A83994072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9" y="1049"/>
              <a:ext cx="1218" cy="1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16">
              <a:extLst>
                <a:ext uri="{FF2B5EF4-FFF2-40B4-BE49-F238E27FC236}">
                  <a16:creationId xmlns:a16="http://schemas.microsoft.com/office/drawing/2014/main" id="{825EE4A7-C97E-E5C3-A249-CBC8B5216C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39" y="935"/>
              <a:ext cx="474" cy="721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17">
              <a:extLst>
                <a:ext uri="{FF2B5EF4-FFF2-40B4-BE49-F238E27FC236}">
                  <a16:creationId xmlns:a16="http://schemas.microsoft.com/office/drawing/2014/main" id="{2312AB26-8BF4-3B13-D250-4BFE259186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9" y="1446"/>
              <a:ext cx="594" cy="21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18">
              <a:extLst>
                <a:ext uri="{FF2B5EF4-FFF2-40B4-BE49-F238E27FC236}">
                  <a16:creationId xmlns:a16="http://schemas.microsoft.com/office/drawing/2014/main" id="{F1071949-0AA9-4075-A045-4DD4C1D8A0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3" y="1446"/>
              <a:ext cx="648" cy="37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19">
              <a:extLst>
                <a:ext uri="{FF2B5EF4-FFF2-40B4-BE49-F238E27FC236}">
                  <a16:creationId xmlns:a16="http://schemas.microsoft.com/office/drawing/2014/main" id="{6240C3A5-80C5-D2A1-A5FE-152F647FC4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13" y="935"/>
              <a:ext cx="768" cy="889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20">
              <a:extLst>
                <a:ext uri="{FF2B5EF4-FFF2-40B4-BE49-F238E27FC236}">
                  <a16:creationId xmlns:a16="http://schemas.microsoft.com/office/drawing/2014/main" id="{6F757F55-01D0-C19A-2F39-F82B9B2957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2" y="1115"/>
              <a:ext cx="420" cy="631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21">
              <a:extLst>
                <a:ext uri="{FF2B5EF4-FFF2-40B4-BE49-F238E27FC236}">
                  <a16:creationId xmlns:a16="http://schemas.microsoft.com/office/drawing/2014/main" id="{17AC3147-18CF-C661-C1B0-B85E6720C0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2" y="809"/>
              <a:ext cx="366" cy="93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22">
              <a:extLst>
                <a:ext uri="{FF2B5EF4-FFF2-40B4-BE49-F238E27FC236}">
                  <a16:creationId xmlns:a16="http://schemas.microsoft.com/office/drawing/2014/main" id="{CDC071FA-71E8-08C9-02D2-480600C551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8" y="809"/>
              <a:ext cx="618" cy="86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23">
              <a:extLst>
                <a:ext uri="{FF2B5EF4-FFF2-40B4-BE49-F238E27FC236}">
                  <a16:creationId xmlns:a16="http://schemas.microsoft.com/office/drawing/2014/main" id="{854A4BE2-FF6C-A28E-C766-04BD5B2A2B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92" y="1115"/>
              <a:ext cx="1404" cy="559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24">
              <a:extLst>
                <a:ext uri="{FF2B5EF4-FFF2-40B4-BE49-F238E27FC236}">
                  <a16:creationId xmlns:a16="http://schemas.microsoft.com/office/drawing/2014/main" id="{FAEC179B-17BA-C98D-1A35-E7C1550DD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7" y="1919"/>
              <a:ext cx="4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Hình 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25">
              <a:extLst>
                <a:ext uri="{FF2B5EF4-FFF2-40B4-BE49-F238E27FC236}">
                  <a16:creationId xmlns:a16="http://schemas.microsoft.com/office/drawing/2014/main" id="{B773639F-6B74-9EE2-B940-3478303DB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7" y="1925"/>
              <a:ext cx="4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Hình 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26">
              <a:extLst>
                <a:ext uri="{FF2B5EF4-FFF2-40B4-BE49-F238E27FC236}">
                  <a16:creationId xmlns:a16="http://schemas.microsoft.com/office/drawing/2014/main" id="{EB421947-F808-BA84-1197-6099CC6B2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919"/>
              <a:ext cx="4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Hình 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27">
              <a:extLst>
                <a:ext uri="{FF2B5EF4-FFF2-40B4-BE49-F238E27FC236}">
                  <a16:creationId xmlns:a16="http://schemas.microsoft.com/office/drawing/2014/main" id="{80CDF83A-950B-60E5-9ADE-D0487312A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" y="1913"/>
              <a:ext cx="4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Hình 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56" name="Group 30">
              <a:extLst>
                <a:ext uri="{FF2B5EF4-FFF2-40B4-BE49-F238E27FC236}">
                  <a16:creationId xmlns:a16="http://schemas.microsoft.com/office/drawing/2014/main" id="{137A549D-DEAD-C175-B9F0-076EFCA309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0" y="1247"/>
              <a:ext cx="24" cy="24"/>
              <a:chOff x="660" y="1247"/>
              <a:chExt cx="24" cy="24"/>
            </a:xfrm>
          </p:grpSpPr>
          <p:sp>
            <p:nvSpPr>
              <p:cNvPr id="173" name="Oval 28">
                <a:extLst>
                  <a:ext uri="{FF2B5EF4-FFF2-40B4-BE49-F238E27FC236}">
                    <a16:creationId xmlns:a16="http://schemas.microsoft.com/office/drawing/2014/main" id="{6215C15E-F019-102D-FF41-9C3FFB425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" y="1247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Oval 29">
                <a:extLst>
                  <a:ext uri="{FF2B5EF4-FFF2-40B4-BE49-F238E27FC236}">
                    <a16:creationId xmlns:a16="http://schemas.microsoft.com/office/drawing/2014/main" id="{9A10C6B5-5486-5E3B-6AFD-462C3E97B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" y="1247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7" name="Group 33">
              <a:extLst>
                <a:ext uri="{FF2B5EF4-FFF2-40B4-BE49-F238E27FC236}">
                  <a16:creationId xmlns:a16="http://schemas.microsoft.com/office/drawing/2014/main" id="{2B74850E-BCDA-C0D5-831D-4CB9F2EDD4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6" y="851"/>
              <a:ext cx="24" cy="24"/>
              <a:chOff x="1146" y="851"/>
              <a:chExt cx="24" cy="24"/>
            </a:xfrm>
          </p:grpSpPr>
          <p:sp>
            <p:nvSpPr>
              <p:cNvPr id="171" name="Oval 31">
                <a:extLst>
                  <a:ext uri="{FF2B5EF4-FFF2-40B4-BE49-F238E27FC236}">
                    <a16:creationId xmlns:a16="http://schemas.microsoft.com/office/drawing/2014/main" id="{82A0F061-40D1-CB7E-13E1-93FDB629C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" y="851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Oval 32">
                <a:extLst>
                  <a:ext uri="{FF2B5EF4-FFF2-40B4-BE49-F238E27FC236}">
                    <a16:creationId xmlns:a16="http://schemas.microsoft.com/office/drawing/2014/main" id="{F71FE156-F241-B39C-7BC4-FC7B07E44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" y="851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" name="Group 36">
              <a:extLst>
                <a:ext uri="{FF2B5EF4-FFF2-40B4-BE49-F238E27FC236}">
                  <a16:creationId xmlns:a16="http://schemas.microsoft.com/office/drawing/2014/main" id="{E18187C8-37B1-6BD0-8914-FF3ABEB14E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4" y="1181"/>
              <a:ext cx="24" cy="24"/>
              <a:chOff x="1704" y="1181"/>
              <a:chExt cx="24" cy="24"/>
            </a:xfrm>
          </p:grpSpPr>
          <p:sp>
            <p:nvSpPr>
              <p:cNvPr id="169" name="Oval 34">
                <a:extLst>
                  <a:ext uri="{FF2B5EF4-FFF2-40B4-BE49-F238E27FC236}">
                    <a16:creationId xmlns:a16="http://schemas.microsoft.com/office/drawing/2014/main" id="{06911AA1-F8DF-284A-5445-76085DB5A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4" y="1181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400D12D9-21C3-264B-509F-634E6FC92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4" y="1181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9" name="Group 39">
              <a:extLst>
                <a:ext uri="{FF2B5EF4-FFF2-40B4-BE49-F238E27FC236}">
                  <a16:creationId xmlns:a16="http://schemas.microsoft.com/office/drawing/2014/main" id="{5ECA5A85-1770-B85B-6DE4-9ACF79222F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2" y="1656"/>
              <a:ext cx="24" cy="24"/>
              <a:chOff x="1782" y="1656"/>
              <a:chExt cx="24" cy="24"/>
            </a:xfrm>
          </p:grpSpPr>
          <p:sp>
            <p:nvSpPr>
              <p:cNvPr id="167" name="Oval 37">
                <a:extLst>
                  <a:ext uri="{FF2B5EF4-FFF2-40B4-BE49-F238E27FC236}">
                    <a16:creationId xmlns:a16="http://schemas.microsoft.com/office/drawing/2014/main" id="{3F7B3D23-301F-6508-D987-268713B23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1656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Oval 38">
                <a:extLst>
                  <a:ext uri="{FF2B5EF4-FFF2-40B4-BE49-F238E27FC236}">
                    <a16:creationId xmlns:a16="http://schemas.microsoft.com/office/drawing/2014/main" id="{A98463FF-2705-6872-FE9E-F0AC06297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165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" name="Group 42">
              <a:extLst>
                <a:ext uri="{FF2B5EF4-FFF2-40B4-BE49-F238E27FC236}">
                  <a16:creationId xmlns:a16="http://schemas.microsoft.com/office/drawing/2014/main" id="{EFB0C259-2030-CEF6-D0DB-86A240E167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1734"/>
              <a:ext cx="24" cy="24"/>
              <a:chOff x="1296" y="1734"/>
              <a:chExt cx="24" cy="24"/>
            </a:xfrm>
          </p:grpSpPr>
          <p:sp>
            <p:nvSpPr>
              <p:cNvPr id="165" name="Oval 40">
                <a:extLst>
                  <a:ext uri="{FF2B5EF4-FFF2-40B4-BE49-F238E27FC236}">
                    <a16:creationId xmlns:a16="http://schemas.microsoft.com/office/drawing/2014/main" id="{3FA5ACBB-16A3-9571-A450-FAD5C4311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734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Oval 41">
                <a:extLst>
                  <a:ext uri="{FF2B5EF4-FFF2-40B4-BE49-F238E27FC236}">
                    <a16:creationId xmlns:a16="http://schemas.microsoft.com/office/drawing/2014/main" id="{DDE6EC8F-8FA3-AE94-B2F5-73CCFB555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734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1" name="Group 45">
              <a:extLst>
                <a:ext uri="{FF2B5EF4-FFF2-40B4-BE49-F238E27FC236}">
                  <a16:creationId xmlns:a16="http://schemas.microsoft.com/office/drawing/2014/main" id="{64DC27C9-C902-8E9C-8EC6-74D2C868F4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7" y="1055"/>
              <a:ext cx="24" cy="24"/>
              <a:chOff x="2407" y="1055"/>
              <a:chExt cx="24" cy="24"/>
            </a:xfrm>
          </p:grpSpPr>
          <p:sp>
            <p:nvSpPr>
              <p:cNvPr id="163" name="Oval 43">
                <a:extLst>
                  <a:ext uri="{FF2B5EF4-FFF2-40B4-BE49-F238E27FC236}">
                    <a16:creationId xmlns:a16="http://schemas.microsoft.com/office/drawing/2014/main" id="{7D7B567E-7DA9-DFA2-9D40-7E21F8DE0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" y="1055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Oval 44">
                <a:extLst>
                  <a:ext uri="{FF2B5EF4-FFF2-40B4-BE49-F238E27FC236}">
                    <a16:creationId xmlns:a16="http://schemas.microsoft.com/office/drawing/2014/main" id="{4A2EF073-F58A-AB3F-5291-E0ADEB8BC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" y="105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2" name="Group 48">
              <a:extLst>
                <a:ext uri="{FF2B5EF4-FFF2-40B4-BE49-F238E27FC236}">
                  <a16:creationId xmlns:a16="http://schemas.microsoft.com/office/drawing/2014/main" id="{787D3381-E6DC-177E-1B2B-22F4DE6A0D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1" y="1590"/>
              <a:ext cx="24" cy="24"/>
              <a:chOff x="2071" y="1590"/>
              <a:chExt cx="24" cy="24"/>
            </a:xfrm>
          </p:grpSpPr>
          <p:sp>
            <p:nvSpPr>
              <p:cNvPr id="161" name="Oval 46">
                <a:extLst>
                  <a:ext uri="{FF2B5EF4-FFF2-40B4-BE49-F238E27FC236}">
                    <a16:creationId xmlns:a16="http://schemas.microsoft.com/office/drawing/2014/main" id="{DC069513-EB56-6A33-DD9F-C085BEA68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1" y="1590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Oval 47">
                <a:extLst>
                  <a:ext uri="{FF2B5EF4-FFF2-40B4-BE49-F238E27FC236}">
                    <a16:creationId xmlns:a16="http://schemas.microsoft.com/office/drawing/2014/main" id="{AF88209E-704F-9F58-2273-DC57434F1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1" y="1590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51">
              <a:extLst>
                <a:ext uri="{FF2B5EF4-FFF2-40B4-BE49-F238E27FC236}">
                  <a16:creationId xmlns:a16="http://schemas.microsoft.com/office/drawing/2014/main" id="{81E3CF04-DF60-09C5-9BBB-E4F567D2DD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1" y="1824"/>
              <a:ext cx="24" cy="24"/>
              <a:chOff x="3151" y="1824"/>
              <a:chExt cx="24" cy="24"/>
            </a:xfrm>
          </p:grpSpPr>
          <p:sp>
            <p:nvSpPr>
              <p:cNvPr id="159" name="Oval 49">
                <a:extLst>
                  <a:ext uri="{FF2B5EF4-FFF2-40B4-BE49-F238E27FC236}">
                    <a16:creationId xmlns:a16="http://schemas.microsoft.com/office/drawing/2014/main" id="{83E212F2-9B36-E25F-F1CF-7FE36BCC0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1" y="1824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Oval 50">
                <a:extLst>
                  <a:ext uri="{FF2B5EF4-FFF2-40B4-BE49-F238E27FC236}">
                    <a16:creationId xmlns:a16="http://schemas.microsoft.com/office/drawing/2014/main" id="{11DADBA1-1859-4C29-0DEA-B391FC1E0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1" y="1824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54">
              <a:extLst>
                <a:ext uri="{FF2B5EF4-FFF2-40B4-BE49-F238E27FC236}">
                  <a16:creationId xmlns:a16="http://schemas.microsoft.com/office/drawing/2014/main" id="{DF1FFA7C-4702-3E73-DDD3-1BF322834D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3" y="1367"/>
              <a:ext cx="24" cy="24"/>
              <a:chOff x="2923" y="1367"/>
              <a:chExt cx="24" cy="24"/>
            </a:xfrm>
          </p:grpSpPr>
          <p:sp>
            <p:nvSpPr>
              <p:cNvPr id="136" name="Oval 52">
                <a:extLst>
                  <a:ext uri="{FF2B5EF4-FFF2-40B4-BE49-F238E27FC236}">
                    <a16:creationId xmlns:a16="http://schemas.microsoft.com/office/drawing/2014/main" id="{CEB6DE6A-2ACA-C124-0E92-3129D1A91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3" y="1367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Oval 53">
                <a:extLst>
                  <a:ext uri="{FF2B5EF4-FFF2-40B4-BE49-F238E27FC236}">
                    <a16:creationId xmlns:a16="http://schemas.microsoft.com/office/drawing/2014/main" id="{D2C5C03E-A1A4-0FF0-175F-4F13A753D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3" y="1367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5" name="Group 57">
              <a:extLst>
                <a:ext uri="{FF2B5EF4-FFF2-40B4-BE49-F238E27FC236}">
                  <a16:creationId xmlns:a16="http://schemas.microsoft.com/office/drawing/2014/main" id="{04335860-C4CD-DE60-139C-4672EB862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5" y="1037"/>
              <a:ext cx="24" cy="24"/>
              <a:chOff x="3625" y="1037"/>
              <a:chExt cx="24" cy="24"/>
            </a:xfrm>
          </p:grpSpPr>
          <p:sp>
            <p:nvSpPr>
              <p:cNvPr id="115" name="Oval 55">
                <a:extLst>
                  <a:ext uri="{FF2B5EF4-FFF2-40B4-BE49-F238E27FC236}">
                    <a16:creationId xmlns:a16="http://schemas.microsoft.com/office/drawing/2014/main" id="{79F4246A-DA53-A7F9-59FD-5C327A1F1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5" y="1037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Oval 56">
                <a:extLst>
                  <a:ext uri="{FF2B5EF4-FFF2-40B4-BE49-F238E27FC236}">
                    <a16:creationId xmlns:a16="http://schemas.microsoft.com/office/drawing/2014/main" id="{B254B246-EE4F-00B2-9719-6B6BD4989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5" y="1037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6" name="Group 60">
              <a:extLst>
                <a:ext uri="{FF2B5EF4-FFF2-40B4-BE49-F238E27FC236}">
                  <a16:creationId xmlns:a16="http://schemas.microsoft.com/office/drawing/2014/main" id="{B17FA350-A603-50CA-7D45-25DA6D0033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1" y="923"/>
              <a:ext cx="24" cy="24"/>
              <a:chOff x="4201" y="923"/>
              <a:chExt cx="24" cy="24"/>
            </a:xfrm>
          </p:grpSpPr>
          <p:sp>
            <p:nvSpPr>
              <p:cNvPr id="90" name="Oval 58">
                <a:extLst>
                  <a:ext uri="{FF2B5EF4-FFF2-40B4-BE49-F238E27FC236}">
                    <a16:creationId xmlns:a16="http://schemas.microsoft.com/office/drawing/2014/main" id="{C7EC24D2-35FC-650C-DED5-84DEFD676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1" y="923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Oval 59">
                <a:extLst>
                  <a:ext uri="{FF2B5EF4-FFF2-40B4-BE49-F238E27FC236}">
                    <a16:creationId xmlns:a16="http://schemas.microsoft.com/office/drawing/2014/main" id="{51CD8A9F-38CD-5E05-AC0D-AC05E3F17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1" y="923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7" name="Group 63">
              <a:extLst>
                <a:ext uri="{FF2B5EF4-FFF2-40B4-BE49-F238E27FC236}">
                  <a16:creationId xmlns:a16="http://schemas.microsoft.com/office/drawing/2014/main" id="{CA6144F3-F518-A723-3FE3-9E69C31583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7" y="1644"/>
              <a:ext cx="24" cy="24"/>
              <a:chOff x="3727" y="1644"/>
              <a:chExt cx="24" cy="24"/>
            </a:xfrm>
          </p:grpSpPr>
          <p:sp>
            <p:nvSpPr>
              <p:cNvPr id="86" name="Oval 61">
                <a:extLst>
                  <a:ext uri="{FF2B5EF4-FFF2-40B4-BE49-F238E27FC236}">
                    <a16:creationId xmlns:a16="http://schemas.microsoft.com/office/drawing/2014/main" id="{9A260167-9213-A1AE-43F9-2D3C067A4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1644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62">
                <a:extLst>
                  <a:ext uri="{FF2B5EF4-FFF2-40B4-BE49-F238E27FC236}">
                    <a16:creationId xmlns:a16="http://schemas.microsoft.com/office/drawing/2014/main" id="{D78D4561-D227-A142-DA8F-9C25770C8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1644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8" name="Group 66">
              <a:extLst>
                <a:ext uri="{FF2B5EF4-FFF2-40B4-BE49-F238E27FC236}">
                  <a16:creationId xmlns:a16="http://schemas.microsoft.com/office/drawing/2014/main" id="{484DECB7-138F-3680-70B1-A8854DDEB2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1" y="1433"/>
              <a:ext cx="24" cy="25"/>
              <a:chOff x="4321" y="1433"/>
              <a:chExt cx="24" cy="25"/>
            </a:xfrm>
          </p:grpSpPr>
          <p:sp>
            <p:nvSpPr>
              <p:cNvPr id="84" name="Oval 64">
                <a:extLst>
                  <a:ext uri="{FF2B5EF4-FFF2-40B4-BE49-F238E27FC236}">
                    <a16:creationId xmlns:a16="http://schemas.microsoft.com/office/drawing/2014/main" id="{6EC8D6B5-0391-6D39-B59B-94D8B6CFA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1" y="1433"/>
                <a:ext cx="24" cy="25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Oval 65">
                <a:extLst>
                  <a:ext uri="{FF2B5EF4-FFF2-40B4-BE49-F238E27FC236}">
                    <a16:creationId xmlns:a16="http://schemas.microsoft.com/office/drawing/2014/main" id="{02668B83-5C84-6E2C-A08E-31F69FB07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1" y="1433"/>
                <a:ext cx="24" cy="25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9" name="Group 69">
              <a:extLst>
                <a:ext uri="{FF2B5EF4-FFF2-40B4-BE49-F238E27FC236}">
                  <a16:creationId xmlns:a16="http://schemas.microsoft.com/office/drawing/2014/main" id="{1FF483AE-5EEF-539E-3DFA-1F856A6BE6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9" y="1812"/>
              <a:ext cx="24" cy="24"/>
              <a:chOff x="4969" y="1812"/>
              <a:chExt cx="24" cy="24"/>
            </a:xfrm>
          </p:grpSpPr>
          <p:sp>
            <p:nvSpPr>
              <p:cNvPr id="82" name="Oval 67">
                <a:extLst>
                  <a:ext uri="{FF2B5EF4-FFF2-40B4-BE49-F238E27FC236}">
                    <a16:creationId xmlns:a16="http://schemas.microsoft.com/office/drawing/2014/main" id="{9314CA52-124F-22F1-EADD-3CE7BEF8C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9" y="1812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Oval 68">
                <a:extLst>
                  <a:ext uri="{FF2B5EF4-FFF2-40B4-BE49-F238E27FC236}">
                    <a16:creationId xmlns:a16="http://schemas.microsoft.com/office/drawing/2014/main" id="{C5884430-90B9-3575-B036-98E1ACC2B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9" y="1812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0" name="Group 72">
              <a:extLst>
                <a:ext uri="{FF2B5EF4-FFF2-40B4-BE49-F238E27FC236}">
                  <a16:creationId xmlns:a16="http://schemas.microsoft.com/office/drawing/2014/main" id="{1315D484-6244-1E6A-DEA2-4820E4D28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0" y="1103"/>
              <a:ext cx="24" cy="24"/>
              <a:chOff x="5180" y="1103"/>
              <a:chExt cx="24" cy="24"/>
            </a:xfrm>
          </p:grpSpPr>
          <p:sp>
            <p:nvSpPr>
              <p:cNvPr id="80" name="Oval 70">
                <a:extLst>
                  <a:ext uri="{FF2B5EF4-FFF2-40B4-BE49-F238E27FC236}">
                    <a16:creationId xmlns:a16="http://schemas.microsoft.com/office/drawing/2014/main" id="{FCDA9742-B018-AB4B-4DE7-9ED5E26F6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0" y="1103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71">
                <a:extLst>
                  <a:ext uri="{FF2B5EF4-FFF2-40B4-BE49-F238E27FC236}">
                    <a16:creationId xmlns:a16="http://schemas.microsoft.com/office/drawing/2014/main" id="{07EC4456-6D44-FCEC-04CE-7917655D9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0" y="1103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1" name="Group 75">
              <a:extLst>
                <a:ext uri="{FF2B5EF4-FFF2-40B4-BE49-F238E27FC236}">
                  <a16:creationId xmlns:a16="http://schemas.microsoft.com/office/drawing/2014/main" id="{FDBB17AC-B4D8-206A-C386-0548CDB85B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00" y="1734"/>
              <a:ext cx="24" cy="24"/>
              <a:chOff x="5600" y="1734"/>
              <a:chExt cx="24" cy="24"/>
            </a:xfrm>
          </p:grpSpPr>
          <p:sp>
            <p:nvSpPr>
              <p:cNvPr id="78" name="Oval 73">
                <a:extLst>
                  <a:ext uri="{FF2B5EF4-FFF2-40B4-BE49-F238E27FC236}">
                    <a16:creationId xmlns:a16="http://schemas.microsoft.com/office/drawing/2014/main" id="{B6B696DC-4468-E015-23B2-D0A43752F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0" y="1734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Oval 74">
                <a:extLst>
                  <a:ext uri="{FF2B5EF4-FFF2-40B4-BE49-F238E27FC236}">
                    <a16:creationId xmlns:a16="http://schemas.microsoft.com/office/drawing/2014/main" id="{ABE3EB79-0E15-1D7D-65AA-E90EBBFAB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0" y="1734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2" name="Group 78">
              <a:extLst>
                <a:ext uri="{FF2B5EF4-FFF2-40B4-BE49-F238E27FC236}">
                  <a16:creationId xmlns:a16="http://schemas.microsoft.com/office/drawing/2014/main" id="{72612370-FD12-62CC-4E41-2D7BC4BB66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6" y="797"/>
              <a:ext cx="24" cy="24"/>
              <a:chOff x="5966" y="797"/>
              <a:chExt cx="24" cy="24"/>
            </a:xfrm>
          </p:grpSpPr>
          <p:sp>
            <p:nvSpPr>
              <p:cNvPr id="76" name="Oval 76">
                <a:extLst>
                  <a:ext uri="{FF2B5EF4-FFF2-40B4-BE49-F238E27FC236}">
                    <a16:creationId xmlns:a16="http://schemas.microsoft.com/office/drawing/2014/main" id="{D64079A0-6AE8-1FDF-41B1-51B2A0E86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6" y="797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77">
                <a:extLst>
                  <a:ext uri="{FF2B5EF4-FFF2-40B4-BE49-F238E27FC236}">
                    <a16:creationId xmlns:a16="http://schemas.microsoft.com/office/drawing/2014/main" id="{DEAF6873-01F6-2604-059A-8F2D3F40A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6" y="797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3" name="Group 81">
              <a:extLst>
                <a:ext uri="{FF2B5EF4-FFF2-40B4-BE49-F238E27FC236}">
                  <a16:creationId xmlns:a16="http://schemas.microsoft.com/office/drawing/2014/main" id="{5BEB9E3F-6402-1C30-769D-97B699D6D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4" y="1662"/>
              <a:ext cx="24" cy="24"/>
              <a:chOff x="6584" y="1662"/>
              <a:chExt cx="24" cy="24"/>
            </a:xfrm>
          </p:grpSpPr>
          <p:sp>
            <p:nvSpPr>
              <p:cNvPr id="74" name="Oval 79">
                <a:extLst>
                  <a:ext uri="{FF2B5EF4-FFF2-40B4-BE49-F238E27FC236}">
                    <a16:creationId xmlns:a16="http://schemas.microsoft.com/office/drawing/2014/main" id="{1678E9E7-96D1-A62A-ED66-574DDFB56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4" y="1662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80">
                <a:extLst>
                  <a:ext uri="{FF2B5EF4-FFF2-40B4-BE49-F238E27FC236}">
                    <a16:creationId xmlns:a16="http://schemas.microsoft.com/office/drawing/2014/main" id="{E9CC3288-53F3-4DE6-F147-5A52DDC6A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4" y="1662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7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22043F-F06D-00E8-51D5-08D8731F6AF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544D28-723A-227F-D8D2-CD96C5A445B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81300" y="25400"/>
            <a:ext cx="2410700" cy="34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64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" grpId="0" animBg="1"/>
      <p:bldP spid="21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414" y="4055268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̉nh 2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462" y="6262688"/>
            <a:ext cx="61753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"/>
          <p:cNvSpPr/>
          <p:nvPr/>
        </p:nvSpPr>
        <p:spPr>
          <a:xfrm>
            <a:off x="1473128" y="4317647"/>
            <a:ext cx="7516835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B"/>
          <p:cNvSpPr/>
          <p:nvPr/>
        </p:nvSpPr>
        <p:spPr>
          <a:xfrm>
            <a:off x="1473129" y="1429416"/>
            <a:ext cx="7516834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949502" y="350493"/>
            <a:ext cx="4564086" cy="61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FFFF00"/>
                </a:solidFill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chemeClr val="bg1"/>
                </a:solidFill>
              </a:rPr>
              <a:t>Đa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giác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đều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lang="en-US" altLang="vi-VN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B"/>
          <p:cNvSpPr/>
          <p:nvPr/>
        </p:nvSpPr>
        <p:spPr>
          <a:xfrm>
            <a:off x="1473128" y="2392160"/>
            <a:ext cx="7516835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B"/>
          <p:cNvSpPr/>
          <p:nvPr/>
        </p:nvSpPr>
        <p:spPr>
          <a:xfrm>
            <a:off x="1473129" y="3354904"/>
            <a:ext cx="7516836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HRONOMETRE 1 Minu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1622" y="4849108"/>
            <a:ext cx="1696634" cy="954357"/>
          </a:xfrm>
          <a:prstGeom prst="rect">
            <a:avLst/>
          </a:prstGeom>
        </p:spPr>
      </p:pic>
      <p:pic>
        <p:nvPicPr>
          <p:cNvPr id="2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C48254-5E7D-9BC2-F218-CF23A21604E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4B228A-4663-F208-3F58-4DE11E6E007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781300" y="25400"/>
            <a:ext cx="2410700" cy="34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65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086" y="5388736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̉nh 2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462" y="6262688"/>
            <a:ext cx="61753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D"/>
              <p:cNvSpPr/>
              <p:nvPr/>
            </p:nvSpPr>
            <p:spPr>
              <a:xfrm flipH="1">
                <a:off x="6384624" y="4006458"/>
                <a:ext cx="4338638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vi-VN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384624" y="4006458"/>
                <a:ext cx="4338638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9"/>
                <a:stretch>
                  <a:fillRect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"/>
              <p:cNvSpPr>
                <a:spLocks noChangeArrowheads="1"/>
              </p:cNvSpPr>
              <p:nvPr/>
            </p:nvSpPr>
            <p:spPr bwMode="auto">
              <a:xfrm>
                <a:off x="1684078" y="922852"/>
                <a:ext cx="4477565" cy="1146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07000"/>
                  </a:lnSpc>
                  <a:spcBef>
                    <a:spcPct val="0"/>
                  </a:spcBef>
                  <a:buNone/>
                </a:pPr>
                <a:r>
                  <a:rPr lang="en-US" altLang="vi-VN" sz="3200" b="1" dirty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Câu 3: </a:t>
                </a:r>
                <a:r>
                  <a:rPr lang="en-US" sz="3200" dirty="0">
                    <a:solidFill>
                      <a:schemeClr val="bg1"/>
                    </a:solidFill>
                  </a:rPr>
                  <a:t>Số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đo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góc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trong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lục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giác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đều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sau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endParaRPr lang="en-US" altLang="vi-VN" sz="3200" dirty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4078" y="922852"/>
                <a:ext cx="4477565" cy="1146211"/>
              </a:xfrm>
              <a:prstGeom prst="rect">
                <a:avLst/>
              </a:prstGeom>
              <a:blipFill rotWithShape="1">
                <a:blip r:embed="rId10"/>
                <a:stretch>
                  <a:fillRect l="-3401" t="-7447" r="-3401" b="-1329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B"/>
              <p:cNvSpPr/>
              <p:nvPr/>
            </p:nvSpPr>
            <p:spPr>
              <a:xfrm>
                <a:off x="1567210" y="3025408"/>
                <a:ext cx="4343400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  <m:r>
                      <m:rPr>
                        <m:nor/>
                      </m:rPr>
                      <a:rPr lang="en-US" sz="2800" b="1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vi-VN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210" y="3025408"/>
                <a:ext cx="4343400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11"/>
                <a:stretch>
                  <a:fillRect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A"/>
              <p:cNvSpPr/>
              <p:nvPr/>
            </p:nvSpPr>
            <p:spPr>
              <a:xfrm>
                <a:off x="1567210" y="4121956"/>
                <a:ext cx="4343400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vi-VN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210" y="4121956"/>
                <a:ext cx="4343400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12"/>
                <a:stretch>
                  <a:fillRect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D"/>
              <p:cNvSpPr/>
              <p:nvPr/>
            </p:nvSpPr>
            <p:spPr>
              <a:xfrm flipH="1">
                <a:off x="6384624" y="3089210"/>
                <a:ext cx="4338638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vi-VN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384624" y="3089210"/>
                <a:ext cx="4338638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13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HRONOMETRE 1 Minu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1986" y="5446114"/>
            <a:ext cx="1451690" cy="816574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91348C17-72C8-7689-71EF-00330228A22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94760" y="190713"/>
            <a:ext cx="2337315" cy="2698375"/>
            <a:chOff x="2744" y="762"/>
            <a:chExt cx="1709" cy="1973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D78EF220-E8C6-05B3-8474-87ACCEAB3D0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44" y="762"/>
              <a:ext cx="1709" cy="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29B6426E-39EC-6502-8D1E-0D669B0700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4" y="1412"/>
              <a:ext cx="15" cy="680"/>
            </a:xfrm>
            <a:prstGeom prst="line">
              <a:avLst/>
            </a:prstGeom>
            <a:noFill/>
            <a:ln w="349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287708C1-1D18-C03A-D82E-BAE6C0B2B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9" y="2092"/>
              <a:ext cx="584" cy="329"/>
            </a:xfrm>
            <a:prstGeom prst="line">
              <a:avLst/>
            </a:prstGeom>
            <a:noFill/>
            <a:ln w="349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F08A9CE7-15AD-AD45-509F-D250708C69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3" y="2077"/>
              <a:ext cx="584" cy="344"/>
            </a:xfrm>
            <a:prstGeom prst="line">
              <a:avLst/>
            </a:prstGeom>
            <a:noFill/>
            <a:ln w="349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C71DF5EF-B1A1-7662-7CE2-F0AAB09D0D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76" y="1405"/>
              <a:ext cx="21" cy="672"/>
            </a:xfrm>
            <a:prstGeom prst="line">
              <a:avLst/>
            </a:prstGeom>
            <a:noFill/>
            <a:ln w="349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83589E82-4185-D743-5D30-850B49772F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84" y="1076"/>
              <a:ext cx="592" cy="329"/>
            </a:xfrm>
            <a:prstGeom prst="line">
              <a:avLst/>
            </a:prstGeom>
            <a:noFill/>
            <a:ln w="349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414156EB-E576-819E-4672-68B8F20EDB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14" y="1076"/>
              <a:ext cx="570" cy="336"/>
            </a:xfrm>
            <a:prstGeom prst="line">
              <a:avLst/>
            </a:prstGeom>
            <a:noFill/>
            <a:ln w="349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FA1FD67B-8575-22E1-A3BC-59CB4A8FA6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6" y="1237"/>
              <a:ext cx="213" cy="232"/>
              <a:chOff x="2816" y="1237"/>
              <a:chExt cx="213" cy="232"/>
            </a:xfrm>
          </p:grpSpPr>
          <p:sp>
            <p:nvSpPr>
              <p:cNvPr id="42" name="Oval 12">
                <a:extLst>
                  <a:ext uri="{FF2B5EF4-FFF2-40B4-BE49-F238E27FC236}">
                    <a16:creationId xmlns:a16="http://schemas.microsoft.com/office/drawing/2014/main" id="{8235AB4B-0A1E-3AEC-79DF-0FF587079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1398"/>
                <a:ext cx="29" cy="2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Oval 13">
                <a:extLst>
                  <a:ext uri="{FF2B5EF4-FFF2-40B4-BE49-F238E27FC236}">
                    <a16:creationId xmlns:a16="http://schemas.microsoft.com/office/drawing/2014/main" id="{FCF0FDE8-A219-3C3D-B836-B4226F2AD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1398"/>
                <a:ext cx="29" cy="2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4">
                <a:extLst>
                  <a:ext uri="{FF2B5EF4-FFF2-40B4-BE49-F238E27FC236}">
                    <a16:creationId xmlns:a16="http://schemas.microsoft.com/office/drawing/2014/main" id="{6FF451AA-C65A-D05C-996C-DB14D1971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6" y="1237"/>
                <a:ext cx="189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" name="Group 19">
              <a:extLst>
                <a:ext uri="{FF2B5EF4-FFF2-40B4-BE49-F238E27FC236}">
                  <a16:creationId xmlns:a16="http://schemas.microsoft.com/office/drawing/2014/main" id="{ACA8B448-69E7-0A3B-C30F-EA58990FA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3" y="2062"/>
              <a:ext cx="210" cy="232"/>
              <a:chOff x="2833" y="2062"/>
              <a:chExt cx="210" cy="232"/>
            </a:xfrm>
          </p:grpSpPr>
          <p:sp>
            <p:nvSpPr>
              <p:cNvPr id="39" name="Oval 16">
                <a:extLst>
                  <a:ext uri="{FF2B5EF4-FFF2-40B4-BE49-F238E27FC236}">
                    <a16:creationId xmlns:a16="http://schemas.microsoft.com/office/drawing/2014/main" id="{40D5E017-48DC-8244-A535-184B75790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077"/>
                <a:ext cx="29" cy="30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Oval 17">
                <a:extLst>
                  <a:ext uri="{FF2B5EF4-FFF2-40B4-BE49-F238E27FC236}">
                    <a16:creationId xmlns:a16="http://schemas.microsoft.com/office/drawing/2014/main" id="{BDB40819-8F53-5AA9-3039-AFE2A8E38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077"/>
                <a:ext cx="29" cy="30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18">
                <a:extLst>
                  <a:ext uri="{FF2B5EF4-FFF2-40B4-BE49-F238E27FC236}">
                    <a16:creationId xmlns:a16="http://schemas.microsoft.com/office/drawing/2014/main" id="{6B668310-8108-86F2-9CFC-7127A6320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062"/>
                <a:ext cx="189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" name="Group 23">
              <a:extLst>
                <a:ext uri="{FF2B5EF4-FFF2-40B4-BE49-F238E27FC236}">
                  <a16:creationId xmlns:a16="http://schemas.microsoft.com/office/drawing/2014/main" id="{92693D4C-FF24-12D6-03C1-518A22042E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18" y="2406"/>
              <a:ext cx="189" cy="283"/>
              <a:chOff x="3518" y="2406"/>
              <a:chExt cx="189" cy="283"/>
            </a:xfrm>
          </p:grpSpPr>
          <p:sp>
            <p:nvSpPr>
              <p:cNvPr id="36" name="Oval 20">
                <a:extLst>
                  <a:ext uri="{FF2B5EF4-FFF2-40B4-BE49-F238E27FC236}">
                    <a16:creationId xmlns:a16="http://schemas.microsoft.com/office/drawing/2014/main" id="{B7CBFDF0-57B2-22E5-C850-67FACF4AC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9" y="2406"/>
                <a:ext cx="29" cy="2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Oval 21">
                <a:extLst>
                  <a:ext uri="{FF2B5EF4-FFF2-40B4-BE49-F238E27FC236}">
                    <a16:creationId xmlns:a16="http://schemas.microsoft.com/office/drawing/2014/main" id="{D061FE60-9D37-DF58-34F1-C700B1115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9" y="2406"/>
                <a:ext cx="29" cy="2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2">
                <a:extLst>
                  <a:ext uri="{FF2B5EF4-FFF2-40B4-BE49-F238E27FC236}">
                    <a16:creationId xmlns:a16="http://schemas.microsoft.com/office/drawing/2014/main" id="{77EA0B21-E7C7-33E4-CC4E-FE645B108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8" y="2457"/>
                <a:ext cx="189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" name="Group 27">
              <a:extLst>
                <a:ext uri="{FF2B5EF4-FFF2-40B4-BE49-F238E27FC236}">
                  <a16:creationId xmlns:a16="http://schemas.microsoft.com/office/drawing/2014/main" id="{3D3F61C5-3321-FE82-D4CF-1AAFE87A4D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3" y="2041"/>
              <a:ext cx="248" cy="232"/>
              <a:chOff x="4183" y="2041"/>
              <a:chExt cx="248" cy="232"/>
            </a:xfrm>
          </p:grpSpPr>
          <p:sp>
            <p:nvSpPr>
              <p:cNvPr id="33" name="Oval 24">
                <a:extLst>
                  <a:ext uri="{FF2B5EF4-FFF2-40B4-BE49-F238E27FC236}">
                    <a16:creationId xmlns:a16="http://schemas.microsoft.com/office/drawing/2014/main" id="{DA8769F6-19A5-BB14-6118-A333DBFF8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3" y="2063"/>
                <a:ext cx="29" cy="2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Oval 25">
                <a:extLst>
                  <a:ext uri="{FF2B5EF4-FFF2-40B4-BE49-F238E27FC236}">
                    <a16:creationId xmlns:a16="http://schemas.microsoft.com/office/drawing/2014/main" id="{D150C4A3-99BF-A0C4-0220-167CCDBDF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3" y="2063"/>
                <a:ext cx="29" cy="2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Rectangle 26">
                <a:extLst>
                  <a:ext uri="{FF2B5EF4-FFF2-40B4-BE49-F238E27FC236}">
                    <a16:creationId xmlns:a16="http://schemas.microsoft.com/office/drawing/2014/main" id="{CD33025E-03AC-5DC1-B77C-6357411353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2" y="2041"/>
                <a:ext cx="189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" name="Group 31">
              <a:extLst>
                <a:ext uri="{FF2B5EF4-FFF2-40B4-BE49-F238E27FC236}">
                  <a16:creationId xmlns:a16="http://schemas.microsoft.com/office/drawing/2014/main" id="{3666E6B7-6293-F568-3C6C-72C13B23C8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1" y="1223"/>
              <a:ext cx="250" cy="232"/>
              <a:chOff x="4161" y="1223"/>
              <a:chExt cx="250" cy="232"/>
            </a:xfrm>
          </p:grpSpPr>
          <p:sp>
            <p:nvSpPr>
              <p:cNvPr id="30" name="Oval 28">
                <a:extLst>
                  <a:ext uri="{FF2B5EF4-FFF2-40B4-BE49-F238E27FC236}">
                    <a16:creationId xmlns:a16="http://schemas.microsoft.com/office/drawing/2014/main" id="{973FE9F4-861D-C902-AB51-C18054151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1" y="1390"/>
                <a:ext cx="29" cy="30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29">
                <a:extLst>
                  <a:ext uri="{FF2B5EF4-FFF2-40B4-BE49-F238E27FC236}">
                    <a16:creationId xmlns:a16="http://schemas.microsoft.com/office/drawing/2014/main" id="{F45C29B9-927C-0494-C6A4-550FA6B65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1" y="1390"/>
                <a:ext cx="29" cy="30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30">
                <a:extLst>
                  <a:ext uri="{FF2B5EF4-FFF2-40B4-BE49-F238E27FC236}">
                    <a16:creationId xmlns:a16="http://schemas.microsoft.com/office/drawing/2014/main" id="{95513489-1363-42D1-40D0-2F8582726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2" y="1223"/>
                <a:ext cx="199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" name="Group 35">
              <a:extLst>
                <a:ext uri="{FF2B5EF4-FFF2-40B4-BE49-F238E27FC236}">
                  <a16:creationId xmlns:a16="http://schemas.microsoft.com/office/drawing/2014/main" id="{5572CD3D-F8B5-9521-73DD-5FACC63939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6" y="835"/>
              <a:ext cx="189" cy="256"/>
              <a:chOff x="3476" y="835"/>
              <a:chExt cx="189" cy="256"/>
            </a:xfrm>
          </p:grpSpPr>
          <p:sp>
            <p:nvSpPr>
              <p:cNvPr id="25" name="Oval 32">
                <a:extLst>
                  <a:ext uri="{FF2B5EF4-FFF2-40B4-BE49-F238E27FC236}">
                    <a16:creationId xmlns:a16="http://schemas.microsoft.com/office/drawing/2014/main" id="{68D7C8DA-DF9E-07A3-D392-FB54CFB29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9" y="1062"/>
                <a:ext cx="30" cy="2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33">
                <a:extLst>
                  <a:ext uri="{FF2B5EF4-FFF2-40B4-BE49-F238E27FC236}">
                    <a16:creationId xmlns:a16="http://schemas.microsoft.com/office/drawing/2014/main" id="{CF2D0E09-C776-0875-7D0E-71D072A01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9" y="1062"/>
                <a:ext cx="30" cy="2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4">
                <a:extLst>
                  <a:ext uri="{FF2B5EF4-FFF2-40B4-BE49-F238E27FC236}">
                    <a16:creationId xmlns:a16="http://schemas.microsoft.com/office/drawing/2014/main" id="{BF79ECBA-CBFF-3D4D-2C6A-978E3B3F2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6" y="835"/>
                <a:ext cx="189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4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DAF2E6-489D-EFFB-1C6E-02A43F0D0902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944C93-4A48-CCE4-5C95-92555A755DC5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781300" y="25400"/>
            <a:ext cx="2410700" cy="34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55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9" grpId="0" animBg="1"/>
      <p:bldP spid="22" grpId="0" animBg="1"/>
      <p:bldP spid="27" grpId="0" animBg="1"/>
      <p:bldP spid="2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7855</TotalTime>
  <Words>1736</Words>
  <Application>Microsoft Office PowerPoint</Application>
  <PresentationFormat>Widescreen</PresentationFormat>
  <Paragraphs>200</Paragraphs>
  <Slides>20</Slides>
  <Notes>8</Notes>
  <HiddenSlides>0</HiddenSlides>
  <MMClips>10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Agency FB</vt:lpstr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1_Office Theme</vt:lpstr>
      <vt:lpstr>Equation</vt:lpstr>
      <vt:lpstr>PowerPoint Presentation</vt:lpstr>
      <vt:lpstr>BÀI 1. ĐA GIÁC ĐỀU, HÌNH ĐA GIÁC ĐỀU TRONG THỰC TIỄN</vt:lpstr>
      <vt:lpstr>BÀI 8.2. ỨNG DỤNG CỦA ĐỊNH LÍ THALÈS  TRONG TAM GIÁC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Phạm Minh Huy</cp:lastModifiedBy>
  <cp:revision>760</cp:revision>
  <dcterms:created xsi:type="dcterms:W3CDTF">2022-08-03T11:07:12Z</dcterms:created>
  <dcterms:modified xsi:type="dcterms:W3CDTF">2024-07-29T14:58:04Z</dcterms:modified>
</cp:coreProperties>
</file>