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570" r:id="rId2"/>
    <p:sldId id="368" r:id="rId3"/>
    <p:sldId id="384" r:id="rId4"/>
    <p:sldId id="618" r:id="rId5"/>
    <p:sldId id="634" r:id="rId6"/>
    <p:sldId id="573" r:id="rId7"/>
    <p:sldId id="593" r:id="rId8"/>
    <p:sldId id="636" r:id="rId9"/>
    <p:sldId id="620" r:id="rId10"/>
    <p:sldId id="635" r:id="rId11"/>
    <p:sldId id="622" r:id="rId12"/>
    <p:sldId id="578" r:id="rId13"/>
    <p:sldId id="594" r:id="rId14"/>
    <p:sldId id="579" r:id="rId15"/>
    <p:sldId id="595" r:id="rId16"/>
    <p:sldId id="623" r:id="rId17"/>
    <p:sldId id="625" r:id="rId18"/>
    <p:sldId id="626" r:id="rId19"/>
    <p:sldId id="627" r:id="rId20"/>
    <p:sldId id="628" r:id="rId21"/>
    <p:sldId id="631" r:id="rId22"/>
    <p:sldId id="629" r:id="rId23"/>
    <p:sldId id="633" r:id="rId24"/>
    <p:sldId id="381" r:id="rId25"/>
    <p:sldId id="382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0" clrIdx="0">
    <p:extLst>
      <p:ext uri="{19B8F6BF-5375-455C-9EA6-DF929625EA0E}">
        <p15:presenceInfo xmlns:p15="http://schemas.microsoft.com/office/powerpoint/2012/main" userId="Lenovo" providerId="None"/>
      </p:ext>
    </p:extLst>
  </p:cmAuthor>
  <p:cmAuthor id="2" name="Kiều Thị Phương Thuỷ" initials="TK" lastIdx="12" clrIdx="1">
    <p:extLst>
      <p:ext uri="{19B8F6BF-5375-455C-9EA6-DF929625EA0E}">
        <p15:presenceInfo xmlns:p15="http://schemas.microsoft.com/office/powerpoint/2012/main" userId="S::phuongthuy@office365vn.org::21d9696b-2f94-4079-97fd-f009f3b739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FF"/>
    <a:srgbClr val="0000CC"/>
    <a:srgbClr val="FF93FF"/>
    <a:srgbClr val="FFECA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7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4-30T15:48:24.162" idx="9">
    <p:pos x="7680" y="520"/>
    <p:text>Thêm thao tác làm mẫu trên lưới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27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586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34.emf"/><Relationship Id="rId5" Type="http://schemas.openxmlformats.org/officeDocument/2006/relationships/image" Target="../media/image29.emf"/><Relationship Id="rId10" Type="http://schemas.openxmlformats.org/officeDocument/2006/relationships/image" Target="../media/image33.emf"/><Relationship Id="rId4" Type="http://schemas.openxmlformats.org/officeDocument/2006/relationships/image" Target="../media/image28.emf"/><Relationship Id="rId9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52.png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12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11" Type="http://schemas.openxmlformats.org/officeDocument/2006/relationships/image" Target="../media/image48.png"/><Relationship Id="rId5" Type="http://schemas.openxmlformats.org/officeDocument/2006/relationships/image" Target="../media/image38.emf"/><Relationship Id="rId15" Type="http://schemas.openxmlformats.org/officeDocument/2006/relationships/image" Target="../media/image43.wmf"/><Relationship Id="rId4" Type="http://schemas.openxmlformats.org/officeDocument/2006/relationships/image" Target="../media/image37.emf"/><Relationship Id="rId9" Type="http://schemas.openxmlformats.org/officeDocument/2006/relationships/image" Target="../media/image42.emf"/><Relationship Id="rId1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jpeg"/><Relationship Id="rId11" Type="http://schemas.openxmlformats.org/officeDocument/2006/relationships/image" Target="../media/image44.pn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7.png"/><Relationship Id="rId9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5.emf"/><Relationship Id="rId3" Type="http://schemas.openxmlformats.org/officeDocument/2006/relationships/image" Target="../media/image20.wmf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8.bin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4.wmf"/><Relationship Id="rId5" Type="http://schemas.openxmlformats.org/officeDocument/2006/relationships/image" Target="../media/image21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  <a:p>
            <a:pPr defTabSz="914377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-82062" y="429261"/>
            <a:ext cx="81534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I. ĐA GIÁC. ĐA GIÁC LỒI</a:t>
            </a:r>
            <a:endParaRPr lang="zh-CN" altLang="en-US" sz="3000" b="1" dirty="0">
              <a:solidFill>
                <a:srgbClr val="FFC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124" y="849511"/>
            <a:ext cx="32100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endParaRPr lang="en-US" sz="3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4124" y="1399847"/>
            <a:ext cx="11863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3: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9" name="Picture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109837" y="5476000"/>
            <a:ext cx="1374406" cy="1374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784" y="2850892"/>
            <a:ext cx="3790141" cy="3416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44" y="2702361"/>
            <a:ext cx="4152703" cy="34832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32" y="4443983"/>
            <a:ext cx="5781184" cy="2778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350" y="2850892"/>
            <a:ext cx="1809762" cy="25292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794" y="2597703"/>
            <a:ext cx="1991043" cy="259640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82062" y="0"/>
            <a:ext cx="122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13E869-2C5E-6C33-BD84-3581B8339ECA}"/>
                  </a:ext>
                </a:extLst>
              </p:cNvPr>
              <p:cNvSpPr txBox="1"/>
              <p:nvPr/>
            </p:nvSpPr>
            <p:spPr>
              <a:xfrm>
                <a:off x="164124" y="1368473"/>
                <a:ext cx="11932626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ABCDE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lồi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13E869-2C5E-6C33-BD84-3581B8339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24" y="1368473"/>
                <a:ext cx="11932626" cy="954107"/>
              </a:xfrm>
              <a:prstGeom prst="rect">
                <a:avLst/>
              </a:prstGeom>
              <a:blipFill>
                <a:blip r:embed="rId8"/>
                <a:stretch>
                  <a:fillRect l="-1073" t="-6369" b="-15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3726" y="3009872"/>
            <a:ext cx="3267625" cy="679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7540" y="3763607"/>
            <a:ext cx="1058741" cy="27582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9145" y="4635132"/>
            <a:ext cx="4047590" cy="149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6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-82062" y="516382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 ĐA GIÁC. ĐA GIÁC LỒI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124" y="1061293"/>
            <a:ext cx="262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64123" y="1786906"/>
                <a:ext cx="11961201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 ý: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lồi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lồi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3, 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lồi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3, 4, 5, 6, …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lồi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lồi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lồi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lồi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23" y="1786906"/>
                <a:ext cx="11961201" cy="2246769"/>
              </a:xfrm>
              <a:prstGeom prst="rect">
                <a:avLst/>
              </a:prstGeom>
              <a:blipFill>
                <a:blip r:embed="rId2"/>
                <a:stretch>
                  <a:fillRect l="-1070" t="-2710" r="-1019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-82062" y="0"/>
            <a:ext cx="122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</a:t>
            </a:r>
            <a:endParaRPr lang="en-US" sz="3200" dirty="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2642A76A-31D6-4C35-29CB-F28E4983525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78713" y="4137024"/>
            <a:ext cx="2574925" cy="2346325"/>
            <a:chOff x="5165" y="2630"/>
            <a:chExt cx="1622" cy="1478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6930DACC-DBEC-8E68-6F2C-CC30C46232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165" y="2630"/>
              <a:ext cx="1622" cy="1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4398B6D1-739C-EDC8-301A-82E4FEC2E0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5" y="2690"/>
              <a:ext cx="877" cy="589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C78812AA-D279-D234-0656-CCB1D0AD4A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2" y="2690"/>
              <a:ext cx="625" cy="421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587D15B8-A59E-28E7-68A0-4CCD279038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55" y="3111"/>
              <a:ext cx="72" cy="68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C37872CA-78DB-8438-BDFD-32EF1D3484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86" y="3796"/>
              <a:ext cx="769" cy="252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0">
              <a:extLst>
                <a:ext uri="{FF2B5EF4-FFF2-40B4-BE49-F238E27FC236}">
                  <a16:creationId xmlns:a16="http://schemas.microsoft.com/office/drawing/2014/main" id="{E65FF062-6014-9289-7536-B0B7C9B8A2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225" y="3279"/>
              <a:ext cx="661" cy="769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" name="Group 13">
              <a:extLst>
                <a:ext uri="{FF2B5EF4-FFF2-40B4-BE49-F238E27FC236}">
                  <a16:creationId xmlns:a16="http://schemas.microsoft.com/office/drawing/2014/main" id="{777C45AD-0369-1414-C14B-A0DFC0E1B8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13" y="3267"/>
              <a:ext cx="24" cy="24"/>
              <a:chOff x="5213" y="3267"/>
              <a:chExt cx="24" cy="24"/>
            </a:xfrm>
          </p:grpSpPr>
          <p:sp>
            <p:nvSpPr>
              <p:cNvPr id="30" name="Oval 11">
                <a:extLst>
                  <a:ext uri="{FF2B5EF4-FFF2-40B4-BE49-F238E27FC236}">
                    <a16:creationId xmlns:a16="http://schemas.microsoft.com/office/drawing/2014/main" id="{FE1B20AC-077A-FD57-0BED-612228DEF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" y="3267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12">
                <a:extLst>
                  <a:ext uri="{FF2B5EF4-FFF2-40B4-BE49-F238E27FC236}">
                    <a16:creationId xmlns:a16="http://schemas.microsoft.com/office/drawing/2014/main" id="{030B6A9E-C468-45FC-34AC-EC7AD9BDA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" y="3267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16">
              <a:extLst>
                <a:ext uri="{FF2B5EF4-FFF2-40B4-BE49-F238E27FC236}">
                  <a16:creationId xmlns:a16="http://schemas.microsoft.com/office/drawing/2014/main" id="{A0A2EBEB-F9BD-F3F3-FED7-10619F7E67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0" y="2678"/>
              <a:ext cx="24" cy="24"/>
              <a:chOff x="6090" y="2678"/>
              <a:chExt cx="24" cy="24"/>
            </a:xfrm>
          </p:grpSpPr>
          <p:sp>
            <p:nvSpPr>
              <p:cNvPr id="28" name="Oval 14">
                <a:extLst>
                  <a:ext uri="{FF2B5EF4-FFF2-40B4-BE49-F238E27FC236}">
                    <a16:creationId xmlns:a16="http://schemas.microsoft.com/office/drawing/2014/main" id="{D1FB6E48-E149-DB79-5E3A-A9DCC2C42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" y="2678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15">
                <a:extLst>
                  <a:ext uri="{FF2B5EF4-FFF2-40B4-BE49-F238E27FC236}">
                    <a16:creationId xmlns:a16="http://schemas.microsoft.com/office/drawing/2014/main" id="{4655C6D7-E22B-4312-EA81-A68AD3067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" y="2678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21EE3A5A-597E-6279-444B-A0F5C0CAB6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15" y="3099"/>
              <a:ext cx="24" cy="24"/>
              <a:chOff x="6715" y="3099"/>
              <a:chExt cx="24" cy="24"/>
            </a:xfrm>
          </p:grpSpPr>
          <p:sp>
            <p:nvSpPr>
              <p:cNvPr id="26" name="Oval 17">
                <a:extLst>
                  <a:ext uri="{FF2B5EF4-FFF2-40B4-BE49-F238E27FC236}">
                    <a16:creationId xmlns:a16="http://schemas.microsoft.com/office/drawing/2014/main" id="{1BE015DB-C646-8F6B-C9BD-096963FA8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5" y="3099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Oval 18">
                <a:extLst>
                  <a:ext uri="{FF2B5EF4-FFF2-40B4-BE49-F238E27FC236}">
                    <a16:creationId xmlns:a16="http://schemas.microsoft.com/office/drawing/2014/main" id="{A9F50B16-6C8F-9776-54A9-074AD08AA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5" y="3099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22">
              <a:extLst>
                <a:ext uri="{FF2B5EF4-FFF2-40B4-BE49-F238E27FC236}">
                  <a16:creationId xmlns:a16="http://schemas.microsoft.com/office/drawing/2014/main" id="{2280AAF3-A135-C3A9-5E40-727FBD89E4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43" y="3784"/>
              <a:ext cx="24" cy="24"/>
              <a:chOff x="6643" y="3784"/>
              <a:chExt cx="24" cy="24"/>
            </a:xfrm>
          </p:grpSpPr>
          <p:sp>
            <p:nvSpPr>
              <p:cNvPr id="24" name="Oval 20">
                <a:extLst>
                  <a:ext uri="{FF2B5EF4-FFF2-40B4-BE49-F238E27FC236}">
                    <a16:creationId xmlns:a16="http://schemas.microsoft.com/office/drawing/2014/main" id="{19A3970D-E0AB-A4B8-D021-4D5C718CA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3" y="3784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21">
                <a:extLst>
                  <a:ext uri="{FF2B5EF4-FFF2-40B4-BE49-F238E27FC236}">
                    <a16:creationId xmlns:a16="http://schemas.microsoft.com/office/drawing/2014/main" id="{F4E09B8D-0310-0CAB-A6CB-BF5278905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3" y="3784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25">
              <a:extLst>
                <a:ext uri="{FF2B5EF4-FFF2-40B4-BE49-F238E27FC236}">
                  <a16:creationId xmlns:a16="http://schemas.microsoft.com/office/drawing/2014/main" id="{92D2829F-B7BE-F915-260F-1F28C3F681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4" y="4036"/>
              <a:ext cx="24" cy="24"/>
              <a:chOff x="5874" y="4036"/>
              <a:chExt cx="24" cy="24"/>
            </a:xfrm>
          </p:grpSpPr>
          <p:sp>
            <p:nvSpPr>
              <p:cNvPr id="22" name="Oval 23">
                <a:extLst>
                  <a:ext uri="{FF2B5EF4-FFF2-40B4-BE49-F238E27FC236}">
                    <a16:creationId xmlns:a16="http://schemas.microsoft.com/office/drawing/2014/main" id="{9D183E35-2121-99F9-CF18-D3EFE8CF5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4" y="4036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24">
                <a:extLst>
                  <a:ext uri="{FF2B5EF4-FFF2-40B4-BE49-F238E27FC236}">
                    <a16:creationId xmlns:a16="http://schemas.microsoft.com/office/drawing/2014/main" id="{54B77E05-DA36-2616-6419-683A7393C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4" y="403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6" name="Group 51">
            <a:extLst>
              <a:ext uri="{FF2B5EF4-FFF2-40B4-BE49-F238E27FC236}">
                <a16:creationId xmlns:a16="http://schemas.microsoft.com/office/drawing/2014/main" id="{CD1A059F-9433-B0D2-647F-BBCB67464F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8183" y="4483101"/>
            <a:ext cx="2879725" cy="1566862"/>
            <a:chOff x="571" y="2783"/>
            <a:chExt cx="1814" cy="987"/>
          </a:xfrm>
        </p:grpSpPr>
        <p:sp>
          <p:nvSpPr>
            <p:cNvPr id="57" name="AutoShape 50">
              <a:extLst>
                <a:ext uri="{FF2B5EF4-FFF2-40B4-BE49-F238E27FC236}">
                  <a16:creationId xmlns:a16="http://schemas.microsoft.com/office/drawing/2014/main" id="{E7A6437A-7B54-D00D-B564-C9DEC6E7635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71" y="2783"/>
              <a:ext cx="1814" cy="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53">
              <a:extLst>
                <a:ext uri="{FF2B5EF4-FFF2-40B4-BE49-F238E27FC236}">
                  <a16:creationId xmlns:a16="http://schemas.microsoft.com/office/drawing/2014/main" id="{35FBCAB8-A76D-908F-197C-1F6CDDC4A9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1" y="2843"/>
              <a:ext cx="601" cy="79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54">
              <a:extLst>
                <a:ext uri="{FF2B5EF4-FFF2-40B4-BE49-F238E27FC236}">
                  <a16:creationId xmlns:a16="http://schemas.microsoft.com/office/drawing/2014/main" id="{04E6C536-7C05-D974-7B9C-89489F143F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1" y="3638"/>
              <a:ext cx="1694" cy="72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55">
              <a:extLst>
                <a:ext uri="{FF2B5EF4-FFF2-40B4-BE49-F238E27FC236}">
                  <a16:creationId xmlns:a16="http://schemas.microsoft.com/office/drawing/2014/main" id="{65523921-8871-902C-D57B-C42B177B7C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2" y="2843"/>
              <a:ext cx="1093" cy="867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2" name="Group 58">
              <a:extLst>
                <a:ext uri="{FF2B5EF4-FFF2-40B4-BE49-F238E27FC236}">
                  <a16:creationId xmlns:a16="http://schemas.microsoft.com/office/drawing/2014/main" id="{32BFA09D-B5D9-92CA-0688-6EB01E1585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0" y="2831"/>
              <a:ext cx="24" cy="24"/>
              <a:chOff x="1220" y="2831"/>
              <a:chExt cx="24" cy="24"/>
            </a:xfrm>
          </p:grpSpPr>
          <p:sp>
            <p:nvSpPr>
              <p:cNvPr id="69" name="Oval 56">
                <a:extLst>
                  <a:ext uri="{FF2B5EF4-FFF2-40B4-BE49-F238E27FC236}">
                    <a16:creationId xmlns:a16="http://schemas.microsoft.com/office/drawing/2014/main" id="{F0221044-9E79-8351-6C6E-653B1D76B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0" y="2831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Oval 57">
                <a:extLst>
                  <a:ext uri="{FF2B5EF4-FFF2-40B4-BE49-F238E27FC236}">
                    <a16:creationId xmlns:a16="http://schemas.microsoft.com/office/drawing/2014/main" id="{0D17CB2F-34F0-9BAF-3E74-8ABE9AD37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0" y="2831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61">
              <a:extLst>
                <a:ext uri="{FF2B5EF4-FFF2-40B4-BE49-F238E27FC236}">
                  <a16:creationId xmlns:a16="http://schemas.microsoft.com/office/drawing/2014/main" id="{C733AA5A-6225-8E6F-006E-B22EFACACF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" y="3626"/>
              <a:ext cx="24" cy="24"/>
              <a:chOff x="619" y="3626"/>
              <a:chExt cx="24" cy="24"/>
            </a:xfrm>
          </p:grpSpPr>
          <p:sp>
            <p:nvSpPr>
              <p:cNvPr id="67" name="Oval 59">
                <a:extLst>
                  <a:ext uri="{FF2B5EF4-FFF2-40B4-BE49-F238E27FC236}">
                    <a16:creationId xmlns:a16="http://schemas.microsoft.com/office/drawing/2014/main" id="{0D0B10B2-F3A9-7527-AB59-3B3FBB681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" y="3626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Oval 60">
                <a:extLst>
                  <a:ext uri="{FF2B5EF4-FFF2-40B4-BE49-F238E27FC236}">
                    <a16:creationId xmlns:a16="http://schemas.microsoft.com/office/drawing/2014/main" id="{CFB9EDB0-ABAD-2D54-DB62-276B1692C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" y="362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64">
              <a:extLst>
                <a:ext uri="{FF2B5EF4-FFF2-40B4-BE49-F238E27FC236}">
                  <a16:creationId xmlns:a16="http://schemas.microsoft.com/office/drawing/2014/main" id="{7ECF4335-DB6C-86B2-28F7-84F9982B3A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3" y="3698"/>
              <a:ext cx="24" cy="24"/>
              <a:chOff x="2313" y="3698"/>
              <a:chExt cx="24" cy="24"/>
            </a:xfrm>
          </p:grpSpPr>
          <p:sp>
            <p:nvSpPr>
              <p:cNvPr id="65" name="Oval 62">
                <a:extLst>
                  <a:ext uri="{FF2B5EF4-FFF2-40B4-BE49-F238E27FC236}">
                    <a16:creationId xmlns:a16="http://schemas.microsoft.com/office/drawing/2014/main" id="{742C0D2B-F071-5F85-C5D1-74FD9F704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3" y="3698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Oval 63">
                <a:extLst>
                  <a:ext uri="{FF2B5EF4-FFF2-40B4-BE49-F238E27FC236}">
                    <a16:creationId xmlns:a16="http://schemas.microsoft.com/office/drawing/2014/main" id="{CF8A097E-C73A-4907-8810-74C43AD00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3" y="3698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2" name="Group 67">
            <a:extLst>
              <a:ext uri="{FF2B5EF4-FFF2-40B4-BE49-F238E27FC236}">
                <a16:creationId xmlns:a16="http://schemas.microsoft.com/office/drawing/2014/main" id="{4C645B0E-9E46-923B-FEDD-E5949E29BBA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76700" y="4594225"/>
            <a:ext cx="2849563" cy="1431925"/>
            <a:chOff x="2568" y="2894"/>
            <a:chExt cx="1795" cy="902"/>
          </a:xfrm>
        </p:grpSpPr>
        <p:sp>
          <p:nvSpPr>
            <p:cNvPr id="73" name="AutoShape 66">
              <a:extLst>
                <a:ext uri="{FF2B5EF4-FFF2-40B4-BE49-F238E27FC236}">
                  <a16:creationId xmlns:a16="http://schemas.microsoft.com/office/drawing/2014/main" id="{755C1542-1BDC-CD77-B023-0993B8FD61D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68" y="2894"/>
              <a:ext cx="1795" cy="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69">
              <a:extLst>
                <a:ext uri="{FF2B5EF4-FFF2-40B4-BE49-F238E27FC236}">
                  <a16:creationId xmlns:a16="http://schemas.microsoft.com/office/drawing/2014/main" id="{25BA98C2-7DAA-0E2D-DD0C-2D30B0BC7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8" y="3718"/>
              <a:ext cx="1675" cy="18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70">
              <a:extLst>
                <a:ext uri="{FF2B5EF4-FFF2-40B4-BE49-F238E27FC236}">
                  <a16:creationId xmlns:a16="http://schemas.microsoft.com/office/drawing/2014/main" id="{2EE20995-7CF5-AC75-A39A-19F4396B06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9" y="2954"/>
              <a:ext cx="564" cy="782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71">
              <a:extLst>
                <a:ext uri="{FF2B5EF4-FFF2-40B4-BE49-F238E27FC236}">
                  <a16:creationId xmlns:a16="http://schemas.microsoft.com/office/drawing/2014/main" id="{AA907FEC-744C-ABE4-759B-1AF8B109C2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8" y="3098"/>
              <a:ext cx="240" cy="62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72">
              <a:extLst>
                <a:ext uri="{FF2B5EF4-FFF2-40B4-BE49-F238E27FC236}">
                  <a16:creationId xmlns:a16="http://schemas.microsoft.com/office/drawing/2014/main" id="{EC8FE303-1D49-8704-CC85-D1CEC9C557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68" y="2954"/>
              <a:ext cx="871" cy="144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9" name="Group 75">
              <a:extLst>
                <a:ext uri="{FF2B5EF4-FFF2-40B4-BE49-F238E27FC236}">
                  <a16:creationId xmlns:a16="http://schemas.microsoft.com/office/drawing/2014/main" id="{C256D975-186F-7128-C97C-4FBB656382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7" y="2942"/>
              <a:ext cx="24" cy="24"/>
              <a:chOff x="3727" y="2942"/>
              <a:chExt cx="24" cy="24"/>
            </a:xfrm>
          </p:grpSpPr>
          <p:sp>
            <p:nvSpPr>
              <p:cNvPr id="89" name="Oval 73">
                <a:extLst>
                  <a:ext uri="{FF2B5EF4-FFF2-40B4-BE49-F238E27FC236}">
                    <a16:creationId xmlns:a16="http://schemas.microsoft.com/office/drawing/2014/main" id="{DF092E25-1C1C-D81D-E394-677A570FF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" y="2942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Oval 74">
                <a:extLst>
                  <a:ext uri="{FF2B5EF4-FFF2-40B4-BE49-F238E27FC236}">
                    <a16:creationId xmlns:a16="http://schemas.microsoft.com/office/drawing/2014/main" id="{47945F32-F795-E6CC-392E-FC468EFE1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" y="2942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0" name="Group 78">
              <a:extLst>
                <a:ext uri="{FF2B5EF4-FFF2-40B4-BE49-F238E27FC236}">
                  <a16:creationId xmlns:a16="http://schemas.microsoft.com/office/drawing/2014/main" id="{A54BE0AA-6D6F-1426-D841-FFC85B373F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6" y="3706"/>
              <a:ext cx="24" cy="24"/>
              <a:chOff x="2616" y="3706"/>
              <a:chExt cx="24" cy="24"/>
            </a:xfrm>
          </p:grpSpPr>
          <p:sp>
            <p:nvSpPr>
              <p:cNvPr id="87" name="Oval 76">
                <a:extLst>
                  <a:ext uri="{FF2B5EF4-FFF2-40B4-BE49-F238E27FC236}">
                    <a16:creationId xmlns:a16="http://schemas.microsoft.com/office/drawing/2014/main" id="{1C3B4D6E-6979-3C7A-3115-557853491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6" y="3706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Oval 77">
                <a:extLst>
                  <a:ext uri="{FF2B5EF4-FFF2-40B4-BE49-F238E27FC236}">
                    <a16:creationId xmlns:a16="http://schemas.microsoft.com/office/drawing/2014/main" id="{AA4F89AC-430B-32F0-240A-29EB5207F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6" y="370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1" name="Group 81">
              <a:extLst>
                <a:ext uri="{FF2B5EF4-FFF2-40B4-BE49-F238E27FC236}">
                  <a16:creationId xmlns:a16="http://schemas.microsoft.com/office/drawing/2014/main" id="{24B9755E-2E4B-8481-1E77-9160253CFF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1" y="3724"/>
              <a:ext cx="24" cy="24"/>
              <a:chOff x="4291" y="3724"/>
              <a:chExt cx="24" cy="24"/>
            </a:xfrm>
          </p:grpSpPr>
          <p:sp>
            <p:nvSpPr>
              <p:cNvPr id="85" name="Oval 79">
                <a:extLst>
                  <a:ext uri="{FF2B5EF4-FFF2-40B4-BE49-F238E27FC236}">
                    <a16:creationId xmlns:a16="http://schemas.microsoft.com/office/drawing/2014/main" id="{CA280D2A-8711-5027-6248-1197CB434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1" y="3724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80">
                <a:extLst>
                  <a:ext uri="{FF2B5EF4-FFF2-40B4-BE49-F238E27FC236}">
                    <a16:creationId xmlns:a16="http://schemas.microsoft.com/office/drawing/2014/main" id="{A62EAEC5-D18B-8B82-0424-DED3561BA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1" y="3724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2" name="Group 84">
              <a:extLst>
                <a:ext uri="{FF2B5EF4-FFF2-40B4-BE49-F238E27FC236}">
                  <a16:creationId xmlns:a16="http://schemas.microsoft.com/office/drawing/2014/main" id="{AA002E4D-15CB-563F-1A35-97C7A3C7AA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6" y="3086"/>
              <a:ext cx="24" cy="25"/>
              <a:chOff x="2856" y="3086"/>
              <a:chExt cx="24" cy="25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F018CA3A-90E4-1845-E6CB-9488EE08B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3086"/>
                <a:ext cx="24" cy="25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C8C16D1-119E-9BDA-6D5F-8A232E5EA7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3086"/>
                <a:ext cx="24" cy="25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01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115" y="1647933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1957116" y="2619148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429" y="1021813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951927" y="2805078"/>
            <a:ext cx="5865867" cy="30616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-82062" y="423090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I. ĐA GIÁC. ĐA GIÁC LỒI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2062" y="0"/>
            <a:ext cx="122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040141" y="5270264"/>
            <a:ext cx="1587736" cy="15877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124" y="1384194"/>
            <a:ext cx="117140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lồi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lồi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-82062" y="384453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I. ĐA GIÁC. ĐA GIÁC LỒI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6" y="2412430"/>
            <a:ext cx="2838036" cy="3435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059" y="2201877"/>
            <a:ext cx="4685882" cy="4475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4407" y="2910175"/>
            <a:ext cx="3733776" cy="3779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641" y="4500453"/>
            <a:ext cx="4401012" cy="354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848" y="3892689"/>
            <a:ext cx="4876303" cy="412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3070" y="2092105"/>
            <a:ext cx="810432" cy="45807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0323" y="2910175"/>
            <a:ext cx="2240141" cy="39521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64124" y="2400997"/>
                <a:ext cx="646234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OPQRST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lồi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OPQRST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24" y="2400997"/>
                <a:ext cx="6462346" cy="1384995"/>
              </a:xfrm>
              <a:prstGeom prst="rect">
                <a:avLst/>
              </a:prstGeom>
              <a:blipFill>
                <a:blip r:embed="rId11"/>
                <a:stretch>
                  <a:fillRect l="-1981" t="-4846" r="-1887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4124" y="3913988"/>
                <a:ext cx="54160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PQ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QR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RS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ST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OP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24" y="3913988"/>
                <a:ext cx="5416061" cy="523220"/>
              </a:xfrm>
              <a:prstGeom prst="rect">
                <a:avLst/>
              </a:prstGeom>
              <a:blipFill>
                <a:blip r:embed="rId12"/>
                <a:stretch>
                  <a:fillRect l="-2365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64124" y="4563289"/>
                <a:ext cx="54160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24" y="4563289"/>
                <a:ext cx="5416061" cy="523220"/>
              </a:xfrm>
              <a:prstGeom prst="rect">
                <a:avLst/>
              </a:prstGeom>
              <a:blipFill>
                <a:blip r:embed="rId13"/>
                <a:stretch>
                  <a:fillRect l="-2365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64124" y="5205075"/>
            <a:ext cx="5416061" cy="506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82062" y="0"/>
            <a:ext cx="122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</a:t>
            </a:r>
            <a:endParaRPr lang="en-US" sz="320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1123C8A-BE54-5ECA-8864-794C18E1B8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70944"/>
              </p:ext>
            </p:extLst>
          </p:nvPr>
        </p:nvGraphicFramePr>
        <p:xfrm>
          <a:off x="1562897" y="5167400"/>
          <a:ext cx="1850074" cy="506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27000" imgH="253800" progId="Equation.DSMT4">
                  <p:embed/>
                </p:oleObj>
              </mc:Choice>
              <mc:Fallback>
                <p:oleObj name="Equation" r:id="rId14" imgW="9270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62897" y="5167400"/>
                        <a:ext cx="1850074" cy="506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D39EEE87-F2B1-F3BB-8096-696F9D368831}"/>
              </a:ext>
            </a:extLst>
          </p:cNvPr>
          <p:cNvSpPr txBox="1"/>
          <p:nvPr/>
        </p:nvSpPr>
        <p:spPr>
          <a:xfrm>
            <a:off x="85466" y="833413"/>
            <a:ext cx="262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8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578193" y="3242445"/>
            <a:ext cx="5391783" cy="19010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Char char="-"/>
            </a:pP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-82062" y="384453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I. ĐA GIÁC. ĐA GIÁC LỒI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2062" y="0"/>
            <a:ext cx="122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9" y="2577703"/>
            <a:ext cx="2327672" cy="2327672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-82062" y="384453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 ĐA GIÁC. ĐA GIÁC LỒI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849" y="825830"/>
            <a:ext cx="6303151" cy="40795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3889" y="1539929"/>
            <a:ext cx="4829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-82062" y="0"/>
            <a:ext cx="122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</a:t>
            </a:r>
            <a:endParaRPr lang="en-US" sz="3200" dirty="0"/>
          </a:p>
        </p:txBody>
      </p:sp>
      <p:pic>
        <p:nvPicPr>
          <p:cNvPr id="3" name="Đồng hồ đếm ngược 3 phút - 3 minutes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9453" y="597543"/>
            <a:ext cx="1628659" cy="4565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969A79-1494-CF08-6E48-F92AB1AD715D}"/>
              </a:ext>
            </a:extLst>
          </p:cNvPr>
          <p:cNvSpPr/>
          <p:nvPr/>
        </p:nvSpPr>
        <p:spPr>
          <a:xfrm>
            <a:off x="8261" y="5006709"/>
            <a:ext cx="117611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1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3phút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lồi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6F9B5E-8693-D4F9-A11A-E23CCB55DFCC}"/>
              </a:ext>
            </a:extLst>
          </p:cNvPr>
          <p:cNvCxnSpPr>
            <a:cxnSpLocks/>
          </p:cNvCxnSpPr>
          <p:nvPr/>
        </p:nvCxnSpPr>
        <p:spPr>
          <a:xfrm flipH="1">
            <a:off x="7305675" y="1539929"/>
            <a:ext cx="687951" cy="65082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CE4032-6CA2-176C-D5FC-BA13A7E947E5}"/>
              </a:ext>
            </a:extLst>
          </p:cNvPr>
          <p:cNvCxnSpPr>
            <a:cxnSpLocks/>
          </p:cNvCxnSpPr>
          <p:nvPr/>
        </p:nvCxnSpPr>
        <p:spPr>
          <a:xfrm flipV="1">
            <a:off x="7305675" y="2190750"/>
            <a:ext cx="0" cy="130953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89BB8D-06FD-46D8-6921-927D21167E89}"/>
              </a:ext>
            </a:extLst>
          </p:cNvPr>
          <p:cNvCxnSpPr>
            <a:cxnSpLocks/>
          </p:cNvCxnSpPr>
          <p:nvPr/>
        </p:nvCxnSpPr>
        <p:spPr>
          <a:xfrm flipH="1" flipV="1">
            <a:off x="8014088" y="1539929"/>
            <a:ext cx="708414" cy="197649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1E38270-1B6A-BD2E-8E19-C8B9215D32DE}"/>
              </a:ext>
            </a:extLst>
          </p:cNvPr>
          <p:cNvCxnSpPr>
            <a:cxnSpLocks/>
          </p:cNvCxnSpPr>
          <p:nvPr/>
        </p:nvCxnSpPr>
        <p:spPr>
          <a:xfrm flipH="1">
            <a:off x="7295443" y="3492214"/>
            <a:ext cx="1416828" cy="1613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5540F0-971C-F939-65D6-ABE141634D02}"/>
              </a:ext>
            </a:extLst>
          </p:cNvPr>
          <p:cNvCxnSpPr>
            <a:cxnSpLocks/>
          </p:cNvCxnSpPr>
          <p:nvPr/>
        </p:nvCxnSpPr>
        <p:spPr>
          <a:xfrm flipV="1">
            <a:off x="10044550" y="2198819"/>
            <a:ext cx="0" cy="130953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815ED8-24EE-8E4A-3348-1E0B61638550}"/>
              </a:ext>
            </a:extLst>
          </p:cNvPr>
          <p:cNvCxnSpPr>
            <a:cxnSpLocks/>
          </p:cNvCxnSpPr>
          <p:nvPr/>
        </p:nvCxnSpPr>
        <p:spPr>
          <a:xfrm flipH="1">
            <a:off x="10044550" y="2865602"/>
            <a:ext cx="681095" cy="65082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F9E3C1-1F55-5A89-CCA4-D8715207BF56}"/>
              </a:ext>
            </a:extLst>
          </p:cNvPr>
          <p:cNvCxnSpPr>
            <a:cxnSpLocks/>
          </p:cNvCxnSpPr>
          <p:nvPr/>
        </p:nvCxnSpPr>
        <p:spPr>
          <a:xfrm flipH="1" flipV="1">
            <a:off x="10045033" y="2190749"/>
            <a:ext cx="707931" cy="66283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1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-82062" y="384453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I. ĐA GIÁC. ĐA GIÁC LỒI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2062" y="0"/>
            <a:ext cx="122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</a:t>
            </a:r>
            <a:endParaRPr lang="en-US" sz="3200" dirty="0"/>
          </a:p>
        </p:txBody>
      </p:sp>
      <p:sp>
        <p:nvSpPr>
          <p:cNvPr id="294" name="AutoShape 176"/>
          <p:cNvSpPr>
            <a:spLocks noChangeAspect="1" noChangeArrowheads="1" noTextEdit="1"/>
          </p:cNvSpPr>
          <p:nvPr/>
        </p:nvSpPr>
        <p:spPr bwMode="auto">
          <a:xfrm>
            <a:off x="52388" y="1870075"/>
            <a:ext cx="5922962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" name="AutoShape 229"/>
          <p:cNvSpPr>
            <a:spLocks noChangeAspect="1" noChangeArrowheads="1" noTextEdit="1"/>
          </p:cNvSpPr>
          <p:nvPr/>
        </p:nvSpPr>
        <p:spPr bwMode="auto">
          <a:xfrm>
            <a:off x="5937249" y="1870075"/>
            <a:ext cx="5972175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55FE6E-9B8E-548E-579F-19BA22B38172}"/>
              </a:ext>
            </a:extLst>
          </p:cNvPr>
          <p:cNvGrpSpPr/>
          <p:nvPr/>
        </p:nvGrpSpPr>
        <p:grpSpPr>
          <a:xfrm>
            <a:off x="6022974" y="1978025"/>
            <a:ext cx="5781675" cy="3617912"/>
            <a:chOff x="6032499" y="1965325"/>
            <a:chExt cx="5781675" cy="3617912"/>
          </a:xfrm>
        </p:grpSpPr>
        <p:sp>
          <p:nvSpPr>
            <p:cNvPr id="349" name="Line 232"/>
            <p:cNvSpPr>
              <a:spLocks noChangeShapeType="1"/>
            </p:cNvSpPr>
            <p:nvPr/>
          </p:nvSpPr>
          <p:spPr bwMode="auto">
            <a:xfrm flipV="1">
              <a:off x="6042024" y="2671762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Line 233"/>
            <p:cNvSpPr>
              <a:spLocks noChangeShapeType="1"/>
            </p:cNvSpPr>
            <p:nvPr/>
          </p:nvSpPr>
          <p:spPr bwMode="auto">
            <a:xfrm>
              <a:off x="6042024" y="3406775"/>
              <a:ext cx="571500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Line 234"/>
            <p:cNvSpPr>
              <a:spLocks noChangeShapeType="1"/>
            </p:cNvSpPr>
            <p:nvPr/>
          </p:nvSpPr>
          <p:spPr bwMode="auto">
            <a:xfrm>
              <a:off x="6032499" y="3768725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Line 235"/>
            <p:cNvSpPr>
              <a:spLocks noChangeShapeType="1"/>
            </p:cNvSpPr>
            <p:nvPr/>
          </p:nvSpPr>
          <p:spPr bwMode="auto">
            <a:xfrm flipV="1">
              <a:off x="6042024" y="4113212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Line 236"/>
            <p:cNvSpPr>
              <a:spLocks noChangeShapeType="1"/>
            </p:cNvSpPr>
            <p:nvPr/>
          </p:nvSpPr>
          <p:spPr bwMode="auto">
            <a:xfrm>
              <a:off x="6042024" y="4465637"/>
              <a:ext cx="5753100" cy="2857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Line 237"/>
            <p:cNvSpPr>
              <a:spLocks noChangeShapeType="1"/>
            </p:cNvSpPr>
            <p:nvPr/>
          </p:nvSpPr>
          <p:spPr bwMode="auto">
            <a:xfrm>
              <a:off x="6042024" y="4848225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Line 238"/>
            <p:cNvSpPr>
              <a:spLocks noChangeShapeType="1"/>
            </p:cNvSpPr>
            <p:nvPr/>
          </p:nvSpPr>
          <p:spPr bwMode="auto">
            <a:xfrm>
              <a:off x="6042024" y="5191125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Line 239"/>
            <p:cNvSpPr>
              <a:spLocks noChangeShapeType="1"/>
            </p:cNvSpPr>
            <p:nvPr/>
          </p:nvSpPr>
          <p:spPr bwMode="auto">
            <a:xfrm>
              <a:off x="6765924" y="1965325"/>
              <a:ext cx="0" cy="3608387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Line 240"/>
            <p:cNvSpPr>
              <a:spLocks noChangeShapeType="1"/>
            </p:cNvSpPr>
            <p:nvPr/>
          </p:nvSpPr>
          <p:spPr bwMode="auto">
            <a:xfrm>
              <a:off x="7118349" y="1965325"/>
              <a:ext cx="0" cy="3617912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Line 241"/>
            <p:cNvSpPr>
              <a:spLocks noChangeShapeType="1"/>
            </p:cNvSpPr>
            <p:nvPr/>
          </p:nvSpPr>
          <p:spPr bwMode="auto">
            <a:xfrm>
              <a:off x="7480299" y="1965325"/>
              <a:ext cx="9525" cy="3617912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Line 242"/>
            <p:cNvSpPr>
              <a:spLocks noChangeShapeType="1"/>
            </p:cNvSpPr>
            <p:nvPr/>
          </p:nvSpPr>
          <p:spPr bwMode="auto">
            <a:xfrm>
              <a:off x="7851774" y="1965325"/>
              <a:ext cx="0" cy="3617912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Line 243"/>
            <p:cNvSpPr>
              <a:spLocks noChangeShapeType="1"/>
            </p:cNvSpPr>
            <p:nvPr/>
          </p:nvSpPr>
          <p:spPr bwMode="auto">
            <a:xfrm>
              <a:off x="8213724" y="1965325"/>
              <a:ext cx="0" cy="3570287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Line 244"/>
            <p:cNvSpPr>
              <a:spLocks noChangeShapeType="1"/>
            </p:cNvSpPr>
            <p:nvPr/>
          </p:nvSpPr>
          <p:spPr bwMode="auto">
            <a:xfrm>
              <a:off x="8566149" y="1965325"/>
              <a:ext cx="0" cy="3608387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Line 245"/>
            <p:cNvSpPr>
              <a:spLocks noChangeShapeType="1"/>
            </p:cNvSpPr>
            <p:nvPr/>
          </p:nvSpPr>
          <p:spPr bwMode="auto">
            <a:xfrm>
              <a:off x="8918574" y="1965325"/>
              <a:ext cx="0" cy="3608387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Line 246"/>
            <p:cNvSpPr>
              <a:spLocks noChangeShapeType="1"/>
            </p:cNvSpPr>
            <p:nvPr/>
          </p:nvSpPr>
          <p:spPr bwMode="auto">
            <a:xfrm>
              <a:off x="9280524" y="1965325"/>
              <a:ext cx="0" cy="3608387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Line 247"/>
            <p:cNvSpPr>
              <a:spLocks noChangeShapeType="1"/>
            </p:cNvSpPr>
            <p:nvPr/>
          </p:nvSpPr>
          <p:spPr bwMode="auto">
            <a:xfrm>
              <a:off x="9642474" y="1965325"/>
              <a:ext cx="0" cy="3617912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Line 248"/>
            <p:cNvSpPr>
              <a:spLocks noChangeShapeType="1"/>
            </p:cNvSpPr>
            <p:nvPr/>
          </p:nvSpPr>
          <p:spPr bwMode="auto">
            <a:xfrm>
              <a:off x="10013949" y="1965325"/>
              <a:ext cx="0" cy="3617912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Line 249"/>
            <p:cNvSpPr>
              <a:spLocks noChangeShapeType="1"/>
            </p:cNvSpPr>
            <p:nvPr/>
          </p:nvSpPr>
          <p:spPr bwMode="auto">
            <a:xfrm>
              <a:off x="10366374" y="1965325"/>
              <a:ext cx="0" cy="3617912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Line 250"/>
            <p:cNvSpPr>
              <a:spLocks noChangeShapeType="1"/>
            </p:cNvSpPr>
            <p:nvPr/>
          </p:nvSpPr>
          <p:spPr bwMode="auto">
            <a:xfrm>
              <a:off x="10718799" y="1965325"/>
              <a:ext cx="0" cy="3608387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Line 251"/>
            <p:cNvSpPr>
              <a:spLocks noChangeShapeType="1"/>
            </p:cNvSpPr>
            <p:nvPr/>
          </p:nvSpPr>
          <p:spPr bwMode="auto">
            <a:xfrm>
              <a:off x="11080749" y="1965325"/>
              <a:ext cx="0" cy="3617912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Line 252"/>
            <p:cNvSpPr>
              <a:spLocks noChangeShapeType="1"/>
            </p:cNvSpPr>
            <p:nvPr/>
          </p:nvSpPr>
          <p:spPr bwMode="auto">
            <a:xfrm flipV="1">
              <a:off x="6042024" y="3035300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Line 253"/>
            <p:cNvSpPr>
              <a:spLocks noChangeShapeType="1"/>
            </p:cNvSpPr>
            <p:nvPr/>
          </p:nvSpPr>
          <p:spPr bwMode="auto">
            <a:xfrm>
              <a:off x="10366374" y="3035300"/>
              <a:ext cx="714375" cy="73342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Line 254"/>
            <p:cNvSpPr>
              <a:spLocks noChangeShapeType="1"/>
            </p:cNvSpPr>
            <p:nvPr/>
          </p:nvSpPr>
          <p:spPr bwMode="auto">
            <a:xfrm flipH="1">
              <a:off x="10375899" y="3768725"/>
              <a:ext cx="704850" cy="715962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Line 255"/>
            <p:cNvSpPr>
              <a:spLocks noChangeShapeType="1"/>
            </p:cNvSpPr>
            <p:nvPr/>
          </p:nvSpPr>
          <p:spPr bwMode="auto">
            <a:xfrm flipH="1" flipV="1">
              <a:off x="7480299" y="3035300"/>
              <a:ext cx="9525" cy="1439862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Line 256"/>
            <p:cNvSpPr>
              <a:spLocks noChangeShapeType="1"/>
            </p:cNvSpPr>
            <p:nvPr/>
          </p:nvSpPr>
          <p:spPr bwMode="auto">
            <a:xfrm flipV="1">
              <a:off x="7480299" y="2328862"/>
              <a:ext cx="371475" cy="706437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Line 257"/>
            <p:cNvSpPr>
              <a:spLocks noChangeShapeType="1"/>
            </p:cNvSpPr>
            <p:nvPr/>
          </p:nvSpPr>
          <p:spPr bwMode="auto">
            <a:xfrm>
              <a:off x="7851774" y="2328862"/>
              <a:ext cx="0" cy="2881312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Line 258"/>
            <p:cNvSpPr>
              <a:spLocks noChangeShapeType="1"/>
            </p:cNvSpPr>
            <p:nvPr/>
          </p:nvSpPr>
          <p:spPr bwMode="auto">
            <a:xfrm flipH="1" flipV="1">
              <a:off x="7489824" y="4475162"/>
              <a:ext cx="361950" cy="735012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Line 259"/>
            <p:cNvSpPr>
              <a:spLocks noChangeShapeType="1"/>
            </p:cNvSpPr>
            <p:nvPr/>
          </p:nvSpPr>
          <p:spPr bwMode="auto">
            <a:xfrm>
              <a:off x="8213724" y="4484687"/>
              <a:ext cx="2162175" cy="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Line 260"/>
            <p:cNvSpPr>
              <a:spLocks noChangeShapeType="1"/>
            </p:cNvSpPr>
            <p:nvPr/>
          </p:nvSpPr>
          <p:spPr bwMode="auto">
            <a:xfrm flipV="1">
              <a:off x="8213724" y="3035300"/>
              <a:ext cx="0" cy="1449387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Line 261"/>
            <p:cNvSpPr>
              <a:spLocks noChangeShapeType="1"/>
            </p:cNvSpPr>
            <p:nvPr/>
          </p:nvSpPr>
          <p:spPr bwMode="auto">
            <a:xfrm>
              <a:off x="8213724" y="3035300"/>
              <a:ext cx="2152650" cy="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9" name="Group 264"/>
            <p:cNvGrpSpPr>
              <a:grpSpLocks/>
            </p:cNvGrpSpPr>
            <p:nvPr/>
          </p:nvGrpSpPr>
          <p:grpSpPr bwMode="auto">
            <a:xfrm>
              <a:off x="11042649" y="3730625"/>
              <a:ext cx="76200" cy="77787"/>
              <a:chOff x="6950" y="2371"/>
              <a:chExt cx="48" cy="49"/>
            </a:xfrm>
          </p:grpSpPr>
          <p:sp>
            <p:nvSpPr>
              <p:cNvPr id="404" name="Oval 262"/>
              <p:cNvSpPr>
                <a:spLocks noChangeArrowheads="1"/>
              </p:cNvSpPr>
              <p:nvPr/>
            </p:nvSpPr>
            <p:spPr bwMode="auto">
              <a:xfrm>
                <a:off x="6950" y="2371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Oval 263"/>
              <p:cNvSpPr>
                <a:spLocks noChangeArrowheads="1"/>
              </p:cNvSpPr>
              <p:nvPr/>
            </p:nvSpPr>
            <p:spPr bwMode="auto">
              <a:xfrm>
                <a:off x="6950" y="2371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0" name="Group 267"/>
            <p:cNvGrpSpPr>
              <a:grpSpLocks/>
            </p:cNvGrpSpPr>
            <p:nvPr/>
          </p:nvGrpSpPr>
          <p:grpSpPr bwMode="auto">
            <a:xfrm>
              <a:off x="10337799" y="4446587"/>
              <a:ext cx="76200" cy="76200"/>
              <a:chOff x="6506" y="2822"/>
              <a:chExt cx="48" cy="48"/>
            </a:xfrm>
          </p:grpSpPr>
          <p:sp>
            <p:nvSpPr>
              <p:cNvPr id="402" name="Oval 265"/>
              <p:cNvSpPr>
                <a:spLocks noChangeArrowheads="1"/>
              </p:cNvSpPr>
              <p:nvPr/>
            </p:nvSpPr>
            <p:spPr bwMode="auto">
              <a:xfrm>
                <a:off x="6506" y="282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Oval 266"/>
              <p:cNvSpPr>
                <a:spLocks noChangeArrowheads="1"/>
              </p:cNvSpPr>
              <p:nvPr/>
            </p:nvSpPr>
            <p:spPr bwMode="auto">
              <a:xfrm>
                <a:off x="6506" y="282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1" name="Group 270"/>
            <p:cNvGrpSpPr>
              <a:grpSpLocks/>
            </p:cNvGrpSpPr>
            <p:nvPr/>
          </p:nvGrpSpPr>
          <p:grpSpPr bwMode="auto">
            <a:xfrm>
              <a:off x="10328274" y="2995612"/>
              <a:ext cx="76200" cy="77787"/>
              <a:chOff x="6500" y="1908"/>
              <a:chExt cx="48" cy="49"/>
            </a:xfrm>
          </p:grpSpPr>
          <p:sp>
            <p:nvSpPr>
              <p:cNvPr id="400" name="Oval 268"/>
              <p:cNvSpPr>
                <a:spLocks noChangeArrowheads="1"/>
              </p:cNvSpPr>
              <p:nvPr/>
            </p:nvSpPr>
            <p:spPr bwMode="auto">
              <a:xfrm>
                <a:off x="6500" y="1908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Oval 269"/>
              <p:cNvSpPr>
                <a:spLocks noChangeArrowheads="1"/>
              </p:cNvSpPr>
              <p:nvPr/>
            </p:nvSpPr>
            <p:spPr bwMode="auto">
              <a:xfrm>
                <a:off x="6500" y="1908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2" name="Group 273"/>
            <p:cNvGrpSpPr>
              <a:grpSpLocks/>
            </p:cNvGrpSpPr>
            <p:nvPr/>
          </p:nvGrpSpPr>
          <p:grpSpPr bwMode="auto">
            <a:xfrm>
              <a:off x="7813674" y="5172075"/>
              <a:ext cx="76200" cy="76200"/>
              <a:chOff x="4916" y="3279"/>
              <a:chExt cx="48" cy="48"/>
            </a:xfrm>
          </p:grpSpPr>
          <p:sp>
            <p:nvSpPr>
              <p:cNvPr id="398" name="Oval 271"/>
              <p:cNvSpPr>
                <a:spLocks noChangeArrowheads="1"/>
              </p:cNvSpPr>
              <p:nvPr/>
            </p:nvSpPr>
            <p:spPr bwMode="auto">
              <a:xfrm>
                <a:off x="4916" y="3279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Oval 272"/>
              <p:cNvSpPr>
                <a:spLocks noChangeArrowheads="1"/>
              </p:cNvSpPr>
              <p:nvPr/>
            </p:nvSpPr>
            <p:spPr bwMode="auto">
              <a:xfrm>
                <a:off x="4916" y="3279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3" name="Group 276"/>
            <p:cNvGrpSpPr>
              <a:grpSpLocks/>
            </p:cNvGrpSpPr>
            <p:nvPr/>
          </p:nvGrpSpPr>
          <p:grpSpPr bwMode="auto">
            <a:xfrm>
              <a:off x="8175624" y="4446587"/>
              <a:ext cx="76200" cy="76200"/>
              <a:chOff x="5144" y="2822"/>
              <a:chExt cx="48" cy="48"/>
            </a:xfrm>
          </p:grpSpPr>
          <p:sp>
            <p:nvSpPr>
              <p:cNvPr id="396" name="Oval 274"/>
              <p:cNvSpPr>
                <a:spLocks noChangeArrowheads="1"/>
              </p:cNvSpPr>
              <p:nvPr/>
            </p:nvSpPr>
            <p:spPr bwMode="auto">
              <a:xfrm>
                <a:off x="5144" y="282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Oval 275"/>
              <p:cNvSpPr>
                <a:spLocks noChangeArrowheads="1"/>
              </p:cNvSpPr>
              <p:nvPr/>
            </p:nvSpPr>
            <p:spPr bwMode="auto">
              <a:xfrm>
                <a:off x="5144" y="282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4" name="Group 279"/>
            <p:cNvGrpSpPr>
              <a:grpSpLocks/>
            </p:cNvGrpSpPr>
            <p:nvPr/>
          </p:nvGrpSpPr>
          <p:grpSpPr bwMode="auto">
            <a:xfrm>
              <a:off x="7451724" y="4437062"/>
              <a:ext cx="76200" cy="76200"/>
              <a:chOff x="4688" y="2816"/>
              <a:chExt cx="48" cy="48"/>
            </a:xfrm>
          </p:grpSpPr>
          <p:sp>
            <p:nvSpPr>
              <p:cNvPr id="394" name="Oval 277"/>
              <p:cNvSpPr>
                <a:spLocks noChangeArrowheads="1"/>
              </p:cNvSpPr>
              <p:nvPr/>
            </p:nvSpPr>
            <p:spPr bwMode="auto">
              <a:xfrm>
                <a:off x="4688" y="2816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Oval 278"/>
              <p:cNvSpPr>
                <a:spLocks noChangeArrowheads="1"/>
              </p:cNvSpPr>
              <p:nvPr/>
            </p:nvSpPr>
            <p:spPr bwMode="auto">
              <a:xfrm>
                <a:off x="4688" y="281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5" name="Group 282"/>
            <p:cNvGrpSpPr>
              <a:grpSpLocks/>
            </p:cNvGrpSpPr>
            <p:nvPr/>
          </p:nvGrpSpPr>
          <p:grpSpPr bwMode="auto">
            <a:xfrm>
              <a:off x="8175624" y="2995612"/>
              <a:ext cx="76200" cy="77787"/>
              <a:chOff x="5144" y="1908"/>
              <a:chExt cx="48" cy="49"/>
            </a:xfrm>
          </p:grpSpPr>
          <p:sp>
            <p:nvSpPr>
              <p:cNvPr id="392" name="Oval 280"/>
              <p:cNvSpPr>
                <a:spLocks noChangeArrowheads="1"/>
              </p:cNvSpPr>
              <p:nvPr/>
            </p:nvSpPr>
            <p:spPr bwMode="auto">
              <a:xfrm>
                <a:off x="5144" y="1908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Oval 281"/>
              <p:cNvSpPr>
                <a:spLocks noChangeArrowheads="1"/>
              </p:cNvSpPr>
              <p:nvPr/>
            </p:nvSpPr>
            <p:spPr bwMode="auto">
              <a:xfrm>
                <a:off x="5144" y="1908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6" name="Group 285"/>
            <p:cNvGrpSpPr>
              <a:grpSpLocks/>
            </p:cNvGrpSpPr>
            <p:nvPr/>
          </p:nvGrpSpPr>
          <p:grpSpPr bwMode="auto">
            <a:xfrm>
              <a:off x="7813674" y="2290762"/>
              <a:ext cx="76200" cy="76200"/>
              <a:chOff x="4916" y="1464"/>
              <a:chExt cx="48" cy="48"/>
            </a:xfrm>
          </p:grpSpPr>
          <p:sp>
            <p:nvSpPr>
              <p:cNvPr id="390" name="Oval 283"/>
              <p:cNvSpPr>
                <a:spLocks noChangeArrowheads="1"/>
              </p:cNvSpPr>
              <p:nvPr/>
            </p:nvSpPr>
            <p:spPr bwMode="auto">
              <a:xfrm>
                <a:off x="4916" y="14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Oval 284"/>
              <p:cNvSpPr>
                <a:spLocks noChangeArrowheads="1"/>
              </p:cNvSpPr>
              <p:nvPr/>
            </p:nvSpPr>
            <p:spPr bwMode="auto">
              <a:xfrm>
                <a:off x="4916" y="146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7" name="Group 288"/>
            <p:cNvGrpSpPr>
              <a:grpSpLocks/>
            </p:cNvGrpSpPr>
            <p:nvPr/>
          </p:nvGrpSpPr>
          <p:grpSpPr bwMode="auto">
            <a:xfrm>
              <a:off x="7442199" y="2995612"/>
              <a:ext cx="76200" cy="77787"/>
              <a:chOff x="4682" y="1908"/>
              <a:chExt cx="48" cy="49"/>
            </a:xfrm>
          </p:grpSpPr>
          <p:sp>
            <p:nvSpPr>
              <p:cNvPr id="388" name="Oval 286"/>
              <p:cNvSpPr>
                <a:spLocks noChangeArrowheads="1"/>
              </p:cNvSpPr>
              <p:nvPr/>
            </p:nvSpPr>
            <p:spPr bwMode="auto">
              <a:xfrm>
                <a:off x="4682" y="1908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Oval 287"/>
              <p:cNvSpPr>
                <a:spLocks noChangeArrowheads="1"/>
              </p:cNvSpPr>
              <p:nvPr/>
            </p:nvSpPr>
            <p:spPr bwMode="auto">
              <a:xfrm>
                <a:off x="4682" y="1908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965CAFB-F26C-493A-FE59-329811A093A9}"/>
              </a:ext>
            </a:extLst>
          </p:cNvPr>
          <p:cNvGrpSpPr/>
          <p:nvPr/>
        </p:nvGrpSpPr>
        <p:grpSpPr>
          <a:xfrm>
            <a:off x="147638" y="1965325"/>
            <a:ext cx="5818187" cy="3652043"/>
            <a:chOff x="147638" y="1965325"/>
            <a:chExt cx="5818187" cy="3652043"/>
          </a:xfrm>
        </p:grpSpPr>
        <p:sp>
          <p:nvSpPr>
            <p:cNvPr id="313" name="Line 196"/>
            <p:cNvSpPr>
              <a:spLocks noChangeShapeType="1"/>
            </p:cNvSpPr>
            <p:nvPr/>
          </p:nvSpPr>
          <p:spPr bwMode="auto">
            <a:xfrm flipV="1">
              <a:off x="1595438" y="2328863"/>
              <a:ext cx="371475" cy="706438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Line 197"/>
            <p:cNvSpPr>
              <a:spLocks noChangeShapeType="1"/>
            </p:cNvSpPr>
            <p:nvPr/>
          </p:nvSpPr>
          <p:spPr bwMode="auto">
            <a:xfrm>
              <a:off x="1966913" y="2328863"/>
              <a:ext cx="361950" cy="706438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Line 198"/>
            <p:cNvSpPr>
              <a:spLocks noChangeShapeType="1"/>
            </p:cNvSpPr>
            <p:nvPr/>
          </p:nvSpPr>
          <p:spPr bwMode="auto">
            <a:xfrm>
              <a:off x="2328863" y="3035300"/>
              <a:ext cx="0" cy="1449388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Line 199"/>
            <p:cNvSpPr>
              <a:spLocks noChangeShapeType="1"/>
            </p:cNvSpPr>
            <p:nvPr/>
          </p:nvSpPr>
          <p:spPr bwMode="auto">
            <a:xfrm flipH="1" flipV="1">
              <a:off x="1595438" y="3035300"/>
              <a:ext cx="9525" cy="143986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Line 200"/>
            <p:cNvSpPr>
              <a:spLocks noChangeShapeType="1"/>
            </p:cNvSpPr>
            <p:nvPr/>
          </p:nvSpPr>
          <p:spPr bwMode="auto">
            <a:xfrm>
              <a:off x="4479925" y="3035300"/>
              <a:ext cx="714375" cy="73342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Line 201"/>
            <p:cNvSpPr>
              <a:spLocks noChangeShapeType="1"/>
            </p:cNvSpPr>
            <p:nvPr/>
          </p:nvSpPr>
          <p:spPr bwMode="auto">
            <a:xfrm flipH="1">
              <a:off x="4489450" y="3768725"/>
              <a:ext cx="704850" cy="71596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Line 202"/>
            <p:cNvSpPr>
              <a:spLocks noChangeShapeType="1"/>
            </p:cNvSpPr>
            <p:nvPr/>
          </p:nvSpPr>
          <p:spPr bwMode="auto">
            <a:xfrm flipH="1" flipV="1">
              <a:off x="4479925" y="3035300"/>
              <a:ext cx="9525" cy="1449388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Line 203"/>
            <p:cNvSpPr>
              <a:spLocks noChangeShapeType="1"/>
            </p:cNvSpPr>
            <p:nvPr/>
          </p:nvSpPr>
          <p:spPr bwMode="auto">
            <a:xfrm>
              <a:off x="1604963" y="4475163"/>
              <a:ext cx="723900" cy="952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21" name="Group 206"/>
            <p:cNvGrpSpPr>
              <a:grpSpLocks/>
            </p:cNvGrpSpPr>
            <p:nvPr/>
          </p:nvGrpSpPr>
          <p:grpSpPr bwMode="auto">
            <a:xfrm>
              <a:off x="5156200" y="3730625"/>
              <a:ext cx="76200" cy="77788"/>
              <a:chOff x="3248" y="2350"/>
              <a:chExt cx="48" cy="49"/>
            </a:xfrm>
          </p:grpSpPr>
          <p:sp>
            <p:nvSpPr>
              <p:cNvPr id="343" name="Oval 204"/>
              <p:cNvSpPr>
                <a:spLocks noChangeArrowheads="1"/>
              </p:cNvSpPr>
              <p:nvPr/>
            </p:nvSpPr>
            <p:spPr bwMode="auto">
              <a:xfrm>
                <a:off x="3248" y="2350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Oval 205"/>
              <p:cNvSpPr>
                <a:spLocks noChangeArrowheads="1"/>
              </p:cNvSpPr>
              <p:nvPr/>
            </p:nvSpPr>
            <p:spPr bwMode="auto">
              <a:xfrm>
                <a:off x="3248" y="2350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2" name="Group 209"/>
            <p:cNvGrpSpPr>
              <a:grpSpLocks/>
            </p:cNvGrpSpPr>
            <p:nvPr/>
          </p:nvGrpSpPr>
          <p:grpSpPr bwMode="auto">
            <a:xfrm>
              <a:off x="4451350" y="4446588"/>
              <a:ext cx="76200" cy="76200"/>
              <a:chOff x="2804" y="2801"/>
              <a:chExt cx="48" cy="48"/>
            </a:xfrm>
          </p:grpSpPr>
          <p:sp>
            <p:nvSpPr>
              <p:cNvPr id="341" name="Oval 207"/>
              <p:cNvSpPr>
                <a:spLocks noChangeArrowheads="1"/>
              </p:cNvSpPr>
              <p:nvPr/>
            </p:nvSpPr>
            <p:spPr bwMode="auto">
              <a:xfrm>
                <a:off x="2804" y="2801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Oval 208"/>
              <p:cNvSpPr>
                <a:spLocks noChangeArrowheads="1"/>
              </p:cNvSpPr>
              <p:nvPr/>
            </p:nvSpPr>
            <p:spPr bwMode="auto">
              <a:xfrm>
                <a:off x="2804" y="280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3" name="Group 212"/>
            <p:cNvGrpSpPr>
              <a:grpSpLocks/>
            </p:cNvGrpSpPr>
            <p:nvPr/>
          </p:nvGrpSpPr>
          <p:grpSpPr bwMode="auto">
            <a:xfrm>
              <a:off x="4441825" y="2995613"/>
              <a:ext cx="76200" cy="77788"/>
              <a:chOff x="2798" y="1887"/>
              <a:chExt cx="48" cy="49"/>
            </a:xfrm>
          </p:grpSpPr>
          <p:sp>
            <p:nvSpPr>
              <p:cNvPr id="339" name="Oval 210"/>
              <p:cNvSpPr>
                <a:spLocks noChangeArrowheads="1"/>
              </p:cNvSpPr>
              <p:nvPr/>
            </p:nvSpPr>
            <p:spPr bwMode="auto">
              <a:xfrm>
                <a:off x="2798" y="1887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Oval 211"/>
              <p:cNvSpPr>
                <a:spLocks noChangeArrowheads="1"/>
              </p:cNvSpPr>
              <p:nvPr/>
            </p:nvSpPr>
            <p:spPr bwMode="auto">
              <a:xfrm>
                <a:off x="2798" y="1887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4" name="Group 215"/>
            <p:cNvGrpSpPr>
              <a:grpSpLocks/>
            </p:cNvGrpSpPr>
            <p:nvPr/>
          </p:nvGrpSpPr>
          <p:grpSpPr bwMode="auto">
            <a:xfrm>
              <a:off x="2290763" y="4446588"/>
              <a:ext cx="76200" cy="76200"/>
              <a:chOff x="1443" y="2801"/>
              <a:chExt cx="48" cy="48"/>
            </a:xfrm>
          </p:grpSpPr>
          <p:sp>
            <p:nvSpPr>
              <p:cNvPr id="337" name="Oval 213"/>
              <p:cNvSpPr>
                <a:spLocks noChangeArrowheads="1"/>
              </p:cNvSpPr>
              <p:nvPr/>
            </p:nvSpPr>
            <p:spPr bwMode="auto">
              <a:xfrm>
                <a:off x="1443" y="2801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Oval 214"/>
              <p:cNvSpPr>
                <a:spLocks noChangeArrowheads="1"/>
              </p:cNvSpPr>
              <p:nvPr/>
            </p:nvSpPr>
            <p:spPr bwMode="auto">
              <a:xfrm>
                <a:off x="1443" y="280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5" name="Group 218"/>
            <p:cNvGrpSpPr>
              <a:grpSpLocks/>
            </p:cNvGrpSpPr>
            <p:nvPr/>
          </p:nvGrpSpPr>
          <p:grpSpPr bwMode="auto">
            <a:xfrm>
              <a:off x="1566863" y="4437063"/>
              <a:ext cx="76200" cy="76200"/>
              <a:chOff x="987" y="2795"/>
              <a:chExt cx="48" cy="48"/>
            </a:xfrm>
          </p:grpSpPr>
          <p:sp>
            <p:nvSpPr>
              <p:cNvPr id="335" name="Oval 216"/>
              <p:cNvSpPr>
                <a:spLocks noChangeArrowheads="1"/>
              </p:cNvSpPr>
              <p:nvPr/>
            </p:nvSpPr>
            <p:spPr bwMode="auto">
              <a:xfrm>
                <a:off x="987" y="279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Oval 217"/>
              <p:cNvSpPr>
                <a:spLocks noChangeArrowheads="1"/>
              </p:cNvSpPr>
              <p:nvPr/>
            </p:nvSpPr>
            <p:spPr bwMode="auto">
              <a:xfrm>
                <a:off x="987" y="279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6" name="Group 221"/>
            <p:cNvGrpSpPr>
              <a:grpSpLocks/>
            </p:cNvGrpSpPr>
            <p:nvPr/>
          </p:nvGrpSpPr>
          <p:grpSpPr bwMode="auto">
            <a:xfrm>
              <a:off x="2290763" y="2995613"/>
              <a:ext cx="76200" cy="77788"/>
              <a:chOff x="1443" y="1887"/>
              <a:chExt cx="48" cy="49"/>
            </a:xfrm>
          </p:grpSpPr>
          <p:sp>
            <p:nvSpPr>
              <p:cNvPr id="333" name="Oval 219"/>
              <p:cNvSpPr>
                <a:spLocks noChangeArrowheads="1"/>
              </p:cNvSpPr>
              <p:nvPr/>
            </p:nvSpPr>
            <p:spPr bwMode="auto">
              <a:xfrm>
                <a:off x="1443" y="1887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Oval 220"/>
              <p:cNvSpPr>
                <a:spLocks noChangeArrowheads="1"/>
              </p:cNvSpPr>
              <p:nvPr/>
            </p:nvSpPr>
            <p:spPr bwMode="auto">
              <a:xfrm>
                <a:off x="1443" y="1887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7" name="Group 224"/>
            <p:cNvGrpSpPr>
              <a:grpSpLocks/>
            </p:cNvGrpSpPr>
            <p:nvPr/>
          </p:nvGrpSpPr>
          <p:grpSpPr bwMode="auto">
            <a:xfrm>
              <a:off x="1928813" y="2290763"/>
              <a:ext cx="76200" cy="76200"/>
              <a:chOff x="1215" y="1443"/>
              <a:chExt cx="48" cy="48"/>
            </a:xfrm>
          </p:grpSpPr>
          <p:sp>
            <p:nvSpPr>
              <p:cNvPr id="331" name="Oval 222"/>
              <p:cNvSpPr>
                <a:spLocks noChangeArrowheads="1"/>
              </p:cNvSpPr>
              <p:nvPr/>
            </p:nvSpPr>
            <p:spPr bwMode="auto">
              <a:xfrm>
                <a:off x="1215" y="144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Oval 223"/>
              <p:cNvSpPr>
                <a:spLocks noChangeArrowheads="1"/>
              </p:cNvSpPr>
              <p:nvPr/>
            </p:nvSpPr>
            <p:spPr bwMode="auto">
              <a:xfrm>
                <a:off x="1215" y="144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8" name="Group 227"/>
            <p:cNvGrpSpPr>
              <a:grpSpLocks/>
            </p:cNvGrpSpPr>
            <p:nvPr/>
          </p:nvGrpSpPr>
          <p:grpSpPr bwMode="auto">
            <a:xfrm>
              <a:off x="1557338" y="2995613"/>
              <a:ext cx="76200" cy="77788"/>
              <a:chOff x="981" y="1887"/>
              <a:chExt cx="48" cy="49"/>
            </a:xfrm>
          </p:grpSpPr>
          <p:sp>
            <p:nvSpPr>
              <p:cNvPr id="329" name="Oval 225"/>
              <p:cNvSpPr>
                <a:spLocks noChangeArrowheads="1"/>
              </p:cNvSpPr>
              <p:nvPr/>
            </p:nvSpPr>
            <p:spPr bwMode="auto">
              <a:xfrm>
                <a:off x="981" y="1887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Oval 226"/>
              <p:cNvSpPr>
                <a:spLocks noChangeArrowheads="1"/>
              </p:cNvSpPr>
              <p:nvPr/>
            </p:nvSpPr>
            <p:spPr bwMode="auto">
              <a:xfrm>
                <a:off x="981" y="1887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444DA7F-D2E2-930F-0238-87B4C901916B}"/>
                </a:ext>
              </a:extLst>
            </p:cNvPr>
            <p:cNvGrpSpPr/>
            <p:nvPr/>
          </p:nvGrpSpPr>
          <p:grpSpPr>
            <a:xfrm>
              <a:off x="147638" y="1965325"/>
              <a:ext cx="5780087" cy="3652043"/>
              <a:chOff x="147638" y="1965325"/>
              <a:chExt cx="5780087" cy="3652043"/>
            </a:xfrm>
          </p:grpSpPr>
          <p:sp>
            <p:nvSpPr>
              <p:cNvPr id="2" name="Line 185">
                <a:extLst>
                  <a:ext uri="{FF2B5EF4-FFF2-40B4-BE49-F238E27FC236}">
                    <a16:creationId xmlns:a16="http://schemas.microsoft.com/office/drawing/2014/main" id="{282931E1-2EB0-E335-0797-D4BC2C7439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5438" y="1999455"/>
                <a:ext cx="0" cy="3617913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Line 179"/>
              <p:cNvSpPr>
                <a:spLocks noChangeShapeType="1"/>
              </p:cNvSpPr>
              <p:nvPr/>
            </p:nvSpPr>
            <p:spPr bwMode="auto">
              <a:xfrm flipV="1">
                <a:off x="157163" y="2671763"/>
                <a:ext cx="5732462" cy="9525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Line 180"/>
              <p:cNvSpPr>
                <a:spLocks noChangeShapeType="1"/>
              </p:cNvSpPr>
              <p:nvPr/>
            </p:nvSpPr>
            <p:spPr bwMode="auto">
              <a:xfrm>
                <a:off x="157163" y="3406775"/>
                <a:ext cx="5713412" cy="0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Line 181"/>
              <p:cNvSpPr>
                <a:spLocks noChangeShapeType="1"/>
              </p:cNvSpPr>
              <p:nvPr/>
            </p:nvSpPr>
            <p:spPr bwMode="auto">
              <a:xfrm>
                <a:off x="147638" y="3768725"/>
                <a:ext cx="5770562" cy="0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Line 182"/>
              <p:cNvSpPr>
                <a:spLocks noChangeShapeType="1"/>
              </p:cNvSpPr>
              <p:nvPr/>
            </p:nvSpPr>
            <p:spPr bwMode="auto">
              <a:xfrm flipV="1">
                <a:off x="157163" y="4113213"/>
                <a:ext cx="5732462" cy="9525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Line 183"/>
              <p:cNvSpPr>
                <a:spLocks noChangeShapeType="1"/>
              </p:cNvSpPr>
              <p:nvPr/>
            </p:nvSpPr>
            <p:spPr bwMode="auto">
              <a:xfrm>
                <a:off x="157163" y="4465638"/>
                <a:ext cx="5751512" cy="28575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Line 184"/>
              <p:cNvSpPr>
                <a:spLocks noChangeShapeType="1"/>
              </p:cNvSpPr>
              <p:nvPr/>
            </p:nvSpPr>
            <p:spPr bwMode="auto">
              <a:xfrm>
                <a:off x="157163" y="4848225"/>
                <a:ext cx="5770562" cy="0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Line 185"/>
              <p:cNvSpPr>
                <a:spLocks noChangeShapeType="1"/>
              </p:cNvSpPr>
              <p:nvPr/>
            </p:nvSpPr>
            <p:spPr bwMode="auto">
              <a:xfrm>
                <a:off x="1966913" y="1965325"/>
                <a:ext cx="0" cy="3617913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Line 186"/>
              <p:cNvSpPr>
                <a:spLocks noChangeShapeType="1"/>
              </p:cNvSpPr>
              <p:nvPr/>
            </p:nvSpPr>
            <p:spPr bwMode="auto">
              <a:xfrm>
                <a:off x="2328863" y="1965325"/>
                <a:ext cx="0" cy="3570288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Line 187"/>
              <p:cNvSpPr>
                <a:spLocks noChangeShapeType="1"/>
              </p:cNvSpPr>
              <p:nvPr/>
            </p:nvSpPr>
            <p:spPr bwMode="auto">
              <a:xfrm>
                <a:off x="2681288" y="1965325"/>
                <a:ext cx="0" cy="3608388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Line 188"/>
              <p:cNvSpPr>
                <a:spLocks noChangeShapeType="1"/>
              </p:cNvSpPr>
              <p:nvPr/>
            </p:nvSpPr>
            <p:spPr bwMode="auto">
              <a:xfrm>
                <a:off x="3033713" y="1965325"/>
                <a:ext cx="0" cy="3608388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Line 189"/>
              <p:cNvSpPr>
                <a:spLocks noChangeShapeType="1"/>
              </p:cNvSpPr>
              <p:nvPr/>
            </p:nvSpPr>
            <p:spPr bwMode="auto">
              <a:xfrm>
                <a:off x="3395663" y="1965325"/>
                <a:ext cx="0" cy="3608388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Line 190"/>
              <p:cNvSpPr>
                <a:spLocks noChangeShapeType="1"/>
              </p:cNvSpPr>
              <p:nvPr/>
            </p:nvSpPr>
            <p:spPr bwMode="auto">
              <a:xfrm>
                <a:off x="3756025" y="1965325"/>
                <a:ext cx="0" cy="3617913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Line 191"/>
              <p:cNvSpPr>
                <a:spLocks noChangeShapeType="1"/>
              </p:cNvSpPr>
              <p:nvPr/>
            </p:nvSpPr>
            <p:spPr bwMode="auto">
              <a:xfrm>
                <a:off x="4127500" y="1965325"/>
                <a:ext cx="0" cy="3617913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Line 192"/>
              <p:cNvSpPr>
                <a:spLocks noChangeShapeType="1"/>
              </p:cNvSpPr>
              <p:nvPr/>
            </p:nvSpPr>
            <p:spPr bwMode="auto">
              <a:xfrm>
                <a:off x="4479925" y="1965325"/>
                <a:ext cx="0" cy="3617913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Line 193"/>
              <p:cNvSpPr>
                <a:spLocks noChangeShapeType="1"/>
              </p:cNvSpPr>
              <p:nvPr/>
            </p:nvSpPr>
            <p:spPr bwMode="auto">
              <a:xfrm>
                <a:off x="4832350" y="1965325"/>
                <a:ext cx="0" cy="3608388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Line 194"/>
              <p:cNvSpPr>
                <a:spLocks noChangeShapeType="1"/>
              </p:cNvSpPr>
              <p:nvPr/>
            </p:nvSpPr>
            <p:spPr bwMode="auto">
              <a:xfrm>
                <a:off x="5194300" y="1965325"/>
                <a:ext cx="0" cy="3617913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Line 195"/>
              <p:cNvSpPr>
                <a:spLocks noChangeShapeType="1"/>
              </p:cNvSpPr>
              <p:nvPr/>
            </p:nvSpPr>
            <p:spPr bwMode="auto">
              <a:xfrm flipV="1">
                <a:off x="157163" y="3035300"/>
                <a:ext cx="5761037" cy="19050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" name="Line 185">
                <a:extLst>
                  <a:ext uri="{FF2B5EF4-FFF2-40B4-BE49-F238E27FC236}">
                    <a16:creationId xmlns:a16="http://schemas.microsoft.com/office/drawing/2014/main" id="{300AFE3D-1BA9-EC9C-1CB9-0638BD2F40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4438" y="1999455"/>
                <a:ext cx="0" cy="3617913"/>
              </a:xfrm>
              <a:prstGeom prst="line">
                <a:avLst/>
              </a:prstGeom>
              <a:noFill/>
              <a:ln w="12700" cap="flat">
                <a:solidFill>
                  <a:srgbClr val="FFFFF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" name="Line 184">
              <a:extLst>
                <a:ext uri="{FF2B5EF4-FFF2-40B4-BE49-F238E27FC236}">
                  <a16:creationId xmlns:a16="http://schemas.microsoft.com/office/drawing/2014/main" id="{58E482BC-3DF8-FCDA-3889-B95C509BD2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263" y="5200650"/>
              <a:ext cx="5770562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8114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-82062" y="384453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I. ĐA GIÁC. ĐA GIÁC LỒI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2062" y="0"/>
            <a:ext cx="122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</a:t>
            </a:r>
            <a:endParaRPr lang="en-US" sz="3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6E8836-3E6B-F10D-E67C-62A464BA20D7}"/>
              </a:ext>
            </a:extLst>
          </p:cNvPr>
          <p:cNvGrpSpPr/>
          <p:nvPr/>
        </p:nvGrpSpPr>
        <p:grpSpPr>
          <a:xfrm>
            <a:off x="131761" y="1932732"/>
            <a:ext cx="5972175" cy="3806825"/>
            <a:chOff x="131761" y="1932732"/>
            <a:chExt cx="5972175" cy="3806825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1761" y="1932732"/>
              <a:ext cx="5972175" cy="380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236536" y="2734420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236536" y="3469432"/>
              <a:ext cx="571500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8"/>
            <p:cNvSpPr>
              <a:spLocks noChangeShapeType="1"/>
            </p:cNvSpPr>
            <p:nvPr/>
          </p:nvSpPr>
          <p:spPr bwMode="auto">
            <a:xfrm>
              <a:off x="227011" y="3831382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9"/>
            <p:cNvSpPr>
              <a:spLocks noChangeShapeType="1"/>
            </p:cNvSpPr>
            <p:nvPr/>
          </p:nvSpPr>
          <p:spPr bwMode="auto">
            <a:xfrm flipV="1">
              <a:off x="236536" y="4174282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10"/>
            <p:cNvSpPr>
              <a:spLocks noChangeShapeType="1"/>
            </p:cNvSpPr>
            <p:nvPr/>
          </p:nvSpPr>
          <p:spPr bwMode="auto">
            <a:xfrm>
              <a:off x="236536" y="4528295"/>
              <a:ext cx="5753100" cy="2857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11"/>
            <p:cNvSpPr>
              <a:spLocks noChangeShapeType="1"/>
            </p:cNvSpPr>
            <p:nvPr/>
          </p:nvSpPr>
          <p:spPr bwMode="auto">
            <a:xfrm>
              <a:off x="236536" y="4909295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12"/>
            <p:cNvSpPr>
              <a:spLocks noChangeShapeType="1"/>
            </p:cNvSpPr>
            <p:nvPr/>
          </p:nvSpPr>
          <p:spPr bwMode="auto">
            <a:xfrm>
              <a:off x="236536" y="5252195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13"/>
            <p:cNvSpPr>
              <a:spLocks noChangeShapeType="1"/>
            </p:cNvSpPr>
            <p:nvPr/>
          </p:nvSpPr>
          <p:spPr bwMode="auto">
            <a:xfrm>
              <a:off x="207961" y="2391520"/>
              <a:ext cx="5762625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14"/>
            <p:cNvSpPr>
              <a:spLocks noChangeShapeType="1"/>
            </p:cNvSpPr>
            <p:nvPr/>
          </p:nvSpPr>
          <p:spPr bwMode="auto">
            <a:xfrm>
              <a:off x="960436" y="2027982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15"/>
            <p:cNvSpPr>
              <a:spLocks noChangeShapeType="1"/>
            </p:cNvSpPr>
            <p:nvPr/>
          </p:nvSpPr>
          <p:spPr bwMode="auto">
            <a:xfrm>
              <a:off x="1312861" y="2027982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16"/>
            <p:cNvSpPr>
              <a:spLocks noChangeShapeType="1"/>
            </p:cNvSpPr>
            <p:nvPr/>
          </p:nvSpPr>
          <p:spPr bwMode="auto">
            <a:xfrm>
              <a:off x="1674811" y="2027982"/>
              <a:ext cx="9525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17"/>
            <p:cNvSpPr>
              <a:spLocks noChangeShapeType="1"/>
            </p:cNvSpPr>
            <p:nvPr/>
          </p:nvSpPr>
          <p:spPr bwMode="auto">
            <a:xfrm>
              <a:off x="2046286" y="2027982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18"/>
            <p:cNvSpPr>
              <a:spLocks noChangeShapeType="1"/>
            </p:cNvSpPr>
            <p:nvPr/>
          </p:nvSpPr>
          <p:spPr bwMode="auto">
            <a:xfrm>
              <a:off x="2408236" y="2027982"/>
              <a:ext cx="0" cy="35687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19"/>
            <p:cNvSpPr>
              <a:spLocks noChangeShapeType="1"/>
            </p:cNvSpPr>
            <p:nvPr/>
          </p:nvSpPr>
          <p:spPr bwMode="auto">
            <a:xfrm>
              <a:off x="2760661" y="2027982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20"/>
            <p:cNvSpPr>
              <a:spLocks noChangeShapeType="1"/>
            </p:cNvSpPr>
            <p:nvPr/>
          </p:nvSpPr>
          <p:spPr bwMode="auto">
            <a:xfrm>
              <a:off x="3113086" y="2027982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21"/>
            <p:cNvSpPr>
              <a:spLocks noChangeShapeType="1"/>
            </p:cNvSpPr>
            <p:nvPr/>
          </p:nvSpPr>
          <p:spPr bwMode="auto">
            <a:xfrm>
              <a:off x="3475036" y="2027982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22"/>
            <p:cNvSpPr>
              <a:spLocks noChangeShapeType="1"/>
            </p:cNvSpPr>
            <p:nvPr/>
          </p:nvSpPr>
          <p:spPr bwMode="auto">
            <a:xfrm>
              <a:off x="3836986" y="2027982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23"/>
            <p:cNvSpPr>
              <a:spLocks noChangeShapeType="1"/>
            </p:cNvSpPr>
            <p:nvPr/>
          </p:nvSpPr>
          <p:spPr bwMode="auto">
            <a:xfrm>
              <a:off x="4208461" y="2027982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24"/>
            <p:cNvSpPr>
              <a:spLocks noChangeShapeType="1"/>
            </p:cNvSpPr>
            <p:nvPr/>
          </p:nvSpPr>
          <p:spPr bwMode="auto">
            <a:xfrm>
              <a:off x="4560886" y="2027982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25"/>
            <p:cNvSpPr>
              <a:spLocks noChangeShapeType="1"/>
            </p:cNvSpPr>
            <p:nvPr/>
          </p:nvSpPr>
          <p:spPr bwMode="auto">
            <a:xfrm>
              <a:off x="4913311" y="2027982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26"/>
            <p:cNvSpPr>
              <a:spLocks noChangeShapeType="1"/>
            </p:cNvSpPr>
            <p:nvPr/>
          </p:nvSpPr>
          <p:spPr bwMode="auto">
            <a:xfrm>
              <a:off x="5275261" y="2027982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27"/>
            <p:cNvSpPr>
              <a:spLocks noChangeShapeType="1"/>
            </p:cNvSpPr>
            <p:nvPr/>
          </p:nvSpPr>
          <p:spPr bwMode="auto">
            <a:xfrm flipH="1">
              <a:off x="5637211" y="2027982"/>
              <a:ext cx="9525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28"/>
            <p:cNvSpPr>
              <a:spLocks noChangeShapeType="1"/>
            </p:cNvSpPr>
            <p:nvPr/>
          </p:nvSpPr>
          <p:spPr bwMode="auto">
            <a:xfrm flipV="1">
              <a:off x="236536" y="3096370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29"/>
            <p:cNvSpPr>
              <a:spLocks noChangeShapeType="1"/>
            </p:cNvSpPr>
            <p:nvPr/>
          </p:nvSpPr>
          <p:spPr bwMode="auto">
            <a:xfrm>
              <a:off x="4560886" y="3096370"/>
              <a:ext cx="714375" cy="73501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30"/>
            <p:cNvSpPr>
              <a:spLocks noChangeShapeType="1"/>
            </p:cNvSpPr>
            <p:nvPr/>
          </p:nvSpPr>
          <p:spPr bwMode="auto">
            <a:xfrm flipH="1">
              <a:off x="4570411" y="3831382"/>
              <a:ext cx="704850" cy="71596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31"/>
            <p:cNvSpPr>
              <a:spLocks noChangeShapeType="1"/>
            </p:cNvSpPr>
            <p:nvPr/>
          </p:nvSpPr>
          <p:spPr bwMode="auto">
            <a:xfrm flipH="1" flipV="1">
              <a:off x="1674811" y="3096370"/>
              <a:ext cx="9525" cy="144145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Line 32"/>
            <p:cNvSpPr>
              <a:spLocks noChangeShapeType="1"/>
            </p:cNvSpPr>
            <p:nvPr/>
          </p:nvSpPr>
          <p:spPr bwMode="auto">
            <a:xfrm>
              <a:off x="1674811" y="3096370"/>
              <a:ext cx="733425" cy="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33"/>
            <p:cNvSpPr>
              <a:spLocks noChangeShapeType="1"/>
            </p:cNvSpPr>
            <p:nvPr/>
          </p:nvSpPr>
          <p:spPr bwMode="auto">
            <a:xfrm>
              <a:off x="2408236" y="3096370"/>
              <a:ext cx="0" cy="145097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Line 34"/>
            <p:cNvSpPr>
              <a:spLocks noChangeShapeType="1"/>
            </p:cNvSpPr>
            <p:nvPr/>
          </p:nvSpPr>
          <p:spPr bwMode="auto">
            <a:xfrm flipV="1">
              <a:off x="2046286" y="3096370"/>
              <a:ext cx="2514600" cy="217487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Line 35"/>
            <p:cNvSpPr>
              <a:spLocks noChangeShapeType="1"/>
            </p:cNvSpPr>
            <p:nvPr/>
          </p:nvSpPr>
          <p:spPr bwMode="auto">
            <a:xfrm flipV="1">
              <a:off x="2046286" y="4547345"/>
              <a:ext cx="2524125" cy="72390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Line 36"/>
            <p:cNvSpPr>
              <a:spLocks noChangeShapeType="1"/>
            </p:cNvSpPr>
            <p:nvPr/>
          </p:nvSpPr>
          <p:spPr bwMode="auto">
            <a:xfrm>
              <a:off x="1684336" y="4537820"/>
              <a:ext cx="723900" cy="952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9" name="Group 39"/>
            <p:cNvGrpSpPr>
              <a:grpSpLocks/>
            </p:cNvGrpSpPr>
            <p:nvPr/>
          </p:nvGrpSpPr>
          <p:grpSpPr bwMode="auto">
            <a:xfrm>
              <a:off x="1636711" y="3058270"/>
              <a:ext cx="76200" cy="76200"/>
              <a:chOff x="1085" y="1953"/>
              <a:chExt cx="48" cy="48"/>
            </a:xfrm>
          </p:grpSpPr>
          <p:sp>
            <p:nvSpPr>
              <p:cNvPr id="184" name="Oval 37"/>
              <p:cNvSpPr>
                <a:spLocks noChangeArrowheads="1"/>
              </p:cNvSpPr>
              <p:nvPr/>
            </p:nvSpPr>
            <p:spPr bwMode="auto">
              <a:xfrm>
                <a:off x="1085" y="195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Oval 38"/>
              <p:cNvSpPr>
                <a:spLocks noChangeArrowheads="1"/>
              </p:cNvSpPr>
              <p:nvPr/>
            </p:nvSpPr>
            <p:spPr bwMode="auto">
              <a:xfrm>
                <a:off x="1085" y="195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0" name="Group 42"/>
            <p:cNvGrpSpPr>
              <a:grpSpLocks/>
            </p:cNvGrpSpPr>
            <p:nvPr/>
          </p:nvGrpSpPr>
          <p:grpSpPr bwMode="auto">
            <a:xfrm>
              <a:off x="2008186" y="2351832"/>
              <a:ext cx="76200" cy="77788"/>
              <a:chOff x="1319" y="1508"/>
              <a:chExt cx="48" cy="49"/>
            </a:xfrm>
          </p:grpSpPr>
          <p:sp>
            <p:nvSpPr>
              <p:cNvPr id="182" name="Oval 40"/>
              <p:cNvSpPr>
                <a:spLocks noChangeArrowheads="1"/>
              </p:cNvSpPr>
              <p:nvPr/>
            </p:nvSpPr>
            <p:spPr bwMode="auto">
              <a:xfrm>
                <a:off x="1319" y="1508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Oval 41"/>
              <p:cNvSpPr>
                <a:spLocks noChangeArrowheads="1"/>
              </p:cNvSpPr>
              <p:nvPr/>
            </p:nvSpPr>
            <p:spPr bwMode="auto">
              <a:xfrm>
                <a:off x="1319" y="1508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1" name="Group 45"/>
            <p:cNvGrpSpPr>
              <a:grpSpLocks/>
            </p:cNvGrpSpPr>
            <p:nvPr/>
          </p:nvGrpSpPr>
          <p:grpSpPr bwMode="auto">
            <a:xfrm>
              <a:off x="2370136" y="3058270"/>
              <a:ext cx="76200" cy="76200"/>
              <a:chOff x="1547" y="1953"/>
              <a:chExt cx="48" cy="48"/>
            </a:xfrm>
          </p:grpSpPr>
          <p:sp>
            <p:nvSpPr>
              <p:cNvPr id="180" name="Oval 43"/>
              <p:cNvSpPr>
                <a:spLocks noChangeArrowheads="1"/>
              </p:cNvSpPr>
              <p:nvPr/>
            </p:nvSpPr>
            <p:spPr bwMode="auto">
              <a:xfrm>
                <a:off x="1547" y="195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Oval 44"/>
              <p:cNvSpPr>
                <a:spLocks noChangeArrowheads="1"/>
              </p:cNvSpPr>
              <p:nvPr/>
            </p:nvSpPr>
            <p:spPr bwMode="auto">
              <a:xfrm>
                <a:off x="1547" y="195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2" name="Group 48"/>
            <p:cNvGrpSpPr>
              <a:grpSpLocks/>
            </p:cNvGrpSpPr>
            <p:nvPr/>
          </p:nvGrpSpPr>
          <p:grpSpPr bwMode="auto">
            <a:xfrm>
              <a:off x="1646236" y="4499720"/>
              <a:ext cx="76200" cy="76200"/>
              <a:chOff x="1091" y="2861"/>
              <a:chExt cx="48" cy="48"/>
            </a:xfrm>
          </p:grpSpPr>
          <p:sp>
            <p:nvSpPr>
              <p:cNvPr id="178" name="Oval 46"/>
              <p:cNvSpPr>
                <a:spLocks noChangeArrowheads="1"/>
              </p:cNvSpPr>
              <p:nvPr/>
            </p:nvSpPr>
            <p:spPr bwMode="auto">
              <a:xfrm>
                <a:off x="1091" y="2861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Oval 47"/>
              <p:cNvSpPr>
                <a:spLocks noChangeArrowheads="1"/>
              </p:cNvSpPr>
              <p:nvPr/>
            </p:nvSpPr>
            <p:spPr bwMode="auto">
              <a:xfrm>
                <a:off x="1091" y="286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3" name="Group 51"/>
            <p:cNvGrpSpPr>
              <a:grpSpLocks/>
            </p:cNvGrpSpPr>
            <p:nvPr/>
          </p:nvGrpSpPr>
          <p:grpSpPr bwMode="auto">
            <a:xfrm>
              <a:off x="2370136" y="4509245"/>
              <a:ext cx="76200" cy="76200"/>
              <a:chOff x="1547" y="2867"/>
              <a:chExt cx="48" cy="48"/>
            </a:xfrm>
          </p:grpSpPr>
          <p:sp>
            <p:nvSpPr>
              <p:cNvPr id="176" name="Oval 49"/>
              <p:cNvSpPr>
                <a:spLocks noChangeArrowheads="1"/>
              </p:cNvSpPr>
              <p:nvPr/>
            </p:nvSpPr>
            <p:spPr bwMode="auto">
              <a:xfrm>
                <a:off x="1547" y="286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Oval 50"/>
              <p:cNvSpPr>
                <a:spLocks noChangeArrowheads="1"/>
              </p:cNvSpPr>
              <p:nvPr/>
            </p:nvSpPr>
            <p:spPr bwMode="auto">
              <a:xfrm>
                <a:off x="1547" y="286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4" name="Group 54"/>
            <p:cNvGrpSpPr>
              <a:grpSpLocks/>
            </p:cNvGrpSpPr>
            <p:nvPr/>
          </p:nvGrpSpPr>
          <p:grpSpPr bwMode="auto">
            <a:xfrm>
              <a:off x="2008186" y="5233145"/>
              <a:ext cx="76200" cy="76200"/>
              <a:chOff x="1319" y="3323"/>
              <a:chExt cx="48" cy="48"/>
            </a:xfrm>
          </p:grpSpPr>
          <p:sp>
            <p:nvSpPr>
              <p:cNvPr id="174" name="Oval 52"/>
              <p:cNvSpPr>
                <a:spLocks noChangeArrowheads="1"/>
              </p:cNvSpPr>
              <p:nvPr/>
            </p:nvSpPr>
            <p:spPr bwMode="auto">
              <a:xfrm>
                <a:off x="1319" y="332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Oval 53"/>
              <p:cNvSpPr>
                <a:spLocks noChangeArrowheads="1"/>
              </p:cNvSpPr>
              <p:nvPr/>
            </p:nvSpPr>
            <p:spPr bwMode="auto">
              <a:xfrm>
                <a:off x="1319" y="332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5" name="Group 57"/>
            <p:cNvGrpSpPr>
              <a:grpSpLocks/>
            </p:cNvGrpSpPr>
            <p:nvPr/>
          </p:nvGrpSpPr>
          <p:grpSpPr bwMode="auto">
            <a:xfrm>
              <a:off x="4522786" y="3058270"/>
              <a:ext cx="76200" cy="76200"/>
              <a:chOff x="2903" y="1953"/>
              <a:chExt cx="48" cy="48"/>
            </a:xfrm>
          </p:grpSpPr>
          <p:sp>
            <p:nvSpPr>
              <p:cNvPr id="172" name="Oval 55"/>
              <p:cNvSpPr>
                <a:spLocks noChangeArrowheads="1"/>
              </p:cNvSpPr>
              <p:nvPr/>
            </p:nvSpPr>
            <p:spPr bwMode="auto">
              <a:xfrm>
                <a:off x="2903" y="195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Oval 56"/>
              <p:cNvSpPr>
                <a:spLocks noChangeArrowheads="1"/>
              </p:cNvSpPr>
              <p:nvPr/>
            </p:nvSpPr>
            <p:spPr bwMode="auto">
              <a:xfrm>
                <a:off x="2903" y="195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6" name="Group 60"/>
            <p:cNvGrpSpPr>
              <a:grpSpLocks/>
            </p:cNvGrpSpPr>
            <p:nvPr/>
          </p:nvGrpSpPr>
          <p:grpSpPr bwMode="auto">
            <a:xfrm>
              <a:off x="4532311" y="4509245"/>
              <a:ext cx="76200" cy="76200"/>
              <a:chOff x="2909" y="2867"/>
              <a:chExt cx="48" cy="48"/>
            </a:xfrm>
          </p:grpSpPr>
          <p:sp>
            <p:nvSpPr>
              <p:cNvPr id="170" name="Oval 58"/>
              <p:cNvSpPr>
                <a:spLocks noChangeArrowheads="1"/>
              </p:cNvSpPr>
              <p:nvPr/>
            </p:nvSpPr>
            <p:spPr bwMode="auto">
              <a:xfrm>
                <a:off x="2909" y="286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Oval 59"/>
              <p:cNvSpPr>
                <a:spLocks noChangeArrowheads="1"/>
              </p:cNvSpPr>
              <p:nvPr/>
            </p:nvSpPr>
            <p:spPr bwMode="auto">
              <a:xfrm>
                <a:off x="2909" y="286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7" name="Group 63"/>
            <p:cNvGrpSpPr>
              <a:grpSpLocks/>
            </p:cNvGrpSpPr>
            <p:nvPr/>
          </p:nvGrpSpPr>
          <p:grpSpPr bwMode="auto">
            <a:xfrm>
              <a:off x="5237161" y="3793282"/>
              <a:ext cx="76200" cy="76200"/>
              <a:chOff x="3353" y="2416"/>
              <a:chExt cx="48" cy="48"/>
            </a:xfrm>
          </p:grpSpPr>
          <p:sp>
            <p:nvSpPr>
              <p:cNvPr id="168" name="Oval 61"/>
              <p:cNvSpPr>
                <a:spLocks noChangeArrowheads="1"/>
              </p:cNvSpPr>
              <p:nvPr/>
            </p:nvSpPr>
            <p:spPr bwMode="auto">
              <a:xfrm>
                <a:off x="3353" y="2416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Oval 62"/>
              <p:cNvSpPr>
                <a:spLocks noChangeArrowheads="1"/>
              </p:cNvSpPr>
              <p:nvPr/>
            </p:nvSpPr>
            <p:spPr bwMode="auto">
              <a:xfrm>
                <a:off x="3353" y="241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E3CE251-7DD0-683B-1990-CA1753664275}"/>
              </a:ext>
            </a:extLst>
          </p:cNvPr>
          <p:cNvGrpSpPr/>
          <p:nvPr/>
        </p:nvGrpSpPr>
        <p:grpSpPr>
          <a:xfrm>
            <a:off x="6103937" y="1984375"/>
            <a:ext cx="5972175" cy="3816350"/>
            <a:chOff x="6103937" y="1984375"/>
            <a:chExt cx="5972175" cy="3816350"/>
          </a:xfrm>
        </p:grpSpPr>
        <p:sp>
          <p:nvSpPr>
            <p:cNvPr id="188" name="AutoShape 65"/>
            <p:cNvSpPr>
              <a:spLocks noChangeAspect="1" noChangeArrowheads="1" noTextEdit="1"/>
            </p:cNvSpPr>
            <p:nvPr/>
          </p:nvSpPr>
          <p:spPr bwMode="auto">
            <a:xfrm>
              <a:off x="6103937" y="1984375"/>
              <a:ext cx="5972175" cy="381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68"/>
            <p:cNvSpPr>
              <a:spLocks noChangeShapeType="1"/>
            </p:cNvSpPr>
            <p:nvPr/>
          </p:nvSpPr>
          <p:spPr bwMode="auto">
            <a:xfrm>
              <a:off x="6208712" y="2451100"/>
              <a:ext cx="5762625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69"/>
            <p:cNvSpPr>
              <a:spLocks noChangeShapeType="1"/>
            </p:cNvSpPr>
            <p:nvPr/>
          </p:nvSpPr>
          <p:spPr bwMode="auto">
            <a:xfrm flipV="1">
              <a:off x="6208712" y="2786063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Line 70"/>
            <p:cNvSpPr>
              <a:spLocks noChangeShapeType="1"/>
            </p:cNvSpPr>
            <p:nvPr/>
          </p:nvSpPr>
          <p:spPr bwMode="auto">
            <a:xfrm>
              <a:off x="6208712" y="3521075"/>
              <a:ext cx="571500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Line 71"/>
            <p:cNvSpPr>
              <a:spLocks noChangeShapeType="1"/>
            </p:cNvSpPr>
            <p:nvPr/>
          </p:nvSpPr>
          <p:spPr bwMode="auto">
            <a:xfrm>
              <a:off x="6199187" y="3883025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Line 72"/>
            <p:cNvSpPr>
              <a:spLocks noChangeShapeType="1"/>
            </p:cNvSpPr>
            <p:nvPr/>
          </p:nvSpPr>
          <p:spPr bwMode="auto">
            <a:xfrm flipV="1">
              <a:off x="6208712" y="4225925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Line 73"/>
            <p:cNvSpPr>
              <a:spLocks noChangeShapeType="1"/>
            </p:cNvSpPr>
            <p:nvPr/>
          </p:nvSpPr>
          <p:spPr bwMode="auto">
            <a:xfrm>
              <a:off x="6208712" y="4579938"/>
              <a:ext cx="5753100" cy="2857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Line 74"/>
            <p:cNvSpPr>
              <a:spLocks noChangeShapeType="1"/>
            </p:cNvSpPr>
            <p:nvPr/>
          </p:nvSpPr>
          <p:spPr bwMode="auto">
            <a:xfrm>
              <a:off x="6208712" y="4960938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Line 75"/>
            <p:cNvSpPr>
              <a:spLocks noChangeShapeType="1"/>
            </p:cNvSpPr>
            <p:nvPr/>
          </p:nvSpPr>
          <p:spPr bwMode="auto">
            <a:xfrm>
              <a:off x="6208712" y="5305425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Line 76"/>
            <p:cNvSpPr>
              <a:spLocks noChangeShapeType="1"/>
            </p:cNvSpPr>
            <p:nvPr/>
          </p:nvSpPr>
          <p:spPr bwMode="auto">
            <a:xfrm>
              <a:off x="6570662" y="2079625"/>
              <a:ext cx="0" cy="36258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Line 77"/>
            <p:cNvSpPr>
              <a:spLocks noChangeShapeType="1"/>
            </p:cNvSpPr>
            <p:nvPr/>
          </p:nvSpPr>
          <p:spPr bwMode="auto">
            <a:xfrm>
              <a:off x="6932612" y="2079625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Line 78"/>
            <p:cNvSpPr>
              <a:spLocks noChangeShapeType="1"/>
            </p:cNvSpPr>
            <p:nvPr/>
          </p:nvSpPr>
          <p:spPr bwMode="auto">
            <a:xfrm>
              <a:off x="7285037" y="2079625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Line 79"/>
            <p:cNvSpPr>
              <a:spLocks noChangeShapeType="1"/>
            </p:cNvSpPr>
            <p:nvPr/>
          </p:nvSpPr>
          <p:spPr bwMode="auto">
            <a:xfrm>
              <a:off x="7646987" y="2079625"/>
              <a:ext cx="9525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Line 80"/>
            <p:cNvSpPr>
              <a:spLocks noChangeShapeType="1"/>
            </p:cNvSpPr>
            <p:nvPr/>
          </p:nvSpPr>
          <p:spPr bwMode="auto">
            <a:xfrm>
              <a:off x="8018462" y="2079625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Line 81"/>
            <p:cNvSpPr>
              <a:spLocks noChangeShapeType="1"/>
            </p:cNvSpPr>
            <p:nvPr/>
          </p:nvSpPr>
          <p:spPr bwMode="auto">
            <a:xfrm>
              <a:off x="8380412" y="2079625"/>
              <a:ext cx="0" cy="35687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Line 82"/>
            <p:cNvSpPr>
              <a:spLocks noChangeShapeType="1"/>
            </p:cNvSpPr>
            <p:nvPr/>
          </p:nvSpPr>
          <p:spPr bwMode="auto">
            <a:xfrm>
              <a:off x="8732837" y="2079625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Line 83"/>
            <p:cNvSpPr>
              <a:spLocks noChangeShapeType="1"/>
            </p:cNvSpPr>
            <p:nvPr/>
          </p:nvSpPr>
          <p:spPr bwMode="auto">
            <a:xfrm>
              <a:off x="9085262" y="2079625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Line 84"/>
            <p:cNvSpPr>
              <a:spLocks noChangeShapeType="1"/>
            </p:cNvSpPr>
            <p:nvPr/>
          </p:nvSpPr>
          <p:spPr bwMode="auto">
            <a:xfrm>
              <a:off x="9447212" y="2079625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Line 85"/>
            <p:cNvSpPr>
              <a:spLocks noChangeShapeType="1"/>
            </p:cNvSpPr>
            <p:nvPr/>
          </p:nvSpPr>
          <p:spPr bwMode="auto">
            <a:xfrm>
              <a:off x="9809162" y="2079625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Line 86"/>
            <p:cNvSpPr>
              <a:spLocks noChangeShapeType="1"/>
            </p:cNvSpPr>
            <p:nvPr/>
          </p:nvSpPr>
          <p:spPr bwMode="auto">
            <a:xfrm>
              <a:off x="10180637" y="2079625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Line 87"/>
            <p:cNvSpPr>
              <a:spLocks noChangeShapeType="1"/>
            </p:cNvSpPr>
            <p:nvPr/>
          </p:nvSpPr>
          <p:spPr bwMode="auto">
            <a:xfrm>
              <a:off x="10533062" y="2079625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Line 88"/>
            <p:cNvSpPr>
              <a:spLocks noChangeShapeType="1"/>
            </p:cNvSpPr>
            <p:nvPr/>
          </p:nvSpPr>
          <p:spPr bwMode="auto">
            <a:xfrm>
              <a:off x="10885487" y="2079625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Line 89"/>
            <p:cNvSpPr>
              <a:spLocks noChangeShapeType="1"/>
            </p:cNvSpPr>
            <p:nvPr/>
          </p:nvSpPr>
          <p:spPr bwMode="auto">
            <a:xfrm>
              <a:off x="11247437" y="2079625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Line 90"/>
            <p:cNvSpPr>
              <a:spLocks noChangeShapeType="1"/>
            </p:cNvSpPr>
            <p:nvPr/>
          </p:nvSpPr>
          <p:spPr bwMode="auto">
            <a:xfrm flipV="1">
              <a:off x="6208712" y="3148013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Line 91"/>
            <p:cNvSpPr>
              <a:spLocks noChangeShapeType="1"/>
            </p:cNvSpPr>
            <p:nvPr/>
          </p:nvSpPr>
          <p:spPr bwMode="auto">
            <a:xfrm>
              <a:off x="10533062" y="3148013"/>
              <a:ext cx="714375" cy="73501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Line 92"/>
            <p:cNvSpPr>
              <a:spLocks noChangeShapeType="1"/>
            </p:cNvSpPr>
            <p:nvPr/>
          </p:nvSpPr>
          <p:spPr bwMode="auto">
            <a:xfrm flipH="1">
              <a:off x="10542587" y="3883025"/>
              <a:ext cx="704850" cy="71596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Line 93"/>
            <p:cNvSpPr>
              <a:spLocks noChangeShapeType="1"/>
            </p:cNvSpPr>
            <p:nvPr/>
          </p:nvSpPr>
          <p:spPr bwMode="auto">
            <a:xfrm flipH="1" flipV="1">
              <a:off x="7646987" y="3148013"/>
              <a:ext cx="9525" cy="144145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Line 94"/>
            <p:cNvSpPr>
              <a:spLocks noChangeShapeType="1"/>
            </p:cNvSpPr>
            <p:nvPr/>
          </p:nvSpPr>
          <p:spPr bwMode="auto">
            <a:xfrm>
              <a:off x="7656512" y="4589463"/>
              <a:ext cx="361950" cy="73501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Line 95"/>
            <p:cNvSpPr>
              <a:spLocks noChangeShapeType="1"/>
            </p:cNvSpPr>
            <p:nvPr/>
          </p:nvSpPr>
          <p:spPr bwMode="auto">
            <a:xfrm flipV="1">
              <a:off x="8018462" y="4598988"/>
              <a:ext cx="361950" cy="725488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Line 96"/>
            <p:cNvSpPr>
              <a:spLocks noChangeShapeType="1"/>
            </p:cNvSpPr>
            <p:nvPr/>
          </p:nvSpPr>
          <p:spPr bwMode="auto">
            <a:xfrm flipV="1">
              <a:off x="8380412" y="3148013"/>
              <a:ext cx="0" cy="145097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Line 97"/>
            <p:cNvSpPr>
              <a:spLocks noChangeShapeType="1"/>
            </p:cNvSpPr>
            <p:nvPr/>
          </p:nvSpPr>
          <p:spPr bwMode="auto">
            <a:xfrm flipH="1">
              <a:off x="7646987" y="3148013"/>
              <a:ext cx="733425" cy="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Line 98"/>
            <p:cNvSpPr>
              <a:spLocks noChangeShapeType="1"/>
            </p:cNvSpPr>
            <p:nvPr/>
          </p:nvSpPr>
          <p:spPr bwMode="auto">
            <a:xfrm>
              <a:off x="8018462" y="2443163"/>
              <a:ext cx="2524125" cy="215582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Line 99"/>
            <p:cNvSpPr>
              <a:spLocks noChangeShapeType="1"/>
            </p:cNvSpPr>
            <p:nvPr/>
          </p:nvSpPr>
          <p:spPr bwMode="auto">
            <a:xfrm>
              <a:off x="8018462" y="2443163"/>
              <a:ext cx="2514600" cy="70485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22" name="Group 102"/>
            <p:cNvGrpSpPr>
              <a:grpSpLocks/>
            </p:cNvGrpSpPr>
            <p:nvPr/>
          </p:nvGrpSpPr>
          <p:grpSpPr bwMode="auto">
            <a:xfrm>
              <a:off x="7608887" y="3109913"/>
              <a:ext cx="76200" cy="76200"/>
              <a:chOff x="4769" y="1971"/>
              <a:chExt cx="48" cy="48"/>
            </a:xfrm>
          </p:grpSpPr>
          <p:sp>
            <p:nvSpPr>
              <p:cNvPr id="247" name="Oval 100"/>
              <p:cNvSpPr>
                <a:spLocks noChangeArrowheads="1"/>
              </p:cNvSpPr>
              <p:nvPr/>
            </p:nvSpPr>
            <p:spPr bwMode="auto">
              <a:xfrm>
                <a:off x="4769" y="1971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Oval 101"/>
              <p:cNvSpPr>
                <a:spLocks noChangeArrowheads="1"/>
              </p:cNvSpPr>
              <p:nvPr/>
            </p:nvSpPr>
            <p:spPr bwMode="auto">
              <a:xfrm>
                <a:off x="4769" y="197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3" name="Group 105"/>
            <p:cNvGrpSpPr>
              <a:grpSpLocks/>
            </p:cNvGrpSpPr>
            <p:nvPr/>
          </p:nvGrpSpPr>
          <p:grpSpPr bwMode="auto">
            <a:xfrm>
              <a:off x="7980362" y="2403475"/>
              <a:ext cx="76200" cy="77788"/>
              <a:chOff x="5003" y="1526"/>
              <a:chExt cx="48" cy="49"/>
            </a:xfrm>
          </p:grpSpPr>
          <p:sp>
            <p:nvSpPr>
              <p:cNvPr id="245" name="Oval 103"/>
              <p:cNvSpPr>
                <a:spLocks noChangeArrowheads="1"/>
              </p:cNvSpPr>
              <p:nvPr/>
            </p:nvSpPr>
            <p:spPr bwMode="auto">
              <a:xfrm>
                <a:off x="5003" y="1526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Oval 104"/>
              <p:cNvSpPr>
                <a:spLocks noChangeArrowheads="1"/>
              </p:cNvSpPr>
              <p:nvPr/>
            </p:nvSpPr>
            <p:spPr bwMode="auto">
              <a:xfrm>
                <a:off x="5003" y="1526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4" name="Group 108"/>
            <p:cNvGrpSpPr>
              <a:grpSpLocks/>
            </p:cNvGrpSpPr>
            <p:nvPr/>
          </p:nvGrpSpPr>
          <p:grpSpPr bwMode="auto">
            <a:xfrm>
              <a:off x="8342312" y="3109913"/>
              <a:ext cx="76200" cy="76200"/>
              <a:chOff x="5231" y="1971"/>
              <a:chExt cx="48" cy="48"/>
            </a:xfrm>
          </p:grpSpPr>
          <p:sp>
            <p:nvSpPr>
              <p:cNvPr id="243" name="Oval 106"/>
              <p:cNvSpPr>
                <a:spLocks noChangeArrowheads="1"/>
              </p:cNvSpPr>
              <p:nvPr/>
            </p:nvSpPr>
            <p:spPr bwMode="auto">
              <a:xfrm>
                <a:off x="5231" y="1971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Oval 107"/>
              <p:cNvSpPr>
                <a:spLocks noChangeArrowheads="1"/>
              </p:cNvSpPr>
              <p:nvPr/>
            </p:nvSpPr>
            <p:spPr bwMode="auto">
              <a:xfrm>
                <a:off x="5231" y="197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5" name="Group 111"/>
            <p:cNvGrpSpPr>
              <a:grpSpLocks/>
            </p:cNvGrpSpPr>
            <p:nvPr/>
          </p:nvGrpSpPr>
          <p:grpSpPr bwMode="auto">
            <a:xfrm>
              <a:off x="7618412" y="4551363"/>
              <a:ext cx="76200" cy="76200"/>
              <a:chOff x="4775" y="2879"/>
              <a:chExt cx="48" cy="48"/>
            </a:xfrm>
          </p:grpSpPr>
          <p:sp>
            <p:nvSpPr>
              <p:cNvPr id="241" name="Oval 109"/>
              <p:cNvSpPr>
                <a:spLocks noChangeArrowheads="1"/>
              </p:cNvSpPr>
              <p:nvPr/>
            </p:nvSpPr>
            <p:spPr bwMode="auto">
              <a:xfrm>
                <a:off x="4775" y="2879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Oval 110"/>
              <p:cNvSpPr>
                <a:spLocks noChangeArrowheads="1"/>
              </p:cNvSpPr>
              <p:nvPr/>
            </p:nvSpPr>
            <p:spPr bwMode="auto">
              <a:xfrm>
                <a:off x="4775" y="2879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6" name="Group 114"/>
            <p:cNvGrpSpPr>
              <a:grpSpLocks/>
            </p:cNvGrpSpPr>
            <p:nvPr/>
          </p:nvGrpSpPr>
          <p:grpSpPr bwMode="auto">
            <a:xfrm>
              <a:off x="8342312" y="4560888"/>
              <a:ext cx="76200" cy="76200"/>
              <a:chOff x="5231" y="2885"/>
              <a:chExt cx="48" cy="48"/>
            </a:xfrm>
          </p:grpSpPr>
          <p:sp>
            <p:nvSpPr>
              <p:cNvPr id="239" name="Oval 112"/>
              <p:cNvSpPr>
                <a:spLocks noChangeArrowheads="1"/>
              </p:cNvSpPr>
              <p:nvPr/>
            </p:nvSpPr>
            <p:spPr bwMode="auto">
              <a:xfrm>
                <a:off x="5231" y="288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Oval 113"/>
              <p:cNvSpPr>
                <a:spLocks noChangeArrowheads="1"/>
              </p:cNvSpPr>
              <p:nvPr/>
            </p:nvSpPr>
            <p:spPr bwMode="auto">
              <a:xfrm>
                <a:off x="5231" y="288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7" name="Group 117"/>
            <p:cNvGrpSpPr>
              <a:grpSpLocks/>
            </p:cNvGrpSpPr>
            <p:nvPr/>
          </p:nvGrpSpPr>
          <p:grpSpPr bwMode="auto">
            <a:xfrm>
              <a:off x="7980362" y="5284788"/>
              <a:ext cx="76200" cy="77788"/>
              <a:chOff x="5003" y="3341"/>
              <a:chExt cx="48" cy="49"/>
            </a:xfrm>
          </p:grpSpPr>
          <p:sp>
            <p:nvSpPr>
              <p:cNvPr id="237" name="Oval 115"/>
              <p:cNvSpPr>
                <a:spLocks noChangeArrowheads="1"/>
              </p:cNvSpPr>
              <p:nvPr/>
            </p:nvSpPr>
            <p:spPr bwMode="auto">
              <a:xfrm>
                <a:off x="5003" y="3341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Oval 116"/>
              <p:cNvSpPr>
                <a:spLocks noChangeArrowheads="1"/>
              </p:cNvSpPr>
              <p:nvPr/>
            </p:nvSpPr>
            <p:spPr bwMode="auto">
              <a:xfrm>
                <a:off x="5003" y="3341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8" name="Group 120"/>
            <p:cNvGrpSpPr>
              <a:grpSpLocks/>
            </p:cNvGrpSpPr>
            <p:nvPr/>
          </p:nvGrpSpPr>
          <p:grpSpPr bwMode="auto">
            <a:xfrm>
              <a:off x="10494962" y="3109913"/>
              <a:ext cx="76200" cy="76200"/>
              <a:chOff x="6587" y="1971"/>
              <a:chExt cx="48" cy="48"/>
            </a:xfrm>
          </p:grpSpPr>
          <p:sp>
            <p:nvSpPr>
              <p:cNvPr id="235" name="Oval 118"/>
              <p:cNvSpPr>
                <a:spLocks noChangeArrowheads="1"/>
              </p:cNvSpPr>
              <p:nvPr/>
            </p:nvSpPr>
            <p:spPr bwMode="auto">
              <a:xfrm>
                <a:off x="6587" y="1971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Oval 119"/>
              <p:cNvSpPr>
                <a:spLocks noChangeArrowheads="1"/>
              </p:cNvSpPr>
              <p:nvPr/>
            </p:nvSpPr>
            <p:spPr bwMode="auto">
              <a:xfrm>
                <a:off x="6587" y="197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9" name="Group 123"/>
            <p:cNvGrpSpPr>
              <a:grpSpLocks/>
            </p:cNvGrpSpPr>
            <p:nvPr/>
          </p:nvGrpSpPr>
          <p:grpSpPr bwMode="auto">
            <a:xfrm>
              <a:off x="10504487" y="4560888"/>
              <a:ext cx="76200" cy="76200"/>
              <a:chOff x="6593" y="2885"/>
              <a:chExt cx="48" cy="48"/>
            </a:xfrm>
          </p:grpSpPr>
          <p:sp>
            <p:nvSpPr>
              <p:cNvPr id="233" name="Oval 121"/>
              <p:cNvSpPr>
                <a:spLocks noChangeArrowheads="1"/>
              </p:cNvSpPr>
              <p:nvPr/>
            </p:nvSpPr>
            <p:spPr bwMode="auto">
              <a:xfrm>
                <a:off x="6593" y="288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Oval 122"/>
              <p:cNvSpPr>
                <a:spLocks noChangeArrowheads="1"/>
              </p:cNvSpPr>
              <p:nvPr/>
            </p:nvSpPr>
            <p:spPr bwMode="auto">
              <a:xfrm>
                <a:off x="6593" y="288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0" name="Group 126"/>
            <p:cNvGrpSpPr>
              <a:grpSpLocks/>
            </p:cNvGrpSpPr>
            <p:nvPr/>
          </p:nvGrpSpPr>
          <p:grpSpPr bwMode="auto">
            <a:xfrm>
              <a:off x="11209337" y="3844925"/>
              <a:ext cx="76200" cy="76200"/>
              <a:chOff x="7037" y="2434"/>
              <a:chExt cx="48" cy="48"/>
            </a:xfrm>
          </p:grpSpPr>
          <p:sp>
            <p:nvSpPr>
              <p:cNvPr id="231" name="Oval 124"/>
              <p:cNvSpPr>
                <a:spLocks noChangeArrowheads="1"/>
              </p:cNvSpPr>
              <p:nvPr/>
            </p:nvSpPr>
            <p:spPr bwMode="auto">
              <a:xfrm>
                <a:off x="7037" y="243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Oval 125"/>
              <p:cNvSpPr>
                <a:spLocks noChangeArrowheads="1"/>
              </p:cNvSpPr>
              <p:nvPr/>
            </p:nvSpPr>
            <p:spPr bwMode="auto">
              <a:xfrm>
                <a:off x="7037" y="243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1056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-82062" y="487485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I. ĐA GIÁC. ĐA GIÁC LỒI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82062" y="0"/>
            <a:ext cx="122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</a:t>
            </a:r>
            <a:endParaRPr lang="en-US" sz="3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C3D197-61D2-F38A-3EBF-A323E0212CE5}"/>
              </a:ext>
            </a:extLst>
          </p:cNvPr>
          <p:cNvGrpSpPr/>
          <p:nvPr/>
        </p:nvGrpSpPr>
        <p:grpSpPr>
          <a:xfrm>
            <a:off x="6216650" y="1792288"/>
            <a:ext cx="5781675" cy="3617912"/>
            <a:chOff x="6216650" y="1792288"/>
            <a:chExt cx="5781675" cy="3617912"/>
          </a:xfrm>
        </p:grpSpPr>
        <p:sp>
          <p:nvSpPr>
            <p:cNvPr id="182" name="Line 66"/>
            <p:cNvSpPr>
              <a:spLocks noChangeShapeType="1"/>
            </p:cNvSpPr>
            <p:nvPr/>
          </p:nvSpPr>
          <p:spPr bwMode="auto">
            <a:xfrm flipV="1">
              <a:off x="6226175" y="2498725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67"/>
            <p:cNvSpPr>
              <a:spLocks noChangeShapeType="1"/>
            </p:cNvSpPr>
            <p:nvPr/>
          </p:nvSpPr>
          <p:spPr bwMode="auto">
            <a:xfrm>
              <a:off x="6226175" y="3233738"/>
              <a:ext cx="571500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68"/>
            <p:cNvSpPr>
              <a:spLocks noChangeShapeType="1"/>
            </p:cNvSpPr>
            <p:nvPr/>
          </p:nvSpPr>
          <p:spPr bwMode="auto">
            <a:xfrm>
              <a:off x="6216650" y="3595688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69"/>
            <p:cNvSpPr>
              <a:spLocks noChangeShapeType="1"/>
            </p:cNvSpPr>
            <p:nvPr/>
          </p:nvSpPr>
          <p:spPr bwMode="auto">
            <a:xfrm flipV="1">
              <a:off x="6226175" y="3940175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70"/>
            <p:cNvSpPr>
              <a:spLocks noChangeShapeType="1"/>
            </p:cNvSpPr>
            <p:nvPr/>
          </p:nvSpPr>
          <p:spPr bwMode="auto">
            <a:xfrm>
              <a:off x="6226175" y="4292600"/>
              <a:ext cx="5753100" cy="2857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71"/>
            <p:cNvSpPr>
              <a:spLocks noChangeShapeType="1"/>
            </p:cNvSpPr>
            <p:nvPr/>
          </p:nvSpPr>
          <p:spPr bwMode="auto">
            <a:xfrm>
              <a:off x="6226175" y="4675188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72"/>
            <p:cNvSpPr>
              <a:spLocks noChangeShapeType="1"/>
            </p:cNvSpPr>
            <p:nvPr/>
          </p:nvSpPr>
          <p:spPr bwMode="auto">
            <a:xfrm>
              <a:off x="6226175" y="5018088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73"/>
            <p:cNvSpPr>
              <a:spLocks noChangeShapeType="1"/>
            </p:cNvSpPr>
            <p:nvPr/>
          </p:nvSpPr>
          <p:spPr bwMode="auto">
            <a:xfrm>
              <a:off x="7664450" y="1792288"/>
              <a:ext cx="9525" cy="3617912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74"/>
            <p:cNvSpPr>
              <a:spLocks noChangeShapeType="1"/>
            </p:cNvSpPr>
            <p:nvPr/>
          </p:nvSpPr>
          <p:spPr bwMode="auto">
            <a:xfrm>
              <a:off x="8035925" y="1792288"/>
              <a:ext cx="0" cy="3617912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75"/>
            <p:cNvSpPr>
              <a:spLocks noChangeShapeType="1"/>
            </p:cNvSpPr>
            <p:nvPr/>
          </p:nvSpPr>
          <p:spPr bwMode="auto">
            <a:xfrm>
              <a:off x="8397875" y="1792288"/>
              <a:ext cx="0" cy="3570287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Line 76"/>
            <p:cNvSpPr>
              <a:spLocks noChangeShapeType="1"/>
            </p:cNvSpPr>
            <p:nvPr/>
          </p:nvSpPr>
          <p:spPr bwMode="auto">
            <a:xfrm>
              <a:off x="8750300" y="1792288"/>
              <a:ext cx="0" cy="3608387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Line 77"/>
            <p:cNvSpPr>
              <a:spLocks noChangeShapeType="1"/>
            </p:cNvSpPr>
            <p:nvPr/>
          </p:nvSpPr>
          <p:spPr bwMode="auto">
            <a:xfrm>
              <a:off x="9102725" y="1792288"/>
              <a:ext cx="0" cy="3608387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Line 78"/>
            <p:cNvSpPr>
              <a:spLocks noChangeShapeType="1"/>
            </p:cNvSpPr>
            <p:nvPr/>
          </p:nvSpPr>
          <p:spPr bwMode="auto">
            <a:xfrm>
              <a:off x="9464675" y="1792288"/>
              <a:ext cx="0" cy="3608387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Line 79"/>
            <p:cNvSpPr>
              <a:spLocks noChangeShapeType="1"/>
            </p:cNvSpPr>
            <p:nvPr/>
          </p:nvSpPr>
          <p:spPr bwMode="auto">
            <a:xfrm>
              <a:off x="9826625" y="1792288"/>
              <a:ext cx="0" cy="3617912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Line 80"/>
            <p:cNvSpPr>
              <a:spLocks noChangeShapeType="1"/>
            </p:cNvSpPr>
            <p:nvPr/>
          </p:nvSpPr>
          <p:spPr bwMode="auto">
            <a:xfrm>
              <a:off x="10198100" y="1792288"/>
              <a:ext cx="0" cy="3617912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Line 81"/>
            <p:cNvSpPr>
              <a:spLocks noChangeShapeType="1"/>
            </p:cNvSpPr>
            <p:nvPr/>
          </p:nvSpPr>
          <p:spPr bwMode="auto">
            <a:xfrm>
              <a:off x="10550525" y="1792288"/>
              <a:ext cx="0" cy="3617912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Line 82"/>
            <p:cNvSpPr>
              <a:spLocks noChangeShapeType="1"/>
            </p:cNvSpPr>
            <p:nvPr/>
          </p:nvSpPr>
          <p:spPr bwMode="auto">
            <a:xfrm>
              <a:off x="10902950" y="1792288"/>
              <a:ext cx="0" cy="3608387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Line 83"/>
            <p:cNvSpPr>
              <a:spLocks noChangeShapeType="1"/>
            </p:cNvSpPr>
            <p:nvPr/>
          </p:nvSpPr>
          <p:spPr bwMode="auto">
            <a:xfrm>
              <a:off x="11264900" y="1792288"/>
              <a:ext cx="0" cy="3617912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Line 84"/>
            <p:cNvSpPr>
              <a:spLocks noChangeShapeType="1"/>
            </p:cNvSpPr>
            <p:nvPr/>
          </p:nvSpPr>
          <p:spPr bwMode="auto">
            <a:xfrm flipV="1">
              <a:off x="6226175" y="2862263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Line 85"/>
            <p:cNvSpPr>
              <a:spLocks noChangeShapeType="1"/>
            </p:cNvSpPr>
            <p:nvPr/>
          </p:nvSpPr>
          <p:spPr bwMode="auto">
            <a:xfrm>
              <a:off x="10550525" y="2862263"/>
              <a:ext cx="714375" cy="73342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Line 86"/>
            <p:cNvSpPr>
              <a:spLocks noChangeShapeType="1"/>
            </p:cNvSpPr>
            <p:nvPr/>
          </p:nvSpPr>
          <p:spPr bwMode="auto">
            <a:xfrm flipH="1">
              <a:off x="10560050" y="3595688"/>
              <a:ext cx="704850" cy="715962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Line 87"/>
            <p:cNvSpPr>
              <a:spLocks noChangeShapeType="1"/>
            </p:cNvSpPr>
            <p:nvPr/>
          </p:nvSpPr>
          <p:spPr bwMode="auto">
            <a:xfrm>
              <a:off x="8397875" y="2862263"/>
              <a:ext cx="2152650" cy="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Line 88"/>
            <p:cNvSpPr>
              <a:spLocks noChangeShapeType="1"/>
            </p:cNvSpPr>
            <p:nvPr/>
          </p:nvSpPr>
          <p:spPr bwMode="auto">
            <a:xfrm flipH="1">
              <a:off x="7673975" y="2862263"/>
              <a:ext cx="723900" cy="1439862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Line 89"/>
            <p:cNvSpPr>
              <a:spLocks noChangeShapeType="1"/>
            </p:cNvSpPr>
            <p:nvPr/>
          </p:nvSpPr>
          <p:spPr bwMode="auto">
            <a:xfrm>
              <a:off x="7673975" y="4302125"/>
              <a:ext cx="361950" cy="735012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Line 90"/>
            <p:cNvSpPr>
              <a:spLocks noChangeShapeType="1"/>
            </p:cNvSpPr>
            <p:nvPr/>
          </p:nvSpPr>
          <p:spPr bwMode="auto">
            <a:xfrm flipV="1">
              <a:off x="8035925" y="4311650"/>
              <a:ext cx="2524125" cy="725487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07" name="Group 93"/>
            <p:cNvGrpSpPr>
              <a:grpSpLocks/>
            </p:cNvGrpSpPr>
            <p:nvPr/>
          </p:nvGrpSpPr>
          <p:grpSpPr bwMode="auto">
            <a:xfrm>
              <a:off x="7626350" y="2822575"/>
              <a:ext cx="76200" cy="77787"/>
              <a:chOff x="4312" y="1778"/>
              <a:chExt cx="48" cy="49"/>
            </a:xfrm>
          </p:grpSpPr>
          <p:sp>
            <p:nvSpPr>
              <p:cNvPr id="232" name="Oval 91"/>
              <p:cNvSpPr>
                <a:spLocks noChangeArrowheads="1"/>
              </p:cNvSpPr>
              <p:nvPr/>
            </p:nvSpPr>
            <p:spPr bwMode="auto">
              <a:xfrm>
                <a:off x="4312" y="1778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Oval 92"/>
              <p:cNvSpPr>
                <a:spLocks noChangeArrowheads="1"/>
              </p:cNvSpPr>
              <p:nvPr/>
            </p:nvSpPr>
            <p:spPr bwMode="auto">
              <a:xfrm>
                <a:off x="4312" y="1778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8" name="Group 96"/>
            <p:cNvGrpSpPr>
              <a:grpSpLocks/>
            </p:cNvGrpSpPr>
            <p:nvPr/>
          </p:nvGrpSpPr>
          <p:grpSpPr bwMode="auto">
            <a:xfrm>
              <a:off x="7997825" y="2117725"/>
              <a:ext cx="76200" cy="76200"/>
              <a:chOff x="4546" y="1334"/>
              <a:chExt cx="48" cy="48"/>
            </a:xfrm>
          </p:grpSpPr>
          <p:sp>
            <p:nvSpPr>
              <p:cNvPr id="230" name="Oval 94"/>
              <p:cNvSpPr>
                <a:spLocks noChangeArrowheads="1"/>
              </p:cNvSpPr>
              <p:nvPr/>
            </p:nvSpPr>
            <p:spPr bwMode="auto">
              <a:xfrm>
                <a:off x="4546" y="133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Oval 95"/>
              <p:cNvSpPr>
                <a:spLocks noChangeArrowheads="1"/>
              </p:cNvSpPr>
              <p:nvPr/>
            </p:nvSpPr>
            <p:spPr bwMode="auto">
              <a:xfrm>
                <a:off x="4546" y="133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9" name="Group 99"/>
            <p:cNvGrpSpPr>
              <a:grpSpLocks/>
            </p:cNvGrpSpPr>
            <p:nvPr/>
          </p:nvGrpSpPr>
          <p:grpSpPr bwMode="auto">
            <a:xfrm>
              <a:off x="8359775" y="2822575"/>
              <a:ext cx="76200" cy="77787"/>
              <a:chOff x="4774" y="1778"/>
              <a:chExt cx="48" cy="49"/>
            </a:xfrm>
          </p:grpSpPr>
          <p:sp>
            <p:nvSpPr>
              <p:cNvPr id="228" name="Oval 97"/>
              <p:cNvSpPr>
                <a:spLocks noChangeArrowheads="1"/>
              </p:cNvSpPr>
              <p:nvPr/>
            </p:nvSpPr>
            <p:spPr bwMode="auto">
              <a:xfrm>
                <a:off x="4774" y="1778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Oval 98"/>
              <p:cNvSpPr>
                <a:spLocks noChangeArrowheads="1"/>
              </p:cNvSpPr>
              <p:nvPr/>
            </p:nvSpPr>
            <p:spPr bwMode="auto">
              <a:xfrm>
                <a:off x="4774" y="1778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0" name="Group 102"/>
            <p:cNvGrpSpPr>
              <a:grpSpLocks/>
            </p:cNvGrpSpPr>
            <p:nvPr/>
          </p:nvGrpSpPr>
          <p:grpSpPr bwMode="auto">
            <a:xfrm>
              <a:off x="7635875" y="4264025"/>
              <a:ext cx="76200" cy="76200"/>
              <a:chOff x="4318" y="2686"/>
              <a:chExt cx="48" cy="48"/>
            </a:xfrm>
          </p:grpSpPr>
          <p:sp>
            <p:nvSpPr>
              <p:cNvPr id="226" name="Oval 100"/>
              <p:cNvSpPr>
                <a:spLocks noChangeArrowheads="1"/>
              </p:cNvSpPr>
              <p:nvPr/>
            </p:nvSpPr>
            <p:spPr bwMode="auto">
              <a:xfrm>
                <a:off x="4318" y="2686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Oval 101"/>
              <p:cNvSpPr>
                <a:spLocks noChangeArrowheads="1"/>
              </p:cNvSpPr>
              <p:nvPr/>
            </p:nvSpPr>
            <p:spPr bwMode="auto">
              <a:xfrm>
                <a:off x="4318" y="268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1" name="Group 105"/>
            <p:cNvGrpSpPr>
              <a:grpSpLocks/>
            </p:cNvGrpSpPr>
            <p:nvPr/>
          </p:nvGrpSpPr>
          <p:grpSpPr bwMode="auto">
            <a:xfrm>
              <a:off x="8359775" y="4273550"/>
              <a:ext cx="76200" cy="76200"/>
              <a:chOff x="4774" y="2692"/>
              <a:chExt cx="48" cy="48"/>
            </a:xfrm>
          </p:grpSpPr>
          <p:sp>
            <p:nvSpPr>
              <p:cNvPr id="224" name="Oval 103"/>
              <p:cNvSpPr>
                <a:spLocks noChangeArrowheads="1"/>
              </p:cNvSpPr>
              <p:nvPr/>
            </p:nvSpPr>
            <p:spPr bwMode="auto">
              <a:xfrm>
                <a:off x="4774" y="269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Oval 104"/>
              <p:cNvSpPr>
                <a:spLocks noChangeArrowheads="1"/>
              </p:cNvSpPr>
              <p:nvPr/>
            </p:nvSpPr>
            <p:spPr bwMode="auto">
              <a:xfrm>
                <a:off x="4774" y="269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2" name="Group 108"/>
            <p:cNvGrpSpPr>
              <a:grpSpLocks/>
            </p:cNvGrpSpPr>
            <p:nvPr/>
          </p:nvGrpSpPr>
          <p:grpSpPr bwMode="auto">
            <a:xfrm>
              <a:off x="7997825" y="4999038"/>
              <a:ext cx="76200" cy="76200"/>
              <a:chOff x="4546" y="3149"/>
              <a:chExt cx="48" cy="48"/>
            </a:xfrm>
          </p:grpSpPr>
          <p:sp>
            <p:nvSpPr>
              <p:cNvPr id="222" name="Oval 106"/>
              <p:cNvSpPr>
                <a:spLocks noChangeArrowheads="1"/>
              </p:cNvSpPr>
              <p:nvPr/>
            </p:nvSpPr>
            <p:spPr bwMode="auto">
              <a:xfrm>
                <a:off x="4546" y="3149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Oval 107"/>
              <p:cNvSpPr>
                <a:spLocks noChangeArrowheads="1"/>
              </p:cNvSpPr>
              <p:nvPr/>
            </p:nvSpPr>
            <p:spPr bwMode="auto">
              <a:xfrm>
                <a:off x="4546" y="3149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3" name="Group 111"/>
            <p:cNvGrpSpPr>
              <a:grpSpLocks/>
            </p:cNvGrpSpPr>
            <p:nvPr/>
          </p:nvGrpSpPr>
          <p:grpSpPr bwMode="auto">
            <a:xfrm>
              <a:off x="10512425" y="2822575"/>
              <a:ext cx="76200" cy="77787"/>
              <a:chOff x="6130" y="1778"/>
              <a:chExt cx="48" cy="49"/>
            </a:xfrm>
          </p:grpSpPr>
          <p:sp>
            <p:nvSpPr>
              <p:cNvPr id="220" name="Oval 109"/>
              <p:cNvSpPr>
                <a:spLocks noChangeArrowheads="1"/>
              </p:cNvSpPr>
              <p:nvPr/>
            </p:nvSpPr>
            <p:spPr bwMode="auto">
              <a:xfrm>
                <a:off x="6130" y="1778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Oval 110"/>
              <p:cNvSpPr>
                <a:spLocks noChangeArrowheads="1"/>
              </p:cNvSpPr>
              <p:nvPr/>
            </p:nvSpPr>
            <p:spPr bwMode="auto">
              <a:xfrm>
                <a:off x="6130" y="1778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4" name="Group 114"/>
            <p:cNvGrpSpPr>
              <a:grpSpLocks/>
            </p:cNvGrpSpPr>
            <p:nvPr/>
          </p:nvGrpSpPr>
          <p:grpSpPr bwMode="auto">
            <a:xfrm>
              <a:off x="10521950" y="4273550"/>
              <a:ext cx="76200" cy="76200"/>
              <a:chOff x="6136" y="2692"/>
              <a:chExt cx="48" cy="48"/>
            </a:xfrm>
          </p:grpSpPr>
          <p:sp>
            <p:nvSpPr>
              <p:cNvPr id="218" name="Oval 112"/>
              <p:cNvSpPr>
                <a:spLocks noChangeArrowheads="1"/>
              </p:cNvSpPr>
              <p:nvPr/>
            </p:nvSpPr>
            <p:spPr bwMode="auto">
              <a:xfrm>
                <a:off x="6136" y="269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Oval 113"/>
              <p:cNvSpPr>
                <a:spLocks noChangeArrowheads="1"/>
              </p:cNvSpPr>
              <p:nvPr/>
            </p:nvSpPr>
            <p:spPr bwMode="auto">
              <a:xfrm>
                <a:off x="6136" y="269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5" name="Group 117"/>
            <p:cNvGrpSpPr>
              <a:grpSpLocks/>
            </p:cNvGrpSpPr>
            <p:nvPr/>
          </p:nvGrpSpPr>
          <p:grpSpPr bwMode="auto">
            <a:xfrm>
              <a:off x="11226800" y="3557588"/>
              <a:ext cx="76200" cy="77787"/>
              <a:chOff x="6580" y="2241"/>
              <a:chExt cx="48" cy="49"/>
            </a:xfrm>
          </p:grpSpPr>
          <p:sp>
            <p:nvSpPr>
              <p:cNvPr id="216" name="Oval 115"/>
              <p:cNvSpPr>
                <a:spLocks noChangeArrowheads="1"/>
              </p:cNvSpPr>
              <p:nvPr/>
            </p:nvSpPr>
            <p:spPr bwMode="auto">
              <a:xfrm>
                <a:off x="6580" y="2241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Oval 116"/>
              <p:cNvSpPr>
                <a:spLocks noChangeArrowheads="1"/>
              </p:cNvSpPr>
              <p:nvPr/>
            </p:nvSpPr>
            <p:spPr bwMode="auto">
              <a:xfrm>
                <a:off x="6580" y="2241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" name="Line 66">
              <a:extLst>
                <a:ext uri="{FF2B5EF4-FFF2-40B4-BE49-F238E27FC236}">
                  <a16:creationId xmlns:a16="http://schemas.microsoft.com/office/drawing/2014/main" id="{485D3CB9-C240-BF94-6D8C-D2062C58DC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54750" y="2155825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FC7E099-BCD4-EC92-3961-D96542977861}"/>
              </a:ext>
            </a:extLst>
          </p:cNvPr>
          <p:cNvGrpSpPr/>
          <p:nvPr/>
        </p:nvGrpSpPr>
        <p:grpSpPr>
          <a:xfrm>
            <a:off x="92075" y="1816100"/>
            <a:ext cx="5781675" cy="3617913"/>
            <a:chOff x="92075" y="1816100"/>
            <a:chExt cx="5781675" cy="3617913"/>
          </a:xfrm>
        </p:grpSpPr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V="1">
              <a:off x="101600" y="2522538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101600" y="3257550"/>
              <a:ext cx="571500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>
              <a:off x="92075" y="3619500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9"/>
            <p:cNvSpPr>
              <a:spLocks noChangeShapeType="1"/>
            </p:cNvSpPr>
            <p:nvPr/>
          </p:nvSpPr>
          <p:spPr bwMode="auto">
            <a:xfrm flipV="1">
              <a:off x="101600" y="3963988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10"/>
            <p:cNvSpPr>
              <a:spLocks noChangeShapeType="1"/>
            </p:cNvSpPr>
            <p:nvPr/>
          </p:nvSpPr>
          <p:spPr bwMode="auto">
            <a:xfrm>
              <a:off x="101600" y="4316413"/>
              <a:ext cx="5753100" cy="2857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11"/>
            <p:cNvSpPr>
              <a:spLocks noChangeShapeType="1"/>
            </p:cNvSpPr>
            <p:nvPr/>
          </p:nvSpPr>
          <p:spPr bwMode="auto">
            <a:xfrm>
              <a:off x="101600" y="4699000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12"/>
            <p:cNvSpPr>
              <a:spLocks noChangeShapeType="1"/>
            </p:cNvSpPr>
            <p:nvPr/>
          </p:nvSpPr>
          <p:spPr bwMode="auto">
            <a:xfrm>
              <a:off x="101600" y="5041900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13"/>
            <p:cNvSpPr>
              <a:spLocks noChangeShapeType="1"/>
            </p:cNvSpPr>
            <p:nvPr/>
          </p:nvSpPr>
          <p:spPr bwMode="auto">
            <a:xfrm>
              <a:off x="1539875" y="1816100"/>
              <a:ext cx="9525" cy="3617913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14"/>
            <p:cNvSpPr>
              <a:spLocks noChangeShapeType="1"/>
            </p:cNvSpPr>
            <p:nvPr/>
          </p:nvSpPr>
          <p:spPr bwMode="auto">
            <a:xfrm>
              <a:off x="1911350" y="1816100"/>
              <a:ext cx="0" cy="3617913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15"/>
            <p:cNvSpPr>
              <a:spLocks noChangeShapeType="1"/>
            </p:cNvSpPr>
            <p:nvPr/>
          </p:nvSpPr>
          <p:spPr bwMode="auto">
            <a:xfrm>
              <a:off x="2273300" y="1816100"/>
              <a:ext cx="0" cy="3570288"/>
            </a:xfrm>
            <a:prstGeom prst="line">
              <a:avLst/>
            </a:prstGeom>
            <a:noFill/>
            <a:ln w="12700" cap="flat">
              <a:solidFill>
                <a:srgbClr val="FFFF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16"/>
            <p:cNvSpPr>
              <a:spLocks noChangeShapeType="1"/>
            </p:cNvSpPr>
            <p:nvPr/>
          </p:nvSpPr>
          <p:spPr bwMode="auto">
            <a:xfrm>
              <a:off x="2625725" y="1816100"/>
              <a:ext cx="0" cy="3608388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17"/>
            <p:cNvSpPr>
              <a:spLocks noChangeShapeType="1"/>
            </p:cNvSpPr>
            <p:nvPr/>
          </p:nvSpPr>
          <p:spPr bwMode="auto">
            <a:xfrm>
              <a:off x="2978150" y="1816100"/>
              <a:ext cx="0" cy="3608388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18"/>
            <p:cNvSpPr>
              <a:spLocks noChangeShapeType="1"/>
            </p:cNvSpPr>
            <p:nvPr/>
          </p:nvSpPr>
          <p:spPr bwMode="auto">
            <a:xfrm>
              <a:off x="3340100" y="1816100"/>
              <a:ext cx="0" cy="3608388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19"/>
            <p:cNvSpPr>
              <a:spLocks noChangeShapeType="1"/>
            </p:cNvSpPr>
            <p:nvPr/>
          </p:nvSpPr>
          <p:spPr bwMode="auto">
            <a:xfrm>
              <a:off x="3702050" y="1816100"/>
              <a:ext cx="0" cy="3617913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20"/>
            <p:cNvSpPr>
              <a:spLocks noChangeShapeType="1"/>
            </p:cNvSpPr>
            <p:nvPr/>
          </p:nvSpPr>
          <p:spPr bwMode="auto">
            <a:xfrm>
              <a:off x="4073525" y="1816100"/>
              <a:ext cx="0" cy="3617913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21"/>
            <p:cNvSpPr>
              <a:spLocks noChangeShapeType="1"/>
            </p:cNvSpPr>
            <p:nvPr/>
          </p:nvSpPr>
          <p:spPr bwMode="auto">
            <a:xfrm>
              <a:off x="4425950" y="1816100"/>
              <a:ext cx="0" cy="3617913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22"/>
            <p:cNvSpPr>
              <a:spLocks noChangeShapeType="1"/>
            </p:cNvSpPr>
            <p:nvPr/>
          </p:nvSpPr>
          <p:spPr bwMode="auto">
            <a:xfrm>
              <a:off x="4778375" y="1816100"/>
              <a:ext cx="0" cy="3608388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23"/>
            <p:cNvSpPr>
              <a:spLocks noChangeShapeType="1"/>
            </p:cNvSpPr>
            <p:nvPr/>
          </p:nvSpPr>
          <p:spPr bwMode="auto">
            <a:xfrm>
              <a:off x="5140325" y="1816100"/>
              <a:ext cx="0" cy="3617913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24"/>
            <p:cNvSpPr>
              <a:spLocks noChangeShapeType="1"/>
            </p:cNvSpPr>
            <p:nvPr/>
          </p:nvSpPr>
          <p:spPr bwMode="auto">
            <a:xfrm flipV="1">
              <a:off x="101600" y="2886075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D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25"/>
            <p:cNvSpPr>
              <a:spLocks noChangeShapeType="1"/>
            </p:cNvSpPr>
            <p:nvPr/>
          </p:nvSpPr>
          <p:spPr bwMode="auto">
            <a:xfrm>
              <a:off x="1549400" y="4325938"/>
              <a:ext cx="723900" cy="952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26"/>
            <p:cNvSpPr>
              <a:spLocks noChangeShapeType="1"/>
            </p:cNvSpPr>
            <p:nvPr/>
          </p:nvSpPr>
          <p:spPr bwMode="auto">
            <a:xfrm>
              <a:off x="2273300" y="2886075"/>
              <a:ext cx="2162175" cy="1449388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27"/>
            <p:cNvSpPr>
              <a:spLocks noChangeShapeType="1"/>
            </p:cNvSpPr>
            <p:nvPr/>
          </p:nvSpPr>
          <p:spPr bwMode="auto">
            <a:xfrm>
              <a:off x="1539875" y="2886075"/>
              <a:ext cx="733425" cy="1449388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28"/>
            <p:cNvSpPr>
              <a:spLocks noChangeShapeType="1"/>
            </p:cNvSpPr>
            <p:nvPr/>
          </p:nvSpPr>
          <p:spPr bwMode="auto">
            <a:xfrm>
              <a:off x="1539875" y="2886075"/>
              <a:ext cx="9525" cy="143986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29"/>
            <p:cNvSpPr>
              <a:spLocks noChangeShapeType="1"/>
            </p:cNvSpPr>
            <p:nvPr/>
          </p:nvSpPr>
          <p:spPr bwMode="auto">
            <a:xfrm flipV="1">
              <a:off x="4435475" y="3619500"/>
              <a:ext cx="704850" cy="71596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30"/>
            <p:cNvSpPr>
              <a:spLocks noChangeShapeType="1"/>
            </p:cNvSpPr>
            <p:nvPr/>
          </p:nvSpPr>
          <p:spPr bwMode="auto">
            <a:xfrm flipH="1" flipV="1">
              <a:off x="4425950" y="2886075"/>
              <a:ext cx="714375" cy="73342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31"/>
            <p:cNvSpPr>
              <a:spLocks noChangeShapeType="1"/>
            </p:cNvSpPr>
            <p:nvPr/>
          </p:nvSpPr>
          <p:spPr bwMode="auto">
            <a:xfrm>
              <a:off x="2273300" y="2886075"/>
              <a:ext cx="2152650" cy="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8" name="Group 34"/>
            <p:cNvGrpSpPr>
              <a:grpSpLocks/>
            </p:cNvGrpSpPr>
            <p:nvPr/>
          </p:nvGrpSpPr>
          <p:grpSpPr bwMode="auto">
            <a:xfrm>
              <a:off x="1501775" y="2846388"/>
              <a:ext cx="76200" cy="77788"/>
              <a:chOff x="454" y="1793"/>
              <a:chExt cx="48" cy="49"/>
            </a:xfrm>
          </p:grpSpPr>
          <p:sp>
            <p:nvSpPr>
              <p:cNvPr id="176" name="Oval 32"/>
              <p:cNvSpPr>
                <a:spLocks noChangeArrowheads="1"/>
              </p:cNvSpPr>
              <p:nvPr/>
            </p:nvSpPr>
            <p:spPr bwMode="auto">
              <a:xfrm>
                <a:off x="454" y="1793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Oval 33"/>
              <p:cNvSpPr>
                <a:spLocks noChangeArrowheads="1"/>
              </p:cNvSpPr>
              <p:nvPr/>
            </p:nvSpPr>
            <p:spPr bwMode="auto">
              <a:xfrm>
                <a:off x="454" y="1793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9" name="Group 37"/>
            <p:cNvGrpSpPr>
              <a:grpSpLocks/>
            </p:cNvGrpSpPr>
            <p:nvPr/>
          </p:nvGrpSpPr>
          <p:grpSpPr bwMode="auto">
            <a:xfrm>
              <a:off x="1873250" y="2141538"/>
              <a:ext cx="76200" cy="76200"/>
              <a:chOff x="688" y="1349"/>
              <a:chExt cx="48" cy="48"/>
            </a:xfrm>
          </p:grpSpPr>
          <p:sp>
            <p:nvSpPr>
              <p:cNvPr id="174" name="Oval 35"/>
              <p:cNvSpPr>
                <a:spLocks noChangeArrowheads="1"/>
              </p:cNvSpPr>
              <p:nvPr/>
            </p:nvSpPr>
            <p:spPr bwMode="auto">
              <a:xfrm>
                <a:off x="688" y="1349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Oval 36"/>
              <p:cNvSpPr>
                <a:spLocks noChangeArrowheads="1"/>
              </p:cNvSpPr>
              <p:nvPr/>
            </p:nvSpPr>
            <p:spPr bwMode="auto">
              <a:xfrm>
                <a:off x="688" y="1349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0" name="Group 40"/>
            <p:cNvGrpSpPr>
              <a:grpSpLocks/>
            </p:cNvGrpSpPr>
            <p:nvPr/>
          </p:nvGrpSpPr>
          <p:grpSpPr bwMode="auto">
            <a:xfrm>
              <a:off x="2235200" y="2846388"/>
              <a:ext cx="76200" cy="77788"/>
              <a:chOff x="916" y="1793"/>
              <a:chExt cx="48" cy="49"/>
            </a:xfrm>
          </p:grpSpPr>
          <p:sp>
            <p:nvSpPr>
              <p:cNvPr id="172" name="Oval 38"/>
              <p:cNvSpPr>
                <a:spLocks noChangeArrowheads="1"/>
              </p:cNvSpPr>
              <p:nvPr/>
            </p:nvSpPr>
            <p:spPr bwMode="auto">
              <a:xfrm>
                <a:off x="916" y="1793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Oval 39"/>
              <p:cNvSpPr>
                <a:spLocks noChangeArrowheads="1"/>
              </p:cNvSpPr>
              <p:nvPr/>
            </p:nvSpPr>
            <p:spPr bwMode="auto">
              <a:xfrm>
                <a:off x="916" y="1793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1" name="Group 43"/>
            <p:cNvGrpSpPr>
              <a:grpSpLocks/>
            </p:cNvGrpSpPr>
            <p:nvPr/>
          </p:nvGrpSpPr>
          <p:grpSpPr bwMode="auto">
            <a:xfrm>
              <a:off x="1511300" y="4287838"/>
              <a:ext cx="76200" cy="76200"/>
              <a:chOff x="460" y="2701"/>
              <a:chExt cx="48" cy="48"/>
            </a:xfrm>
          </p:grpSpPr>
          <p:sp>
            <p:nvSpPr>
              <p:cNvPr id="170" name="Oval 41"/>
              <p:cNvSpPr>
                <a:spLocks noChangeArrowheads="1"/>
              </p:cNvSpPr>
              <p:nvPr/>
            </p:nvSpPr>
            <p:spPr bwMode="auto">
              <a:xfrm>
                <a:off x="460" y="2701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Oval 42"/>
              <p:cNvSpPr>
                <a:spLocks noChangeArrowheads="1"/>
              </p:cNvSpPr>
              <p:nvPr/>
            </p:nvSpPr>
            <p:spPr bwMode="auto">
              <a:xfrm>
                <a:off x="460" y="270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2" name="Group 46"/>
            <p:cNvGrpSpPr>
              <a:grpSpLocks/>
            </p:cNvGrpSpPr>
            <p:nvPr/>
          </p:nvGrpSpPr>
          <p:grpSpPr bwMode="auto">
            <a:xfrm>
              <a:off x="2235200" y="4297363"/>
              <a:ext cx="76200" cy="76200"/>
              <a:chOff x="916" y="2707"/>
              <a:chExt cx="48" cy="48"/>
            </a:xfrm>
          </p:grpSpPr>
          <p:sp>
            <p:nvSpPr>
              <p:cNvPr id="168" name="Oval 44"/>
              <p:cNvSpPr>
                <a:spLocks noChangeArrowheads="1"/>
              </p:cNvSpPr>
              <p:nvPr/>
            </p:nvSpPr>
            <p:spPr bwMode="auto">
              <a:xfrm>
                <a:off x="916" y="270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Oval 45"/>
              <p:cNvSpPr>
                <a:spLocks noChangeArrowheads="1"/>
              </p:cNvSpPr>
              <p:nvPr/>
            </p:nvSpPr>
            <p:spPr bwMode="auto">
              <a:xfrm>
                <a:off x="916" y="270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3" name="Group 49"/>
            <p:cNvGrpSpPr>
              <a:grpSpLocks/>
            </p:cNvGrpSpPr>
            <p:nvPr/>
          </p:nvGrpSpPr>
          <p:grpSpPr bwMode="auto">
            <a:xfrm>
              <a:off x="1873250" y="5022850"/>
              <a:ext cx="76200" cy="76200"/>
              <a:chOff x="688" y="3164"/>
              <a:chExt cx="48" cy="48"/>
            </a:xfrm>
          </p:grpSpPr>
          <p:sp>
            <p:nvSpPr>
              <p:cNvPr id="166" name="Oval 47"/>
              <p:cNvSpPr>
                <a:spLocks noChangeArrowheads="1"/>
              </p:cNvSpPr>
              <p:nvPr/>
            </p:nvSpPr>
            <p:spPr bwMode="auto">
              <a:xfrm>
                <a:off x="688" y="3164"/>
                <a:ext cx="48" cy="48"/>
              </a:xfrm>
              <a:prstGeom prst="ellipse">
                <a:avLst/>
              </a:prstGeom>
              <a:solidFill>
                <a:srgbClr val="FFFFF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Oval 48"/>
              <p:cNvSpPr>
                <a:spLocks noChangeArrowheads="1"/>
              </p:cNvSpPr>
              <p:nvPr/>
            </p:nvSpPr>
            <p:spPr bwMode="auto">
              <a:xfrm>
                <a:off x="688" y="316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4" name="Group 52"/>
            <p:cNvGrpSpPr>
              <a:grpSpLocks/>
            </p:cNvGrpSpPr>
            <p:nvPr/>
          </p:nvGrpSpPr>
          <p:grpSpPr bwMode="auto">
            <a:xfrm>
              <a:off x="4387850" y="2846388"/>
              <a:ext cx="76200" cy="77788"/>
              <a:chOff x="2272" y="1793"/>
              <a:chExt cx="48" cy="49"/>
            </a:xfrm>
          </p:grpSpPr>
          <p:sp>
            <p:nvSpPr>
              <p:cNvPr id="164" name="Oval 50"/>
              <p:cNvSpPr>
                <a:spLocks noChangeArrowheads="1"/>
              </p:cNvSpPr>
              <p:nvPr/>
            </p:nvSpPr>
            <p:spPr bwMode="auto">
              <a:xfrm>
                <a:off x="2272" y="1793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Oval 51"/>
              <p:cNvSpPr>
                <a:spLocks noChangeArrowheads="1"/>
              </p:cNvSpPr>
              <p:nvPr/>
            </p:nvSpPr>
            <p:spPr bwMode="auto">
              <a:xfrm>
                <a:off x="2272" y="1793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5" name="Group 55"/>
            <p:cNvGrpSpPr>
              <a:grpSpLocks/>
            </p:cNvGrpSpPr>
            <p:nvPr/>
          </p:nvGrpSpPr>
          <p:grpSpPr bwMode="auto">
            <a:xfrm>
              <a:off x="4397375" y="4297363"/>
              <a:ext cx="76200" cy="76200"/>
              <a:chOff x="2278" y="2707"/>
              <a:chExt cx="48" cy="48"/>
            </a:xfrm>
          </p:grpSpPr>
          <p:sp>
            <p:nvSpPr>
              <p:cNvPr id="162" name="Oval 53"/>
              <p:cNvSpPr>
                <a:spLocks noChangeArrowheads="1"/>
              </p:cNvSpPr>
              <p:nvPr/>
            </p:nvSpPr>
            <p:spPr bwMode="auto">
              <a:xfrm>
                <a:off x="2278" y="270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Oval 54"/>
              <p:cNvSpPr>
                <a:spLocks noChangeArrowheads="1"/>
              </p:cNvSpPr>
              <p:nvPr/>
            </p:nvSpPr>
            <p:spPr bwMode="auto">
              <a:xfrm>
                <a:off x="2278" y="270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6" name="Group 58"/>
            <p:cNvGrpSpPr>
              <a:grpSpLocks/>
            </p:cNvGrpSpPr>
            <p:nvPr/>
          </p:nvGrpSpPr>
          <p:grpSpPr bwMode="auto">
            <a:xfrm>
              <a:off x="5102225" y="3581400"/>
              <a:ext cx="76200" cy="77788"/>
              <a:chOff x="2722" y="2256"/>
              <a:chExt cx="48" cy="49"/>
            </a:xfrm>
          </p:grpSpPr>
          <p:sp>
            <p:nvSpPr>
              <p:cNvPr id="160" name="Oval 56"/>
              <p:cNvSpPr>
                <a:spLocks noChangeArrowheads="1"/>
              </p:cNvSpPr>
              <p:nvPr/>
            </p:nvSpPr>
            <p:spPr bwMode="auto">
              <a:xfrm>
                <a:off x="2722" y="2256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Oval 57"/>
              <p:cNvSpPr>
                <a:spLocks noChangeArrowheads="1"/>
              </p:cNvSpPr>
              <p:nvPr/>
            </p:nvSpPr>
            <p:spPr bwMode="auto">
              <a:xfrm>
                <a:off x="2722" y="2256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7" name="Group 61"/>
            <p:cNvGrpSpPr>
              <a:grpSpLocks/>
            </p:cNvGrpSpPr>
            <p:nvPr/>
          </p:nvGrpSpPr>
          <p:grpSpPr bwMode="auto">
            <a:xfrm>
              <a:off x="1882775" y="5022850"/>
              <a:ext cx="76200" cy="76200"/>
              <a:chOff x="694" y="3164"/>
              <a:chExt cx="48" cy="48"/>
            </a:xfrm>
          </p:grpSpPr>
          <p:sp>
            <p:nvSpPr>
              <p:cNvPr id="158" name="Oval 59"/>
              <p:cNvSpPr>
                <a:spLocks noChangeArrowheads="1"/>
              </p:cNvSpPr>
              <p:nvPr/>
            </p:nvSpPr>
            <p:spPr bwMode="auto">
              <a:xfrm>
                <a:off x="694" y="31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Oval 60"/>
              <p:cNvSpPr>
                <a:spLocks noChangeArrowheads="1"/>
              </p:cNvSpPr>
              <p:nvPr/>
            </p:nvSpPr>
            <p:spPr bwMode="auto">
              <a:xfrm>
                <a:off x="694" y="316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" name="Line 66">
              <a:extLst>
                <a:ext uri="{FF2B5EF4-FFF2-40B4-BE49-F238E27FC236}">
                  <a16:creationId xmlns:a16="http://schemas.microsoft.com/office/drawing/2014/main" id="{8B901B85-4D71-F7A7-DF4F-8F1FAB1EA0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363" y="2165350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2093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-82062" y="487485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I. ĐA GIÁC. ĐA GIÁC LỒI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2062" y="0"/>
            <a:ext cx="122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</a:t>
            </a:r>
            <a:endParaRPr lang="en-US" sz="3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00FCB8-3750-C898-6BA9-54C410CEF867}"/>
              </a:ext>
            </a:extLst>
          </p:cNvPr>
          <p:cNvGrpSpPr/>
          <p:nvPr/>
        </p:nvGrpSpPr>
        <p:grpSpPr>
          <a:xfrm>
            <a:off x="106363" y="1905000"/>
            <a:ext cx="5781675" cy="3616325"/>
            <a:chOff x="106363" y="1905000"/>
            <a:chExt cx="5781675" cy="3616325"/>
          </a:xfrm>
        </p:grpSpPr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115888" y="2266950"/>
              <a:ext cx="5762625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V="1">
              <a:off x="115888" y="2611438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8"/>
            <p:cNvSpPr>
              <a:spLocks noChangeShapeType="1"/>
            </p:cNvSpPr>
            <p:nvPr/>
          </p:nvSpPr>
          <p:spPr bwMode="auto">
            <a:xfrm>
              <a:off x="115888" y="3346450"/>
              <a:ext cx="571500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9"/>
            <p:cNvSpPr>
              <a:spLocks noChangeShapeType="1"/>
            </p:cNvSpPr>
            <p:nvPr/>
          </p:nvSpPr>
          <p:spPr bwMode="auto">
            <a:xfrm>
              <a:off x="106363" y="3708400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10"/>
            <p:cNvSpPr>
              <a:spLocks noChangeShapeType="1"/>
            </p:cNvSpPr>
            <p:nvPr/>
          </p:nvSpPr>
          <p:spPr bwMode="auto">
            <a:xfrm flipV="1">
              <a:off x="115888" y="4051300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11"/>
            <p:cNvSpPr>
              <a:spLocks noChangeShapeType="1"/>
            </p:cNvSpPr>
            <p:nvPr/>
          </p:nvSpPr>
          <p:spPr bwMode="auto">
            <a:xfrm>
              <a:off x="115888" y="4405313"/>
              <a:ext cx="5753100" cy="2857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12"/>
            <p:cNvSpPr>
              <a:spLocks noChangeShapeType="1"/>
            </p:cNvSpPr>
            <p:nvPr/>
          </p:nvSpPr>
          <p:spPr bwMode="auto">
            <a:xfrm>
              <a:off x="115888" y="4786313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13"/>
            <p:cNvSpPr>
              <a:spLocks noChangeShapeType="1"/>
            </p:cNvSpPr>
            <p:nvPr/>
          </p:nvSpPr>
          <p:spPr bwMode="auto">
            <a:xfrm>
              <a:off x="115888" y="5129213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15"/>
            <p:cNvSpPr>
              <a:spLocks noChangeShapeType="1"/>
            </p:cNvSpPr>
            <p:nvPr/>
          </p:nvSpPr>
          <p:spPr bwMode="auto">
            <a:xfrm>
              <a:off x="1554163" y="1905000"/>
              <a:ext cx="9525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16"/>
            <p:cNvSpPr>
              <a:spLocks noChangeShapeType="1"/>
            </p:cNvSpPr>
            <p:nvPr/>
          </p:nvSpPr>
          <p:spPr bwMode="auto">
            <a:xfrm>
              <a:off x="1925638" y="1905000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17"/>
            <p:cNvSpPr>
              <a:spLocks noChangeShapeType="1"/>
            </p:cNvSpPr>
            <p:nvPr/>
          </p:nvSpPr>
          <p:spPr bwMode="auto">
            <a:xfrm>
              <a:off x="2287588" y="1905000"/>
              <a:ext cx="0" cy="3568700"/>
            </a:xfrm>
            <a:prstGeom prst="line">
              <a:avLst/>
            </a:prstGeom>
            <a:noFill/>
            <a:ln w="12700" cap="flat">
              <a:solidFill>
                <a:srgbClr val="FFFF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18"/>
            <p:cNvSpPr>
              <a:spLocks noChangeShapeType="1"/>
            </p:cNvSpPr>
            <p:nvPr/>
          </p:nvSpPr>
          <p:spPr bwMode="auto">
            <a:xfrm>
              <a:off x="2640013" y="1905000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19"/>
            <p:cNvSpPr>
              <a:spLocks noChangeShapeType="1"/>
            </p:cNvSpPr>
            <p:nvPr/>
          </p:nvSpPr>
          <p:spPr bwMode="auto">
            <a:xfrm>
              <a:off x="2992438" y="1905000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20"/>
            <p:cNvSpPr>
              <a:spLocks noChangeShapeType="1"/>
            </p:cNvSpPr>
            <p:nvPr/>
          </p:nvSpPr>
          <p:spPr bwMode="auto">
            <a:xfrm>
              <a:off x="3354388" y="1905000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21"/>
            <p:cNvSpPr>
              <a:spLocks noChangeShapeType="1"/>
            </p:cNvSpPr>
            <p:nvPr/>
          </p:nvSpPr>
          <p:spPr bwMode="auto">
            <a:xfrm>
              <a:off x="3716338" y="1905000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22"/>
            <p:cNvSpPr>
              <a:spLocks noChangeShapeType="1"/>
            </p:cNvSpPr>
            <p:nvPr/>
          </p:nvSpPr>
          <p:spPr bwMode="auto">
            <a:xfrm>
              <a:off x="4087813" y="1905000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23"/>
            <p:cNvSpPr>
              <a:spLocks noChangeShapeType="1"/>
            </p:cNvSpPr>
            <p:nvPr/>
          </p:nvSpPr>
          <p:spPr bwMode="auto">
            <a:xfrm>
              <a:off x="4440238" y="1905000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24"/>
            <p:cNvSpPr>
              <a:spLocks noChangeShapeType="1"/>
            </p:cNvSpPr>
            <p:nvPr/>
          </p:nvSpPr>
          <p:spPr bwMode="auto">
            <a:xfrm>
              <a:off x="4792663" y="1905000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25"/>
            <p:cNvSpPr>
              <a:spLocks noChangeShapeType="1"/>
            </p:cNvSpPr>
            <p:nvPr/>
          </p:nvSpPr>
          <p:spPr bwMode="auto">
            <a:xfrm>
              <a:off x="5154613" y="1905000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26"/>
            <p:cNvSpPr>
              <a:spLocks noChangeShapeType="1"/>
            </p:cNvSpPr>
            <p:nvPr/>
          </p:nvSpPr>
          <p:spPr bwMode="auto">
            <a:xfrm flipH="1">
              <a:off x="5516563" y="1905000"/>
              <a:ext cx="9525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27"/>
            <p:cNvSpPr>
              <a:spLocks noChangeShapeType="1"/>
            </p:cNvSpPr>
            <p:nvPr/>
          </p:nvSpPr>
          <p:spPr bwMode="auto">
            <a:xfrm>
              <a:off x="1201738" y="1905000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28"/>
            <p:cNvSpPr>
              <a:spLocks noChangeShapeType="1"/>
            </p:cNvSpPr>
            <p:nvPr/>
          </p:nvSpPr>
          <p:spPr bwMode="auto">
            <a:xfrm flipV="1">
              <a:off x="115888" y="2973388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D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29"/>
            <p:cNvSpPr>
              <a:spLocks noChangeShapeType="1"/>
            </p:cNvSpPr>
            <p:nvPr/>
          </p:nvSpPr>
          <p:spPr bwMode="auto">
            <a:xfrm>
              <a:off x="4440238" y="2973388"/>
              <a:ext cx="9525" cy="145097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30"/>
            <p:cNvSpPr>
              <a:spLocks noChangeShapeType="1"/>
            </p:cNvSpPr>
            <p:nvPr/>
          </p:nvSpPr>
          <p:spPr bwMode="auto">
            <a:xfrm>
              <a:off x="2287588" y="2973388"/>
              <a:ext cx="2162175" cy="145097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31"/>
            <p:cNvSpPr>
              <a:spLocks noChangeShapeType="1"/>
            </p:cNvSpPr>
            <p:nvPr/>
          </p:nvSpPr>
          <p:spPr bwMode="auto">
            <a:xfrm>
              <a:off x="1554163" y="2973388"/>
              <a:ext cx="733425" cy="145097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32"/>
            <p:cNvSpPr>
              <a:spLocks noChangeShapeType="1"/>
            </p:cNvSpPr>
            <p:nvPr/>
          </p:nvSpPr>
          <p:spPr bwMode="auto">
            <a:xfrm>
              <a:off x="1554163" y="2973388"/>
              <a:ext cx="9525" cy="144145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33"/>
            <p:cNvSpPr>
              <a:spLocks noChangeShapeType="1"/>
            </p:cNvSpPr>
            <p:nvPr/>
          </p:nvSpPr>
          <p:spPr bwMode="auto">
            <a:xfrm>
              <a:off x="2287588" y="2973388"/>
              <a:ext cx="2152650" cy="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34"/>
            <p:cNvSpPr>
              <a:spLocks noChangeShapeType="1"/>
            </p:cNvSpPr>
            <p:nvPr/>
          </p:nvSpPr>
          <p:spPr bwMode="auto">
            <a:xfrm>
              <a:off x="1563688" y="4414838"/>
              <a:ext cx="371475" cy="73342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35"/>
            <p:cNvSpPr>
              <a:spLocks noChangeShapeType="1"/>
            </p:cNvSpPr>
            <p:nvPr/>
          </p:nvSpPr>
          <p:spPr bwMode="auto">
            <a:xfrm flipV="1">
              <a:off x="1925638" y="4424363"/>
              <a:ext cx="361950" cy="72390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3" name="Group 38"/>
            <p:cNvGrpSpPr>
              <a:grpSpLocks/>
            </p:cNvGrpSpPr>
            <p:nvPr/>
          </p:nvGrpSpPr>
          <p:grpSpPr bwMode="auto">
            <a:xfrm>
              <a:off x="1516063" y="2935288"/>
              <a:ext cx="76200" cy="76200"/>
              <a:chOff x="487" y="1687"/>
              <a:chExt cx="48" cy="48"/>
            </a:xfrm>
          </p:grpSpPr>
          <p:sp>
            <p:nvSpPr>
              <p:cNvPr id="181" name="Oval 36"/>
              <p:cNvSpPr>
                <a:spLocks noChangeArrowheads="1"/>
              </p:cNvSpPr>
              <p:nvPr/>
            </p:nvSpPr>
            <p:spPr bwMode="auto">
              <a:xfrm>
                <a:off x="487" y="168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Oval 37"/>
              <p:cNvSpPr>
                <a:spLocks noChangeArrowheads="1"/>
              </p:cNvSpPr>
              <p:nvPr/>
            </p:nvSpPr>
            <p:spPr bwMode="auto">
              <a:xfrm>
                <a:off x="487" y="168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4" name="Group 41"/>
            <p:cNvGrpSpPr>
              <a:grpSpLocks/>
            </p:cNvGrpSpPr>
            <p:nvPr/>
          </p:nvGrpSpPr>
          <p:grpSpPr bwMode="auto">
            <a:xfrm>
              <a:off x="1887538" y="2228850"/>
              <a:ext cx="76200" cy="77788"/>
              <a:chOff x="721" y="1242"/>
              <a:chExt cx="48" cy="49"/>
            </a:xfrm>
          </p:grpSpPr>
          <p:sp>
            <p:nvSpPr>
              <p:cNvPr id="179" name="Oval 39"/>
              <p:cNvSpPr>
                <a:spLocks noChangeArrowheads="1"/>
              </p:cNvSpPr>
              <p:nvPr/>
            </p:nvSpPr>
            <p:spPr bwMode="auto">
              <a:xfrm>
                <a:off x="721" y="1242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Oval 40"/>
              <p:cNvSpPr>
                <a:spLocks noChangeArrowheads="1"/>
              </p:cNvSpPr>
              <p:nvPr/>
            </p:nvSpPr>
            <p:spPr bwMode="auto">
              <a:xfrm>
                <a:off x="721" y="1242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5" name="Group 44"/>
            <p:cNvGrpSpPr>
              <a:grpSpLocks/>
            </p:cNvGrpSpPr>
            <p:nvPr/>
          </p:nvGrpSpPr>
          <p:grpSpPr bwMode="auto">
            <a:xfrm>
              <a:off x="2249488" y="2935288"/>
              <a:ext cx="76200" cy="76200"/>
              <a:chOff x="949" y="1687"/>
              <a:chExt cx="48" cy="48"/>
            </a:xfrm>
          </p:grpSpPr>
          <p:sp>
            <p:nvSpPr>
              <p:cNvPr id="177" name="Oval 42"/>
              <p:cNvSpPr>
                <a:spLocks noChangeArrowheads="1"/>
              </p:cNvSpPr>
              <p:nvPr/>
            </p:nvSpPr>
            <p:spPr bwMode="auto">
              <a:xfrm>
                <a:off x="949" y="168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Oval 43"/>
              <p:cNvSpPr>
                <a:spLocks noChangeArrowheads="1"/>
              </p:cNvSpPr>
              <p:nvPr/>
            </p:nvSpPr>
            <p:spPr bwMode="auto">
              <a:xfrm>
                <a:off x="949" y="168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6" name="Group 47"/>
            <p:cNvGrpSpPr>
              <a:grpSpLocks/>
            </p:cNvGrpSpPr>
            <p:nvPr/>
          </p:nvGrpSpPr>
          <p:grpSpPr bwMode="auto">
            <a:xfrm>
              <a:off x="1525588" y="4376738"/>
              <a:ext cx="76200" cy="76200"/>
              <a:chOff x="493" y="2595"/>
              <a:chExt cx="48" cy="48"/>
            </a:xfrm>
          </p:grpSpPr>
          <p:sp>
            <p:nvSpPr>
              <p:cNvPr id="175" name="Oval 45"/>
              <p:cNvSpPr>
                <a:spLocks noChangeArrowheads="1"/>
              </p:cNvSpPr>
              <p:nvPr/>
            </p:nvSpPr>
            <p:spPr bwMode="auto">
              <a:xfrm>
                <a:off x="493" y="259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Oval 46"/>
              <p:cNvSpPr>
                <a:spLocks noChangeArrowheads="1"/>
              </p:cNvSpPr>
              <p:nvPr/>
            </p:nvSpPr>
            <p:spPr bwMode="auto">
              <a:xfrm>
                <a:off x="493" y="259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7" name="Group 50"/>
            <p:cNvGrpSpPr>
              <a:grpSpLocks/>
            </p:cNvGrpSpPr>
            <p:nvPr/>
          </p:nvGrpSpPr>
          <p:grpSpPr bwMode="auto">
            <a:xfrm>
              <a:off x="2249488" y="4386263"/>
              <a:ext cx="76200" cy="76200"/>
              <a:chOff x="949" y="2601"/>
              <a:chExt cx="48" cy="48"/>
            </a:xfrm>
          </p:grpSpPr>
          <p:sp>
            <p:nvSpPr>
              <p:cNvPr id="173" name="Oval 48"/>
              <p:cNvSpPr>
                <a:spLocks noChangeArrowheads="1"/>
              </p:cNvSpPr>
              <p:nvPr/>
            </p:nvSpPr>
            <p:spPr bwMode="auto">
              <a:xfrm>
                <a:off x="949" y="2601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Oval 49"/>
              <p:cNvSpPr>
                <a:spLocks noChangeArrowheads="1"/>
              </p:cNvSpPr>
              <p:nvPr/>
            </p:nvSpPr>
            <p:spPr bwMode="auto">
              <a:xfrm>
                <a:off x="949" y="260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8" name="Group 53"/>
            <p:cNvGrpSpPr>
              <a:grpSpLocks/>
            </p:cNvGrpSpPr>
            <p:nvPr/>
          </p:nvGrpSpPr>
          <p:grpSpPr bwMode="auto">
            <a:xfrm>
              <a:off x="1887538" y="5110163"/>
              <a:ext cx="76200" cy="76200"/>
              <a:chOff x="721" y="3057"/>
              <a:chExt cx="48" cy="48"/>
            </a:xfrm>
          </p:grpSpPr>
          <p:sp>
            <p:nvSpPr>
              <p:cNvPr id="171" name="Oval 51"/>
              <p:cNvSpPr>
                <a:spLocks noChangeArrowheads="1"/>
              </p:cNvSpPr>
              <p:nvPr/>
            </p:nvSpPr>
            <p:spPr bwMode="auto">
              <a:xfrm>
                <a:off x="721" y="3057"/>
                <a:ext cx="48" cy="48"/>
              </a:xfrm>
              <a:prstGeom prst="ellipse">
                <a:avLst/>
              </a:prstGeom>
              <a:solidFill>
                <a:srgbClr val="FFFFF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Oval 52"/>
              <p:cNvSpPr>
                <a:spLocks noChangeArrowheads="1"/>
              </p:cNvSpPr>
              <p:nvPr/>
            </p:nvSpPr>
            <p:spPr bwMode="auto">
              <a:xfrm>
                <a:off x="721" y="305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9" name="Group 56"/>
            <p:cNvGrpSpPr>
              <a:grpSpLocks/>
            </p:cNvGrpSpPr>
            <p:nvPr/>
          </p:nvGrpSpPr>
          <p:grpSpPr bwMode="auto">
            <a:xfrm>
              <a:off x="4402138" y="2935288"/>
              <a:ext cx="76200" cy="76200"/>
              <a:chOff x="2305" y="1687"/>
              <a:chExt cx="48" cy="48"/>
            </a:xfrm>
          </p:grpSpPr>
          <p:sp>
            <p:nvSpPr>
              <p:cNvPr id="169" name="Oval 54"/>
              <p:cNvSpPr>
                <a:spLocks noChangeArrowheads="1"/>
              </p:cNvSpPr>
              <p:nvPr/>
            </p:nvSpPr>
            <p:spPr bwMode="auto">
              <a:xfrm>
                <a:off x="2305" y="168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Oval 55"/>
              <p:cNvSpPr>
                <a:spLocks noChangeArrowheads="1"/>
              </p:cNvSpPr>
              <p:nvPr/>
            </p:nvSpPr>
            <p:spPr bwMode="auto">
              <a:xfrm>
                <a:off x="2305" y="168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0" name="Group 59"/>
            <p:cNvGrpSpPr>
              <a:grpSpLocks/>
            </p:cNvGrpSpPr>
            <p:nvPr/>
          </p:nvGrpSpPr>
          <p:grpSpPr bwMode="auto">
            <a:xfrm>
              <a:off x="4411663" y="4386263"/>
              <a:ext cx="76200" cy="76200"/>
              <a:chOff x="2311" y="2601"/>
              <a:chExt cx="48" cy="48"/>
            </a:xfrm>
          </p:grpSpPr>
          <p:sp>
            <p:nvSpPr>
              <p:cNvPr id="167" name="Oval 57"/>
              <p:cNvSpPr>
                <a:spLocks noChangeArrowheads="1"/>
              </p:cNvSpPr>
              <p:nvPr/>
            </p:nvSpPr>
            <p:spPr bwMode="auto">
              <a:xfrm>
                <a:off x="2311" y="2601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2311" y="260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1" name="Group 62"/>
            <p:cNvGrpSpPr>
              <a:grpSpLocks/>
            </p:cNvGrpSpPr>
            <p:nvPr/>
          </p:nvGrpSpPr>
          <p:grpSpPr bwMode="auto">
            <a:xfrm>
              <a:off x="5116513" y="3670300"/>
              <a:ext cx="76200" cy="76200"/>
              <a:chOff x="2755" y="2150"/>
              <a:chExt cx="48" cy="48"/>
            </a:xfrm>
          </p:grpSpPr>
          <p:sp>
            <p:nvSpPr>
              <p:cNvPr id="165" name="Oval 60"/>
              <p:cNvSpPr>
                <a:spLocks noChangeArrowheads="1"/>
              </p:cNvSpPr>
              <p:nvPr/>
            </p:nvSpPr>
            <p:spPr bwMode="auto">
              <a:xfrm>
                <a:off x="2755" y="2150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Oval 61"/>
              <p:cNvSpPr>
                <a:spLocks noChangeArrowheads="1"/>
              </p:cNvSpPr>
              <p:nvPr/>
            </p:nvSpPr>
            <p:spPr bwMode="auto">
              <a:xfrm>
                <a:off x="2755" y="2150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2" name="Group 65"/>
            <p:cNvGrpSpPr>
              <a:grpSpLocks/>
            </p:cNvGrpSpPr>
            <p:nvPr/>
          </p:nvGrpSpPr>
          <p:grpSpPr bwMode="auto">
            <a:xfrm>
              <a:off x="1897063" y="5110163"/>
              <a:ext cx="76200" cy="76200"/>
              <a:chOff x="727" y="3057"/>
              <a:chExt cx="48" cy="48"/>
            </a:xfrm>
          </p:grpSpPr>
          <p:sp>
            <p:nvSpPr>
              <p:cNvPr id="163" name="Oval 63"/>
              <p:cNvSpPr>
                <a:spLocks noChangeArrowheads="1"/>
              </p:cNvSpPr>
              <p:nvPr/>
            </p:nvSpPr>
            <p:spPr bwMode="auto">
              <a:xfrm>
                <a:off x="727" y="305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Oval 64"/>
              <p:cNvSpPr>
                <a:spLocks noChangeArrowheads="1"/>
              </p:cNvSpPr>
              <p:nvPr/>
            </p:nvSpPr>
            <p:spPr bwMode="auto">
              <a:xfrm>
                <a:off x="727" y="305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0C5E86A-E937-4179-70F7-EED940CD0278}"/>
              </a:ext>
            </a:extLst>
          </p:cNvPr>
          <p:cNvGrpSpPr/>
          <p:nvPr/>
        </p:nvGrpSpPr>
        <p:grpSpPr>
          <a:xfrm>
            <a:off x="6297613" y="1933575"/>
            <a:ext cx="5781675" cy="3625850"/>
            <a:chOff x="6297613" y="1933575"/>
            <a:chExt cx="5781675" cy="3625850"/>
          </a:xfrm>
        </p:grpSpPr>
        <p:sp>
          <p:nvSpPr>
            <p:cNvPr id="187" name="Line 70"/>
            <p:cNvSpPr>
              <a:spLocks noChangeShapeType="1"/>
            </p:cNvSpPr>
            <p:nvPr/>
          </p:nvSpPr>
          <p:spPr bwMode="auto">
            <a:xfrm>
              <a:off x="6307138" y="2276475"/>
              <a:ext cx="5762625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71"/>
            <p:cNvSpPr>
              <a:spLocks noChangeShapeType="1"/>
            </p:cNvSpPr>
            <p:nvPr/>
          </p:nvSpPr>
          <p:spPr bwMode="auto">
            <a:xfrm flipV="1">
              <a:off x="6307138" y="2640013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72"/>
            <p:cNvSpPr>
              <a:spLocks noChangeShapeType="1"/>
            </p:cNvSpPr>
            <p:nvPr/>
          </p:nvSpPr>
          <p:spPr bwMode="auto">
            <a:xfrm>
              <a:off x="6307138" y="3375025"/>
              <a:ext cx="571500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73"/>
            <p:cNvSpPr>
              <a:spLocks noChangeShapeType="1"/>
            </p:cNvSpPr>
            <p:nvPr/>
          </p:nvSpPr>
          <p:spPr bwMode="auto">
            <a:xfrm>
              <a:off x="6297613" y="3736975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74"/>
            <p:cNvSpPr>
              <a:spLocks noChangeShapeType="1"/>
            </p:cNvSpPr>
            <p:nvPr/>
          </p:nvSpPr>
          <p:spPr bwMode="auto">
            <a:xfrm flipV="1">
              <a:off x="6307138" y="4079875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Line 75"/>
            <p:cNvSpPr>
              <a:spLocks noChangeShapeType="1"/>
            </p:cNvSpPr>
            <p:nvPr/>
          </p:nvSpPr>
          <p:spPr bwMode="auto">
            <a:xfrm>
              <a:off x="6307138" y="4433888"/>
              <a:ext cx="5753100" cy="2857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Line 76"/>
            <p:cNvSpPr>
              <a:spLocks noChangeShapeType="1"/>
            </p:cNvSpPr>
            <p:nvPr/>
          </p:nvSpPr>
          <p:spPr bwMode="auto">
            <a:xfrm>
              <a:off x="6307138" y="4814888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Line 77"/>
            <p:cNvSpPr>
              <a:spLocks noChangeShapeType="1"/>
            </p:cNvSpPr>
            <p:nvPr/>
          </p:nvSpPr>
          <p:spPr bwMode="auto">
            <a:xfrm>
              <a:off x="6307138" y="5159375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Line 78"/>
            <p:cNvSpPr>
              <a:spLocks noChangeShapeType="1"/>
            </p:cNvSpPr>
            <p:nvPr/>
          </p:nvSpPr>
          <p:spPr bwMode="auto">
            <a:xfrm>
              <a:off x="6669088" y="1933575"/>
              <a:ext cx="0" cy="36258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Line 79"/>
            <p:cNvSpPr>
              <a:spLocks noChangeShapeType="1"/>
            </p:cNvSpPr>
            <p:nvPr/>
          </p:nvSpPr>
          <p:spPr bwMode="auto">
            <a:xfrm>
              <a:off x="7031038" y="1933575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Line 80"/>
            <p:cNvSpPr>
              <a:spLocks noChangeShapeType="1"/>
            </p:cNvSpPr>
            <p:nvPr/>
          </p:nvSpPr>
          <p:spPr bwMode="auto">
            <a:xfrm>
              <a:off x="7383463" y="1933575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Line 81"/>
            <p:cNvSpPr>
              <a:spLocks noChangeShapeType="1"/>
            </p:cNvSpPr>
            <p:nvPr/>
          </p:nvSpPr>
          <p:spPr bwMode="auto">
            <a:xfrm>
              <a:off x="7745413" y="1933575"/>
              <a:ext cx="9525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Line 82"/>
            <p:cNvSpPr>
              <a:spLocks noChangeShapeType="1"/>
            </p:cNvSpPr>
            <p:nvPr/>
          </p:nvSpPr>
          <p:spPr bwMode="auto">
            <a:xfrm>
              <a:off x="8116888" y="1933575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Line 83"/>
            <p:cNvSpPr>
              <a:spLocks noChangeShapeType="1"/>
            </p:cNvSpPr>
            <p:nvPr/>
          </p:nvSpPr>
          <p:spPr bwMode="auto">
            <a:xfrm>
              <a:off x="8478838" y="1933575"/>
              <a:ext cx="0" cy="35687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Line 84"/>
            <p:cNvSpPr>
              <a:spLocks noChangeShapeType="1"/>
            </p:cNvSpPr>
            <p:nvPr/>
          </p:nvSpPr>
          <p:spPr bwMode="auto">
            <a:xfrm>
              <a:off x="8831263" y="1933575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Line 85"/>
            <p:cNvSpPr>
              <a:spLocks noChangeShapeType="1"/>
            </p:cNvSpPr>
            <p:nvPr/>
          </p:nvSpPr>
          <p:spPr bwMode="auto">
            <a:xfrm>
              <a:off x="9183688" y="1933575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Line 86"/>
            <p:cNvSpPr>
              <a:spLocks noChangeShapeType="1"/>
            </p:cNvSpPr>
            <p:nvPr/>
          </p:nvSpPr>
          <p:spPr bwMode="auto">
            <a:xfrm>
              <a:off x="9545638" y="1933575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Line 87"/>
            <p:cNvSpPr>
              <a:spLocks noChangeShapeType="1"/>
            </p:cNvSpPr>
            <p:nvPr/>
          </p:nvSpPr>
          <p:spPr bwMode="auto">
            <a:xfrm>
              <a:off x="9907588" y="1933575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Line 88"/>
            <p:cNvSpPr>
              <a:spLocks noChangeShapeType="1"/>
            </p:cNvSpPr>
            <p:nvPr/>
          </p:nvSpPr>
          <p:spPr bwMode="auto">
            <a:xfrm>
              <a:off x="10279063" y="1933575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Line 89"/>
            <p:cNvSpPr>
              <a:spLocks noChangeShapeType="1"/>
            </p:cNvSpPr>
            <p:nvPr/>
          </p:nvSpPr>
          <p:spPr bwMode="auto">
            <a:xfrm>
              <a:off x="10631488" y="1933575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Line 90"/>
            <p:cNvSpPr>
              <a:spLocks noChangeShapeType="1"/>
            </p:cNvSpPr>
            <p:nvPr/>
          </p:nvSpPr>
          <p:spPr bwMode="auto">
            <a:xfrm>
              <a:off x="10983913" y="1933575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Line 91"/>
            <p:cNvSpPr>
              <a:spLocks noChangeShapeType="1"/>
            </p:cNvSpPr>
            <p:nvPr/>
          </p:nvSpPr>
          <p:spPr bwMode="auto">
            <a:xfrm>
              <a:off x="11345863" y="1933575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Line 92"/>
            <p:cNvSpPr>
              <a:spLocks noChangeShapeType="1"/>
            </p:cNvSpPr>
            <p:nvPr/>
          </p:nvSpPr>
          <p:spPr bwMode="auto">
            <a:xfrm flipV="1">
              <a:off x="6307138" y="3001963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Line 93"/>
            <p:cNvSpPr>
              <a:spLocks noChangeShapeType="1"/>
            </p:cNvSpPr>
            <p:nvPr/>
          </p:nvSpPr>
          <p:spPr bwMode="auto">
            <a:xfrm flipH="1">
              <a:off x="10641013" y="3736975"/>
              <a:ext cx="704850" cy="71596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Line 94"/>
            <p:cNvSpPr>
              <a:spLocks noChangeShapeType="1"/>
            </p:cNvSpPr>
            <p:nvPr/>
          </p:nvSpPr>
          <p:spPr bwMode="auto">
            <a:xfrm>
              <a:off x="7754938" y="4443413"/>
              <a:ext cx="361950" cy="73501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Line 95"/>
            <p:cNvSpPr>
              <a:spLocks noChangeShapeType="1"/>
            </p:cNvSpPr>
            <p:nvPr/>
          </p:nvSpPr>
          <p:spPr bwMode="auto">
            <a:xfrm flipV="1">
              <a:off x="8116888" y="4452938"/>
              <a:ext cx="361950" cy="725488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Line 96"/>
            <p:cNvSpPr>
              <a:spLocks noChangeShapeType="1"/>
            </p:cNvSpPr>
            <p:nvPr/>
          </p:nvSpPr>
          <p:spPr bwMode="auto">
            <a:xfrm flipH="1" flipV="1">
              <a:off x="8116888" y="2297113"/>
              <a:ext cx="361950" cy="215582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Line 97"/>
            <p:cNvSpPr>
              <a:spLocks noChangeShapeType="1"/>
            </p:cNvSpPr>
            <p:nvPr/>
          </p:nvSpPr>
          <p:spPr bwMode="auto">
            <a:xfrm flipH="1">
              <a:off x="7754938" y="2297113"/>
              <a:ext cx="361950" cy="214630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Line 98"/>
            <p:cNvSpPr>
              <a:spLocks noChangeShapeType="1"/>
            </p:cNvSpPr>
            <p:nvPr/>
          </p:nvSpPr>
          <p:spPr bwMode="auto">
            <a:xfrm>
              <a:off x="8478838" y="3001963"/>
              <a:ext cx="2162175" cy="145097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Line 99"/>
            <p:cNvSpPr>
              <a:spLocks noChangeShapeType="1"/>
            </p:cNvSpPr>
            <p:nvPr/>
          </p:nvSpPr>
          <p:spPr bwMode="auto">
            <a:xfrm>
              <a:off x="8478838" y="3001963"/>
              <a:ext cx="2867025" cy="73501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17" name="Group 102"/>
            <p:cNvGrpSpPr>
              <a:grpSpLocks/>
            </p:cNvGrpSpPr>
            <p:nvPr/>
          </p:nvGrpSpPr>
          <p:grpSpPr bwMode="auto">
            <a:xfrm>
              <a:off x="7707313" y="2963863"/>
              <a:ext cx="76200" cy="76200"/>
              <a:chOff x="4387" y="1705"/>
              <a:chExt cx="48" cy="48"/>
            </a:xfrm>
          </p:grpSpPr>
          <p:sp>
            <p:nvSpPr>
              <p:cNvPr id="242" name="Oval 100"/>
              <p:cNvSpPr>
                <a:spLocks noChangeArrowheads="1"/>
              </p:cNvSpPr>
              <p:nvPr/>
            </p:nvSpPr>
            <p:spPr bwMode="auto">
              <a:xfrm>
                <a:off x="4387" y="170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Oval 101"/>
              <p:cNvSpPr>
                <a:spLocks noChangeArrowheads="1"/>
              </p:cNvSpPr>
              <p:nvPr/>
            </p:nvSpPr>
            <p:spPr bwMode="auto">
              <a:xfrm>
                <a:off x="4387" y="170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8" name="Group 105"/>
            <p:cNvGrpSpPr>
              <a:grpSpLocks/>
            </p:cNvGrpSpPr>
            <p:nvPr/>
          </p:nvGrpSpPr>
          <p:grpSpPr bwMode="auto">
            <a:xfrm>
              <a:off x="8078788" y="2257425"/>
              <a:ext cx="76200" cy="77788"/>
              <a:chOff x="4621" y="1260"/>
              <a:chExt cx="48" cy="49"/>
            </a:xfrm>
          </p:grpSpPr>
          <p:sp>
            <p:nvSpPr>
              <p:cNvPr id="240" name="Oval 103"/>
              <p:cNvSpPr>
                <a:spLocks noChangeArrowheads="1"/>
              </p:cNvSpPr>
              <p:nvPr/>
            </p:nvSpPr>
            <p:spPr bwMode="auto">
              <a:xfrm>
                <a:off x="4621" y="1260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Oval 104"/>
              <p:cNvSpPr>
                <a:spLocks noChangeArrowheads="1"/>
              </p:cNvSpPr>
              <p:nvPr/>
            </p:nvSpPr>
            <p:spPr bwMode="auto">
              <a:xfrm>
                <a:off x="4621" y="1260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9" name="Group 108"/>
            <p:cNvGrpSpPr>
              <a:grpSpLocks/>
            </p:cNvGrpSpPr>
            <p:nvPr/>
          </p:nvGrpSpPr>
          <p:grpSpPr bwMode="auto">
            <a:xfrm>
              <a:off x="8440738" y="2963863"/>
              <a:ext cx="76200" cy="76200"/>
              <a:chOff x="4849" y="1705"/>
              <a:chExt cx="48" cy="48"/>
            </a:xfrm>
          </p:grpSpPr>
          <p:sp>
            <p:nvSpPr>
              <p:cNvPr id="238" name="Oval 106"/>
              <p:cNvSpPr>
                <a:spLocks noChangeArrowheads="1"/>
              </p:cNvSpPr>
              <p:nvPr/>
            </p:nvSpPr>
            <p:spPr bwMode="auto">
              <a:xfrm>
                <a:off x="4849" y="170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Oval 107"/>
              <p:cNvSpPr>
                <a:spLocks noChangeArrowheads="1"/>
              </p:cNvSpPr>
              <p:nvPr/>
            </p:nvSpPr>
            <p:spPr bwMode="auto">
              <a:xfrm>
                <a:off x="4849" y="170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0" name="Group 111"/>
            <p:cNvGrpSpPr>
              <a:grpSpLocks/>
            </p:cNvGrpSpPr>
            <p:nvPr/>
          </p:nvGrpSpPr>
          <p:grpSpPr bwMode="auto">
            <a:xfrm>
              <a:off x="7716838" y="4405313"/>
              <a:ext cx="76200" cy="76200"/>
              <a:chOff x="4393" y="2613"/>
              <a:chExt cx="48" cy="48"/>
            </a:xfrm>
          </p:grpSpPr>
          <p:sp>
            <p:nvSpPr>
              <p:cNvPr id="236" name="Oval 109"/>
              <p:cNvSpPr>
                <a:spLocks noChangeArrowheads="1"/>
              </p:cNvSpPr>
              <p:nvPr/>
            </p:nvSpPr>
            <p:spPr bwMode="auto">
              <a:xfrm>
                <a:off x="4393" y="261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Oval 110"/>
              <p:cNvSpPr>
                <a:spLocks noChangeArrowheads="1"/>
              </p:cNvSpPr>
              <p:nvPr/>
            </p:nvSpPr>
            <p:spPr bwMode="auto">
              <a:xfrm>
                <a:off x="4393" y="261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1" name="Group 114"/>
            <p:cNvGrpSpPr>
              <a:grpSpLocks/>
            </p:cNvGrpSpPr>
            <p:nvPr/>
          </p:nvGrpSpPr>
          <p:grpSpPr bwMode="auto">
            <a:xfrm>
              <a:off x="8440738" y="4414838"/>
              <a:ext cx="76200" cy="76200"/>
              <a:chOff x="4849" y="2619"/>
              <a:chExt cx="48" cy="48"/>
            </a:xfrm>
          </p:grpSpPr>
          <p:sp>
            <p:nvSpPr>
              <p:cNvPr id="234" name="Oval 112"/>
              <p:cNvSpPr>
                <a:spLocks noChangeArrowheads="1"/>
              </p:cNvSpPr>
              <p:nvPr/>
            </p:nvSpPr>
            <p:spPr bwMode="auto">
              <a:xfrm>
                <a:off x="4849" y="2619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Oval 113"/>
              <p:cNvSpPr>
                <a:spLocks noChangeArrowheads="1"/>
              </p:cNvSpPr>
              <p:nvPr/>
            </p:nvSpPr>
            <p:spPr bwMode="auto">
              <a:xfrm>
                <a:off x="4849" y="2619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2" name="Group 117"/>
            <p:cNvGrpSpPr>
              <a:grpSpLocks/>
            </p:cNvGrpSpPr>
            <p:nvPr/>
          </p:nvGrpSpPr>
          <p:grpSpPr bwMode="auto">
            <a:xfrm>
              <a:off x="8078788" y="5138738"/>
              <a:ext cx="76200" cy="77788"/>
              <a:chOff x="4621" y="3075"/>
              <a:chExt cx="48" cy="49"/>
            </a:xfrm>
          </p:grpSpPr>
          <p:sp>
            <p:nvSpPr>
              <p:cNvPr id="232" name="Oval 115"/>
              <p:cNvSpPr>
                <a:spLocks noChangeArrowheads="1"/>
              </p:cNvSpPr>
              <p:nvPr/>
            </p:nvSpPr>
            <p:spPr bwMode="auto">
              <a:xfrm>
                <a:off x="4621" y="3075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Oval 116"/>
              <p:cNvSpPr>
                <a:spLocks noChangeArrowheads="1"/>
              </p:cNvSpPr>
              <p:nvPr/>
            </p:nvSpPr>
            <p:spPr bwMode="auto">
              <a:xfrm>
                <a:off x="4621" y="3075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3" name="Group 120"/>
            <p:cNvGrpSpPr>
              <a:grpSpLocks/>
            </p:cNvGrpSpPr>
            <p:nvPr/>
          </p:nvGrpSpPr>
          <p:grpSpPr bwMode="auto">
            <a:xfrm>
              <a:off x="10593388" y="2963863"/>
              <a:ext cx="76200" cy="76200"/>
              <a:chOff x="6205" y="1705"/>
              <a:chExt cx="48" cy="48"/>
            </a:xfrm>
          </p:grpSpPr>
          <p:sp>
            <p:nvSpPr>
              <p:cNvPr id="230" name="Oval 118"/>
              <p:cNvSpPr>
                <a:spLocks noChangeArrowheads="1"/>
              </p:cNvSpPr>
              <p:nvPr/>
            </p:nvSpPr>
            <p:spPr bwMode="auto">
              <a:xfrm>
                <a:off x="6205" y="170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Oval 119"/>
              <p:cNvSpPr>
                <a:spLocks noChangeArrowheads="1"/>
              </p:cNvSpPr>
              <p:nvPr/>
            </p:nvSpPr>
            <p:spPr bwMode="auto">
              <a:xfrm>
                <a:off x="6205" y="170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4" name="Group 123"/>
            <p:cNvGrpSpPr>
              <a:grpSpLocks/>
            </p:cNvGrpSpPr>
            <p:nvPr/>
          </p:nvGrpSpPr>
          <p:grpSpPr bwMode="auto">
            <a:xfrm>
              <a:off x="10602913" y="4414838"/>
              <a:ext cx="76200" cy="76200"/>
              <a:chOff x="6211" y="2619"/>
              <a:chExt cx="48" cy="48"/>
            </a:xfrm>
          </p:grpSpPr>
          <p:sp>
            <p:nvSpPr>
              <p:cNvPr id="228" name="Oval 121"/>
              <p:cNvSpPr>
                <a:spLocks noChangeArrowheads="1"/>
              </p:cNvSpPr>
              <p:nvPr/>
            </p:nvSpPr>
            <p:spPr bwMode="auto">
              <a:xfrm>
                <a:off x="6211" y="2619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Oval 122"/>
              <p:cNvSpPr>
                <a:spLocks noChangeArrowheads="1"/>
              </p:cNvSpPr>
              <p:nvPr/>
            </p:nvSpPr>
            <p:spPr bwMode="auto">
              <a:xfrm>
                <a:off x="6211" y="2619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5" name="Group 126"/>
            <p:cNvGrpSpPr>
              <a:grpSpLocks/>
            </p:cNvGrpSpPr>
            <p:nvPr/>
          </p:nvGrpSpPr>
          <p:grpSpPr bwMode="auto">
            <a:xfrm>
              <a:off x="11307763" y="3698875"/>
              <a:ext cx="76200" cy="76200"/>
              <a:chOff x="6655" y="2168"/>
              <a:chExt cx="48" cy="48"/>
            </a:xfrm>
          </p:grpSpPr>
          <p:sp>
            <p:nvSpPr>
              <p:cNvPr id="226" name="Oval 124"/>
              <p:cNvSpPr>
                <a:spLocks noChangeArrowheads="1"/>
              </p:cNvSpPr>
              <p:nvPr/>
            </p:nvSpPr>
            <p:spPr bwMode="auto">
              <a:xfrm>
                <a:off x="6655" y="2168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Oval 125"/>
              <p:cNvSpPr>
                <a:spLocks noChangeArrowheads="1"/>
              </p:cNvSpPr>
              <p:nvPr/>
            </p:nvSpPr>
            <p:spPr bwMode="auto">
              <a:xfrm>
                <a:off x="6655" y="2168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2689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5" y="859150"/>
            <a:ext cx="11110293" cy="235474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CHƯƠNG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b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 GIÁC ĐỀU, HÌNH ĐA GIÁC ĐỀU TRONG THỰC TIỄN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-82062" y="487485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 ĐA GIÁC. ĐA GIÁC LỒI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82062" y="0"/>
            <a:ext cx="122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BA2F0F-4934-8933-4AED-79C4D05B88CB}"/>
              </a:ext>
            </a:extLst>
          </p:cNvPr>
          <p:cNvGrpSpPr/>
          <p:nvPr/>
        </p:nvGrpSpPr>
        <p:grpSpPr>
          <a:xfrm>
            <a:off x="6088063" y="1674813"/>
            <a:ext cx="5781675" cy="3616325"/>
            <a:chOff x="6088063" y="1674813"/>
            <a:chExt cx="5781675" cy="3616325"/>
          </a:xfrm>
        </p:grpSpPr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V="1">
              <a:off x="6097588" y="2381251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6097588" y="3116263"/>
              <a:ext cx="571500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8"/>
            <p:cNvSpPr>
              <a:spLocks noChangeShapeType="1"/>
            </p:cNvSpPr>
            <p:nvPr/>
          </p:nvSpPr>
          <p:spPr bwMode="auto">
            <a:xfrm>
              <a:off x="6088063" y="3478213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9"/>
            <p:cNvSpPr>
              <a:spLocks noChangeShapeType="1"/>
            </p:cNvSpPr>
            <p:nvPr/>
          </p:nvSpPr>
          <p:spPr bwMode="auto">
            <a:xfrm flipV="1">
              <a:off x="6097588" y="3821113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10"/>
            <p:cNvSpPr>
              <a:spLocks noChangeShapeType="1"/>
            </p:cNvSpPr>
            <p:nvPr/>
          </p:nvSpPr>
          <p:spPr bwMode="auto">
            <a:xfrm>
              <a:off x="6097588" y="4175126"/>
              <a:ext cx="5753100" cy="2857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11"/>
            <p:cNvSpPr>
              <a:spLocks noChangeShapeType="1"/>
            </p:cNvSpPr>
            <p:nvPr/>
          </p:nvSpPr>
          <p:spPr bwMode="auto">
            <a:xfrm>
              <a:off x="6097588" y="4556126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12"/>
            <p:cNvSpPr>
              <a:spLocks noChangeShapeType="1"/>
            </p:cNvSpPr>
            <p:nvPr/>
          </p:nvSpPr>
          <p:spPr bwMode="auto">
            <a:xfrm>
              <a:off x="6097588" y="4899026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13"/>
            <p:cNvSpPr>
              <a:spLocks noChangeShapeType="1"/>
            </p:cNvSpPr>
            <p:nvPr/>
          </p:nvSpPr>
          <p:spPr bwMode="auto">
            <a:xfrm>
              <a:off x="6821488" y="1674813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14"/>
            <p:cNvSpPr>
              <a:spLocks noChangeShapeType="1"/>
            </p:cNvSpPr>
            <p:nvPr/>
          </p:nvSpPr>
          <p:spPr bwMode="auto">
            <a:xfrm>
              <a:off x="7173913" y="1674813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15"/>
            <p:cNvSpPr>
              <a:spLocks noChangeShapeType="1"/>
            </p:cNvSpPr>
            <p:nvPr/>
          </p:nvSpPr>
          <p:spPr bwMode="auto">
            <a:xfrm>
              <a:off x="7535863" y="1674813"/>
              <a:ext cx="9525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16"/>
            <p:cNvSpPr>
              <a:spLocks noChangeShapeType="1"/>
            </p:cNvSpPr>
            <p:nvPr/>
          </p:nvSpPr>
          <p:spPr bwMode="auto">
            <a:xfrm>
              <a:off x="7907338" y="1674813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17"/>
            <p:cNvSpPr>
              <a:spLocks noChangeShapeType="1"/>
            </p:cNvSpPr>
            <p:nvPr/>
          </p:nvSpPr>
          <p:spPr bwMode="auto">
            <a:xfrm>
              <a:off x="8269288" y="1674813"/>
              <a:ext cx="0" cy="35687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18"/>
            <p:cNvSpPr>
              <a:spLocks noChangeShapeType="1"/>
            </p:cNvSpPr>
            <p:nvPr/>
          </p:nvSpPr>
          <p:spPr bwMode="auto">
            <a:xfrm>
              <a:off x="8621713" y="1674813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19"/>
            <p:cNvSpPr>
              <a:spLocks noChangeShapeType="1"/>
            </p:cNvSpPr>
            <p:nvPr/>
          </p:nvSpPr>
          <p:spPr bwMode="auto">
            <a:xfrm>
              <a:off x="8974138" y="1674813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20"/>
            <p:cNvSpPr>
              <a:spLocks noChangeShapeType="1"/>
            </p:cNvSpPr>
            <p:nvPr/>
          </p:nvSpPr>
          <p:spPr bwMode="auto">
            <a:xfrm>
              <a:off x="9336088" y="1674813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21"/>
            <p:cNvSpPr>
              <a:spLocks noChangeShapeType="1"/>
            </p:cNvSpPr>
            <p:nvPr/>
          </p:nvSpPr>
          <p:spPr bwMode="auto">
            <a:xfrm>
              <a:off x="9698038" y="1674813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22"/>
            <p:cNvSpPr>
              <a:spLocks noChangeShapeType="1"/>
            </p:cNvSpPr>
            <p:nvPr/>
          </p:nvSpPr>
          <p:spPr bwMode="auto">
            <a:xfrm>
              <a:off x="10069513" y="1674813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23"/>
            <p:cNvSpPr>
              <a:spLocks noChangeShapeType="1"/>
            </p:cNvSpPr>
            <p:nvPr/>
          </p:nvSpPr>
          <p:spPr bwMode="auto">
            <a:xfrm>
              <a:off x="10421938" y="1674813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24"/>
            <p:cNvSpPr>
              <a:spLocks noChangeShapeType="1"/>
            </p:cNvSpPr>
            <p:nvPr/>
          </p:nvSpPr>
          <p:spPr bwMode="auto">
            <a:xfrm>
              <a:off x="10774363" y="1674813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25"/>
            <p:cNvSpPr>
              <a:spLocks noChangeShapeType="1"/>
            </p:cNvSpPr>
            <p:nvPr/>
          </p:nvSpPr>
          <p:spPr bwMode="auto">
            <a:xfrm>
              <a:off x="11136313" y="1674813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26"/>
            <p:cNvSpPr>
              <a:spLocks noChangeShapeType="1"/>
            </p:cNvSpPr>
            <p:nvPr/>
          </p:nvSpPr>
          <p:spPr bwMode="auto">
            <a:xfrm flipV="1">
              <a:off x="6097588" y="2743201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27"/>
            <p:cNvSpPr>
              <a:spLocks noChangeShapeType="1"/>
            </p:cNvSpPr>
            <p:nvPr/>
          </p:nvSpPr>
          <p:spPr bwMode="auto">
            <a:xfrm>
              <a:off x="10421938" y="2743201"/>
              <a:ext cx="714375" cy="73501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28"/>
            <p:cNvSpPr>
              <a:spLocks noChangeShapeType="1"/>
            </p:cNvSpPr>
            <p:nvPr/>
          </p:nvSpPr>
          <p:spPr bwMode="auto">
            <a:xfrm>
              <a:off x="7545388" y="4184651"/>
              <a:ext cx="361950" cy="73342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29"/>
            <p:cNvSpPr>
              <a:spLocks noChangeShapeType="1"/>
            </p:cNvSpPr>
            <p:nvPr/>
          </p:nvSpPr>
          <p:spPr bwMode="auto">
            <a:xfrm flipV="1">
              <a:off x="7907338" y="2036763"/>
              <a:ext cx="0" cy="288131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30"/>
            <p:cNvSpPr>
              <a:spLocks noChangeShapeType="1"/>
            </p:cNvSpPr>
            <p:nvPr/>
          </p:nvSpPr>
          <p:spPr bwMode="auto">
            <a:xfrm flipH="1">
              <a:off x="7545388" y="2036763"/>
              <a:ext cx="361950" cy="2147888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31"/>
            <p:cNvSpPr>
              <a:spLocks noChangeShapeType="1"/>
            </p:cNvSpPr>
            <p:nvPr/>
          </p:nvSpPr>
          <p:spPr bwMode="auto">
            <a:xfrm flipV="1">
              <a:off x="8269288" y="2743201"/>
              <a:ext cx="2152650" cy="145097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32"/>
            <p:cNvSpPr>
              <a:spLocks noChangeShapeType="1"/>
            </p:cNvSpPr>
            <p:nvPr/>
          </p:nvSpPr>
          <p:spPr bwMode="auto">
            <a:xfrm flipV="1">
              <a:off x="8269288" y="3478213"/>
              <a:ext cx="2867025" cy="71596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8" name="Group 35"/>
            <p:cNvGrpSpPr>
              <a:grpSpLocks/>
            </p:cNvGrpSpPr>
            <p:nvPr/>
          </p:nvGrpSpPr>
          <p:grpSpPr bwMode="auto">
            <a:xfrm>
              <a:off x="7497763" y="2705101"/>
              <a:ext cx="76200" cy="76200"/>
              <a:chOff x="4543" y="1728"/>
              <a:chExt cx="48" cy="48"/>
            </a:xfrm>
          </p:grpSpPr>
          <p:sp>
            <p:nvSpPr>
              <p:cNvPr id="173" name="Oval 33"/>
              <p:cNvSpPr>
                <a:spLocks noChangeArrowheads="1"/>
              </p:cNvSpPr>
              <p:nvPr/>
            </p:nvSpPr>
            <p:spPr bwMode="auto">
              <a:xfrm>
                <a:off x="4543" y="1728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Oval 34"/>
              <p:cNvSpPr>
                <a:spLocks noChangeArrowheads="1"/>
              </p:cNvSpPr>
              <p:nvPr/>
            </p:nvSpPr>
            <p:spPr bwMode="auto">
              <a:xfrm>
                <a:off x="4543" y="1728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9" name="Group 38"/>
            <p:cNvGrpSpPr>
              <a:grpSpLocks/>
            </p:cNvGrpSpPr>
            <p:nvPr/>
          </p:nvGrpSpPr>
          <p:grpSpPr bwMode="auto">
            <a:xfrm>
              <a:off x="7869238" y="1998663"/>
              <a:ext cx="76200" cy="77788"/>
              <a:chOff x="4777" y="1283"/>
              <a:chExt cx="48" cy="49"/>
            </a:xfrm>
          </p:grpSpPr>
          <p:sp>
            <p:nvSpPr>
              <p:cNvPr id="171" name="Oval 36"/>
              <p:cNvSpPr>
                <a:spLocks noChangeArrowheads="1"/>
              </p:cNvSpPr>
              <p:nvPr/>
            </p:nvSpPr>
            <p:spPr bwMode="auto">
              <a:xfrm>
                <a:off x="4777" y="1283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Oval 37"/>
              <p:cNvSpPr>
                <a:spLocks noChangeArrowheads="1"/>
              </p:cNvSpPr>
              <p:nvPr/>
            </p:nvSpPr>
            <p:spPr bwMode="auto">
              <a:xfrm>
                <a:off x="4777" y="1283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0" name="Group 41"/>
            <p:cNvGrpSpPr>
              <a:grpSpLocks/>
            </p:cNvGrpSpPr>
            <p:nvPr/>
          </p:nvGrpSpPr>
          <p:grpSpPr bwMode="auto">
            <a:xfrm>
              <a:off x="8231188" y="2705101"/>
              <a:ext cx="76200" cy="76200"/>
              <a:chOff x="5005" y="1728"/>
              <a:chExt cx="48" cy="48"/>
            </a:xfrm>
          </p:grpSpPr>
          <p:sp>
            <p:nvSpPr>
              <p:cNvPr id="169" name="Oval 39"/>
              <p:cNvSpPr>
                <a:spLocks noChangeArrowheads="1"/>
              </p:cNvSpPr>
              <p:nvPr/>
            </p:nvSpPr>
            <p:spPr bwMode="auto">
              <a:xfrm>
                <a:off x="5005" y="1728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Oval 40"/>
              <p:cNvSpPr>
                <a:spLocks noChangeArrowheads="1"/>
              </p:cNvSpPr>
              <p:nvPr/>
            </p:nvSpPr>
            <p:spPr bwMode="auto">
              <a:xfrm>
                <a:off x="5005" y="1728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1" name="Group 44"/>
            <p:cNvGrpSpPr>
              <a:grpSpLocks/>
            </p:cNvGrpSpPr>
            <p:nvPr/>
          </p:nvGrpSpPr>
          <p:grpSpPr bwMode="auto">
            <a:xfrm>
              <a:off x="7507288" y="4146551"/>
              <a:ext cx="76200" cy="76200"/>
              <a:chOff x="4549" y="2636"/>
              <a:chExt cx="48" cy="48"/>
            </a:xfrm>
          </p:grpSpPr>
          <p:sp>
            <p:nvSpPr>
              <p:cNvPr id="167" name="Oval 42"/>
              <p:cNvSpPr>
                <a:spLocks noChangeArrowheads="1"/>
              </p:cNvSpPr>
              <p:nvPr/>
            </p:nvSpPr>
            <p:spPr bwMode="auto">
              <a:xfrm>
                <a:off x="4549" y="2636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Oval 43"/>
              <p:cNvSpPr>
                <a:spLocks noChangeArrowheads="1"/>
              </p:cNvSpPr>
              <p:nvPr/>
            </p:nvSpPr>
            <p:spPr bwMode="auto">
              <a:xfrm>
                <a:off x="4549" y="263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2" name="Group 47"/>
            <p:cNvGrpSpPr>
              <a:grpSpLocks/>
            </p:cNvGrpSpPr>
            <p:nvPr/>
          </p:nvGrpSpPr>
          <p:grpSpPr bwMode="auto">
            <a:xfrm>
              <a:off x="8231188" y="4156076"/>
              <a:ext cx="76200" cy="76200"/>
              <a:chOff x="5005" y="2642"/>
              <a:chExt cx="48" cy="48"/>
            </a:xfrm>
          </p:grpSpPr>
          <p:sp>
            <p:nvSpPr>
              <p:cNvPr id="165" name="Oval 45"/>
              <p:cNvSpPr>
                <a:spLocks noChangeArrowheads="1"/>
              </p:cNvSpPr>
              <p:nvPr/>
            </p:nvSpPr>
            <p:spPr bwMode="auto">
              <a:xfrm>
                <a:off x="5005" y="26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Oval 46"/>
              <p:cNvSpPr>
                <a:spLocks noChangeArrowheads="1"/>
              </p:cNvSpPr>
              <p:nvPr/>
            </p:nvSpPr>
            <p:spPr bwMode="auto">
              <a:xfrm>
                <a:off x="5005" y="264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3" name="Group 50"/>
            <p:cNvGrpSpPr>
              <a:grpSpLocks/>
            </p:cNvGrpSpPr>
            <p:nvPr/>
          </p:nvGrpSpPr>
          <p:grpSpPr bwMode="auto">
            <a:xfrm>
              <a:off x="7869238" y="4879976"/>
              <a:ext cx="76200" cy="76200"/>
              <a:chOff x="4777" y="3098"/>
              <a:chExt cx="48" cy="48"/>
            </a:xfrm>
          </p:grpSpPr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777" y="3098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Oval 49"/>
              <p:cNvSpPr>
                <a:spLocks noChangeArrowheads="1"/>
              </p:cNvSpPr>
              <p:nvPr/>
            </p:nvSpPr>
            <p:spPr bwMode="auto">
              <a:xfrm>
                <a:off x="4777" y="3098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4" name="Group 53"/>
            <p:cNvGrpSpPr>
              <a:grpSpLocks/>
            </p:cNvGrpSpPr>
            <p:nvPr/>
          </p:nvGrpSpPr>
          <p:grpSpPr bwMode="auto">
            <a:xfrm>
              <a:off x="10383838" y="2705101"/>
              <a:ext cx="76200" cy="76200"/>
              <a:chOff x="6361" y="1728"/>
              <a:chExt cx="48" cy="48"/>
            </a:xfrm>
          </p:grpSpPr>
          <p:sp>
            <p:nvSpPr>
              <p:cNvPr id="161" name="Oval 51"/>
              <p:cNvSpPr>
                <a:spLocks noChangeArrowheads="1"/>
              </p:cNvSpPr>
              <p:nvPr/>
            </p:nvSpPr>
            <p:spPr bwMode="auto">
              <a:xfrm>
                <a:off x="6361" y="1728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Oval 52"/>
              <p:cNvSpPr>
                <a:spLocks noChangeArrowheads="1"/>
              </p:cNvSpPr>
              <p:nvPr/>
            </p:nvSpPr>
            <p:spPr bwMode="auto">
              <a:xfrm>
                <a:off x="6361" y="1728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5" name="Group 56"/>
            <p:cNvGrpSpPr>
              <a:grpSpLocks/>
            </p:cNvGrpSpPr>
            <p:nvPr/>
          </p:nvGrpSpPr>
          <p:grpSpPr bwMode="auto">
            <a:xfrm>
              <a:off x="10393363" y="4156076"/>
              <a:ext cx="76200" cy="76200"/>
              <a:chOff x="6367" y="2642"/>
              <a:chExt cx="48" cy="48"/>
            </a:xfrm>
          </p:grpSpPr>
          <p:sp>
            <p:nvSpPr>
              <p:cNvPr id="159" name="Oval 54"/>
              <p:cNvSpPr>
                <a:spLocks noChangeArrowheads="1"/>
              </p:cNvSpPr>
              <p:nvPr/>
            </p:nvSpPr>
            <p:spPr bwMode="auto">
              <a:xfrm>
                <a:off x="6367" y="26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Oval 55"/>
              <p:cNvSpPr>
                <a:spLocks noChangeArrowheads="1"/>
              </p:cNvSpPr>
              <p:nvPr/>
            </p:nvSpPr>
            <p:spPr bwMode="auto">
              <a:xfrm>
                <a:off x="6367" y="264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6" name="Group 59"/>
            <p:cNvGrpSpPr>
              <a:grpSpLocks/>
            </p:cNvGrpSpPr>
            <p:nvPr/>
          </p:nvGrpSpPr>
          <p:grpSpPr bwMode="auto">
            <a:xfrm>
              <a:off x="11098213" y="3440113"/>
              <a:ext cx="76200" cy="76200"/>
              <a:chOff x="6811" y="2191"/>
              <a:chExt cx="48" cy="48"/>
            </a:xfrm>
          </p:grpSpPr>
          <p:sp>
            <p:nvSpPr>
              <p:cNvPr id="157" name="Oval 57"/>
              <p:cNvSpPr>
                <a:spLocks noChangeArrowheads="1"/>
              </p:cNvSpPr>
              <p:nvPr/>
            </p:nvSpPr>
            <p:spPr bwMode="auto">
              <a:xfrm>
                <a:off x="6811" y="2191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Oval 58"/>
              <p:cNvSpPr>
                <a:spLocks noChangeArrowheads="1"/>
              </p:cNvSpPr>
              <p:nvPr/>
            </p:nvSpPr>
            <p:spPr bwMode="auto">
              <a:xfrm>
                <a:off x="6811" y="219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0E02E-6240-9F8D-CA3A-5A6CB6EE8C1D}"/>
              </a:ext>
            </a:extLst>
          </p:cNvPr>
          <p:cNvGrpSpPr/>
          <p:nvPr/>
        </p:nvGrpSpPr>
        <p:grpSpPr>
          <a:xfrm>
            <a:off x="136525" y="1665288"/>
            <a:ext cx="5780088" cy="3625850"/>
            <a:chOff x="136525" y="1665288"/>
            <a:chExt cx="5780088" cy="3625850"/>
          </a:xfrm>
        </p:grpSpPr>
        <p:sp>
          <p:nvSpPr>
            <p:cNvPr id="179" name="Line 64"/>
            <p:cNvSpPr>
              <a:spLocks noChangeShapeType="1"/>
            </p:cNvSpPr>
            <p:nvPr/>
          </p:nvSpPr>
          <p:spPr bwMode="auto">
            <a:xfrm flipV="1">
              <a:off x="146050" y="2371726"/>
              <a:ext cx="5732463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Line 65"/>
            <p:cNvSpPr>
              <a:spLocks noChangeShapeType="1"/>
            </p:cNvSpPr>
            <p:nvPr/>
          </p:nvSpPr>
          <p:spPr bwMode="auto">
            <a:xfrm>
              <a:off x="146050" y="3106738"/>
              <a:ext cx="5713413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66"/>
            <p:cNvSpPr>
              <a:spLocks noChangeShapeType="1"/>
            </p:cNvSpPr>
            <p:nvPr/>
          </p:nvSpPr>
          <p:spPr bwMode="auto">
            <a:xfrm>
              <a:off x="136525" y="3468688"/>
              <a:ext cx="5770563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67"/>
            <p:cNvSpPr>
              <a:spLocks noChangeShapeType="1"/>
            </p:cNvSpPr>
            <p:nvPr/>
          </p:nvSpPr>
          <p:spPr bwMode="auto">
            <a:xfrm flipV="1">
              <a:off x="146050" y="3811588"/>
              <a:ext cx="5732463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68"/>
            <p:cNvSpPr>
              <a:spLocks noChangeShapeType="1"/>
            </p:cNvSpPr>
            <p:nvPr/>
          </p:nvSpPr>
          <p:spPr bwMode="auto">
            <a:xfrm>
              <a:off x="146050" y="4165601"/>
              <a:ext cx="5751513" cy="2857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69"/>
            <p:cNvSpPr>
              <a:spLocks noChangeShapeType="1"/>
            </p:cNvSpPr>
            <p:nvPr/>
          </p:nvSpPr>
          <p:spPr bwMode="auto">
            <a:xfrm>
              <a:off x="146050" y="4546601"/>
              <a:ext cx="5770563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70"/>
            <p:cNvSpPr>
              <a:spLocks noChangeShapeType="1"/>
            </p:cNvSpPr>
            <p:nvPr/>
          </p:nvSpPr>
          <p:spPr bwMode="auto">
            <a:xfrm>
              <a:off x="146050" y="4891088"/>
              <a:ext cx="5761038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71"/>
            <p:cNvSpPr>
              <a:spLocks noChangeShapeType="1"/>
            </p:cNvSpPr>
            <p:nvPr/>
          </p:nvSpPr>
          <p:spPr bwMode="auto">
            <a:xfrm>
              <a:off x="508000" y="1665288"/>
              <a:ext cx="0" cy="36258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72"/>
            <p:cNvSpPr>
              <a:spLocks noChangeShapeType="1"/>
            </p:cNvSpPr>
            <p:nvPr/>
          </p:nvSpPr>
          <p:spPr bwMode="auto">
            <a:xfrm>
              <a:off x="869950" y="1665288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73"/>
            <p:cNvSpPr>
              <a:spLocks noChangeShapeType="1"/>
            </p:cNvSpPr>
            <p:nvPr/>
          </p:nvSpPr>
          <p:spPr bwMode="auto">
            <a:xfrm>
              <a:off x="1222375" y="1665288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74"/>
            <p:cNvSpPr>
              <a:spLocks noChangeShapeType="1"/>
            </p:cNvSpPr>
            <p:nvPr/>
          </p:nvSpPr>
          <p:spPr bwMode="auto">
            <a:xfrm>
              <a:off x="1584325" y="1665288"/>
              <a:ext cx="9525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75"/>
            <p:cNvSpPr>
              <a:spLocks noChangeShapeType="1"/>
            </p:cNvSpPr>
            <p:nvPr/>
          </p:nvSpPr>
          <p:spPr bwMode="auto">
            <a:xfrm>
              <a:off x="1955800" y="1665288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76"/>
            <p:cNvSpPr>
              <a:spLocks noChangeShapeType="1"/>
            </p:cNvSpPr>
            <p:nvPr/>
          </p:nvSpPr>
          <p:spPr bwMode="auto">
            <a:xfrm>
              <a:off x="2317750" y="1665288"/>
              <a:ext cx="0" cy="35687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Line 77"/>
            <p:cNvSpPr>
              <a:spLocks noChangeShapeType="1"/>
            </p:cNvSpPr>
            <p:nvPr/>
          </p:nvSpPr>
          <p:spPr bwMode="auto">
            <a:xfrm>
              <a:off x="2670175" y="1665288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Line 78"/>
            <p:cNvSpPr>
              <a:spLocks noChangeShapeType="1"/>
            </p:cNvSpPr>
            <p:nvPr/>
          </p:nvSpPr>
          <p:spPr bwMode="auto">
            <a:xfrm>
              <a:off x="3021013" y="1665288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Line 79"/>
            <p:cNvSpPr>
              <a:spLocks noChangeShapeType="1"/>
            </p:cNvSpPr>
            <p:nvPr/>
          </p:nvSpPr>
          <p:spPr bwMode="auto">
            <a:xfrm>
              <a:off x="3382963" y="1665288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Line 80"/>
            <p:cNvSpPr>
              <a:spLocks noChangeShapeType="1"/>
            </p:cNvSpPr>
            <p:nvPr/>
          </p:nvSpPr>
          <p:spPr bwMode="auto">
            <a:xfrm>
              <a:off x="3744913" y="1665288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Line 81"/>
            <p:cNvSpPr>
              <a:spLocks noChangeShapeType="1"/>
            </p:cNvSpPr>
            <p:nvPr/>
          </p:nvSpPr>
          <p:spPr bwMode="auto">
            <a:xfrm>
              <a:off x="4116388" y="1665288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Line 82"/>
            <p:cNvSpPr>
              <a:spLocks noChangeShapeType="1"/>
            </p:cNvSpPr>
            <p:nvPr/>
          </p:nvSpPr>
          <p:spPr bwMode="auto">
            <a:xfrm>
              <a:off x="4468813" y="1665288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Line 83"/>
            <p:cNvSpPr>
              <a:spLocks noChangeShapeType="1"/>
            </p:cNvSpPr>
            <p:nvPr/>
          </p:nvSpPr>
          <p:spPr bwMode="auto">
            <a:xfrm>
              <a:off x="4821238" y="1665288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Line 84"/>
            <p:cNvSpPr>
              <a:spLocks noChangeShapeType="1"/>
            </p:cNvSpPr>
            <p:nvPr/>
          </p:nvSpPr>
          <p:spPr bwMode="auto">
            <a:xfrm>
              <a:off x="5183188" y="1665288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Line 85"/>
            <p:cNvSpPr>
              <a:spLocks noChangeShapeType="1"/>
            </p:cNvSpPr>
            <p:nvPr/>
          </p:nvSpPr>
          <p:spPr bwMode="auto">
            <a:xfrm flipH="1">
              <a:off x="5545138" y="1665288"/>
              <a:ext cx="9525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Line 86"/>
            <p:cNvSpPr>
              <a:spLocks noChangeShapeType="1"/>
            </p:cNvSpPr>
            <p:nvPr/>
          </p:nvSpPr>
          <p:spPr bwMode="auto">
            <a:xfrm flipV="1">
              <a:off x="146050" y="2733676"/>
              <a:ext cx="5761038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Line 87"/>
            <p:cNvSpPr>
              <a:spLocks noChangeShapeType="1"/>
            </p:cNvSpPr>
            <p:nvPr/>
          </p:nvSpPr>
          <p:spPr bwMode="auto">
            <a:xfrm>
              <a:off x="4468813" y="2733676"/>
              <a:ext cx="714375" cy="73501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Line 88"/>
            <p:cNvSpPr>
              <a:spLocks noChangeShapeType="1"/>
            </p:cNvSpPr>
            <p:nvPr/>
          </p:nvSpPr>
          <p:spPr bwMode="auto">
            <a:xfrm flipV="1">
              <a:off x="1955800" y="4184651"/>
              <a:ext cx="361950" cy="725488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Line 89"/>
            <p:cNvSpPr>
              <a:spLocks noChangeShapeType="1"/>
            </p:cNvSpPr>
            <p:nvPr/>
          </p:nvSpPr>
          <p:spPr bwMode="auto">
            <a:xfrm>
              <a:off x="1955800" y="2028826"/>
              <a:ext cx="0" cy="288131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Line 90"/>
            <p:cNvSpPr>
              <a:spLocks noChangeShapeType="1"/>
            </p:cNvSpPr>
            <p:nvPr/>
          </p:nvSpPr>
          <p:spPr bwMode="auto">
            <a:xfrm flipH="1" flipV="1">
              <a:off x="1955800" y="2028826"/>
              <a:ext cx="361950" cy="215582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Line 91"/>
            <p:cNvSpPr>
              <a:spLocks noChangeShapeType="1"/>
            </p:cNvSpPr>
            <p:nvPr/>
          </p:nvSpPr>
          <p:spPr bwMode="auto">
            <a:xfrm>
              <a:off x="2317750" y="2733676"/>
              <a:ext cx="2865438" cy="73501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Line 92"/>
            <p:cNvSpPr>
              <a:spLocks noChangeShapeType="1"/>
            </p:cNvSpPr>
            <p:nvPr/>
          </p:nvSpPr>
          <p:spPr bwMode="auto">
            <a:xfrm>
              <a:off x="2317750" y="2733676"/>
              <a:ext cx="2151063" cy="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08" name="Group 95"/>
            <p:cNvGrpSpPr>
              <a:grpSpLocks/>
            </p:cNvGrpSpPr>
            <p:nvPr/>
          </p:nvGrpSpPr>
          <p:grpSpPr bwMode="auto">
            <a:xfrm>
              <a:off x="1546225" y="2695576"/>
              <a:ext cx="76200" cy="76200"/>
              <a:chOff x="974" y="1698"/>
              <a:chExt cx="48" cy="48"/>
            </a:xfrm>
          </p:grpSpPr>
          <p:sp>
            <p:nvSpPr>
              <p:cNvPr id="233" name="Oval 93"/>
              <p:cNvSpPr>
                <a:spLocks noChangeArrowheads="1"/>
              </p:cNvSpPr>
              <p:nvPr/>
            </p:nvSpPr>
            <p:spPr bwMode="auto">
              <a:xfrm>
                <a:off x="974" y="1698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Oval 94"/>
              <p:cNvSpPr>
                <a:spLocks noChangeArrowheads="1"/>
              </p:cNvSpPr>
              <p:nvPr/>
            </p:nvSpPr>
            <p:spPr bwMode="auto">
              <a:xfrm>
                <a:off x="974" y="1698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9" name="Group 98"/>
            <p:cNvGrpSpPr>
              <a:grpSpLocks/>
            </p:cNvGrpSpPr>
            <p:nvPr/>
          </p:nvGrpSpPr>
          <p:grpSpPr bwMode="auto">
            <a:xfrm>
              <a:off x="1917700" y="1989138"/>
              <a:ext cx="76200" cy="77788"/>
              <a:chOff x="1208" y="1253"/>
              <a:chExt cx="48" cy="49"/>
            </a:xfrm>
          </p:grpSpPr>
          <p:sp>
            <p:nvSpPr>
              <p:cNvPr id="231" name="Oval 96"/>
              <p:cNvSpPr>
                <a:spLocks noChangeArrowheads="1"/>
              </p:cNvSpPr>
              <p:nvPr/>
            </p:nvSpPr>
            <p:spPr bwMode="auto">
              <a:xfrm>
                <a:off x="1208" y="1253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Oval 97"/>
              <p:cNvSpPr>
                <a:spLocks noChangeArrowheads="1"/>
              </p:cNvSpPr>
              <p:nvPr/>
            </p:nvSpPr>
            <p:spPr bwMode="auto">
              <a:xfrm>
                <a:off x="1208" y="1253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0" name="Group 101"/>
            <p:cNvGrpSpPr>
              <a:grpSpLocks/>
            </p:cNvGrpSpPr>
            <p:nvPr/>
          </p:nvGrpSpPr>
          <p:grpSpPr bwMode="auto">
            <a:xfrm>
              <a:off x="2279650" y="2695576"/>
              <a:ext cx="76200" cy="76200"/>
              <a:chOff x="1436" y="1698"/>
              <a:chExt cx="48" cy="48"/>
            </a:xfrm>
          </p:grpSpPr>
          <p:sp>
            <p:nvSpPr>
              <p:cNvPr id="229" name="Oval 99"/>
              <p:cNvSpPr>
                <a:spLocks noChangeArrowheads="1"/>
              </p:cNvSpPr>
              <p:nvPr/>
            </p:nvSpPr>
            <p:spPr bwMode="auto">
              <a:xfrm>
                <a:off x="1436" y="1698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Oval 100"/>
              <p:cNvSpPr>
                <a:spLocks noChangeArrowheads="1"/>
              </p:cNvSpPr>
              <p:nvPr/>
            </p:nvSpPr>
            <p:spPr bwMode="auto">
              <a:xfrm>
                <a:off x="1436" y="1698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1" name="Group 104"/>
            <p:cNvGrpSpPr>
              <a:grpSpLocks/>
            </p:cNvGrpSpPr>
            <p:nvPr/>
          </p:nvGrpSpPr>
          <p:grpSpPr bwMode="auto">
            <a:xfrm>
              <a:off x="1555750" y="4137026"/>
              <a:ext cx="76200" cy="76200"/>
              <a:chOff x="980" y="2606"/>
              <a:chExt cx="48" cy="48"/>
            </a:xfrm>
          </p:grpSpPr>
          <p:sp>
            <p:nvSpPr>
              <p:cNvPr id="227" name="Oval 102"/>
              <p:cNvSpPr>
                <a:spLocks noChangeArrowheads="1"/>
              </p:cNvSpPr>
              <p:nvPr/>
            </p:nvSpPr>
            <p:spPr bwMode="auto">
              <a:xfrm>
                <a:off x="980" y="2606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Oval 103"/>
              <p:cNvSpPr>
                <a:spLocks noChangeArrowheads="1"/>
              </p:cNvSpPr>
              <p:nvPr/>
            </p:nvSpPr>
            <p:spPr bwMode="auto">
              <a:xfrm>
                <a:off x="980" y="260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2" name="Group 107"/>
            <p:cNvGrpSpPr>
              <a:grpSpLocks/>
            </p:cNvGrpSpPr>
            <p:nvPr/>
          </p:nvGrpSpPr>
          <p:grpSpPr bwMode="auto">
            <a:xfrm>
              <a:off x="2279650" y="4146551"/>
              <a:ext cx="76200" cy="76200"/>
              <a:chOff x="1436" y="2612"/>
              <a:chExt cx="48" cy="48"/>
            </a:xfrm>
          </p:grpSpPr>
          <p:sp>
            <p:nvSpPr>
              <p:cNvPr id="225" name="Oval 105"/>
              <p:cNvSpPr>
                <a:spLocks noChangeArrowheads="1"/>
              </p:cNvSpPr>
              <p:nvPr/>
            </p:nvSpPr>
            <p:spPr bwMode="auto">
              <a:xfrm>
                <a:off x="1436" y="26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Oval 106"/>
              <p:cNvSpPr>
                <a:spLocks noChangeArrowheads="1"/>
              </p:cNvSpPr>
              <p:nvPr/>
            </p:nvSpPr>
            <p:spPr bwMode="auto">
              <a:xfrm>
                <a:off x="1436" y="261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3" name="Group 110"/>
            <p:cNvGrpSpPr>
              <a:grpSpLocks/>
            </p:cNvGrpSpPr>
            <p:nvPr/>
          </p:nvGrpSpPr>
          <p:grpSpPr bwMode="auto">
            <a:xfrm>
              <a:off x="1917700" y="4870451"/>
              <a:ext cx="76200" cy="77788"/>
              <a:chOff x="1208" y="3068"/>
              <a:chExt cx="48" cy="49"/>
            </a:xfrm>
          </p:grpSpPr>
          <p:sp>
            <p:nvSpPr>
              <p:cNvPr id="223" name="Oval 108"/>
              <p:cNvSpPr>
                <a:spLocks noChangeArrowheads="1"/>
              </p:cNvSpPr>
              <p:nvPr/>
            </p:nvSpPr>
            <p:spPr bwMode="auto">
              <a:xfrm>
                <a:off x="1208" y="3068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Oval 109"/>
              <p:cNvSpPr>
                <a:spLocks noChangeArrowheads="1"/>
              </p:cNvSpPr>
              <p:nvPr/>
            </p:nvSpPr>
            <p:spPr bwMode="auto">
              <a:xfrm>
                <a:off x="1208" y="3068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4" name="Group 113"/>
            <p:cNvGrpSpPr>
              <a:grpSpLocks/>
            </p:cNvGrpSpPr>
            <p:nvPr/>
          </p:nvGrpSpPr>
          <p:grpSpPr bwMode="auto">
            <a:xfrm>
              <a:off x="4430713" y="2695576"/>
              <a:ext cx="76200" cy="76200"/>
              <a:chOff x="2791" y="1698"/>
              <a:chExt cx="48" cy="48"/>
            </a:xfrm>
          </p:grpSpPr>
          <p:sp>
            <p:nvSpPr>
              <p:cNvPr id="221" name="Oval 111"/>
              <p:cNvSpPr>
                <a:spLocks noChangeArrowheads="1"/>
              </p:cNvSpPr>
              <p:nvPr/>
            </p:nvSpPr>
            <p:spPr bwMode="auto">
              <a:xfrm>
                <a:off x="2791" y="1698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Oval 112"/>
              <p:cNvSpPr>
                <a:spLocks noChangeArrowheads="1"/>
              </p:cNvSpPr>
              <p:nvPr/>
            </p:nvSpPr>
            <p:spPr bwMode="auto">
              <a:xfrm>
                <a:off x="2791" y="1698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5" name="Group 116"/>
            <p:cNvGrpSpPr>
              <a:grpSpLocks/>
            </p:cNvGrpSpPr>
            <p:nvPr/>
          </p:nvGrpSpPr>
          <p:grpSpPr bwMode="auto">
            <a:xfrm>
              <a:off x="4440238" y="4146551"/>
              <a:ext cx="76200" cy="76200"/>
              <a:chOff x="2797" y="2612"/>
              <a:chExt cx="48" cy="48"/>
            </a:xfrm>
          </p:grpSpPr>
          <p:sp>
            <p:nvSpPr>
              <p:cNvPr id="219" name="Oval 114"/>
              <p:cNvSpPr>
                <a:spLocks noChangeArrowheads="1"/>
              </p:cNvSpPr>
              <p:nvPr/>
            </p:nvSpPr>
            <p:spPr bwMode="auto">
              <a:xfrm>
                <a:off x="2797" y="26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Oval 115"/>
              <p:cNvSpPr>
                <a:spLocks noChangeArrowheads="1"/>
              </p:cNvSpPr>
              <p:nvPr/>
            </p:nvSpPr>
            <p:spPr bwMode="auto">
              <a:xfrm>
                <a:off x="2797" y="261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6" name="Group 119"/>
            <p:cNvGrpSpPr>
              <a:grpSpLocks/>
            </p:cNvGrpSpPr>
            <p:nvPr/>
          </p:nvGrpSpPr>
          <p:grpSpPr bwMode="auto">
            <a:xfrm>
              <a:off x="5145088" y="3430588"/>
              <a:ext cx="76200" cy="76200"/>
              <a:chOff x="3241" y="2161"/>
              <a:chExt cx="48" cy="48"/>
            </a:xfrm>
          </p:grpSpPr>
          <p:sp>
            <p:nvSpPr>
              <p:cNvPr id="217" name="Oval 117"/>
              <p:cNvSpPr>
                <a:spLocks noChangeArrowheads="1"/>
              </p:cNvSpPr>
              <p:nvPr/>
            </p:nvSpPr>
            <p:spPr bwMode="auto">
              <a:xfrm>
                <a:off x="3241" y="2161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Oval 118"/>
              <p:cNvSpPr>
                <a:spLocks noChangeArrowheads="1"/>
              </p:cNvSpPr>
              <p:nvPr/>
            </p:nvSpPr>
            <p:spPr bwMode="auto">
              <a:xfrm>
                <a:off x="3241" y="216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0462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-82062" y="500364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I. ĐA GIÁC. ĐA GIÁC LỒI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82062" y="0"/>
            <a:ext cx="122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</a:t>
            </a:r>
            <a:endParaRPr lang="en-US" sz="3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ECC4C3-A1A0-E5A3-1465-80B82DDA4DE9}"/>
              </a:ext>
            </a:extLst>
          </p:cNvPr>
          <p:cNvGrpSpPr/>
          <p:nvPr/>
        </p:nvGrpSpPr>
        <p:grpSpPr>
          <a:xfrm>
            <a:off x="6149975" y="1873250"/>
            <a:ext cx="5781675" cy="3617913"/>
            <a:chOff x="6149975" y="1873250"/>
            <a:chExt cx="5781675" cy="3617913"/>
          </a:xfrm>
        </p:grpSpPr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6159500" y="2216150"/>
              <a:ext cx="5762625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 flipV="1">
              <a:off x="6159500" y="2579688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6159500" y="3314700"/>
              <a:ext cx="571500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6149975" y="3676650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V="1">
              <a:off x="6159500" y="4021138"/>
              <a:ext cx="5734050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6159500" y="4373563"/>
              <a:ext cx="5753100" cy="2857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6159500" y="4756150"/>
              <a:ext cx="5772150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>
              <a:off x="6159500" y="5099050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6883400" y="1873250"/>
              <a:ext cx="0" cy="3608388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7235825" y="1873250"/>
              <a:ext cx="0" cy="3617913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7597775" y="1873250"/>
              <a:ext cx="9525" cy="3617913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>
              <a:off x="7969250" y="1873250"/>
              <a:ext cx="0" cy="3617913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9"/>
            <p:cNvSpPr>
              <a:spLocks noChangeShapeType="1"/>
            </p:cNvSpPr>
            <p:nvPr/>
          </p:nvSpPr>
          <p:spPr bwMode="auto">
            <a:xfrm>
              <a:off x="8331200" y="1873250"/>
              <a:ext cx="0" cy="3570288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>
              <a:off x="8683625" y="1873250"/>
              <a:ext cx="0" cy="3608388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>
              <a:off x="9036050" y="1873250"/>
              <a:ext cx="0" cy="3608388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>
              <a:off x="9398000" y="1873250"/>
              <a:ext cx="0" cy="3608388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3"/>
            <p:cNvSpPr>
              <a:spLocks noChangeShapeType="1"/>
            </p:cNvSpPr>
            <p:nvPr/>
          </p:nvSpPr>
          <p:spPr bwMode="auto">
            <a:xfrm>
              <a:off x="9759950" y="1873250"/>
              <a:ext cx="0" cy="3617913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4"/>
            <p:cNvSpPr>
              <a:spLocks noChangeShapeType="1"/>
            </p:cNvSpPr>
            <p:nvPr/>
          </p:nvSpPr>
          <p:spPr bwMode="auto">
            <a:xfrm>
              <a:off x="10131425" y="1873250"/>
              <a:ext cx="0" cy="3617913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5"/>
            <p:cNvSpPr>
              <a:spLocks noChangeShapeType="1"/>
            </p:cNvSpPr>
            <p:nvPr/>
          </p:nvSpPr>
          <p:spPr bwMode="auto">
            <a:xfrm>
              <a:off x="10483850" y="1873250"/>
              <a:ext cx="0" cy="3617913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6"/>
            <p:cNvSpPr>
              <a:spLocks noChangeShapeType="1"/>
            </p:cNvSpPr>
            <p:nvPr/>
          </p:nvSpPr>
          <p:spPr bwMode="auto">
            <a:xfrm>
              <a:off x="10836275" y="1873250"/>
              <a:ext cx="0" cy="3608388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27"/>
            <p:cNvSpPr>
              <a:spLocks noChangeShapeType="1"/>
            </p:cNvSpPr>
            <p:nvPr/>
          </p:nvSpPr>
          <p:spPr bwMode="auto">
            <a:xfrm>
              <a:off x="11198225" y="1873250"/>
              <a:ext cx="0" cy="3617913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 flipH="1">
              <a:off x="11560175" y="1873250"/>
              <a:ext cx="9525" cy="3608388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29"/>
            <p:cNvSpPr>
              <a:spLocks noChangeShapeType="1"/>
            </p:cNvSpPr>
            <p:nvPr/>
          </p:nvSpPr>
          <p:spPr bwMode="auto">
            <a:xfrm flipV="1">
              <a:off x="6159500" y="2943225"/>
              <a:ext cx="5762625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0"/>
            <p:cNvSpPr>
              <a:spLocks noChangeShapeType="1"/>
            </p:cNvSpPr>
            <p:nvPr/>
          </p:nvSpPr>
          <p:spPr bwMode="auto">
            <a:xfrm>
              <a:off x="10483850" y="2943225"/>
              <a:ext cx="714375" cy="733425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1"/>
            <p:cNvSpPr>
              <a:spLocks noChangeShapeType="1"/>
            </p:cNvSpPr>
            <p:nvPr/>
          </p:nvSpPr>
          <p:spPr bwMode="auto">
            <a:xfrm flipH="1">
              <a:off x="10493375" y="3676650"/>
              <a:ext cx="704850" cy="71596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2"/>
            <p:cNvSpPr>
              <a:spLocks noChangeShapeType="1"/>
            </p:cNvSpPr>
            <p:nvPr/>
          </p:nvSpPr>
          <p:spPr bwMode="auto">
            <a:xfrm flipH="1" flipV="1">
              <a:off x="7597775" y="2943225"/>
              <a:ext cx="9525" cy="143986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3"/>
            <p:cNvSpPr>
              <a:spLocks noChangeShapeType="1"/>
            </p:cNvSpPr>
            <p:nvPr/>
          </p:nvSpPr>
          <p:spPr bwMode="auto">
            <a:xfrm flipV="1">
              <a:off x="7597775" y="2236788"/>
              <a:ext cx="371475" cy="706438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34"/>
            <p:cNvSpPr>
              <a:spLocks noChangeShapeType="1"/>
            </p:cNvSpPr>
            <p:nvPr/>
          </p:nvSpPr>
          <p:spPr bwMode="auto">
            <a:xfrm flipH="1" flipV="1">
              <a:off x="7607300" y="4383088"/>
              <a:ext cx="361950" cy="73501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35"/>
            <p:cNvSpPr>
              <a:spLocks noChangeShapeType="1"/>
            </p:cNvSpPr>
            <p:nvPr/>
          </p:nvSpPr>
          <p:spPr bwMode="auto">
            <a:xfrm>
              <a:off x="7969250" y="2236788"/>
              <a:ext cx="2514600" cy="706438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 flipV="1">
              <a:off x="7969250" y="4392613"/>
              <a:ext cx="2524125" cy="725488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4" name="Group 39"/>
            <p:cNvGrpSpPr>
              <a:grpSpLocks/>
            </p:cNvGrpSpPr>
            <p:nvPr/>
          </p:nvGrpSpPr>
          <p:grpSpPr bwMode="auto">
            <a:xfrm>
              <a:off x="11160125" y="3638550"/>
              <a:ext cx="76200" cy="77788"/>
              <a:chOff x="7030" y="2292"/>
              <a:chExt cx="48" cy="49"/>
            </a:xfrm>
          </p:grpSpPr>
          <p:sp>
            <p:nvSpPr>
              <p:cNvPr id="71" name="Oval 37"/>
              <p:cNvSpPr>
                <a:spLocks noChangeArrowheads="1"/>
              </p:cNvSpPr>
              <p:nvPr/>
            </p:nvSpPr>
            <p:spPr bwMode="auto">
              <a:xfrm>
                <a:off x="7030" y="2292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Oval 38"/>
              <p:cNvSpPr>
                <a:spLocks noChangeArrowheads="1"/>
              </p:cNvSpPr>
              <p:nvPr/>
            </p:nvSpPr>
            <p:spPr bwMode="auto">
              <a:xfrm>
                <a:off x="7030" y="2292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" name="Group 42"/>
            <p:cNvGrpSpPr>
              <a:grpSpLocks/>
            </p:cNvGrpSpPr>
            <p:nvPr/>
          </p:nvGrpSpPr>
          <p:grpSpPr bwMode="auto">
            <a:xfrm>
              <a:off x="10455275" y="4354513"/>
              <a:ext cx="76200" cy="76200"/>
              <a:chOff x="6586" y="2743"/>
              <a:chExt cx="48" cy="48"/>
            </a:xfrm>
          </p:grpSpPr>
          <p:sp>
            <p:nvSpPr>
              <p:cNvPr id="69" name="Oval 40"/>
              <p:cNvSpPr>
                <a:spLocks noChangeArrowheads="1"/>
              </p:cNvSpPr>
              <p:nvPr/>
            </p:nvSpPr>
            <p:spPr bwMode="auto">
              <a:xfrm>
                <a:off x="6586" y="274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Oval 41"/>
              <p:cNvSpPr>
                <a:spLocks noChangeArrowheads="1"/>
              </p:cNvSpPr>
              <p:nvPr/>
            </p:nvSpPr>
            <p:spPr bwMode="auto">
              <a:xfrm>
                <a:off x="6586" y="274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6" name="Group 45"/>
            <p:cNvGrpSpPr>
              <a:grpSpLocks/>
            </p:cNvGrpSpPr>
            <p:nvPr/>
          </p:nvGrpSpPr>
          <p:grpSpPr bwMode="auto">
            <a:xfrm>
              <a:off x="10445750" y="2903538"/>
              <a:ext cx="76200" cy="77788"/>
              <a:chOff x="6580" y="1829"/>
              <a:chExt cx="48" cy="49"/>
            </a:xfrm>
          </p:grpSpPr>
          <p:sp>
            <p:nvSpPr>
              <p:cNvPr id="66" name="Oval 43"/>
              <p:cNvSpPr>
                <a:spLocks noChangeArrowheads="1"/>
              </p:cNvSpPr>
              <p:nvPr/>
            </p:nvSpPr>
            <p:spPr bwMode="auto">
              <a:xfrm>
                <a:off x="6580" y="1829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Oval 44"/>
              <p:cNvSpPr>
                <a:spLocks noChangeArrowheads="1"/>
              </p:cNvSpPr>
              <p:nvPr/>
            </p:nvSpPr>
            <p:spPr bwMode="auto">
              <a:xfrm>
                <a:off x="6580" y="1829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7" name="Group 48"/>
            <p:cNvGrpSpPr>
              <a:grpSpLocks/>
            </p:cNvGrpSpPr>
            <p:nvPr/>
          </p:nvGrpSpPr>
          <p:grpSpPr bwMode="auto">
            <a:xfrm>
              <a:off x="7931150" y="5080000"/>
              <a:ext cx="76200" cy="76200"/>
              <a:chOff x="4996" y="3200"/>
              <a:chExt cx="48" cy="48"/>
            </a:xfrm>
          </p:grpSpPr>
          <p:sp>
            <p:nvSpPr>
              <p:cNvPr id="63" name="Oval 46"/>
              <p:cNvSpPr>
                <a:spLocks noChangeArrowheads="1"/>
              </p:cNvSpPr>
              <p:nvPr/>
            </p:nvSpPr>
            <p:spPr bwMode="auto">
              <a:xfrm>
                <a:off x="4996" y="3200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47"/>
              <p:cNvSpPr>
                <a:spLocks noChangeArrowheads="1"/>
              </p:cNvSpPr>
              <p:nvPr/>
            </p:nvSpPr>
            <p:spPr bwMode="auto">
              <a:xfrm>
                <a:off x="4996" y="3200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8" name="Group 51"/>
            <p:cNvGrpSpPr>
              <a:grpSpLocks/>
            </p:cNvGrpSpPr>
            <p:nvPr/>
          </p:nvGrpSpPr>
          <p:grpSpPr bwMode="auto">
            <a:xfrm>
              <a:off x="8293100" y="4354513"/>
              <a:ext cx="76200" cy="76200"/>
              <a:chOff x="5224" y="2743"/>
              <a:chExt cx="48" cy="48"/>
            </a:xfrm>
          </p:grpSpPr>
          <p:sp>
            <p:nvSpPr>
              <p:cNvPr id="61" name="Oval 49"/>
              <p:cNvSpPr>
                <a:spLocks noChangeArrowheads="1"/>
              </p:cNvSpPr>
              <p:nvPr/>
            </p:nvSpPr>
            <p:spPr bwMode="auto">
              <a:xfrm>
                <a:off x="5224" y="274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Oval 50"/>
              <p:cNvSpPr>
                <a:spLocks noChangeArrowheads="1"/>
              </p:cNvSpPr>
              <p:nvPr/>
            </p:nvSpPr>
            <p:spPr bwMode="auto">
              <a:xfrm>
                <a:off x="5224" y="274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9" name="Group 54"/>
            <p:cNvGrpSpPr>
              <a:grpSpLocks/>
            </p:cNvGrpSpPr>
            <p:nvPr/>
          </p:nvGrpSpPr>
          <p:grpSpPr bwMode="auto">
            <a:xfrm>
              <a:off x="7569200" y="4344988"/>
              <a:ext cx="76200" cy="76200"/>
              <a:chOff x="4768" y="2737"/>
              <a:chExt cx="48" cy="48"/>
            </a:xfrm>
          </p:grpSpPr>
          <p:sp>
            <p:nvSpPr>
              <p:cNvPr id="59" name="Oval 52"/>
              <p:cNvSpPr>
                <a:spLocks noChangeArrowheads="1"/>
              </p:cNvSpPr>
              <p:nvPr/>
            </p:nvSpPr>
            <p:spPr bwMode="auto">
              <a:xfrm>
                <a:off x="4768" y="273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Oval 53"/>
              <p:cNvSpPr>
                <a:spLocks noChangeArrowheads="1"/>
              </p:cNvSpPr>
              <p:nvPr/>
            </p:nvSpPr>
            <p:spPr bwMode="auto">
              <a:xfrm>
                <a:off x="4768" y="273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0" name="Group 57"/>
            <p:cNvGrpSpPr>
              <a:grpSpLocks/>
            </p:cNvGrpSpPr>
            <p:nvPr/>
          </p:nvGrpSpPr>
          <p:grpSpPr bwMode="auto">
            <a:xfrm>
              <a:off x="8293100" y="2903538"/>
              <a:ext cx="76200" cy="77788"/>
              <a:chOff x="5224" y="1829"/>
              <a:chExt cx="48" cy="49"/>
            </a:xfrm>
          </p:grpSpPr>
          <p:sp>
            <p:nvSpPr>
              <p:cNvPr id="57" name="Oval 55"/>
              <p:cNvSpPr>
                <a:spLocks noChangeArrowheads="1"/>
              </p:cNvSpPr>
              <p:nvPr/>
            </p:nvSpPr>
            <p:spPr bwMode="auto">
              <a:xfrm>
                <a:off x="5224" y="1829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Oval 56"/>
              <p:cNvSpPr>
                <a:spLocks noChangeArrowheads="1"/>
              </p:cNvSpPr>
              <p:nvPr/>
            </p:nvSpPr>
            <p:spPr bwMode="auto">
              <a:xfrm>
                <a:off x="5224" y="1829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1" name="Group 60"/>
            <p:cNvGrpSpPr>
              <a:grpSpLocks/>
            </p:cNvGrpSpPr>
            <p:nvPr/>
          </p:nvGrpSpPr>
          <p:grpSpPr bwMode="auto">
            <a:xfrm>
              <a:off x="7931150" y="2198688"/>
              <a:ext cx="76200" cy="76200"/>
              <a:chOff x="4996" y="1385"/>
              <a:chExt cx="48" cy="48"/>
            </a:xfrm>
          </p:grpSpPr>
          <p:sp>
            <p:nvSpPr>
              <p:cNvPr id="55" name="Oval 58"/>
              <p:cNvSpPr>
                <a:spLocks noChangeArrowheads="1"/>
              </p:cNvSpPr>
              <p:nvPr/>
            </p:nvSpPr>
            <p:spPr bwMode="auto">
              <a:xfrm>
                <a:off x="4996" y="138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59"/>
              <p:cNvSpPr>
                <a:spLocks noChangeArrowheads="1"/>
              </p:cNvSpPr>
              <p:nvPr/>
            </p:nvSpPr>
            <p:spPr bwMode="auto">
              <a:xfrm>
                <a:off x="4996" y="138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2" name="Group 63"/>
            <p:cNvGrpSpPr>
              <a:grpSpLocks/>
            </p:cNvGrpSpPr>
            <p:nvPr/>
          </p:nvGrpSpPr>
          <p:grpSpPr bwMode="auto">
            <a:xfrm>
              <a:off x="7559675" y="2903538"/>
              <a:ext cx="76200" cy="77788"/>
              <a:chOff x="4762" y="1829"/>
              <a:chExt cx="48" cy="49"/>
            </a:xfrm>
          </p:grpSpPr>
          <p:sp>
            <p:nvSpPr>
              <p:cNvPr id="53" name="Oval 61"/>
              <p:cNvSpPr>
                <a:spLocks noChangeArrowheads="1"/>
              </p:cNvSpPr>
              <p:nvPr/>
            </p:nvSpPr>
            <p:spPr bwMode="auto">
              <a:xfrm>
                <a:off x="4762" y="1829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62"/>
              <p:cNvSpPr>
                <a:spLocks noChangeArrowheads="1"/>
              </p:cNvSpPr>
              <p:nvPr/>
            </p:nvSpPr>
            <p:spPr bwMode="auto">
              <a:xfrm>
                <a:off x="4762" y="1829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F2B3872-BECC-C34F-2842-9EC9C3046035}"/>
              </a:ext>
            </a:extLst>
          </p:cNvPr>
          <p:cNvGrpSpPr/>
          <p:nvPr/>
        </p:nvGrpSpPr>
        <p:grpSpPr>
          <a:xfrm>
            <a:off x="163513" y="1873250"/>
            <a:ext cx="5780087" cy="3625850"/>
            <a:chOff x="163513" y="1873250"/>
            <a:chExt cx="5780087" cy="3625850"/>
          </a:xfrm>
        </p:grpSpPr>
        <p:sp>
          <p:nvSpPr>
            <p:cNvPr id="76" name="Line 68"/>
            <p:cNvSpPr>
              <a:spLocks noChangeShapeType="1"/>
            </p:cNvSpPr>
            <p:nvPr/>
          </p:nvSpPr>
          <p:spPr bwMode="auto">
            <a:xfrm>
              <a:off x="173038" y="2235200"/>
              <a:ext cx="5761037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69"/>
            <p:cNvSpPr>
              <a:spLocks noChangeShapeType="1"/>
            </p:cNvSpPr>
            <p:nvPr/>
          </p:nvSpPr>
          <p:spPr bwMode="auto">
            <a:xfrm flipV="1">
              <a:off x="173038" y="2579688"/>
              <a:ext cx="5732462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70"/>
            <p:cNvSpPr>
              <a:spLocks noChangeShapeType="1"/>
            </p:cNvSpPr>
            <p:nvPr/>
          </p:nvSpPr>
          <p:spPr bwMode="auto">
            <a:xfrm>
              <a:off x="173038" y="3314700"/>
              <a:ext cx="5713412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71"/>
            <p:cNvSpPr>
              <a:spLocks noChangeShapeType="1"/>
            </p:cNvSpPr>
            <p:nvPr/>
          </p:nvSpPr>
          <p:spPr bwMode="auto">
            <a:xfrm>
              <a:off x="163513" y="3676650"/>
              <a:ext cx="5770562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72"/>
            <p:cNvSpPr>
              <a:spLocks noChangeShapeType="1"/>
            </p:cNvSpPr>
            <p:nvPr/>
          </p:nvSpPr>
          <p:spPr bwMode="auto">
            <a:xfrm flipV="1">
              <a:off x="173038" y="4019550"/>
              <a:ext cx="5732462" cy="95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73"/>
            <p:cNvSpPr>
              <a:spLocks noChangeShapeType="1"/>
            </p:cNvSpPr>
            <p:nvPr/>
          </p:nvSpPr>
          <p:spPr bwMode="auto">
            <a:xfrm>
              <a:off x="173038" y="4373563"/>
              <a:ext cx="5751512" cy="2857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74"/>
            <p:cNvSpPr>
              <a:spLocks noChangeShapeType="1"/>
            </p:cNvSpPr>
            <p:nvPr/>
          </p:nvSpPr>
          <p:spPr bwMode="auto">
            <a:xfrm>
              <a:off x="173038" y="4754563"/>
              <a:ext cx="5770562" cy="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75"/>
            <p:cNvSpPr>
              <a:spLocks noChangeShapeType="1"/>
            </p:cNvSpPr>
            <p:nvPr/>
          </p:nvSpPr>
          <p:spPr bwMode="auto">
            <a:xfrm>
              <a:off x="173038" y="5099050"/>
              <a:ext cx="5761037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76"/>
            <p:cNvSpPr>
              <a:spLocks noChangeShapeType="1"/>
            </p:cNvSpPr>
            <p:nvPr/>
          </p:nvSpPr>
          <p:spPr bwMode="auto">
            <a:xfrm>
              <a:off x="534988" y="1873250"/>
              <a:ext cx="0" cy="36258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77"/>
            <p:cNvSpPr>
              <a:spLocks noChangeShapeType="1"/>
            </p:cNvSpPr>
            <p:nvPr/>
          </p:nvSpPr>
          <p:spPr bwMode="auto">
            <a:xfrm>
              <a:off x="896938" y="1873250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78"/>
            <p:cNvSpPr>
              <a:spLocks noChangeShapeType="1"/>
            </p:cNvSpPr>
            <p:nvPr/>
          </p:nvSpPr>
          <p:spPr bwMode="auto">
            <a:xfrm>
              <a:off x="1249363" y="1873250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79"/>
            <p:cNvSpPr>
              <a:spLocks noChangeShapeType="1"/>
            </p:cNvSpPr>
            <p:nvPr/>
          </p:nvSpPr>
          <p:spPr bwMode="auto">
            <a:xfrm>
              <a:off x="1611313" y="1873250"/>
              <a:ext cx="9525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80"/>
            <p:cNvSpPr>
              <a:spLocks noChangeShapeType="1"/>
            </p:cNvSpPr>
            <p:nvPr/>
          </p:nvSpPr>
          <p:spPr bwMode="auto">
            <a:xfrm>
              <a:off x="1982788" y="1873250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81"/>
            <p:cNvSpPr>
              <a:spLocks noChangeShapeType="1"/>
            </p:cNvSpPr>
            <p:nvPr/>
          </p:nvSpPr>
          <p:spPr bwMode="auto">
            <a:xfrm>
              <a:off x="2344738" y="1873250"/>
              <a:ext cx="0" cy="35687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82"/>
            <p:cNvSpPr>
              <a:spLocks noChangeShapeType="1"/>
            </p:cNvSpPr>
            <p:nvPr/>
          </p:nvSpPr>
          <p:spPr bwMode="auto">
            <a:xfrm>
              <a:off x="2697163" y="1873250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83"/>
            <p:cNvSpPr>
              <a:spLocks noChangeShapeType="1"/>
            </p:cNvSpPr>
            <p:nvPr/>
          </p:nvSpPr>
          <p:spPr bwMode="auto">
            <a:xfrm>
              <a:off x="3048000" y="1873250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84"/>
            <p:cNvSpPr>
              <a:spLocks noChangeShapeType="1"/>
            </p:cNvSpPr>
            <p:nvPr/>
          </p:nvSpPr>
          <p:spPr bwMode="auto">
            <a:xfrm>
              <a:off x="3409950" y="1873250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85"/>
            <p:cNvSpPr>
              <a:spLocks noChangeShapeType="1"/>
            </p:cNvSpPr>
            <p:nvPr/>
          </p:nvSpPr>
          <p:spPr bwMode="auto">
            <a:xfrm>
              <a:off x="3771900" y="1873250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86"/>
            <p:cNvSpPr>
              <a:spLocks noChangeShapeType="1"/>
            </p:cNvSpPr>
            <p:nvPr/>
          </p:nvSpPr>
          <p:spPr bwMode="auto">
            <a:xfrm>
              <a:off x="4143375" y="1873250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87"/>
            <p:cNvSpPr>
              <a:spLocks noChangeShapeType="1"/>
            </p:cNvSpPr>
            <p:nvPr/>
          </p:nvSpPr>
          <p:spPr bwMode="auto">
            <a:xfrm>
              <a:off x="4495800" y="1873250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88"/>
            <p:cNvSpPr>
              <a:spLocks noChangeShapeType="1"/>
            </p:cNvSpPr>
            <p:nvPr/>
          </p:nvSpPr>
          <p:spPr bwMode="auto">
            <a:xfrm>
              <a:off x="4848225" y="1873250"/>
              <a:ext cx="0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89"/>
            <p:cNvSpPr>
              <a:spLocks noChangeShapeType="1"/>
            </p:cNvSpPr>
            <p:nvPr/>
          </p:nvSpPr>
          <p:spPr bwMode="auto">
            <a:xfrm>
              <a:off x="5210175" y="1873250"/>
              <a:ext cx="0" cy="3616325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90"/>
            <p:cNvSpPr>
              <a:spLocks noChangeShapeType="1"/>
            </p:cNvSpPr>
            <p:nvPr/>
          </p:nvSpPr>
          <p:spPr bwMode="auto">
            <a:xfrm flipH="1">
              <a:off x="5572125" y="1873250"/>
              <a:ext cx="9525" cy="360680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91"/>
            <p:cNvSpPr>
              <a:spLocks noChangeShapeType="1"/>
            </p:cNvSpPr>
            <p:nvPr/>
          </p:nvSpPr>
          <p:spPr bwMode="auto">
            <a:xfrm flipV="1">
              <a:off x="173038" y="2941638"/>
              <a:ext cx="5761037" cy="19050"/>
            </a:xfrm>
            <a:prstGeom prst="line">
              <a:avLst/>
            </a:prstGeom>
            <a:noFill/>
            <a:ln w="12700" cap="flat">
              <a:solidFill>
                <a:srgbClr val="FFFF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92"/>
            <p:cNvSpPr>
              <a:spLocks noChangeShapeType="1"/>
            </p:cNvSpPr>
            <p:nvPr/>
          </p:nvSpPr>
          <p:spPr bwMode="auto">
            <a:xfrm>
              <a:off x="1982788" y="2236788"/>
              <a:ext cx="361950" cy="70485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93"/>
            <p:cNvSpPr>
              <a:spLocks noChangeShapeType="1"/>
            </p:cNvSpPr>
            <p:nvPr/>
          </p:nvSpPr>
          <p:spPr bwMode="auto">
            <a:xfrm>
              <a:off x="2344738" y="2941638"/>
              <a:ext cx="2151062" cy="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94"/>
            <p:cNvSpPr>
              <a:spLocks noChangeShapeType="1"/>
            </p:cNvSpPr>
            <p:nvPr/>
          </p:nvSpPr>
          <p:spPr bwMode="auto">
            <a:xfrm>
              <a:off x="1982788" y="2236788"/>
              <a:ext cx="2513012" cy="70485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95"/>
            <p:cNvSpPr>
              <a:spLocks noChangeShapeType="1"/>
            </p:cNvSpPr>
            <p:nvPr/>
          </p:nvSpPr>
          <p:spPr bwMode="auto">
            <a:xfrm flipV="1">
              <a:off x="1982788" y="4392613"/>
              <a:ext cx="361950" cy="725488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96"/>
            <p:cNvSpPr>
              <a:spLocks noChangeShapeType="1"/>
            </p:cNvSpPr>
            <p:nvPr/>
          </p:nvSpPr>
          <p:spPr bwMode="auto">
            <a:xfrm flipV="1">
              <a:off x="2344738" y="3676650"/>
              <a:ext cx="2865437" cy="715963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97"/>
            <p:cNvSpPr>
              <a:spLocks noChangeShapeType="1"/>
            </p:cNvSpPr>
            <p:nvPr/>
          </p:nvSpPr>
          <p:spPr bwMode="auto">
            <a:xfrm flipH="1">
              <a:off x="1982788" y="3676650"/>
              <a:ext cx="3227387" cy="1441450"/>
            </a:xfrm>
            <a:prstGeom prst="line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6" name="Group 100"/>
            <p:cNvGrpSpPr>
              <a:grpSpLocks/>
            </p:cNvGrpSpPr>
            <p:nvPr/>
          </p:nvGrpSpPr>
          <p:grpSpPr bwMode="auto">
            <a:xfrm>
              <a:off x="5172075" y="3638550"/>
              <a:ext cx="76200" cy="76200"/>
              <a:chOff x="3258" y="2292"/>
              <a:chExt cx="48" cy="48"/>
            </a:xfrm>
          </p:grpSpPr>
          <p:sp>
            <p:nvSpPr>
              <p:cNvPr id="243" name="Oval 98"/>
              <p:cNvSpPr>
                <a:spLocks noChangeArrowheads="1"/>
              </p:cNvSpPr>
              <p:nvPr/>
            </p:nvSpPr>
            <p:spPr bwMode="auto">
              <a:xfrm>
                <a:off x="3258" y="229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Oval 99"/>
              <p:cNvSpPr>
                <a:spLocks noChangeArrowheads="1"/>
              </p:cNvSpPr>
              <p:nvPr/>
            </p:nvSpPr>
            <p:spPr bwMode="auto">
              <a:xfrm>
                <a:off x="3258" y="229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7" name="Group 103"/>
            <p:cNvGrpSpPr>
              <a:grpSpLocks/>
            </p:cNvGrpSpPr>
            <p:nvPr/>
          </p:nvGrpSpPr>
          <p:grpSpPr bwMode="auto">
            <a:xfrm>
              <a:off x="4467225" y="4354513"/>
              <a:ext cx="76200" cy="76200"/>
              <a:chOff x="2814" y="2743"/>
              <a:chExt cx="48" cy="48"/>
            </a:xfrm>
          </p:grpSpPr>
          <p:sp>
            <p:nvSpPr>
              <p:cNvPr id="241" name="Oval 101"/>
              <p:cNvSpPr>
                <a:spLocks noChangeArrowheads="1"/>
              </p:cNvSpPr>
              <p:nvPr/>
            </p:nvSpPr>
            <p:spPr bwMode="auto">
              <a:xfrm>
                <a:off x="2814" y="274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Oval 102"/>
              <p:cNvSpPr>
                <a:spLocks noChangeArrowheads="1"/>
              </p:cNvSpPr>
              <p:nvPr/>
            </p:nvSpPr>
            <p:spPr bwMode="auto">
              <a:xfrm>
                <a:off x="2814" y="274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8" name="Group 106"/>
            <p:cNvGrpSpPr>
              <a:grpSpLocks/>
            </p:cNvGrpSpPr>
            <p:nvPr/>
          </p:nvGrpSpPr>
          <p:grpSpPr bwMode="auto">
            <a:xfrm>
              <a:off x="4457700" y="2903538"/>
              <a:ext cx="76200" cy="76200"/>
              <a:chOff x="2808" y="1829"/>
              <a:chExt cx="48" cy="48"/>
            </a:xfrm>
          </p:grpSpPr>
          <p:sp>
            <p:nvSpPr>
              <p:cNvPr id="239" name="Oval 104"/>
              <p:cNvSpPr>
                <a:spLocks noChangeArrowheads="1"/>
              </p:cNvSpPr>
              <p:nvPr/>
            </p:nvSpPr>
            <p:spPr bwMode="auto">
              <a:xfrm>
                <a:off x="2808" y="1829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Oval 105"/>
              <p:cNvSpPr>
                <a:spLocks noChangeArrowheads="1"/>
              </p:cNvSpPr>
              <p:nvPr/>
            </p:nvSpPr>
            <p:spPr bwMode="auto">
              <a:xfrm>
                <a:off x="2808" y="1829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9" name="Group 109"/>
            <p:cNvGrpSpPr>
              <a:grpSpLocks/>
            </p:cNvGrpSpPr>
            <p:nvPr/>
          </p:nvGrpSpPr>
          <p:grpSpPr bwMode="auto">
            <a:xfrm>
              <a:off x="1944688" y="5078413"/>
              <a:ext cx="76200" cy="77788"/>
              <a:chOff x="1225" y="3199"/>
              <a:chExt cx="48" cy="49"/>
            </a:xfrm>
          </p:grpSpPr>
          <p:sp>
            <p:nvSpPr>
              <p:cNvPr id="237" name="Oval 107"/>
              <p:cNvSpPr>
                <a:spLocks noChangeArrowheads="1"/>
              </p:cNvSpPr>
              <p:nvPr/>
            </p:nvSpPr>
            <p:spPr bwMode="auto">
              <a:xfrm>
                <a:off x="1225" y="3199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Oval 108"/>
              <p:cNvSpPr>
                <a:spLocks noChangeArrowheads="1"/>
              </p:cNvSpPr>
              <p:nvPr/>
            </p:nvSpPr>
            <p:spPr bwMode="auto">
              <a:xfrm>
                <a:off x="1225" y="3199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0" name="Group 112"/>
            <p:cNvGrpSpPr>
              <a:grpSpLocks/>
            </p:cNvGrpSpPr>
            <p:nvPr/>
          </p:nvGrpSpPr>
          <p:grpSpPr bwMode="auto">
            <a:xfrm>
              <a:off x="2306638" y="4354513"/>
              <a:ext cx="76200" cy="76200"/>
              <a:chOff x="1453" y="2743"/>
              <a:chExt cx="48" cy="48"/>
            </a:xfrm>
          </p:grpSpPr>
          <p:sp>
            <p:nvSpPr>
              <p:cNvPr id="123" name="Oval 110"/>
              <p:cNvSpPr>
                <a:spLocks noChangeArrowheads="1"/>
              </p:cNvSpPr>
              <p:nvPr/>
            </p:nvSpPr>
            <p:spPr bwMode="auto">
              <a:xfrm>
                <a:off x="1453" y="274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Oval 111"/>
              <p:cNvSpPr>
                <a:spLocks noChangeArrowheads="1"/>
              </p:cNvSpPr>
              <p:nvPr/>
            </p:nvSpPr>
            <p:spPr bwMode="auto">
              <a:xfrm>
                <a:off x="1453" y="274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1" name="Group 115"/>
            <p:cNvGrpSpPr>
              <a:grpSpLocks/>
            </p:cNvGrpSpPr>
            <p:nvPr/>
          </p:nvGrpSpPr>
          <p:grpSpPr bwMode="auto">
            <a:xfrm>
              <a:off x="1582738" y="4344988"/>
              <a:ext cx="76200" cy="76200"/>
              <a:chOff x="997" y="2737"/>
              <a:chExt cx="48" cy="48"/>
            </a:xfrm>
          </p:grpSpPr>
          <p:sp>
            <p:nvSpPr>
              <p:cNvPr id="121" name="Oval 113"/>
              <p:cNvSpPr>
                <a:spLocks noChangeArrowheads="1"/>
              </p:cNvSpPr>
              <p:nvPr/>
            </p:nvSpPr>
            <p:spPr bwMode="auto">
              <a:xfrm>
                <a:off x="997" y="273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Oval 114"/>
              <p:cNvSpPr>
                <a:spLocks noChangeArrowheads="1"/>
              </p:cNvSpPr>
              <p:nvPr/>
            </p:nvSpPr>
            <p:spPr bwMode="auto">
              <a:xfrm>
                <a:off x="997" y="273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" name="Group 118"/>
            <p:cNvGrpSpPr>
              <a:grpSpLocks/>
            </p:cNvGrpSpPr>
            <p:nvPr/>
          </p:nvGrpSpPr>
          <p:grpSpPr bwMode="auto">
            <a:xfrm>
              <a:off x="2306638" y="2903538"/>
              <a:ext cx="76200" cy="76200"/>
              <a:chOff x="1453" y="1829"/>
              <a:chExt cx="48" cy="48"/>
            </a:xfrm>
          </p:grpSpPr>
          <p:sp>
            <p:nvSpPr>
              <p:cNvPr id="119" name="Oval 116"/>
              <p:cNvSpPr>
                <a:spLocks noChangeArrowheads="1"/>
              </p:cNvSpPr>
              <p:nvPr/>
            </p:nvSpPr>
            <p:spPr bwMode="auto">
              <a:xfrm>
                <a:off x="1453" y="1829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Oval 117"/>
              <p:cNvSpPr>
                <a:spLocks noChangeArrowheads="1"/>
              </p:cNvSpPr>
              <p:nvPr/>
            </p:nvSpPr>
            <p:spPr bwMode="auto">
              <a:xfrm>
                <a:off x="1453" y="1829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3" name="Group 121"/>
            <p:cNvGrpSpPr>
              <a:grpSpLocks/>
            </p:cNvGrpSpPr>
            <p:nvPr/>
          </p:nvGrpSpPr>
          <p:grpSpPr bwMode="auto">
            <a:xfrm>
              <a:off x="1944688" y="2197100"/>
              <a:ext cx="76200" cy="77788"/>
              <a:chOff x="1225" y="1384"/>
              <a:chExt cx="48" cy="49"/>
            </a:xfrm>
          </p:grpSpPr>
          <p:sp>
            <p:nvSpPr>
              <p:cNvPr id="117" name="Oval 119"/>
              <p:cNvSpPr>
                <a:spLocks noChangeArrowheads="1"/>
              </p:cNvSpPr>
              <p:nvPr/>
            </p:nvSpPr>
            <p:spPr bwMode="auto">
              <a:xfrm>
                <a:off x="1225" y="1384"/>
                <a:ext cx="48" cy="4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Oval 120"/>
              <p:cNvSpPr>
                <a:spLocks noChangeArrowheads="1"/>
              </p:cNvSpPr>
              <p:nvPr/>
            </p:nvSpPr>
            <p:spPr bwMode="auto">
              <a:xfrm>
                <a:off x="1225" y="1384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4" name="Group 124"/>
            <p:cNvGrpSpPr>
              <a:grpSpLocks/>
            </p:cNvGrpSpPr>
            <p:nvPr/>
          </p:nvGrpSpPr>
          <p:grpSpPr bwMode="auto">
            <a:xfrm>
              <a:off x="1573213" y="2903538"/>
              <a:ext cx="76200" cy="76200"/>
              <a:chOff x="991" y="1829"/>
              <a:chExt cx="48" cy="48"/>
            </a:xfrm>
          </p:grpSpPr>
          <p:sp>
            <p:nvSpPr>
              <p:cNvPr id="115" name="Oval 122"/>
              <p:cNvSpPr>
                <a:spLocks noChangeArrowheads="1"/>
              </p:cNvSpPr>
              <p:nvPr/>
            </p:nvSpPr>
            <p:spPr bwMode="auto">
              <a:xfrm>
                <a:off x="991" y="1829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Oval 123"/>
              <p:cNvSpPr>
                <a:spLocks noChangeArrowheads="1"/>
              </p:cNvSpPr>
              <p:nvPr/>
            </p:nvSpPr>
            <p:spPr bwMode="auto">
              <a:xfrm>
                <a:off x="991" y="1829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5242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4124" y="0"/>
            <a:ext cx="12027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 TIẾT 1</a:t>
            </a:r>
            <a:endParaRPr lang="en-US" sz="2800" dirty="0"/>
          </a:p>
        </p:txBody>
      </p:sp>
      <p:sp>
        <p:nvSpPr>
          <p:cNvPr id="8" name="TextBox 7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-82062" y="448848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 ĐA GIÁC. ĐA GIÁC LỒI</a:t>
            </a:r>
            <a:endParaRPr lang="zh-CN" altLang="en-US" sz="2800" b="1" dirty="0">
              <a:solidFill>
                <a:srgbClr val="FFC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296" y="1500566"/>
            <a:ext cx="12031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2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0734" y="478582"/>
            <a:ext cx="1131266" cy="498764"/>
          </a:xfrm>
          <a:prstGeom prst="rect">
            <a:avLst/>
          </a:prstGeom>
        </p:spPr>
      </p:pic>
      <p:pic>
        <p:nvPicPr>
          <p:cNvPr id="12" name="Picture 11" descr="Hãy tìm một số hình có dạng là hình vuông, lục giác đều trong thực tiễ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0" y="3261324"/>
            <a:ext cx="4268746" cy="3602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Kệ trưng bày khung sắt hiện đại - Hàng Thanh Lý 43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 bwMode="auto">
          <a:xfrm>
            <a:off x="4249817" y="3261324"/>
            <a:ext cx="4023359" cy="36240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Kệ sắt treo tường hình lục giác - Ngân Hà Decor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 b="5288"/>
          <a:stretch/>
        </p:blipFill>
        <p:spPr bwMode="auto">
          <a:xfrm>
            <a:off x="8292105" y="3263498"/>
            <a:ext cx="3824174" cy="3586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Bàn phòng khách đa giác mặt đá chân sắt phong cách Châu Âu hiện đại M8-4317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6" r="972" b="16879"/>
          <a:stretch/>
        </p:blipFill>
        <p:spPr bwMode="auto">
          <a:xfrm>
            <a:off x="-15799" y="3269442"/>
            <a:ext cx="4246686" cy="3607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Kệ trang trí phòng khách khung sắt mặt gỗ hiện đại KTS2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81" y="3269442"/>
            <a:ext cx="4023360" cy="360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Đa diện - Xu hướng thiết kế mới đang hớp hồn giới trẻ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106" y="3218158"/>
            <a:ext cx="3899894" cy="36428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0231F6-EBEF-0A27-CFAC-BD60554FF5A3}"/>
              </a:ext>
            </a:extLst>
          </p:cNvPr>
          <p:cNvSpPr/>
          <p:nvPr/>
        </p:nvSpPr>
        <p:spPr>
          <a:xfrm>
            <a:off x="2183221" y="2283978"/>
            <a:ext cx="6942700" cy="2308324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</a:t>
            </a:r>
          </a:p>
          <a:p>
            <a:pPr algn="just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1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phút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EFE578-E670-1873-4EA5-DC2A1B79E7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020" y="727964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9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115450" y="7757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3269" y="1479007"/>
            <a:ext cx="5811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TRẢ LỜI CÂU HỎI SAU: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085" y="2155177"/>
            <a:ext cx="9475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1.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đa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giác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?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xác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định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đỉnh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cạnh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đa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giác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2025" y="3415184"/>
            <a:ext cx="95472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2.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đa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giác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lồi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?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xác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định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đa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giác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lồi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đa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giác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khác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chu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vi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đa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giác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1460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43F924C-5BA0-AB73-77F7-A63C68181F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450850"/>
              </p:ext>
            </p:extLst>
          </p:nvPr>
        </p:nvGraphicFramePr>
        <p:xfrm>
          <a:off x="0" y="457200"/>
          <a:ext cx="52247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6835" imgH="139518" progId="Equation.DSMT4">
                  <p:embed/>
                </p:oleObj>
              </mc:Choice>
              <mc:Fallback>
                <p:oleObj name="Equation" r:id="rId3" imgW="126835" imgH="139518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52247" cy="139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>
            <a:extLst>
              <a:ext uri="{FF2B5EF4-FFF2-40B4-BE49-F238E27FC236}">
                <a16:creationId xmlns:a16="http://schemas.microsoft.com/office/drawing/2014/main" id="{A2F84363-381E-20A5-6D27-A9F7A2634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7" y="659893"/>
            <a:ext cx="10463353" cy="619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cắt sẵn trước khi đến lớp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III SGK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83-84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8444" y="64620"/>
            <a:ext cx="6205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CHUẨN BỊ CHO TIẾT SAU</a:t>
            </a: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096000" y="3229620"/>
            <a:ext cx="5092931" cy="31277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906087" y="1538351"/>
            <a:ext cx="4406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r>
              <a:rPr lang="pt-BR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3" y="2637649"/>
            <a:ext cx="419667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lvl="0">
              <a:spcBef>
                <a:spcPts val="18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48519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33280" progId="Equation.DSMT4">
                  <p:embed/>
                </p:oleObj>
              </mc:Choice>
              <mc:Fallback>
                <p:oleObj name="Equation" r:id="rId2" imgW="914400" imgH="23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0" y="-28687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492290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595" y="50396"/>
            <a:ext cx="2419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883" y="630766"/>
            <a:ext cx="24058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B?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707507" y="80231"/>
          <a:ext cx="9271094" cy="669753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635547">
                  <a:extLst>
                    <a:ext uri="{9D8B030D-6E8A-4147-A177-3AD203B41FA5}">
                      <a16:colId xmlns:a16="http://schemas.microsoft.com/office/drawing/2014/main" val="4131973391"/>
                    </a:ext>
                  </a:extLst>
                </a:gridCol>
                <a:gridCol w="4635547">
                  <a:extLst>
                    <a:ext uri="{9D8B030D-6E8A-4147-A177-3AD203B41FA5}">
                      <a16:colId xmlns:a16="http://schemas.microsoft.com/office/drawing/2014/main" val="400208258"/>
                    </a:ext>
                  </a:extLst>
                </a:gridCol>
              </a:tblGrid>
              <a:tr h="7536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470469"/>
                  </a:ext>
                </a:extLst>
              </a:tr>
              <a:tr h="1981292"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192971"/>
                  </a:ext>
                </a:extLst>
              </a:tr>
              <a:tr h="1981292"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755418"/>
                  </a:ext>
                </a:extLst>
              </a:tr>
              <a:tr h="1981292"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762527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058" y="843534"/>
            <a:ext cx="3781001" cy="1849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187" y="2841169"/>
            <a:ext cx="2848699" cy="1900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058" y="4866344"/>
            <a:ext cx="3486991" cy="1911424"/>
          </a:xfrm>
          <a:prstGeom prst="rect">
            <a:avLst/>
          </a:prstGeom>
        </p:spPr>
      </p:pic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8701088" y="958850"/>
            <a:ext cx="1952625" cy="1947863"/>
            <a:chOff x="5481" y="604"/>
            <a:chExt cx="1230" cy="1227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5481" y="604"/>
              <a:ext cx="1230" cy="1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6507" y="1512"/>
              <a:ext cx="74" cy="124"/>
            </a:xfrm>
            <a:custGeom>
              <a:avLst/>
              <a:gdLst>
                <a:gd name="T0" fmla="*/ 0 w 74"/>
                <a:gd name="T1" fmla="*/ 124 h 124"/>
                <a:gd name="T2" fmla="*/ 74 w 74"/>
                <a:gd name="T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4" h="124">
                  <a:moveTo>
                    <a:pt x="0" y="124"/>
                  </a:moveTo>
                  <a:cubicBezTo>
                    <a:pt x="1" y="73"/>
                    <a:pt x="29" y="25"/>
                    <a:pt x="74" y="0"/>
                  </a:cubicBez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5615" y="1497"/>
              <a:ext cx="71" cy="126"/>
            </a:xfrm>
            <a:custGeom>
              <a:avLst/>
              <a:gdLst>
                <a:gd name="T0" fmla="*/ 0 w 71"/>
                <a:gd name="T1" fmla="*/ 0 h 126"/>
                <a:gd name="T2" fmla="*/ 70 w 71"/>
                <a:gd name="T3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" h="126">
                  <a:moveTo>
                    <a:pt x="0" y="0"/>
                  </a:moveTo>
                  <a:cubicBezTo>
                    <a:pt x="44" y="26"/>
                    <a:pt x="71" y="74"/>
                    <a:pt x="70" y="126"/>
                  </a:cubicBez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6038" y="790"/>
              <a:ext cx="144" cy="27"/>
            </a:xfrm>
            <a:custGeom>
              <a:avLst/>
              <a:gdLst>
                <a:gd name="T0" fmla="*/ 144 w 144"/>
                <a:gd name="T1" fmla="*/ 2 h 27"/>
                <a:gd name="T2" fmla="*/ 0 w 144"/>
                <a:gd name="T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4" h="27">
                  <a:moveTo>
                    <a:pt x="144" y="2"/>
                  </a:moveTo>
                  <a:cubicBezTo>
                    <a:pt x="99" y="27"/>
                    <a:pt x="44" y="26"/>
                    <a:pt x="0" y="0"/>
                  </a:cubicBez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5541" y="1621"/>
              <a:ext cx="1110" cy="18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V="1">
              <a:off x="5541" y="666"/>
              <a:ext cx="571" cy="955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6112" y="666"/>
              <a:ext cx="539" cy="973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 flipV="1">
              <a:off x="6072" y="1568"/>
              <a:ext cx="2" cy="122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 flipV="1">
              <a:off x="6312" y="1094"/>
              <a:ext cx="106" cy="59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flipH="1" flipV="1">
              <a:off x="5772" y="1116"/>
              <a:ext cx="104" cy="63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2" name="Group 17"/>
            <p:cNvGrpSpPr>
              <a:grpSpLocks/>
            </p:cNvGrpSpPr>
            <p:nvPr/>
          </p:nvGrpSpPr>
          <p:grpSpPr bwMode="auto">
            <a:xfrm>
              <a:off x="6088" y="642"/>
              <a:ext cx="48" cy="48"/>
              <a:chOff x="6088" y="642"/>
              <a:chExt cx="48" cy="48"/>
            </a:xfrm>
          </p:grpSpPr>
          <p:sp>
            <p:nvSpPr>
              <p:cNvPr id="29" name="Oval 15"/>
              <p:cNvSpPr>
                <a:spLocks noChangeArrowheads="1"/>
              </p:cNvSpPr>
              <p:nvPr/>
            </p:nvSpPr>
            <p:spPr bwMode="auto">
              <a:xfrm>
                <a:off x="6088" y="64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Oval 16"/>
              <p:cNvSpPr>
                <a:spLocks noChangeArrowheads="1"/>
              </p:cNvSpPr>
              <p:nvPr/>
            </p:nvSpPr>
            <p:spPr bwMode="auto">
              <a:xfrm>
                <a:off x="6088" y="64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Group 20"/>
            <p:cNvGrpSpPr>
              <a:grpSpLocks/>
            </p:cNvGrpSpPr>
            <p:nvPr/>
          </p:nvGrpSpPr>
          <p:grpSpPr bwMode="auto">
            <a:xfrm>
              <a:off x="5517" y="1596"/>
              <a:ext cx="48" cy="49"/>
              <a:chOff x="5517" y="1596"/>
              <a:chExt cx="48" cy="49"/>
            </a:xfrm>
          </p:grpSpPr>
          <p:sp>
            <p:nvSpPr>
              <p:cNvPr id="27" name="Oval 18"/>
              <p:cNvSpPr>
                <a:spLocks noChangeArrowheads="1"/>
              </p:cNvSpPr>
              <p:nvPr/>
            </p:nvSpPr>
            <p:spPr bwMode="auto">
              <a:xfrm>
                <a:off x="5517" y="1596"/>
                <a:ext cx="48" cy="4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Oval 19"/>
              <p:cNvSpPr>
                <a:spLocks noChangeArrowheads="1"/>
              </p:cNvSpPr>
              <p:nvPr/>
            </p:nvSpPr>
            <p:spPr bwMode="auto">
              <a:xfrm>
                <a:off x="5517" y="1596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6627" y="1615"/>
              <a:ext cx="48" cy="48"/>
              <a:chOff x="6627" y="1615"/>
              <a:chExt cx="48" cy="48"/>
            </a:xfrm>
          </p:grpSpPr>
          <p:sp>
            <p:nvSpPr>
              <p:cNvPr id="25" name="Oval 21"/>
              <p:cNvSpPr>
                <a:spLocks noChangeArrowheads="1"/>
              </p:cNvSpPr>
              <p:nvPr/>
            </p:nvSpPr>
            <p:spPr bwMode="auto">
              <a:xfrm>
                <a:off x="6627" y="1615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22"/>
              <p:cNvSpPr>
                <a:spLocks noChangeArrowheads="1"/>
              </p:cNvSpPr>
              <p:nvPr/>
            </p:nvSpPr>
            <p:spPr bwMode="auto">
              <a:xfrm>
                <a:off x="6627" y="161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2" name="Group 26"/>
          <p:cNvGrpSpPr>
            <a:grpSpLocks noChangeAspect="1"/>
          </p:cNvGrpSpPr>
          <p:nvPr/>
        </p:nvGrpSpPr>
        <p:grpSpPr bwMode="auto">
          <a:xfrm>
            <a:off x="8381207" y="2577338"/>
            <a:ext cx="2509297" cy="2470150"/>
            <a:chOff x="5232" y="1669"/>
            <a:chExt cx="1585" cy="1587"/>
          </a:xfrm>
        </p:grpSpPr>
        <p:sp>
          <p:nvSpPr>
            <p:cNvPr id="33" name="AutoShape 25"/>
            <p:cNvSpPr>
              <a:spLocks noChangeAspect="1" noChangeArrowheads="1" noTextEdit="1"/>
            </p:cNvSpPr>
            <p:nvPr/>
          </p:nvSpPr>
          <p:spPr bwMode="auto">
            <a:xfrm>
              <a:off x="5232" y="1669"/>
              <a:ext cx="1585" cy="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8"/>
            <p:cNvSpPr>
              <a:spLocks/>
            </p:cNvSpPr>
            <p:nvPr/>
          </p:nvSpPr>
          <p:spPr bwMode="auto">
            <a:xfrm>
              <a:off x="5414" y="2944"/>
              <a:ext cx="102" cy="104"/>
            </a:xfrm>
            <a:custGeom>
              <a:avLst/>
              <a:gdLst>
                <a:gd name="T0" fmla="*/ 0 w 102"/>
                <a:gd name="T1" fmla="*/ 0 h 104"/>
                <a:gd name="T2" fmla="*/ 102 w 102"/>
                <a:gd name="T3" fmla="*/ 2 h 104"/>
                <a:gd name="T4" fmla="*/ 100 w 102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4">
                  <a:moveTo>
                    <a:pt x="0" y="0"/>
                  </a:moveTo>
                  <a:lnTo>
                    <a:pt x="102" y="2"/>
                  </a:lnTo>
                  <a:lnTo>
                    <a:pt x="100" y="104"/>
                  </a:ln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9"/>
            <p:cNvSpPr>
              <a:spLocks/>
            </p:cNvSpPr>
            <p:nvPr/>
          </p:nvSpPr>
          <p:spPr bwMode="auto">
            <a:xfrm>
              <a:off x="6505" y="2966"/>
              <a:ext cx="104" cy="102"/>
            </a:xfrm>
            <a:custGeom>
              <a:avLst/>
              <a:gdLst>
                <a:gd name="T0" fmla="*/ 0 w 104"/>
                <a:gd name="T1" fmla="*/ 102 h 102"/>
                <a:gd name="T2" fmla="*/ 2 w 104"/>
                <a:gd name="T3" fmla="*/ 0 h 102"/>
                <a:gd name="T4" fmla="*/ 104 w 104"/>
                <a:gd name="T5" fmla="*/ 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102">
                  <a:moveTo>
                    <a:pt x="0" y="102"/>
                  </a:moveTo>
                  <a:lnTo>
                    <a:pt x="2" y="0"/>
                  </a:lnTo>
                  <a:lnTo>
                    <a:pt x="104" y="2"/>
                  </a:ln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0"/>
            <p:cNvSpPr>
              <a:spLocks/>
            </p:cNvSpPr>
            <p:nvPr/>
          </p:nvSpPr>
          <p:spPr bwMode="auto">
            <a:xfrm>
              <a:off x="6527" y="1871"/>
              <a:ext cx="102" cy="104"/>
            </a:xfrm>
            <a:custGeom>
              <a:avLst/>
              <a:gdLst>
                <a:gd name="T0" fmla="*/ 102 w 102"/>
                <a:gd name="T1" fmla="*/ 104 h 104"/>
                <a:gd name="T2" fmla="*/ 0 w 102"/>
                <a:gd name="T3" fmla="*/ 102 h 104"/>
                <a:gd name="T4" fmla="*/ 2 w 102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4">
                  <a:moveTo>
                    <a:pt x="102" y="104"/>
                  </a:moveTo>
                  <a:lnTo>
                    <a:pt x="0" y="102"/>
                  </a:lnTo>
                  <a:lnTo>
                    <a:pt x="2" y="0"/>
                  </a:ln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1"/>
            <p:cNvSpPr>
              <a:spLocks/>
            </p:cNvSpPr>
            <p:nvPr/>
          </p:nvSpPr>
          <p:spPr bwMode="auto">
            <a:xfrm>
              <a:off x="5434" y="1851"/>
              <a:ext cx="104" cy="102"/>
            </a:xfrm>
            <a:custGeom>
              <a:avLst/>
              <a:gdLst>
                <a:gd name="T0" fmla="*/ 104 w 104"/>
                <a:gd name="T1" fmla="*/ 0 h 102"/>
                <a:gd name="T2" fmla="*/ 102 w 104"/>
                <a:gd name="T3" fmla="*/ 102 h 102"/>
                <a:gd name="T4" fmla="*/ 0 w 104"/>
                <a:gd name="T5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102">
                  <a:moveTo>
                    <a:pt x="104" y="0"/>
                  </a:moveTo>
                  <a:lnTo>
                    <a:pt x="102" y="102"/>
                  </a:lnTo>
                  <a:lnTo>
                    <a:pt x="0" y="100"/>
                  </a:ln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2"/>
            <p:cNvSpPr>
              <a:spLocks noChangeShapeType="1"/>
            </p:cNvSpPr>
            <p:nvPr/>
          </p:nvSpPr>
          <p:spPr bwMode="auto">
            <a:xfrm>
              <a:off x="5412" y="3046"/>
              <a:ext cx="1195" cy="24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3"/>
            <p:cNvSpPr>
              <a:spLocks noChangeShapeType="1"/>
            </p:cNvSpPr>
            <p:nvPr/>
          </p:nvSpPr>
          <p:spPr bwMode="auto">
            <a:xfrm flipH="1">
              <a:off x="5412" y="1849"/>
              <a:ext cx="24" cy="1197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34"/>
            <p:cNvSpPr>
              <a:spLocks noChangeShapeType="1"/>
            </p:cNvSpPr>
            <p:nvPr/>
          </p:nvSpPr>
          <p:spPr bwMode="auto">
            <a:xfrm>
              <a:off x="5436" y="1849"/>
              <a:ext cx="1195" cy="24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35"/>
            <p:cNvSpPr>
              <a:spLocks noChangeShapeType="1"/>
            </p:cNvSpPr>
            <p:nvPr/>
          </p:nvSpPr>
          <p:spPr bwMode="auto">
            <a:xfrm flipH="1">
              <a:off x="6607" y="1873"/>
              <a:ext cx="24" cy="1197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 flipV="1">
              <a:off x="6009" y="2997"/>
              <a:ext cx="3" cy="122"/>
            </a:xfrm>
            <a:prstGeom prst="line">
              <a:avLst/>
            </a:prstGeom>
            <a:noFill/>
            <a:ln w="47625" cap="flat">
              <a:solidFill>
                <a:srgbClr val="F7F7F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37"/>
            <p:cNvSpPr>
              <a:spLocks noChangeShapeType="1"/>
            </p:cNvSpPr>
            <p:nvPr/>
          </p:nvSpPr>
          <p:spPr bwMode="auto">
            <a:xfrm>
              <a:off x="6559" y="2417"/>
              <a:ext cx="122" cy="2"/>
            </a:xfrm>
            <a:prstGeom prst="line">
              <a:avLst/>
            </a:prstGeom>
            <a:noFill/>
            <a:ln w="47625" cap="flat">
              <a:solidFill>
                <a:srgbClr val="F7F7F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38"/>
            <p:cNvSpPr>
              <a:spLocks noChangeShapeType="1"/>
            </p:cNvSpPr>
            <p:nvPr/>
          </p:nvSpPr>
          <p:spPr bwMode="auto">
            <a:xfrm flipV="1">
              <a:off x="5997" y="1800"/>
              <a:ext cx="2" cy="122"/>
            </a:xfrm>
            <a:prstGeom prst="line">
              <a:avLst/>
            </a:prstGeom>
            <a:noFill/>
            <a:ln w="47625" cap="flat">
              <a:solidFill>
                <a:srgbClr val="F7F7F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39"/>
            <p:cNvSpPr>
              <a:spLocks noChangeShapeType="1"/>
            </p:cNvSpPr>
            <p:nvPr/>
          </p:nvSpPr>
          <p:spPr bwMode="auto">
            <a:xfrm>
              <a:off x="5365" y="2357"/>
              <a:ext cx="122" cy="3"/>
            </a:xfrm>
            <a:prstGeom prst="line">
              <a:avLst/>
            </a:prstGeom>
            <a:noFill/>
            <a:ln w="47625" cap="flat">
              <a:solidFill>
                <a:srgbClr val="F7F7F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7" name="Group 42"/>
            <p:cNvGrpSpPr>
              <a:grpSpLocks/>
            </p:cNvGrpSpPr>
            <p:nvPr/>
          </p:nvGrpSpPr>
          <p:grpSpPr bwMode="auto">
            <a:xfrm>
              <a:off x="6607" y="1849"/>
              <a:ext cx="48" cy="48"/>
              <a:chOff x="6607" y="1849"/>
              <a:chExt cx="48" cy="48"/>
            </a:xfrm>
          </p:grpSpPr>
          <p:sp>
            <p:nvSpPr>
              <p:cNvPr id="57" name="Oval 40"/>
              <p:cNvSpPr>
                <a:spLocks noChangeArrowheads="1"/>
              </p:cNvSpPr>
              <p:nvPr/>
            </p:nvSpPr>
            <p:spPr bwMode="auto">
              <a:xfrm>
                <a:off x="6607" y="1849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Oval 41"/>
              <p:cNvSpPr>
                <a:spLocks noChangeArrowheads="1"/>
              </p:cNvSpPr>
              <p:nvPr/>
            </p:nvSpPr>
            <p:spPr bwMode="auto">
              <a:xfrm>
                <a:off x="6607" y="1849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8" name="Group 45"/>
            <p:cNvGrpSpPr>
              <a:grpSpLocks/>
            </p:cNvGrpSpPr>
            <p:nvPr/>
          </p:nvGrpSpPr>
          <p:grpSpPr bwMode="auto">
            <a:xfrm>
              <a:off x="5412" y="1825"/>
              <a:ext cx="48" cy="48"/>
              <a:chOff x="5412" y="1825"/>
              <a:chExt cx="48" cy="48"/>
            </a:xfrm>
          </p:grpSpPr>
          <p:sp>
            <p:nvSpPr>
              <p:cNvPr id="55" name="Oval 43"/>
              <p:cNvSpPr>
                <a:spLocks noChangeArrowheads="1"/>
              </p:cNvSpPr>
              <p:nvPr/>
            </p:nvSpPr>
            <p:spPr bwMode="auto">
              <a:xfrm>
                <a:off x="5412" y="1825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44"/>
              <p:cNvSpPr>
                <a:spLocks noChangeArrowheads="1"/>
              </p:cNvSpPr>
              <p:nvPr/>
            </p:nvSpPr>
            <p:spPr bwMode="auto">
              <a:xfrm>
                <a:off x="5412" y="182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9" name="Group 48"/>
            <p:cNvGrpSpPr>
              <a:grpSpLocks/>
            </p:cNvGrpSpPr>
            <p:nvPr/>
          </p:nvGrpSpPr>
          <p:grpSpPr bwMode="auto">
            <a:xfrm>
              <a:off x="5388" y="3022"/>
              <a:ext cx="48" cy="48"/>
              <a:chOff x="5388" y="3022"/>
              <a:chExt cx="48" cy="48"/>
            </a:xfrm>
          </p:grpSpPr>
          <p:sp>
            <p:nvSpPr>
              <p:cNvPr id="53" name="Oval 46"/>
              <p:cNvSpPr>
                <a:spLocks noChangeArrowheads="1"/>
              </p:cNvSpPr>
              <p:nvPr/>
            </p:nvSpPr>
            <p:spPr bwMode="auto">
              <a:xfrm>
                <a:off x="5388" y="302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47"/>
              <p:cNvSpPr>
                <a:spLocks noChangeArrowheads="1"/>
              </p:cNvSpPr>
              <p:nvPr/>
            </p:nvSpPr>
            <p:spPr bwMode="auto">
              <a:xfrm>
                <a:off x="5388" y="302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0" name="Group 51"/>
            <p:cNvGrpSpPr>
              <a:grpSpLocks/>
            </p:cNvGrpSpPr>
            <p:nvPr/>
          </p:nvGrpSpPr>
          <p:grpSpPr bwMode="auto">
            <a:xfrm>
              <a:off x="6583" y="3046"/>
              <a:ext cx="48" cy="48"/>
              <a:chOff x="6583" y="3046"/>
              <a:chExt cx="48" cy="48"/>
            </a:xfrm>
          </p:grpSpPr>
          <p:sp>
            <p:nvSpPr>
              <p:cNvPr id="51" name="Oval 49"/>
              <p:cNvSpPr>
                <a:spLocks noChangeArrowheads="1"/>
              </p:cNvSpPr>
              <p:nvPr/>
            </p:nvSpPr>
            <p:spPr bwMode="auto">
              <a:xfrm>
                <a:off x="6583" y="304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Oval 50"/>
              <p:cNvSpPr>
                <a:spLocks noChangeArrowheads="1"/>
              </p:cNvSpPr>
              <p:nvPr/>
            </p:nvSpPr>
            <p:spPr bwMode="auto">
              <a:xfrm>
                <a:off x="6583" y="304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" name="Group 54"/>
          <p:cNvGrpSpPr>
            <a:grpSpLocks noChangeAspect="1"/>
          </p:cNvGrpSpPr>
          <p:nvPr/>
        </p:nvGrpSpPr>
        <p:grpSpPr bwMode="auto">
          <a:xfrm>
            <a:off x="8288120" y="4754868"/>
            <a:ext cx="2250924" cy="2233355"/>
            <a:chOff x="3003" y="1318"/>
            <a:chExt cx="1674" cy="1684"/>
          </a:xfrm>
        </p:grpSpPr>
        <p:sp>
          <p:nvSpPr>
            <p:cNvPr id="63" name="AutoShape 53"/>
            <p:cNvSpPr>
              <a:spLocks noChangeAspect="1" noChangeArrowheads="1" noTextEdit="1"/>
            </p:cNvSpPr>
            <p:nvPr/>
          </p:nvSpPr>
          <p:spPr bwMode="auto">
            <a:xfrm>
              <a:off x="3003" y="1318"/>
              <a:ext cx="1674" cy="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3136" y="1828"/>
              <a:ext cx="121" cy="221"/>
            </a:xfrm>
            <a:custGeom>
              <a:avLst/>
              <a:gdLst>
                <a:gd name="T0" fmla="*/ 75 w 121"/>
                <a:gd name="T1" fmla="*/ 0 h 221"/>
                <a:gd name="T2" fmla="*/ 40 w 121"/>
                <a:gd name="T3" fmla="*/ 201 h 221"/>
                <a:gd name="T4" fmla="*/ 0 w 121"/>
                <a:gd name="T5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221">
                  <a:moveTo>
                    <a:pt x="75" y="0"/>
                  </a:moveTo>
                  <a:cubicBezTo>
                    <a:pt x="121" y="65"/>
                    <a:pt x="105" y="155"/>
                    <a:pt x="40" y="201"/>
                  </a:cubicBezTo>
                  <a:cubicBezTo>
                    <a:pt x="28" y="210"/>
                    <a:pt x="14" y="217"/>
                    <a:pt x="0" y="221"/>
                  </a:cubicBez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3323" y="2635"/>
              <a:ext cx="187" cy="164"/>
            </a:xfrm>
            <a:custGeom>
              <a:avLst/>
              <a:gdLst>
                <a:gd name="T0" fmla="*/ 0 w 187"/>
                <a:gd name="T1" fmla="*/ 23 h 164"/>
                <a:gd name="T2" fmla="*/ 180 w 187"/>
                <a:gd name="T3" fmla="*/ 119 h 164"/>
                <a:gd name="T4" fmla="*/ 186 w 187"/>
                <a:gd name="T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164">
                  <a:moveTo>
                    <a:pt x="0" y="23"/>
                  </a:moveTo>
                  <a:cubicBezTo>
                    <a:pt x="76" y="0"/>
                    <a:pt x="157" y="43"/>
                    <a:pt x="180" y="119"/>
                  </a:cubicBezTo>
                  <a:cubicBezTo>
                    <a:pt x="184" y="133"/>
                    <a:pt x="187" y="148"/>
                    <a:pt x="186" y="164"/>
                  </a:cubicBez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145" y="2665"/>
              <a:ext cx="191" cy="143"/>
            </a:xfrm>
            <a:custGeom>
              <a:avLst/>
              <a:gdLst>
                <a:gd name="T0" fmla="*/ 0 w 191"/>
                <a:gd name="T1" fmla="*/ 143 h 143"/>
                <a:gd name="T2" fmla="*/ 146 w 191"/>
                <a:gd name="T3" fmla="*/ 1 h 143"/>
                <a:gd name="T4" fmla="*/ 191 w 191"/>
                <a:gd name="T5" fmla="*/ 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1" h="143">
                  <a:moveTo>
                    <a:pt x="0" y="143"/>
                  </a:moveTo>
                  <a:cubicBezTo>
                    <a:pt x="2" y="64"/>
                    <a:pt x="67" y="0"/>
                    <a:pt x="146" y="1"/>
                  </a:cubicBezTo>
                  <a:cubicBezTo>
                    <a:pt x="162" y="1"/>
                    <a:pt x="177" y="4"/>
                    <a:pt x="191" y="9"/>
                  </a:cubicBez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426" y="1847"/>
              <a:ext cx="116" cy="224"/>
            </a:xfrm>
            <a:custGeom>
              <a:avLst/>
              <a:gdLst>
                <a:gd name="T0" fmla="*/ 116 w 116"/>
                <a:gd name="T1" fmla="*/ 224 h 224"/>
                <a:gd name="T2" fmla="*/ 26 w 116"/>
                <a:gd name="T3" fmla="*/ 40 h 224"/>
                <a:gd name="T4" fmla="*/ 47 w 116"/>
                <a:gd name="T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224">
                  <a:moveTo>
                    <a:pt x="116" y="224"/>
                  </a:moveTo>
                  <a:cubicBezTo>
                    <a:pt x="40" y="198"/>
                    <a:pt x="0" y="116"/>
                    <a:pt x="26" y="40"/>
                  </a:cubicBezTo>
                  <a:cubicBezTo>
                    <a:pt x="31" y="26"/>
                    <a:pt x="38" y="13"/>
                    <a:pt x="47" y="0"/>
                  </a:cubicBez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3731" y="1461"/>
              <a:ext cx="233" cy="81"/>
            </a:xfrm>
            <a:custGeom>
              <a:avLst/>
              <a:gdLst>
                <a:gd name="T0" fmla="*/ 233 w 233"/>
                <a:gd name="T1" fmla="*/ 4 h 81"/>
                <a:gd name="T2" fmla="*/ 32 w 233"/>
                <a:gd name="T3" fmla="*/ 33 h 81"/>
                <a:gd name="T4" fmla="*/ 0 w 233"/>
                <a:gd name="T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3" h="81">
                  <a:moveTo>
                    <a:pt x="233" y="4"/>
                  </a:moveTo>
                  <a:cubicBezTo>
                    <a:pt x="186" y="68"/>
                    <a:pt x="95" y="81"/>
                    <a:pt x="32" y="33"/>
                  </a:cubicBezTo>
                  <a:cubicBezTo>
                    <a:pt x="20" y="24"/>
                    <a:pt x="9" y="13"/>
                    <a:pt x="0" y="0"/>
                  </a:cubicBez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61"/>
            <p:cNvSpPr>
              <a:spLocks noChangeShapeType="1"/>
            </p:cNvSpPr>
            <p:nvPr/>
          </p:nvSpPr>
          <p:spPr bwMode="auto">
            <a:xfrm flipV="1">
              <a:off x="4289" y="1934"/>
              <a:ext cx="299" cy="877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62"/>
            <p:cNvSpPr>
              <a:spLocks noChangeShapeType="1"/>
            </p:cNvSpPr>
            <p:nvPr/>
          </p:nvSpPr>
          <p:spPr bwMode="auto">
            <a:xfrm flipH="1">
              <a:off x="3093" y="1378"/>
              <a:ext cx="756" cy="533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63"/>
            <p:cNvSpPr>
              <a:spLocks noChangeShapeType="1"/>
            </p:cNvSpPr>
            <p:nvPr/>
          </p:nvSpPr>
          <p:spPr bwMode="auto">
            <a:xfrm>
              <a:off x="3093" y="1911"/>
              <a:ext cx="272" cy="885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64"/>
            <p:cNvSpPr>
              <a:spLocks noChangeShapeType="1"/>
            </p:cNvSpPr>
            <p:nvPr/>
          </p:nvSpPr>
          <p:spPr bwMode="auto">
            <a:xfrm>
              <a:off x="3365" y="2796"/>
              <a:ext cx="924" cy="15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65"/>
            <p:cNvSpPr>
              <a:spLocks noChangeShapeType="1"/>
            </p:cNvSpPr>
            <p:nvPr/>
          </p:nvSpPr>
          <p:spPr bwMode="auto">
            <a:xfrm flipH="1" flipV="1">
              <a:off x="3849" y="1378"/>
              <a:ext cx="739" cy="556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66"/>
            <p:cNvSpPr>
              <a:spLocks noChangeShapeType="1"/>
            </p:cNvSpPr>
            <p:nvPr/>
          </p:nvSpPr>
          <p:spPr bwMode="auto">
            <a:xfrm flipV="1">
              <a:off x="3154" y="2279"/>
              <a:ext cx="116" cy="36"/>
            </a:xfrm>
            <a:prstGeom prst="line">
              <a:avLst/>
            </a:prstGeom>
            <a:noFill/>
            <a:ln w="47625" cap="flat">
              <a:solidFill>
                <a:srgbClr val="F6F6F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67"/>
            <p:cNvSpPr>
              <a:spLocks noChangeShapeType="1"/>
            </p:cNvSpPr>
            <p:nvPr/>
          </p:nvSpPr>
          <p:spPr bwMode="auto">
            <a:xfrm flipV="1">
              <a:off x="3828" y="2743"/>
              <a:ext cx="2" cy="121"/>
            </a:xfrm>
            <a:prstGeom prst="line">
              <a:avLst/>
            </a:prstGeom>
            <a:noFill/>
            <a:ln w="47625" cap="flat">
              <a:solidFill>
                <a:srgbClr val="F6F6F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68"/>
            <p:cNvSpPr>
              <a:spLocks noChangeShapeType="1"/>
            </p:cNvSpPr>
            <p:nvPr/>
          </p:nvSpPr>
          <p:spPr bwMode="auto">
            <a:xfrm flipH="1" flipV="1">
              <a:off x="4397" y="2308"/>
              <a:ext cx="115" cy="39"/>
            </a:xfrm>
            <a:prstGeom prst="line">
              <a:avLst/>
            </a:prstGeom>
            <a:noFill/>
            <a:ln w="47625" cap="flat">
              <a:solidFill>
                <a:srgbClr val="F6F6F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69"/>
            <p:cNvSpPr>
              <a:spLocks noChangeShapeType="1"/>
            </p:cNvSpPr>
            <p:nvPr/>
          </p:nvSpPr>
          <p:spPr bwMode="auto">
            <a:xfrm flipH="1">
              <a:off x="4173" y="1601"/>
              <a:ext cx="73" cy="97"/>
            </a:xfrm>
            <a:prstGeom prst="line">
              <a:avLst/>
            </a:prstGeom>
            <a:noFill/>
            <a:ln w="47625" cap="flat">
              <a:solidFill>
                <a:srgbClr val="F6F6F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70"/>
            <p:cNvSpPr>
              <a:spLocks noChangeShapeType="1"/>
            </p:cNvSpPr>
            <p:nvPr/>
          </p:nvSpPr>
          <p:spPr bwMode="auto">
            <a:xfrm>
              <a:off x="3442" y="1591"/>
              <a:ext cx="69" cy="100"/>
            </a:xfrm>
            <a:prstGeom prst="line">
              <a:avLst/>
            </a:prstGeom>
            <a:noFill/>
            <a:ln w="47625" cap="flat">
              <a:solidFill>
                <a:srgbClr val="F6F6F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0" name="Group 73"/>
            <p:cNvGrpSpPr>
              <a:grpSpLocks/>
            </p:cNvGrpSpPr>
            <p:nvPr/>
          </p:nvGrpSpPr>
          <p:grpSpPr bwMode="auto">
            <a:xfrm>
              <a:off x="3069" y="1887"/>
              <a:ext cx="48" cy="48"/>
              <a:chOff x="3069" y="1887"/>
              <a:chExt cx="48" cy="48"/>
            </a:xfrm>
          </p:grpSpPr>
          <p:sp>
            <p:nvSpPr>
              <p:cNvPr id="93" name="Oval 71"/>
              <p:cNvSpPr>
                <a:spLocks noChangeArrowheads="1"/>
              </p:cNvSpPr>
              <p:nvPr/>
            </p:nvSpPr>
            <p:spPr bwMode="auto">
              <a:xfrm>
                <a:off x="3069" y="1887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72"/>
              <p:cNvSpPr>
                <a:spLocks noChangeArrowheads="1"/>
              </p:cNvSpPr>
              <p:nvPr/>
            </p:nvSpPr>
            <p:spPr bwMode="auto">
              <a:xfrm>
                <a:off x="3069" y="188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1" name="Group 76"/>
            <p:cNvGrpSpPr>
              <a:grpSpLocks/>
            </p:cNvGrpSpPr>
            <p:nvPr/>
          </p:nvGrpSpPr>
          <p:grpSpPr bwMode="auto">
            <a:xfrm>
              <a:off x="3341" y="2772"/>
              <a:ext cx="48" cy="48"/>
              <a:chOff x="3341" y="2772"/>
              <a:chExt cx="48" cy="48"/>
            </a:xfrm>
          </p:grpSpPr>
          <p:sp>
            <p:nvSpPr>
              <p:cNvPr id="91" name="Oval 74"/>
              <p:cNvSpPr>
                <a:spLocks noChangeArrowheads="1"/>
              </p:cNvSpPr>
              <p:nvPr/>
            </p:nvSpPr>
            <p:spPr bwMode="auto">
              <a:xfrm>
                <a:off x="3341" y="277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Oval 75"/>
              <p:cNvSpPr>
                <a:spLocks noChangeArrowheads="1"/>
              </p:cNvSpPr>
              <p:nvPr/>
            </p:nvSpPr>
            <p:spPr bwMode="auto">
              <a:xfrm>
                <a:off x="3341" y="277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2" name="Group 79"/>
            <p:cNvGrpSpPr>
              <a:grpSpLocks/>
            </p:cNvGrpSpPr>
            <p:nvPr/>
          </p:nvGrpSpPr>
          <p:grpSpPr bwMode="auto">
            <a:xfrm>
              <a:off x="4265" y="2786"/>
              <a:ext cx="48" cy="49"/>
              <a:chOff x="4265" y="2786"/>
              <a:chExt cx="48" cy="49"/>
            </a:xfrm>
          </p:grpSpPr>
          <p:sp>
            <p:nvSpPr>
              <p:cNvPr id="89" name="Oval 77"/>
              <p:cNvSpPr>
                <a:spLocks noChangeArrowheads="1"/>
              </p:cNvSpPr>
              <p:nvPr/>
            </p:nvSpPr>
            <p:spPr bwMode="auto">
              <a:xfrm>
                <a:off x="4265" y="2786"/>
                <a:ext cx="48" cy="4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Oval 78"/>
              <p:cNvSpPr>
                <a:spLocks noChangeArrowheads="1"/>
              </p:cNvSpPr>
              <p:nvPr/>
            </p:nvSpPr>
            <p:spPr bwMode="auto">
              <a:xfrm>
                <a:off x="4265" y="2786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3" name="Group 82"/>
            <p:cNvGrpSpPr>
              <a:grpSpLocks/>
            </p:cNvGrpSpPr>
            <p:nvPr/>
          </p:nvGrpSpPr>
          <p:grpSpPr bwMode="auto">
            <a:xfrm>
              <a:off x="4564" y="1910"/>
              <a:ext cx="48" cy="48"/>
              <a:chOff x="4564" y="1910"/>
              <a:chExt cx="48" cy="48"/>
            </a:xfrm>
          </p:grpSpPr>
          <p:sp>
            <p:nvSpPr>
              <p:cNvPr id="87" name="Oval 80"/>
              <p:cNvSpPr>
                <a:spLocks noChangeArrowheads="1"/>
              </p:cNvSpPr>
              <p:nvPr/>
            </p:nvSpPr>
            <p:spPr bwMode="auto">
              <a:xfrm>
                <a:off x="4564" y="191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Oval 81"/>
              <p:cNvSpPr>
                <a:spLocks noChangeArrowheads="1"/>
              </p:cNvSpPr>
              <p:nvPr/>
            </p:nvSpPr>
            <p:spPr bwMode="auto">
              <a:xfrm>
                <a:off x="4564" y="1910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4" name="Group 85"/>
            <p:cNvGrpSpPr>
              <a:grpSpLocks/>
            </p:cNvGrpSpPr>
            <p:nvPr/>
          </p:nvGrpSpPr>
          <p:grpSpPr bwMode="auto">
            <a:xfrm>
              <a:off x="3825" y="1354"/>
              <a:ext cx="48" cy="48"/>
              <a:chOff x="3825" y="1354"/>
              <a:chExt cx="48" cy="48"/>
            </a:xfrm>
          </p:grpSpPr>
          <p:sp>
            <p:nvSpPr>
              <p:cNvPr id="85" name="Oval 83"/>
              <p:cNvSpPr>
                <a:spLocks noChangeArrowheads="1"/>
              </p:cNvSpPr>
              <p:nvPr/>
            </p:nvSpPr>
            <p:spPr bwMode="auto">
              <a:xfrm>
                <a:off x="3825" y="135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84"/>
              <p:cNvSpPr>
                <a:spLocks noChangeArrowheads="1"/>
              </p:cNvSpPr>
              <p:nvPr/>
            </p:nvSpPr>
            <p:spPr bwMode="auto">
              <a:xfrm>
                <a:off x="3825" y="135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50001E0-82FE-AB3B-B9C9-3EA40A6E4271}"/>
              </a:ext>
            </a:extLst>
          </p:cNvPr>
          <p:cNvSpPr txBox="1"/>
          <p:nvPr/>
        </p:nvSpPr>
        <p:spPr>
          <a:xfrm>
            <a:off x="121595" y="3390246"/>
            <a:ext cx="228608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46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745" y="808634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260455" y="136053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260455" y="2065232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348378" y="2459925"/>
            <a:ext cx="11429367" cy="27745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: </a:t>
            </a:r>
          </a:p>
          <a:p>
            <a:pPr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đỉnh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bất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kì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-82062" y="0"/>
            <a:ext cx="122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2062" y="0"/>
            <a:ext cx="122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</a:t>
            </a:r>
            <a:endParaRPr lang="en-US" sz="3200" dirty="0"/>
          </a:p>
        </p:txBody>
      </p:sp>
      <p:sp>
        <p:nvSpPr>
          <p:cNvPr id="3" name="TextBox 2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2628" y="547225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I. ĐA GIÁC. ĐA GIÁC LỒI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124" y="969228"/>
            <a:ext cx="2606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4124" y="1516453"/>
                <a:ext cx="5266027" cy="3108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28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MNPQ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MN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NP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PQ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QN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ABCDE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DE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EA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24" y="1516453"/>
                <a:ext cx="5266027" cy="3108543"/>
              </a:xfrm>
              <a:prstGeom prst="rect">
                <a:avLst/>
              </a:prstGeom>
              <a:blipFill rotWithShape="1">
                <a:blip r:embed="rId2"/>
                <a:stretch>
                  <a:fillRect l="-2431" t="-1961" r="-2315" b="-4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335734"/>
              </p:ext>
            </p:extLst>
          </p:nvPr>
        </p:nvGraphicFramePr>
        <p:xfrm>
          <a:off x="62628" y="4780425"/>
          <a:ext cx="11737733" cy="1671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7461">
                  <a:extLst>
                    <a:ext uri="{9D8B030D-6E8A-4147-A177-3AD203B41FA5}">
                      <a16:colId xmlns:a16="http://schemas.microsoft.com/office/drawing/2014/main" val="3714917790"/>
                    </a:ext>
                  </a:extLst>
                </a:gridCol>
                <a:gridCol w="2220272">
                  <a:extLst>
                    <a:ext uri="{9D8B030D-6E8A-4147-A177-3AD203B41FA5}">
                      <a16:colId xmlns:a16="http://schemas.microsoft.com/office/drawing/2014/main" val="2830126742"/>
                    </a:ext>
                  </a:extLst>
                </a:gridCol>
              </a:tblGrid>
              <a:tr h="6349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921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Mỗi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678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3422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082003" y="5405293"/>
            <a:ext cx="982961" cy="538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82003" y="5928513"/>
            <a:ext cx="982961" cy="538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483" y="1131795"/>
            <a:ext cx="3352177" cy="2792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660" y="1296423"/>
            <a:ext cx="2929632" cy="260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5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2062" y="0"/>
            <a:ext cx="122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</a:t>
            </a:r>
            <a:endParaRPr lang="en-US" sz="3200" dirty="0"/>
          </a:p>
        </p:txBody>
      </p:sp>
      <p:sp>
        <p:nvSpPr>
          <p:cNvPr id="3" name="TextBox 2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2628" y="547225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I. ĐA GIÁC. ĐA GIÁC LỒI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124" y="969228"/>
            <a:ext cx="2606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587402"/>
              </p:ext>
            </p:extLst>
          </p:nvPr>
        </p:nvGraphicFramePr>
        <p:xfrm>
          <a:off x="62628" y="4780425"/>
          <a:ext cx="11737733" cy="1671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7461">
                  <a:extLst>
                    <a:ext uri="{9D8B030D-6E8A-4147-A177-3AD203B41FA5}">
                      <a16:colId xmlns:a16="http://schemas.microsoft.com/office/drawing/2014/main" val="3714917790"/>
                    </a:ext>
                  </a:extLst>
                </a:gridCol>
                <a:gridCol w="2220272">
                  <a:extLst>
                    <a:ext uri="{9D8B030D-6E8A-4147-A177-3AD203B41FA5}">
                      <a16:colId xmlns:a16="http://schemas.microsoft.com/office/drawing/2014/main" val="2830126742"/>
                    </a:ext>
                  </a:extLst>
                </a:gridCol>
              </a:tblGrid>
              <a:tr h="6349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921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Mỗi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678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3422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082003" y="5405293"/>
            <a:ext cx="982961" cy="538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82003" y="5928513"/>
            <a:ext cx="982961" cy="538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483" y="1134365"/>
            <a:ext cx="3720162" cy="30988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660" y="1241921"/>
            <a:ext cx="3280340" cy="29190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FD11869-6E65-147D-0C6D-554E9AB5F86B}"/>
              </a:ext>
            </a:extLst>
          </p:cNvPr>
          <p:cNvGrpSpPr/>
          <p:nvPr/>
        </p:nvGrpSpPr>
        <p:grpSpPr>
          <a:xfrm>
            <a:off x="411927" y="1892737"/>
            <a:ext cx="4470401" cy="1705339"/>
            <a:chOff x="784546" y="4052477"/>
            <a:chExt cx="4470401" cy="1705339"/>
          </a:xfrm>
        </p:grpSpPr>
        <p:sp>
          <p:nvSpPr>
            <p:cNvPr id="9" name="TextBox 8"/>
            <p:cNvSpPr txBox="1"/>
            <p:nvPr/>
          </p:nvSpPr>
          <p:spPr>
            <a:xfrm>
              <a:off x="784546" y="4052477"/>
              <a:ext cx="4470401" cy="17053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12000"/>
                </a:lnSpc>
              </a:pPr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</a:t>
              </a:r>
            </a:p>
            <a:p>
              <a:pPr>
                <a:lnSpc>
                  <a:spcPct val="112000"/>
                </a:lnSpc>
              </a:pPr>
              <a:r>
                <a:rPr lang="en-US" sz="32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       </a:t>
              </a: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A44A5D79-DDE5-D8CE-B32E-E3332D0870C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521337"/>
                </p:ext>
              </p:extLst>
            </p:nvPr>
          </p:nvGraphicFramePr>
          <p:xfrm>
            <a:off x="784788" y="4701687"/>
            <a:ext cx="4024698" cy="542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650960" imgH="228600" progId="Equation.DSMT4">
                    <p:embed/>
                  </p:oleObj>
                </mc:Choice>
                <mc:Fallback>
                  <p:oleObj name="Equation" r:id="rId4" imgW="165096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84788" y="4701687"/>
                          <a:ext cx="4024698" cy="5427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66736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64124" y="1713038"/>
            <a:ext cx="117209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1.1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</a:p>
          <a:p>
            <a:pPr algn="just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  <a:p>
            <a:pPr algn="just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C87DC0-9816-8C28-E4EE-E1DEEFDBDD30}"/>
              </a:ext>
            </a:extLst>
          </p:cNvPr>
          <p:cNvSpPr/>
          <p:nvPr/>
        </p:nvSpPr>
        <p:spPr>
          <a:xfrm>
            <a:off x="-82062" y="0"/>
            <a:ext cx="122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ĐA GIÁC ĐỀU, HÌNH ĐA GIÁC ĐỀU TRONG THỰC TIỄN</a:t>
            </a:r>
            <a:endParaRPr lang="en-US" sz="3200" dirty="0"/>
          </a:p>
        </p:txBody>
      </p:sp>
      <p:sp>
        <p:nvSpPr>
          <p:cNvPr id="5" name="TextBox 4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2D81EC-2B76-11CF-1871-888553565D70}"/>
              </a:ext>
            </a:extLst>
          </p:cNvPr>
          <p:cNvSpPr txBox="1"/>
          <p:nvPr/>
        </p:nvSpPr>
        <p:spPr>
          <a:xfrm>
            <a:off x="62628" y="547225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I. ĐA GIÁC. ĐA GIÁC LỒI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E7CB32-38CF-37CC-DAB1-D5EF91A0C9A1}"/>
              </a:ext>
            </a:extLst>
          </p:cNvPr>
          <p:cNvSpPr txBox="1"/>
          <p:nvPr/>
        </p:nvSpPr>
        <p:spPr>
          <a:xfrm>
            <a:off x="164124" y="969228"/>
            <a:ext cx="2606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1325F36-331B-E223-326C-94DDDDA3D6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179839"/>
              </p:ext>
            </p:extLst>
          </p:nvPr>
        </p:nvGraphicFramePr>
        <p:xfrm>
          <a:off x="4610099" y="1722769"/>
          <a:ext cx="4927601" cy="630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0960" imgH="228600" progId="Equation.DSMT4">
                  <p:embed/>
                </p:oleObj>
              </mc:Choice>
              <mc:Fallback>
                <p:oleObj name="Equation" r:id="rId2" imgW="1650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10099" y="1722769"/>
                        <a:ext cx="4927601" cy="630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6ACF828-8AC4-0BAE-8568-0DAAB504E9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494959"/>
              </p:ext>
            </p:extLst>
          </p:nvPr>
        </p:nvGraphicFramePr>
        <p:xfrm>
          <a:off x="164124" y="2798603"/>
          <a:ext cx="2801118" cy="630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66680" imgH="228600" progId="Equation.DSMT4">
                  <p:embed/>
                </p:oleObj>
              </mc:Choice>
              <mc:Fallback>
                <p:oleObj name="Equation" r:id="rId4" imgW="1066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4124" y="2798603"/>
                        <a:ext cx="2801118" cy="630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47AD90B-6F96-A063-43F4-C1DD42263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000792"/>
              </p:ext>
            </p:extLst>
          </p:nvPr>
        </p:nvGraphicFramePr>
        <p:xfrm>
          <a:off x="3575050" y="2267283"/>
          <a:ext cx="4768850" cy="63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14320" imgH="228600" progId="Equation.DSMT4">
                  <p:embed/>
                </p:oleObj>
              </mc:Choice>
              <mc:Fallback>
                <p:oleObj name="Equation" r:id="rId6" imgW="1714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75050" y="2267283"/>
                        <a:ext cx="4768850" cy="63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A91AB5A-6BAF-2971-439B-5DA6222A9C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948925"/>
              </p:ext>
            </p:extLst>
          </p:nvPr>
        </p:nvGraphicFramePr>
        <p:xfrm>
          <a:off x="2507205" y="4450002"/>
          <a:ext cx="2801937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801302" imgH="630903" progId="Equation.DSMT4">
                  <p:embed/>
                </p:oleObj>
              </mc:Choice>
              <mc:Fallback>
                <p:oleObj name="Equation" r:id="rId8" imgW="2801302" imgH="63090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07205" y="4450002"/>
                        <a:ext cx="2801937" cy="630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BFBB50B-4829-EB14-0AFC-357E632B78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4070039"/>
              </p:ext>
            </p:extLst>
          </p:nvPr>
        </p:nvGraphicFramePr>
        <p:xfrm>
          <a:off x="2920999" y="3900536"/>
          <a:ext cx="2350043" cy="650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25480" imgH="228600" progId="Equation.DSMT4">
                  <p:embed/>
                </p:oleObj>
              </mc:Choice>
              <mc:Fallback>
                <p:oleObj name="Equation" r:id="rId10" imgW="825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20999" y="3900536"/>
                        <a:ext cx="2350043" cy="650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066401B-99B3-5113-4D3B-EAC9FB8A22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963207"/>
              </p:ext>
            </p:extLst>
          </p:nvPr>
        </p:nvGraphicFramePr>
        <p:xfrm>
          <a:off x="3447178" y="5053119"/>
          <a:ext cx="4768850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768871" imgH="630903" progId="Equation.DSMT4">
                  <p:embed/>
                </p:oleObj>
              </mc:Choice>
              <mc:Fallback>
                <p:oleObj name="Equation" r:id="rId12" imgW="4768871" imgH="63090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47178" y="5053119"/>
                        <a:ext cx="4768850" cy="630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25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7127</TotalTime>
  <Words>1484</Words>
  <Application>Microsoft Office PowerPoint</Application>
  <PresentationFormat>Widescreen</PresentationFormat>
  <Paragraphs>129</Paragraphs>
  <Slides>25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Agency FB</vt:lpstr>
      <vt:lpstr>Arial</vt:lpstr>
      <vt:lpstr>Calibri</vt:lpstr>
      <vt:lpstr>Calibri Light</vt:lpstr>
      <vt:lpstr>Cambria Math</vt:lpstr>
      <vt:lpstr>Times New Roman</vt:lpstr>
      <vt:lpstr>1_Office Theme</vt:lpstr>
      <vt:lpstr>Equation</vt:lpstr>
      <vt:lpstr>PowerPoint Presentation</vt:lpstr>
      <vt:lpstr>BÀI 1- CHƯƠNG 9  ĐA GIÁC ĐỀU, HÌNH ĐA GIÁC ĐỀU TRONG THỰC TIỄN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 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Phạm Minh Huy</cp:lastModifiedBy>
  <cp:revision>530</cp:revision>
  <cp:lastPrinted>2024-04-21T07:02:18Z</cp:lastPrinted>
  <dcterms:created xsi:type="dcterms:W3CDTF">2022-08-03T11:07:12Z</dcterms:created>
  <dcterms:modified xsi:type="dcterms:W3CDTF">2024-07-29T14:56:50Z</dcterms:modified>
</cp:coreProperties>
</file>