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39" d="100"/>
          <a:sy n="39" d="100"/>
        </p:scale>
        <p:origin x="8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59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8" Type="http://schemas.openxmlformats.org/officeDocument/2006/relationships/image" Target="NUL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g"/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3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24.sv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36" Type="http://schemas.openxmlformats.org/officeDocument/2006/relationships/image" Target="../media/image575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01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02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1788</Words>
  <Application>Microsoft Office PowerPoint</Application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Autour One</vt:lpstr>
      <vt:lpstr>Symbol</vt:lpstr>
      <vt:lpstr>Spectral</vt:lpstr>
      <vt:lpstr>Arial</vt:lpstr>
      <vt:lpstr>Cambria Math</vt:lpstr>
      <vt:lpstr>Merriweather</vt:lpstr>
      <vt:lpstr>Spectral Light</vt:lpstr>
      <vt:lpstr>Anton</vt:lpstr>
      <vt:lpstr>Merriweather Black</vt:lpstr>
      <vt:lpstr>Times New Roman</vt:lpstr>
      <vt:lpstr>Calibri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</cp:lastModifiedBy>
  <cp:revision>117</cp:revision>
  <dcterms:created xsi:type="dcterms:W3CDTF">2006-08-16T00:00:00Z</dcterms:created>
  <dcterms:modified xsi:type="dcterms:W3CDTF">2022-12-16T09:05:28Z</dcterms:modified>
  <dc:identifier>DAFOn_7ZoxE</dc:identifier>
</cp:coreProperties>
</file>