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315" r:id="rId4"/>
    <p:sldId id="318" r:id="rId5"/>
    <p:sldId id="283" r:id="rId6"/>
    <p:sldId id="259" r:id="rId7"/>
    <p:sldId id="282" r:id="rId8"/>
    <p:sldId id="317" r:id="rId9"/>
    <p:sldId id="284" r:id="rId10"/>
    <p:sldId id="297" r:id="rId11"/>
    <p:sldId id="260" r:id="rId12"/>
    <p:sldId id="262" r:id="rId13"/>
    <p:sldId id="264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27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276" r:id="rId30"/>
    <p:sldId id="279" r:id="rId31"/>
    <p:sldId id="277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314" r:id="rId41"/>
    <p:sldId id="294" r:id="rId42"/>
    <p:sldId id="295" r:id="rId43"/>
    <p:sldId id="269" r:id="rId44"/>
    <p:sldId id="280" r:id="rId45"/>
  </p:sldIdLst>
  <p:sldSz cx="18288000" cy="10287000"/>
  <p:notesSz cx="6858000" cy="9144000"/>
  <p:embeddedFontLst>
    <p:embeddedFont>
      <p:font typeface="微软雅黑" panose="020B0503020204020204" pitchFamily="34" charset="-122"/>
      <p:regular r:id="rId47"/>
      <p:bold r:id="rId48"/>
    </p:embeddedFont>
    <p:embeddedFont>
      <p:font typeface="Amatic SC" panose="00000500000000000000" pitchFamily="2" charset="-79"/>
      <p:regular r:id="rId49"/>
      <p:bold r:id="rId50"/>
    </p:embeddedFont>
    <p:embeddedFont>
      <p:font typeface="Impact" panose="020B0806030902050204" pitchFamily="34" charset="0"/>
      <p:regular r:id="rId51"/>
    </p:embeddedFont>
    <p:embeddedFont>
      <p:font typeface="Public Sans Thin" panose="020B0604020202020204" charset="0"/>
      <p:regular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10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E74F8-5CB6-4B84-A788-1655DE805688}" type="doc">
      <dgm:prSet loTypeId="urn:microsoft.com/office/officeart/2011/layout/HexagonRadial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D4EC03-3428-47E1-ACC1-4A544A87410C}">
      <dgm:prSet phldrT="[Text]" custT="1"/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4EA08-16AF-4CE3-A14A-10100A64D7E9}" type="parTrans" cxnId="{29329D8E-203D-420F-BC60-73C0B93FDB1C}">
      <dgm:prSet/>
      <dgm:spPr/>
      <dgm:t>
        <a:bodyPr/>
        <a:lstStyle/>
        <a:p>
          <a:endParaRPr lang="en-US" sz="3200"/>
        </a:p>
      </dgm:t>
    </dgm:pt>
    <dgm:pt modelId="{39D792C3-B49A-4469-AF4A-66D986894B05}" type="sibTrans" cxnId="{29329D8E-203D-420F-BC60-73C0B93FDB1C}">
      <dgm:prSet/>
      <dgm:spPr/>
      <dgm:t>
        <a:bodyPr/>
        <a:lstStyle/>
        <a:p>
          <a:endParaRPr lang="en-US" sz="3200"/>
        </a:p>
      </dgm:t>
    </dgm:pt>
    <dgm:pt modelId="{99FA8D2D-AB25-4FD2-A07B-A208F2FC19CC}">
      <dgm:prSet phldrT="[Text]" custT="1"/>
      <dgm:spPr/>
      <dgm:t>
        <a:bodyPr/>
        <a:lstStyle/>
        <a:p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47EC9C-0F3C-42A6-84AF-CB12337195E6}" type="parTrans" cxnId="{978C3776-3768-4FC6-B42E-7D842CDF58C0}">
      <dgm:prSet/>
      <dgm:spPr/>
      <dgm:t>
        <a:bodyPr/>
        <a:lstStyle/>
        <a:p>
          <a:endParaRPr lang="en-US" sz="3200"/>
        </a:p>
      </dgm:t>
    </dgm:pt>
    <dgm:pt modelId="{C144A463-06C9-4053-BBFE-4888EA44B96F}" type="sibTrans" cxnId="{978C3776-3768-4FC6-B42E-7D842CDF58C0}">
      <dgm:prSet/>
      <dgm:spPr/>
      <dgm:t>
        <a:bodyPr/>
        <a:lstStyle/>
        <a:p>
          <a:endParaRPr lang="en-US" sz="3200"/>
        </a:p>
      </dgm:t>
    </dgm:pt>
    <dgm:pt modelId="{29B177C1-2C89-4D32-8C2B-945796FCFA96}">
      <dgm:prSet phldrT="[Text]" custT="1"/>
      <dgm:spPr/>
      <dgm:t>
        <a:bodyPr/>
        <a:lstStyle/>
        <a:p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2074B-AE5E-4720-AC5F-CEA6FC35BB52}" type="parTrans" cxnId="{79B81056-6097-4B15-B2DB-41EEE46FDD42}">
      <dgm:prSet/>
      <dgm:spPr/>
      <dgm:t>
        <a:bodyPr/>
        <a:lstStyle/>
        <a:p>
          <a:endParaRPr lang="en-US" sz="3200"/>
        </a:p>
      </dgm:t>
    </dgm:pt>
    <dgm:pt modelId="{84A115F0-40EE-4681-B961-7CA1AAE7337A}" type="sibTrans" cxnId="{79B81056-6097-4B15-B2DB-41EEE46FDD42}">
      <dgm:prSet/>
      <dgm:spPr/>
      <dgm:t>
        <a:bodyPr/>
        <a:lstStyle/>
        <a:p>
          <a:endParaRPr lang="en-US" sz="3200"/>
        </a:p>
      </dgm:t>
    </dgm:pt>
    <dgm:pt modelId="{816E4E37-1404-423C-8EEB-1C2F5505B353}">
      <dgm:prSet phldrT="[Text]" custT="1"/>
      <dgm:spPr/>
      <dgm:t>
        <a:bodyPr/>
        <a:lstStyle/>
        <a:p>
          <a:r>
            <a:rPr lang="en-US" sz="3200" dirty="0"/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BD6A8-72D4-4777-9982-6F2E978B542A}" type="parTrans" cxnId="{70DE1E69-2777-4775-88B5-381774C3FC10}">
      <dgm:prSet/>
      <dgm:spPr/>
      <dgm:t>
        <a:bodyPr/>
        <a:lstStyle/>
        <a:p>
          <a:endParaRPr lang="en-US" sz="3200"/>
        </a:p>
      </dgm:t>
    </dgm:pt>
    <dgm:pt modelId="{5B26EFAB-0ED3-4286-BCFF-554237713556}" type="sibTrans" cxnId="{70DE1E69-2777-4775-88B5-381774C3FC10}">
      <dgm:prSet/>
      <dgm:spPr/>
      <dgm:t>
        <a:bodyPr/>
        <a:lstStyle/>
        <a:p>
          <a:endParaRPr lang="en-US" sz="3200"/>
        </a:p>
      </dgm:t>
    </dgm:pt>
    <dgm:pt modelId="{97154506-CC82-441B-8D37-9C16ED06DCC4}">
      <dgm:prSet phldrT="[Text]" custT="1"/>
      <dgm:spPr/>
      <dgm:t>
        <a:bodyPr/>
        <a:lstStyle/>
        <a:p>
          <a:r>
            <a:rPr lang="en-US" sz="3200" dirty="0"/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E43FD-AA3F-4E5D-AA07-B7839CFC364D}" type="parTrans" cxnId="{AB27562B-FA41-4342-AD69-0510D5D80E2E}">
      <dgm:prSet/>
      <dgm:spPr/>
      <dgm:t>
        <a:bodyPr/>
        <a:lstStyle/>
        <a:p>
          <a:endParaRPr lang="en-US" sz="3200"/>
        </a:p>
      </dgm:t>
    </dgm:pt>
    <dgm:pt modelId="{0E77CD9A-70EB-432B-B0D2-DE21FA326C52}" type="sibTrans" cxnId="{AB27562B-FA41-4342-AD69-0510D5D80E2E}">
      <dgm:prSet/>
      <dgm:spPr/>
      <dgm:t>
        <a:bodyPr/>
        <a:lstStyle/>
        <a:p>
          <a:endParaRPr lang="en-US" sz="3200"/>
        </a:p>
      </dgm:t>
    </dgm:pt>
    <dgm:pt modelId="{F69A19C6-CD6E-41BA-B7D0-1936F5363333}" type="pres">
      <dgm:prSet presAssocID="{3A7E74F8-5CB6-4B84-A788-1655DE80568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7CB1E6A1-6D25-43CE-86DD-895159CD9155}" type="pres">
      <dgm:prSet presAssocID="{B9D4EC03-3428-47E1-ACC1-4A544A87410C}" presName="Parent" presStyleLbl="node0" presStyleIdx="0" presStyleCnt="1" custScaleY="91688" custLinFactNeighborX="-16659" custLinFactNeighborY="1055">
        <dgm:presLayoutVars>
          <dgm:chMax val="6"/>
          <dgm:chPref val="6"/>
        </dgm:presLayoutVars>
      </dgm:prSet>
      <dgm:spPr/>
    </dgm:pt>
    <dgm:pt modelId="{2CC66B1E-AABA-4F7C-9BB8-94FE99A0FDA8}" type="pres">
      <dgm:prSet presAssocID="{99FA8D2D-AB25-4FD2-A07B-A208F2FC19CC}" presName="Accent1" presStyleCnt="0"/>
      <dgm:spPr/>
    </dgm:pt>
    <dgm:pt modelId="{6E058A95-A712-4E14-B15C-F2074325E08F}" type="pres">
      <dgm:prSet presAssocID="{99FA8D2D-AB25-4FD2-A07B-A208F2FC19CC}" presName="Accent" presStyleLbl="bgShp" presStyleIdx="0" presStyleCnt="4"/>
      <dgm:spPr/>
    </dgm:pt>
    <dgm:pt modelId="{37BE4C6F-B809-443F-B316-EA6C4F5A9F9B}" type="pres">
      <dgm:prSet presAssocID="{99FA8D2D-AB25-4FD2-A07B-A208F2FC19CC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5CD5BB9-113F-4876-9870-DB8C905493E2}" type="pres">
      <dgm:prSet presAssocID="{29B177C1-2C89-4D32-8C2B-945796FCFA96}" presName="Accent2" presStyleCnt="0"/>
      <dgm:spPr/>
    </dgm:pt>
    <dgm:pt modelId="{62DB0A65-90F8-4337-9356-6002CE7F9843}" type="pres">
      <dgm:prSet presAssocID="{29B177C1-2C89-4D32-8C2B-945796FCFA96}" presName="Accent" presStyleLbl="bgShp" presStyleIdx="1" presStyleCnt="4"/>
      <dgm:spPr/>
    </dgm:pt>
    <dgm:pt modelId="{95C8D008-3E63-4246-A7F6-B4EE4BC2A065}" type="pres">
      <dgm:prSet presAssocID="{29B177C1-2C89-4D32-8C2B-945796FCFA96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01B9F86-64D7-4B80-9FDD-DE33EAE3D7B9}" type="pres">
      <dgm:prSet presAssocID="{816E4E37-1404-423C-8EEB-1C2F5505B353}" presName="Accent3" presStyleCnt="0"/>
      <dgm:spPr/>
    </dgm:pt>
    <dgm:pt modelId="{3793EFE1-2EB6-4FCB-B533-9331B6979B79}" type="pres">
      <dgm:prSet presAssocID="{816E4E37-1404-423C-8EEB-1C2F5505B353}" presName="Accent" presStyleLbl="bgShp" presStyleIdx="2" presStyleCnt="4"/>
      <dgm:spPr/>
    </dgm:pt>
    <dgm:pt modelId="{C9BE3DB9-27B3-4934-AC54-17DF2B7748EC}" type="pres">
      <dgm:prSet presAssocID="{816E4E37-1404-423C-8EEB-1C2F5505B353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08AA608-3D87-4CB7-81DA-5178A1CDA36F}" type="pres">
      <dgm:prSet presAssocID="{97154506-CC82-441B-8D37-9C16ED06DCC4}" presName="Accent4" presStyleCnt="0"/>
      <dgm:spPr/>
    </dgm:pt>
    <dgm:pt modelId="{E9D26027-078E-460F-96CD-23885ECC27CF}" type="pres">
      <dgm:prSet presAssocID="{97154506-CC82-441B-8D37-9C16ED06DCC4}" presName="Accent" presStyleLbl="bgShp" presStyleIdx="3" presStyleCnt="4"/>
      <dgm:spPr/>
    </dgm:pt>
    <dgm:pt modelId="{0FD88BDE-F881-4614-B58A-7AF774B46031}" type="pres">
      <dgm:prSet presAssocID="{97154506-CC82-441B-8D37-9C16ED06DCC4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B27562B-FA41-4342-AD69-0510D5D80E2E}" srcId="{B9D4EC03-3428-47E1-ACC1-4A544A87410C}" destId="{97154506-CC82-441B-8D37-9C16ED06DCC4}" srcOrd="3" destOrd="0" parTransId="{24BE43FD-AA3F-4E5D-AA07-B7839CFC364D}" sibTransId="{0E77CD9A-70EB-432B-B0D2-DE21FA326C52}"/>
    <dgm:cxn modelId="{56B4D264-66D3-4CDD-BA8B-8D695B69D943}" type="presOf" srcId="{97154506-CC82-441B-8D37-9C16ED06DCC4}" destId="{0FD88BDE-F881-4614-B58A-7AF774B46031}" srcOrd="0" destOrd="0" presId="urn:microsoft.com/office/officeart/2011/layout/HexagonRadial"/>
    <dgm:cxn modelId="{70DE1E69-2777-4775-88B5-381774C3FC10}" srcId="{B9D4EC03-3428-47E1-ACC1-4A544A87410C}" destId="{816E4E37-1404-423C-8EEB-1C2F5505B353}" srcOrd="2" destOrd="0" parTransId="{A59BD6A8-72D4-4777-9982-6F2E978B542A}" sibTransId="{5B26EFAB-0ED3-4286-BCFF-554237713556}"/>
    <dgm:cxn modelId="{79B81056-6097-4B15-B2DB-41EEE46FDD42}" srcId="{B9D4EC03-3428-47E1-ACC1-4A544A87410C}" destId="{29B177C1-2C89-4D32-8C2B-945796FCFA96}" srcOrd="1" destOrd="0" parTransId="{5C62074B-AE5E-4720-AC5F-CEA6FC35BB52}" sibTransId="{84A115F0-40EE-4681-B961-7CA1AAE7337A}"/>
    <dgm:cxn modelId="{978C3776-3768-4FC6-B42E-7D842CDF58C0}" srcId="{B9D4EC03-3428-47E1-ACC1-4A544A87410C}" destId="{99FA8D2D-AB25-4FD2-A07B-A208F2FC19CC}" srcOrd="0" destOrd="0" parTransId="{1747EC9C-0F3C-42A6-84AF-CB12337195E6}" sibTransId="{C144A463-06C9-4053-BBFE-4888EA44B96F}"/>
    <dgm:cxn modelId="{1F2EA376-3F68-4CC1-8AC8-221A22E462C1}" type="presOf" srcId="{816E4E37-1404-423C-8EEB-1C2F5505B353}" destId="{C9BE3DB9-27B3-4934-AC54-17DF2B7748EC}" srcOrd="0" destOrd="0" presId="urn:microsoft.com/office/officeart/2011/layout/HexagonRadial"/>
    <dgm:cxn modelId="{29329D8E-203D-420F-BC60-73C0B93FDB1C}" srcId="{3A7E74F8-5CB6-4B84-A788-1655DE805688}" destId="{B9D4EC03-3428-47E1-ACC1-4A544A87410C}" srcOrd="0" destOrd="0" parTransId="{5EE4EA08-16AF-4CE3-A14A-10100A64D7E9}" sibTransId="{39D792C3-B49A-4469-AF4A-66D986894B05}"/>
    <dgm:cxn modelId="{C31B79DD-D2F8-4199-846C-28DB21712140}" type="presOf" srcId="{B9D4EC03-3428-47E1-ACC1-4A544A87410C}" destId="{7CB1E6A1-6D25-43CE-86DD-895159CD9155}" srcOrd="0" destOrd="0" presId="urn:microsoft.com/office/officeart/2011/layout/HexagonRadial"/>
    <dgm:cxn modelId="{8D68D8E0-4519-4E32-A1B8-822394C054EF}" type="presOf" srcId="{3A7E74F8-5CB6-4B84-A788-1655DE805688}" destId="{F69A19C6-CD6E-41BA-B7D0-1936F5363333}" srcOrd="0" destOrd="0" presId="urn:microsoft.com/office/officeart/2011/layout/HexagonRadial"/>
    <dgm:cxn modelId="{ABBCDAE9-B9E9-4130-8037-6FEF1D9CEAA0}" type="presOf" srcId="{29B177C1-2C89-4D32-8C2B-945796FCFA96}" destId="{95C8D008-3E63-4246-A7F6-B4EE4BC2A065}" srcOrd="0" destOrd="0" presId="urn:microsoft.com/office/officeart/2011/layout/HexagonRadial"/>
    <dgm:cxn modelId="{5565C2F5-1AA0-45B2-A7E6-E5FB99AD29DD}" type="presOf" srcId="{99FA8D2D-AB25-4FD2-A07B-A208F2FC19CC}" destId="{37BE4C6F-B809-443F-B316-EA6C4F5A9F9B}" srcOrd="0" destOrd="0" presId="urn:microsoft.com/office/officeart/2011/layout/HexagonRadial"/>
    <dgm:cxn modelId="{1875DDD4-C37C-4FF5-B7D9-450F98C38662}" type="presParOf" srcId="{F69A19C6-CD6E-41BA-B7D0-1936F5363333}" destId="{7CB1E6A1-6D25-43CE-86DD-895159CD9155}" srcOrd="0" destOrd="0" presId="urn:microsoft.com/office/officeart/2011/layout/HexagonRadial"/>
    <dgm:cxn modelId="{257516D2-C948-4A65-A1F1-0CF093E97359}" type="presParOf" srcId="{F69A19C6-CD6E-41BA-B7D0-1936F5363333}" destId="{2CC66B1E-AABA-4F7C-9BB8-94FE99A0FDA8}" srcOrd="1" destOrd="0" presId="urn:microsoft.com/office/officeart/2011/layout/HexagonRadial"/>
    <dgm:cxn modelId="{B6900EEA-D7E1-4138-968C-80E3833E421D}" type="presParOf" srcId="{2CC66B1E-AABA-4F7C-9BB8-94FE99A0FDA8}" destId="{6E058A95-A712-4E14-B15C-F2074325E08F}" srcOrd="0" destOrd="0" presId="urn:microsoft.com/office/officeart/2011/layout/HexagonRadial"/>
    <dgm:cxn modelId="{95A4DEF4-A32A-4734-BB84-332FC0C12528}" type="presParOf" srcId="{F69A19C6-CD6E-41BA-B7D0-1936F5363333}" destId="{37BE4C6F-B809-443F-B316-EA6C4F5A9F9B}" srcOrd="2" destOrd="0" presId="urn:microsoft.com/office/officeart/2011/layout/HexagonRadial"/>
    <dgm:cxn modelId="{11908942-223B-4D03-94D3-9858C2ECB47A}" type="presParOf" srcId="{F69A19C6-CD6E-41BA-B7D0-1936F5363333}" destId="{05CD5BB9-113F-4876-9870-DB8C905493E2}" srcOrd="3" destOrd="0" presId="urn:microsoft.com/office/officeart/2011/layout/HexagonRadial"/>
    <dgm:cxn modelId="{C79ABF36-486D-481B-9F4B-155761A35AA1}" type="presParOf" srcId="{05CD5BB9-113F-4876-9870-DB8C905493E2}" destId="{62DB0A65-90F8-4337-9356-6002CE7F9843}" srcOrd="0" destOrd="0" presId="urn:microsoft.com/office/officeart/2011/layout/HexagonRadial"/>
    <dgm:cxn modelId="{1B73387C-08ED-4183-AF39-36445A238811}" type="presParOf" srcId="{F69A19C6-CD6E-41BA-B7D0-1936F5363333}" destId="{95C8D008-3E63-4246-A7F6-B4EE4BC2A065}" srcOrd="4" destOrd="0" presId="urn:microsoft.com/office/officeart/2011/layout/HexagonRadial"/>
    <dgm:cxn modelId="{A005E0C1-CBB8-4AB7-B052-3F5D01B22D15}" type="presParOf" srcId="{F69A19C6-CD6E-41BA-B7D0-1936F5363333}" destId="{B01B9F86-64D7-4B80-9FDD-DE33EAE3D7B9}" srcOrd="5" destOrd="0" presId="urn:microsoft.com/office/officeart/2011/layout/HexagonRadial"/>
    <dgm:cxn modelId="{7994B2AD-DD8C-44BE-9AF9-5C08D5C0B4F7}" type="presParOf" srcId="{B01B9F86-64D7-4B80-9FDD-DE33EAE3D7B9}" destId="{3793EFE1-2EB6-4FCB-B533-9331B6979B79}" srcOrd="0" destOrd="0" presId="urn:microsoft.com/office/officeart/2011/layout/HexagonRadial"/>
    <dgm:cxn modelId="{A5D2D341-5975-44F1-AB20-36AD3F298915}" type="presParOf" srcId="{F69A19C6-CD6E-41BA-B7D0-1936F5363333}" destId="{C9BE3DB9-27B3-4934-AC54-17DF2B7748EC}" srcOrd="6" destOrd="0" presId="urn:microsoft.com/office/officeart/2011/layout/HexagonRadial"/>
    <dgm:cxn modelId="{219CECF9-812E-485F-98A0-CC9345492313}" type="presParOf" srcId="{F69A19C6-CD6E-41BA-B7D0-1936F5363333}" destId="{708AA608-3D87-4CB7-81DA-5178A1CDA36F}" srcOrd="7" destOrd="0" presId="urn:microsoft.com/office/officeart/2011/layout/HexagonRadial"/>
    <dgm:cxn modelId="{AF828278-B21F-4A06-8817-AE6D963FFAE1}" type="presParOf" srcId="{708AA608-3D87-4CB7-81DA-5178A1CDA36F}" destId="{E9D26027-078E-460F-96CD-23885ECC27CF}" srcOrd="0" destOrd="0" presId="urn:microsoft.com/office/officeart/2011/layout/HexagonRadial"/>
    <dgm:cxn modelId="{1EEA5C55-A8C4-4235-BEA1-6BA76C0AD067}" type="presParOf" srcId="{F69A19C6-CD6E-41BA-B7D0-1936F5363333}" destId="{0FD88BDE-F881-4614-B58A-7AF774B46031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7E74F8-5CB6-4B84-A788-1655DE805688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D4EC03-3428-47E1-ACC1-4A544A87410C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E4EA08-16AF-4CE3-A14A-10100A64D7E9}" type="parTrans" cxnId="{29329D8E-203D-420F-BC60-73C0B93FDB1C}">
      <dgm:prSet/>
      <dgm:spPr/>
      <dgm:t>
        <a:bodyPr/>
        <a:lstStyle/>
        <a:p>
          <a:endParaRPr lang="en-US"/>
        </a:p>
      </dgm:t>
    </dgm:pt>
    <dgm:pt modelId="{39D792C3-B49A-4469-AF4A-66D986894B05}" type="sibTrans" cxnId="{29329D8E-203D-420F-BC60-73C0B93FDB1C}">
      <dgm:prSet/>
      <dgm:spPr/>
      <dgm:t>
        <a:bodyPr/>
        <a:lstStyle/>
        <a:p>
          <a:endParaRPr lang="en-US"/>
        </a:p>
      </dgm:t>
    </dgm:pt>
    <dgm:pt modelId="{99FA8D2D-AB25-4FD2-A07B-A208F2FC19CC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1747EC9C-0F3C-42A6-84AF-CB12337195E6}" type="parTrans" cxnId="{978C3776-3768-4FC6-B42E-7D842CDF58C0}">
      <dgm:prSet/>
      <dgm:spPr/>
      <dgm:t>
        <a:bodyPr/>
        <a:lstStyle/>
        <a:p>
          <a:endParaRPr lang="en-US"/>
        </a:p>
      </dgm:t>
    </dgm:pt>
    <dgm:pt modelId="{C144A463-06C9-4053-BBFE-4888EA44B96F}" type="sibTrans" cxnId="{978C3776-3768-4FC6-B42E-7D842CDF58C0}">
      <dgm:prSet/>
      <dgm:spPr/>
      <dgm:t>
        <a:bodyPr/>
        <a:lstStyle/>
        <a:p>
          <a:endParaRPr lang="en-US"/>
        </a:p>
      </dgm:t>
    </dgm:pt>
    <dgm:pt modelId="{29B177C1-2C89-4D32-8C2B-945796FCFA96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62074B-AE5E-4720-AC5F-CEA6FC35BB52}" type="parTrans" cxnId="{79B81056-6097-4B15-B2DB-41EEE46FDD42}">
      <dgm:prSet/>
      <dgm:spPr/>
      <dgm:t>
        <a:bodyPr/>
        <a:lstStyle/>
        <a:p>
          <a:endParaRPr lang="en-US"/>
        </a:p>
      </dgm:t>
    </dgm:pt>
    <dgm:pt modelId="{84A115F0-40EE-4681-B961-7CA1AAE7337A}" type="sibTrans" cxnId="{79B81056-6097-4B15-B2DB-41EEE46FDD42}">
      <dgm:prSet/>
      <dgm:spPr/>
      <dgm:t>
        <a:bodyPr/>
        <a:lstStyle/>
        <a:p>
          <a:endParaRPr lang="en-US"/>
        </a:p>
      </dgm:t>
    </dgm:pt>
    <dgm:pt modelId="{816E4E37-1404-423C-8EEB-1C2F5505B353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9BD6A8-72D4-4777-9982-6F2E978B542A}" type="parTrans" cxnId="{70DE1E69-2777-4775-88B5-381774C3FC10}">
      <dgm:prSet/>
      <dgm:spPr/>
      <dgm:t>
        <a:bodyPr/>
        <a:lstStyle/>
        <a:p>
          <a:endParaRPr lang="en-US"/>
        </a:p>
      </dgm:t>
    </dgm:pt>
    <dgm:pt modelId="{5B26EFAB-0ED3-4286-BCFF-554237713556}" type="sibTrans" cxnId="{70DE1E69-2777-4775-88B5-381774C3FC10}">
      <dgm:prSet/>
      <dgm:spPr/>
      <dgm:t>
        <a:bodyPr/>
        <a:lstStyle/>
        <a:p>
          <a:endParaRPr lang="en-US"/>
        </a:p>
      </dgm:t>
    </dgm:pt>
    <dgm:pt modelId="{97154506-CC82-441B-8D37-9C16ED06DCC4}">
      <dgm:prSet phldrT="[Text]" custT="1"/>
      <dgm:spPr/>
      <dgm:t>
        <a:bodyPr/>
        <a:lstStyle/>
        <a:p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E43FD-AA3F-4E5D-AA07-B7839CFC364D}" type="parTrans" cxnId="{AB27562B-FA41-4342-AD69-0510D5D80E2E}">
      <dgm:prSet/>
      <dgm:spPr/>
      <dgm:t>
        <a:bodyPr/>
        <a:lstStyle/>
        <a:p>
          <a:endParaRPr lang="en-US"/>
        </a:p>
      </dgm:t>
    </dgm:pt>
    <dgm:pt modelId="{0E77CD9A-70EB-432B-B0D2-DE21FA326C52}" type="sibTrans" cxnId="{AB27562B-FA41-4342-AD69-0510D5D80E2E}">
      <dgm:prSet/>
      <dgm:spPr/>
      <dgm:t>
        <a:bodyPr/>
        <a:lstStyle/>
        <a:p>
          <a:endParaRPr lang="en-US"/>
        </a:p>
      </dgm:t>
    </dgm:pt>
    <dgm:pt modelId="{DB193082-8322-41FC-944F-BB529F8D910C}" type="pres">
      <dgm:prSet presAssocID="{3A7E74F8-5CB6-4B84-A788-1655DE80568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E45C989-CE39-48B5-BBBF-96138BC9F747}" type="pres">
      <dgm:prSet presAssocID="{B9D4EC03-3428-47E1-ACC1-4A544A87410C}" presName="Parent" presStyleLbl="node0" presStyleIdx="0" presStyleCnt="1" custLinFactNeighborX="-39836" custLinFactNeighborY="1991">
        <dgm:presLayoutVars>
          <dgm:chMax val="6"/>
          <dgm:chPref val="6"/>
        </dgm:presLayoutVars>
      </dgm:prSet>
      <dgm:spPr/>
    </dgm:pt>
    <dgm:pt modelId="{6C9983CA-96A7-4C50-933E-FB316CA2DE2D}" type="pres">
      <dgm:prSet presAssocID="{99FA8D2D-AB25-4FD2-A07B-A208F2FC19CC}" presName="Accent1" presStyleCnt="0"/>
      <dgm:spPr/>
    </dgm:pt>
    <dgm:pt modelId="{C9863D4E-F4D9-4918-BAD9-69E348AF24C7}" type="pres">
      <dgm:prSet presAssocID="{99FA8D2D-AB25-4FD2-A07B-A208F2FC19CC}" presName="Accent" presStyleLbl="bgShp" presStyleIdx="0" presStyleCnt="4"/>
      <dgm:spPr/>
    </dgm:pt>
    <dgm:pt modelId="{F10BD6D0-B2B8-4AE6-BD79-C75DE32E7320}" type="pres">
      <dgm:prSet presAssocID="{99FA8D2D-AB25-4FD2-A07B-A208F2FC19CC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1ABD9B3-4639-43B0-8610-1788F0B67E4D}" type="pres">
      <dgm:prSet presAssocID="{29B177C1-2C89-4D32-8C2B-945796FCFA96}" presName="Accent2" presStyleCnt="0"/>
      <dgm:spPr/>
    </dgm:pt>
    <dgm:pt modelId="{C7E7844B-9572-4892-ABC7-6C923A7A1222}" type="pres">
      <dgm:prSet presAssocID="{29B177C1-2C89-4D32-8C2B-945796FCFA96}" presName="Accent" presStyleLbl="bgShp" presStyleIdx="1" presStyleCnt="4"/>
      <dgm:spPr/>
    </dgm:pt>
    <dgm:pt modelId="{0EA57B5A-75F1-4281-8797-45E085786DAE}" type="pres">
      <dgm:prSet presAssocID="{29B177C1-2C89-4D32-8C2B-945796FCFA96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52BAB14-BB64-43F9-9CD7-4267B2E8D5E6}" type="pres">
      <dgm:prSet presAssocID="{816E4E37-1404-423C-8EEB-1C2F5505B353}" presName="Accent3" presStyleCnt="0"/>
      <dgm:spPr/>
    </dgm:pt>
    <dgm:pt modelId="{32425AA9-ED36-4D16-A0BF-B54C59161801}" type="pres">
      <dgm:prSet presAssocID="{816E4E37-1404-423C-8EEB-1C2F5505B353}" presName="Accent" presStyleLbl="bgShp" presStyleIdx="2" presStyleCnt="4"/>
      <dgm:spPr/>
    </dgm:pt>
    <dgm:pt modelId="{11110295-7DEA-4D9D-9724-96FC4F82785F}" type="pres">
      <dgm:prSet presAssocID="{816E4E37-1404-423C-8EEB-1C2F5505B353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645B676-F04E-42AB-9E57-3EB8D9B04811}" type="pres">
      <dgm:prSet presAssocID="{97154506-CC82-441B-8D37-9C16ED06DCC4}" presName="Accent4" presStyleCnt="0"/>
      <dgm:spPr/>
    </dgm:pt>
    <dgm:pt modelId="{DDBB6305-1E37-431B-A328-37A5D58C8806}" type="pres">
      <dgm:prSet presAssocID="{97154506-CC82-441B-8D37-9C16ED06DCC4}" presName="Accent" presStyleLbl="bgShp" presStyleIdx="3" presStyleCnt="4"/>
      <dgm:spPr/>
    </dgm:pt>
    <dgm:pt modelId="{4E8D5FA6-017B-4CF2-A00F-85B9013061EA}" type="pres">
      <dgm:prSet presAssocID="{97154506-CC82-441B-8D37-9C16ED06DCC4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F622527-E03C-4F8B-B198-F152CA319B95}" type="presOf" srcId="{B9D4EC03-3428-47E1-ACC1-4A544A87410C}" destId="{5E45C989-CE39-48B5-BBBF-96138BC9F747}" srcOrd="0" destOrd="0" presId="urn:microsoft.com/office/officeart/2011/layout/HexagonRadial"/>
    <dgm:cxn modelId="{AB27562B-FA41-4342-AD69-0510D5D80E2E}" srcId="{B9D4EC03-3428-47E1-ACC1-4A544A87410C}" destId="{97154506-CC82-441B-8D37-9C16ED06DCC4}" srcOrd="3" destOrd="0" parTransId="{24BE43FD-AA3F-4E5D-AA07-B7839CFC364D}" sibTransId="{0E77CD9A-70EB-432B-B0D2-DE21FA326C52}"/>
    <dgm:cxn modelId="{70DE1E69-2777-4775-88B5-381774C3FC10}" srcId="{B9D4EC03-3428-47E1-ACC1-4A544A87410C}" destId="{816E4E37-1404-423C-8EEB-1C2F5505B353}" srcOrd="2" destOrd="0" parTransId="{A59BD6A8-72D4-4777-9982-6F2E978B542A}" sibTransId="{5B26EFAB-0ED3-4286-BCFF-554237713556}"/>
    <dgm:cxn modelId="{79B81056-6097-4B15-B2DB-41EEE46FDD42}" srcId="{B9D4EC03-3428-47E1-ACC1-4A544A87410C}" destId="{29B177C1-2C89-4D32-8C2B-945796FCFA96}" srcOrd="1" destOrd="0" parTransId="{5C62074B-AE5E-4720-AC5F-CEA6FC35BB52}" sibTransId="{84A115F0-40EE-4681-B961-7CA1AAE7337A}"/>
    <dgm:cxn modelId="{978C3776-3768-4FC6-B42E-7D842CDF58C0}" srcId="{B9D4EC03-3428-47E1-ACC1-4A544A87410C}" destId="{99FA8D2D-AB25-4FD2-A07B-A208F2FC19CC}" srcOrd="0" destOrd="0" parTransId="{1747EC9C-0F3C-42A6-84AF-CB12337195E6}" sibTransId="{C144A463-06C9-4053-BBFE-4888EA44B96F}"/>
    <dgm:cxn modelId="{29329D8E-203D-420F-BC60-73C0B93FDB1C}" srcId="{3A7E74F8-5CB6-4B84-A788-1655DE805688}" destId="{B9D4EC03-3428-47E1-ACC1-4A544A87410C}" srcOrd="0" destOrd="0" parTransId="{5EE4EA08-16AF-4CE3-A14A-10100A64D7E9}" sibTransId="{39D792C3-B49A-4469-AF4A-66D986894B05}"/>
    <dgm:cxn modelId="{0BA89595-0F8E-4119-986F-213F73708881}" type="presOf" srcId="{816E4E37-1404-423C-8EEB-1C2F5505B353}" destId="{11110295-7DEA-4D9D-9724-96FC4F82785F}" srcOrd="0" destOrd="0" presId="urn:microsoft.com/office/officeart/2011/layout/HexagonRadial"/>
    <dgm:cxn modelId="{1D4D879B-A74F-4889-BD28-172668F49A5B}" type="presOf" srcId="{99FA8D2D-AB25-4FD2-A07B-A208F2FC19CC}" destId="{F10BD6D0-B2B8-4AE6-BD79-C75DE32E7320}" srcOrd="0" destOrd="0" presId="urn:microsoft.com/office/officeart/2011/layout/HexagonRadial"/>
    <dgm:cxn modelId="{8FEE43A1-EA49-4052-B38D-F1E631B6A942}" type="presOf" srcId="{29B177C1-2C89-4D32-8C2B-945796FCFA96}" destId="{0EA57B5A-75F1-4281-8797-45E085786DAE}" srcOrd="0" destOrd="0" presId="urn:microsoft.com/office/officeart/2011/layout/HexagonRadial"/>
    <dgm:cxn modelId="{038C54B0-5269-4EDA-B32B-1095A6ADAE7C}" type="presOf" srcId="{3A7E74F8-5CB6-4B84-A788-1655DE805688}" destId="{DB193082-8322-41FC-944F-BB529F8D910C}" srcOrd="0" destOrd="0" presId="urn:microsoft.com/office/officeart/2011/layout/HexagonRadial"/>
    <dgm:cxn modelId="{594EA6D7-FEBF-4A17-9EF5-D9DF0365B126}" type="presOf" srcId="{97154506-CC82-441B-8D37-9C16ED06DCC4}" destId="{4E8D5FA6-017B-4CF2-A00F-85B9013061EA}" srcOrd="0" destOrd="0" presId="urn:microsoft.com/office/officeart/2011/layout/HexagonRadial"/>
    <dgm:cxn modelId="{A246FC82-7D59-4E88-95DC-67F1B53BD976}" type="presParOf" srcId="{DB193082-8322-41FC-944F-BB529F8D910C}" destId="{5E45C989-CE39-48B5-BBBF-96138BC9F747}" srcOrd="0" destOrd="0" presId="urn:microsoft.com/office/officeart/2011/layout/HexagonRadial"/>
    <dgm:cxn modelId="{CDE9DE95-75F0-4DC8-9E8E-282A58CFABB5}" type="presParOf" srcId="{DB193082-8322-41FC-944F-BB529F8D910C}" destId="{6C9983CA-96A7-4C50-933E-FB316CA2DE2D}" srcOrd="1" destOrd="0" presId="urn:microsoft.com/office/officeart/2011/layout/HexagonRadial"/>
    <dgm:cxn modelId="{B37C77F1-FE32-4DE3-B22B-2C36481935B0}" type="presParOf" srcId="{6C9983CA-96A7-4C50-933E-FB316CA2DE2D}" destId="{C9863D4E-F4D9-4918-BAD9-69E348AF24C7}" srcOrd="0" destOrd="0" presId="urn:microsoft.com/office/officeart/2011/layout/HexagonRadial"/>
    <dgm:cxn modelId="{1804DBE4-9A34-4CA3-8C23-760A3D8C1DCD}" type="presParOf" srcId="{DB193082-8322-41FC-944F-BB529F8D910C}" destId="{F10BD6D0-B2B8-4AE6-BD79-C75DE32E7320}" srcOrd="2" destOrd="0" presId="urn:microsoft.com/office/officeart/2011/layout/HexagonRadial"/>
    <dgm:cxn modelId="{0E23CB34-5DE1-4DF1-B527-82A4BAD77D68}" type="presParOf" srcId="{DB193082-8322-41FC-944F-BB529F8D910C}" destId="{31ABD9B3-4639-43B0-8610-1788F0B67E4D}" srcOrd="3" destOrd="0" presId="urn:microsoft.com/office/officeart/2011/layout/HexagonRadial"/>
    <dgm:cxn modelId="{DA5C7238-4FA3-4AF0-BCB5-970931C315D7}" type="presParOf" srcId="{31ABD9B3-4639-43B0-8610-1788F0B67E4D}" destId="{C7E7844B-9572-4892-ABC7-6C923A7A1222}" srcOrd="0" destOrd="0" presId="urn:microsoft.com/office/officeart/2011/layout/HexagonRadial"/>
    <dgm:cxn modelId="{B16E9C52-328A-428E-AAF2-771B29335378}" type="presParOf" srcId="{DB193082-8322-41FC-944F-BB529F8D910C}" destId="{0EA57B5A-75F1-4281-8797-45E085786DAE}" srcOrd="4" destOrd="0" presId="urn:microsoft.com/office/officeart/2011/layout/HexagonRadial"/>
    <dgm:cxn modelId="{63F0BCA3-C9AF-419E-8C23-E069C911F1AB}" type="presParOf" srcId="{DB193082-8322-41FC-944F-BB529F8D910C}" destId="{552BAB14-BB64-43F9-9CD7-4267B2E8D5E6}" srcOrd="5" destOrd="0" presId="urn:microsoft.com/office/officeart/2011/layout/HexagonRadial"/>
    <dgm:cxn modelId="{2C205475-8663-4D8E-BDA5-479FCE2F9C0F}" type="presParOf" srcId="{552BAB14-BB64-43F9-9CD7-4267B2E8D5E6}" destId="{32425AA9-ED36-4D16-A0BF-B54C59161801}" srcOrd="0" destOrd="0" presId="urn:microsoft.com/office/officeart/2011/layout/HexagonRadial"/>
    <dgm:cxn modelId="{F5B80A73-3B45-44B2-8541-2B1FE39123C5}" type="presParOf" srcId="{DB193082-8322-41FC-944F-BB529F8D910C}" destId="{11110295-7DEA-4D9D-9724-96FC4F82785F}" srcOrd="6" destOrd="0" presId="urn:microsoft.com/office/officeart/2011/layout/HexagonRadial"/>
    <dgm:cxn modelId="{EA8B76F3-8148-4B47-86AD-D18B3F386260}" type="presParOf" srcId="{DB193082-8322-41FC-944F-BB529F8D910C}" destId="{F645B676-F04E-42AB-9E57-3EB8D9B04811}" srcOrd="7" destOrd="0" presId="urn:microsoft.com/office/officeart/2011/layout/HexagonRadial"/>
    <dgm:cxn modelId="{22D3EBFF-BA73-4AB6-B33D-A42F26F49E43}" type="presParOf" srcId="{F645B676-F04E-42AB-9E57-3EB8D9B04811}" destId="{DDBB6305-1E37-431B-A328-37A5D58C8806}" srcOrd="0" destOrd="0" presId="urn:microsoft.com/office/officeart/2011/layout/HexagonRadial"/>
    <dgm:cxn modelId="{59BB2D1C-3224-4D1D-9A4B-7727EF2D9CE1}" type="presParOf" srcId="{DB193082-8322-41FC-944F-BB529F8D910C}" destId="{4E8D5FA6-017B-4CF2-A00F-85B9013061EA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1E6A1-6D25-43CE-86DD-895159CD9155}">
      <dsp:nvSpPr>
        <dsp:cNvPr id="0" name=""/>
        <dsp:cNvSpPr/>
      </dsp:nvSpPr>
      <dsp:spPr>
        <a:xfrm>
          <a:off x="4177899" y="2836554"/>
          <a:ext cx="3410406" cy="2704607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19668" y="3266202"/>
        <a:ext cx="2326868" cy="1845311"/>
      </dsp:txXfrm>
    </dsp:sp>
    <dsp:sp modelId="{62DB0A65-90F8-4337-9356-6002CE7F9843}">
      <dsp:nvSpPr>
        <dsp:cNvPr id="0" name=""/>
        <dsp:cNvSpPr/>
      </dsp:nvSpPr>
      <dsp:spPr>
        <a:xfrm>
          <a:off x="6881442" y="1271563"/>
          <a:ext cx="1286913" cy="1108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BE4C6F-B809-443F-B316-EA6C4F5A9F9B}">
      <dsp:nvSpPr>
        <dsp:cNvPr id="0" name=""/>
        <dsp:cNvSpPr/>
      </dsp:nvSpPr>
      <dsp:spPr>
        <a:xfrm>
          <a:off x="5060252" y="0"/>
          <a:ext cx="2794457" cy="241755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Đơn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ràng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3355" y="400641"/>
        <a:ext cx="1868251" cy="1616268"/>
      </dsp:txXfrm>
    </dsp:sp>
    <dsp:sp modelId="{3793EFE1-2EB6-4FCB-B533-9331B6979B79}">
      <dsp:nvSpPr>
        <dsp:cNvPr id="0" name=""/>
        <dsp:cNvSpPr/>
      </dsp:nvSpPr>
      <dsp:spPr>
        <a:xfrm>
          <a:off x="8383314" y="3343987"/>
          <a:ext cx="1286913" cy="1108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C8D008-3E63-4246-A7F6-B4EE4BC2A065}">
      <dsp:nvSpPr>
        <dsp:cNvPr id="0" name=""/>
        <dsp:cNvSpPr/>
      </dsp:nvSpPr>
      <dsp:spPr>
        <a:xfrm>
          <a:off x="7623303" y="1486955"/>
          <a:ext cx="2794457" cy="241755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Dùng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86406" y="1887596"/>
        <a:ext cx="1868251" cy="1616268"/>
      </dsp:txXfrm>
    </dsp:sp>
    <dsp:sp modelId="{E9D26027-078E-460F-96CD-23885ECC27CF}">
      <dsp:nvSpPr>
        <dsp:cNvPr id="0" name=""/>
        <dsp:cNvSpPr/>
      </dsp:nvSpPr>
      <dsp:spPr>
        <a:xfrm>
          <a:off x="7339717" y="5683364"/>
          <a:ext cx="1286913" cy="1108563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BE3DB9-27B3-4934-AC54-17DF2B7748EC}">
      <dsp:nvSpPr>
        <dsp:cNvPr id="0" name=""/>
        <dsp:cNvSpPr/>
      </dsp:nvSpPr>
      <dsp:spPr>
        <a:xfrm>
          <a:off x="7623303" y="4410137"/>
          <a:ext cx="2794457" cy="241755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lọc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hiệu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86406" y="4810778"/>
        <a:ext cx="1868251" cy="1616268"/>
      </dsp:txXfrm>
    </dsp:sp>
    <dsp:sp modelId="{0FD88BDE-F881-4614-B58A-7AF774B46031}">
      <dsp:nvSpPr>
        <dsp:cNvPr id="0" name=""/>
        <dsp:cNvSpPr/>
      </dsp:nvSpPr>
      <dsp:spPr>
        <a:xfrm>
          <a:off x="5060252" y="5898756"/>
          <a:ext cx="2794457" cy="241755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âm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3355" y="6299397"/>
        <a:ext cx="1868251" cy="1616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45C989-CE39-48B5-BBBF-96138BC9F747}">
      <dsp:nvSpPr>
        <dsp:cNvPr id="0" name=""/>
        <dsp:cNvSpPr/>
      </dsp:nvSpPr>
      <dsp:spPr>
        <a:xfrm>
          <a:off x="2057406" y="3220123"/>
          <a:ext cx="4005706" cy="3464692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</a:t>
          </a:r>
          <a:r>
            <a:rPr lang="en-US" sz="5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thiện</a:t>
          </a:r>
          <a:r>
            <a:rPr lang="en-US" sz="5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7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endParaRPr lang="en-US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21169" y="3794238"/>
        <a:ext cx="2678180" cy="2316462"/>
      </dsp:txXfrm>
    </dsp:sp>
    <dsp:sp modelId="{C7E7844B-9572-4892-ABC7-6C923A7A1222}">
      <dsp:nvSpPr>
        <dsp:cNvPr id="0" name=""/>
        <dsp:cNvSpPr/>
      </dsp:nvSpPr>
      <dsp:spPr>
        <a:xfrm>
          <a:off x="6161266" y="1493520"/>
          <a:ext cx="1511549" cy="130206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BD6D0-B2B8-4AE6-BD79-C75DE32E7320}">
      <dsp:nvSpPr>
        <dsp:cNvPr id="0" name=""/>
        <dsp:cNvSpPr/>
      </dsp:nvSpPr>
      <dsp:spPr>
        <a:xfrm>
          <a:off x="4022180" y="0"/>
          <a:ext cx="3282241" cy="283954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Kiểm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4566119" y="470574"/>
        <a:ext cx="2194363" cy="1898395"/>
      </dsp:txXfrm>
    </dsp:sp>
    <dsp:sp modelId="{32425AA9-ED36-4D16-A0BF-B54C59161801}">
      <dsp:nvSpPr>
        <dsp:cNvPr id="0" name=""/>
        <dsp:cNvSpPr/>
      </dsp:nvSpPr>
      <dsp:spPr>
        <a:xfrm>
          <a:off x="7925296" y="3927693"/>
          <a:ext cx="1511549" cy="130206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57B5A-75F1-4281-8797-45E085786DAE}">
      <dsp:nvSpPr>
        <dsp:cNvPr id="0" name=""/>
        <dsp:cNvSpPr/>
      </dsp:nvSpPr>
      <dsp:spPr>
        <a:xfrm>
          <a:off x="7032622" y="1746509"/>
          <a:ext cx="3282241" cy="2839543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561" y="2217083"/>
        <a:ext cx="2194363" cy="1898395"/>
      </dsp:txXfrm>
    </dsp:sp>
    <dsp:sp modelId="{DDBB6305-1E37-431B-A328-37A5D58C8806}">
      <dsp:nvSpPr>
        <dsp:cNvPr id="0" name=""/>
        <dsp:cNvSpPr/>
      </dsp:nvSpPr>
      <dsp:spPr>
        <a:xfrm>
          <a:off x="6699535" y="6675419"/>
          <a:ext cx="1511549" cy="130206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10295-7DEA-4D9D-9724-96FC4F82785F}">
      <dsp:nvSpPr>
        <dsp:cNvPr id="0" name=""/>
        <dsp:cNvSpPr/>
      </dsp:nvSpPr>
      <dsp:spPr>
        <a:xfrm>
          <a:off x="7032622" y="5179945"/>
          <a:ext cx="3282241" cy="283954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sang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76561" y="5650519"/>
        <a:ext cx="2194363" cy="1898395"/>
      </dsp:txXfrm>
    </dsp:sp>
    <dsp:sp modelId="{4E8D5FA6-017B-4CF2-A00F-85B9013061EA}">
      <dsp:nvSpPr>
        <dsp:cNvPr id="0" name=""/>
        <dsp:cNvSpPr/>
      </dsp:nvSpPr>
      <dsp:spPr>
        <a:xfrm>
          <a:off x="4022180" y="6928409"/>
          <a:ext cx="3282241" cy="2839543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119" y="7398983"/>
        <a:ext cx="2194363" cy="1898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7B30B-6A4C-410E-8AA2-E9B9A9B05D56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1492CE-D341-4D00-A973-1C979A8301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12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9684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492CE-D341-4D00-A973-1C979A8301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2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492CE-D341-4D00-A973-1C979A8301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9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1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5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363115" y="9634283"/>
            <a:ext cx="519008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6530278" y="9634283"/>
            <a:ext cx="141939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82001" y="9634283"/>
            <a:ext cx="8121254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29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4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363115" y="9634283"/>
            <a:ext cx="519008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6530278" y="9634283"/>
            <a:ext cx="141939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82001" y="9634283"/>
            <a:ext cx="8121254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79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3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363115" y="9634283"/>
            <a:ext cx="519008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6530278" y="9634283"/>
            <a:ext cx="141939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82001" y="9634283"/>
            <a:ext cx="8121254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222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2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363115" y="9634283"/>
            <a:ext cx="519008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6530278" y="9634283"/>
            <a:ext cx="141939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82001" y="9634283"/>
            <a:ext cx="8121254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5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400301"/>
            <a:ext cx="8077200" cy="67889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1363115" y="9634283"/>
            <a:ext cx="519008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6530278" y="9634283"/>
            <a:ext cx="1419396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A1626-F84C-4309-A601-E8466D297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8382001" y="9634283"/>
            <a:ext cx="8121254" cy="5476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31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3"/>
            <a:ext cx="821706" cy="54768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6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7172239" y="9573253"/>
            <a:ext cx="821706" cy="54768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5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3" r:id="rId4"/>
    <p:sldLayoutId id="2147483672" r:id="rId5"/>
    <p:sldLayoutId id="2147483671" r:id="rId6"/>
    <p:sldLayoutId id="214748367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65" r:id="rId19"/>
    <p:sldLayoutId id="2147483664" r:id="rId20"/>
    <p:sldLayoutId id="2147483663" r:id="rId21"/>
    <p:sldLayoutId id="2147483656" r:id="rId22"/>
    <p:sldLayoutId id="2147483657" r:id="rId23"/>
    <p:sldLayoutId id="2147483658" r:id="rId24"/>
    <p:sldLayoutId id="2147483659" r:id="rId25"/>
    <p:sldLayoutId id="2147483660" r:id="rId26"/>
    <p:sldLayoutId id="2147483669" r:id="rId27"/>
    <p:sldLayoutId id="2147483668" r:id="rId28"/>
    <p:sldLayoutId id="2147483667" r:id="rId29"/>
    <p:sldLayoutId id="2147483666" r:id="rId30"/>
    <p:sldLayoutId id="2147483661" r:id="rId31"/>
    <p:sldLayoutId id="2147483662" r:id="rId3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8.sv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10.svg"/><Relationship Id="rId1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9.png"/><Relationship Id="rId9" Type="http://schemas.openxmlformats.org/officeDocument/2006/relationships/image" Target="../media/image40.sv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svg"/><Relationship Id="rId3" Type="http://schemas.openxmlformats.org/officeDocument/2006/relationships/image" Target="../media/image45.svg"/><Relationship Id="rId7" Type="http://schemas.openxmlformats.org/officeDocument/2006/relationships/image" Target="../media/image35.svg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4.svg"/><Relationship Id="rId5" Type="http://schemas.openxmlformats.org/officeDocument/2006/relationships/image" Target="../media/image1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5.png"/><Relationship Id="rId17" Type="http://schemas.openxmlformats.org/officeDocument/2006/relationships/image" Target="../media/image22.sv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5" Type="http://schemas.openxmlformats.org/officeDocument/2006/relationships/image" Target="../media/image4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8.sv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svg"/><Relationship Id="rId7" Type="http://schemas.openxmlformats.org/officeDocument/2006/relationships/diagramLayout" Target="../diagrams/layou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5" Type="http://schemas.openxmlformats.org/officeDocument/2006/relationships/image" Target="../media/image4.svg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0.svg"/><Relationship Id="rId7" Type="http://schemas.openxmlformats.org/officeDocument/2006/relationships/diagramLayout" Target="../diagrams/layou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2.xml"/><Relationship Id="rId5" Type="http://schemas.openxmlformats.org/officeDocument/2006/relationships/image" Target="../media/image4.svg"/><Relationship Id="rId10" Type="http://schemas.microsoft.com/office/2007/relationships/diagramDrawing" Target="../diagrams/drawing2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KHUONG\TIN%20TIEU%20HOC\LOP%203\hang%20phim%20so%20moi\chiec%20non%20ki%20dieu.mp3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slide" Target="slide37.xml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5.png"/><Relationship Id="rId12" Type="http://schemas.openxmlformats.org/officeDocument/2006/relationships/image" Target="../media/image69.jpeg"/><Relationship Id="rId17" Type="http://schemas.openxmlformats.org/officeDocument/2006/relationships/image" Target="../media/image71.wmf"/><Relationship Id="rId2" Type="http://schemas.openxmlformats.org/officeDocument/2006/relationships/control" Target="../activeX/activeX2.xml"/><Relationship Id="rId16" Type="http://schemas.openxmlformats.org/officeDocument/2006/relationships/slide" Target="slide39.xml"/><Relationship Id="rId1" Type="http://schemas.openxmlformats.org/officeDocument/2006/relationships/control" Target="../activeX/activeX1.xml"/><Relationship Id="rId6" Type="http://schemas.openxmlformats.org/officeDocument/2006/relationships/image" Target="../media/image64.jpeg"/><Relationship Id="rId11" Type="http://schemas.openxmlformats.org/officeDocument/2006/relationships/slide" Target="slide36.xml"/><Relationship Id="rId5" Type="http://schemas.openxmlformats.org/officeDocument/2006/relationships/audio" Target="../media/audio2.wav"/><Relationship Id="rId15" Type="http://schemas.openxmlformats.org/officeDocument/2006/relationships/slide" Target="slide38.xml"/><Relationship Id="rId10" Type="http://schemas.openxmlformats.org/officeDocument/2006/relationships/image" Target="../media/image68.jpeg"/><Relationship Id="rId4" Type="http://schemas.openxmlformats.org/officeDocument/2006/relationships/notesSlide" Target="../notesSlides/notesSlide3.xml"/><Relationship Id="rId9" Type="http://schemas.openxmlformats.org/officeDocument/2006/relationships/slide" Target="slide35.xml"/><Relationship Id="rId1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8.svg"/><Relationship Id="rId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6.svg"/><Relationship Id="rId7" Type="http://schemas.openxmlformats.org/officeDocument/2006/relationships/image" Target="../media/image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0.svg"/><Relationship Id="rId10" Type="http://schemas.openxmlformats.org/officeDocument/2006/relationships/image" Target="../media/image78.png"/><Relationship Id="rId4" Type="http://schemas.openxmlformats.org/officeDocument/2006/relationships/image" Target="../media/image9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33" Type="http://schemas.openxmlformats.org/officeDocument/2006/relationships/image" Target="../media/image111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29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24" Type="http://schemas.openxmlformats.org/officeDocument/2006/relationships/image" Target="../media/image102.png"/><Relationship Id="rId32" Type="http://schemas.openxmlformats.org/officeDocument/2006/relationships/image" Target="../media/image110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28" Type="http://schemas.openxmlformats.org/officeDocument/2006/relationships/image" Target="../media/image106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31" Type="http://schemas.openxmlformats.org/officeDocument/2006/relationships/image" Target="../media/image109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Relationship Id="rId22" Type="http://schemas.openxmlformats.org/officeDocument/2006/relationships/image" Target="../media/image100.png"/><Relationship Id="rId27" Type="http://schemas.openxmlformats.org/officeDocument/2006/relationships/image" Target="../media/image105.png"/><Relationship Id="rId30" Type="http://schemas.openxmlformats.org/officeDocument/2006/relationships/image" Target="../media/image108.png"/><Relationship Id="rId8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7.svg"/><Relationship Id="rId18" Type="http://schemas.openxmlformats.org/officeDocument/2006/relationships/image" Target="../media/image15.png"/><Relationship Id="rId3" Type="http://schemas.openxmlformats.org/officeDocument/2006/relationships/image" Target="../media/image20.svg"/><Relationship Id="rId21" Type="http://schemas.openxmlformats.org/officeDocument/2006/relationships/image" Target="../media/image10.svg"/><Relationship Id="rId7" Type="http://schemas.openxmlformats.org/officeDocument/2006/relationships/image" Target="../media/image33.svg"/><Relationship Id="rId12" Type="http://schemas.openxmlformats.org/officeDocument/2006/relationships/image" Target="../media/image36.png"/><Relationship Id="rId17" Type="http://schemas.openxmlformats.org/officeDocument/2006/relationships/image" Target="../media/image120.png"/><Relationship Id="rId2" Type="http://schemas.openxmlformats.org/officeDocument/2006/relationships/image" Target="../media/image19.png"/><Relationship Id="rId16" Type="http://schemas.openxmlformats.org/officeDocument/2006/relationships/image" Target="../media/image119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116.svg"/><Relationship Id="rId5" Type="http://schemas.openxmlformats.org/officeDocument/2006/relationships/image" Target="../media/image114.svg"/><Relationship Id="rId15" Type="http://schemas.openxmlformats.org/officeDocument/2006/relationships/image" Target="../media/image118.svg"/><Relationship Id="rId10" Type="http://schemas.openxmlformats.org/officeDocument/2006/relationships/image" Target="../media/image115.png"/><Relationship Id="rId19" Type="http://schemas.openxmlformats.org/officeDocument/2006/relationships/image" Target="../media/image16.svg"/><Relationship Id="rId4" Type="http://schemas.openxmlformats.org/officeDocument/2006/relationships/image" Target="../media/image113.png"/><Relationship Id="rId9" Type="http://schemas.openxmlformats.org/officeDocument/2006/relationships/image" Target="../media/image40.svg"/><Relationship Id="rId1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122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16.sv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.svg"/><Relationship Id="rId3" Type="http://schemas.openxmlformats.org/officeDocument/2006/relationships/image" Target="../media/image16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6.svg"/><Relationship Id="rId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openxmlformats.org/officeDocument/2006/relationships/image" Target="../media/image3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37.sv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40147">
            <a:off x="13306363" y="7128269"/>
            <a:ext cx="6453203" cy="69051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59300" y="6967432"/>
            <a:ext cx="518177" cy="7429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79840" y="9211841"/>
            <a:ext cx="359696" cy="6070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3118282" y="-3834916"/>
            <a:ext cx="7167806" cy="7669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126" y="419916"/>
            <a:ext cx="360704" cy="6087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669225" y="1459770"/>
            <a:ext cx="587766" cy="7516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92152">
            <a:off x="-1968164" y="6484799"/>
            <a:ext cx="9562453" cy="63351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53796" flipV="1">
            <a:off x="465622" y="8185894"/>
            <a:ext cx="5732819" cy="17700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2018" y="7720019"/>
            <a:ext cx="407207" cy="5838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58865" flipH="1">
            <a:off x="12116724" y="-1703721"/>
            <a:ext cx="8248819" cy="546484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17401037" y="1589985"/>
            <a:ext cx="752879" cy="9627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638159" y="419916"/>
            <a:ext cx="4880230" cy="1506771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438400" y="2382682"/>
            <a:ext cx="12752696" cy="5660414"/>
            <a:chOff x="-471605" y="-578903"/>
            <a:chExt cx="15723566" cy="6788044"/>
          </a:xfrm>
        </p:grpSpPr>
        <p:sp>
          <p:nvSpPr>
            <p:cNvPr id="15" name="TextBox 15"/>
            <p:cNvSpPr txBox="1"/>
            <p:nvPr/>
          </p:nvSpPr>
          <p:spPr>
            <a:xfrm>
              <a:off x="-471605" y="-578903"/>
              <a:ext cx="15723566" cy="4244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249"/>
                </a:lnSpc>
              </a:pP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Bài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13 </a:t>
              </a:r>
            </a:p>
            <a:p>
              <a:pPr algn="ctr">
                <a:lnSpc>
                  <a:spcPts val="9249"/>
                </a:lnSpc>
              </a:pP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Thực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hành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tổng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hợp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</a:p>
            <a:p>
              <a:pPr algn="ctr">
                <a:lnSpc>
                  <a:spcPts val="9249"/>
                </a:lnSpc>
              </a:pP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hoàn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thiện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bài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trình</a:t>
              </a:r>
              <a:r>
                <a:rPr lang="en-US" sz="9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 </a:t>
              </a:r>
              <a:r>
                <a:rPr lang="en-US" sz="9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matic SC"/>
                </a:rPr>
                <a:t>chiếu</a:t>
              </a:r>
              <a:endParaRPr lang="en-US" sz="9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matic SC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5399219"/>
              <a:ext cx="14378330" cy="809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6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sz="6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6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167686" y="7862403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7635535" y="-4750743"/>
            <a:ext cx="11788114" cy="7809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7635535" y="-4750743"/>
            <a:ext cx="11788114" cy="7809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00502" y="7294951"/>
            <a:ext cx="9032602" cy="59840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2422747" y="-5108835"/>
            <a:ext cx="11788114" cy="7809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1149" y="428905"/>
            <a:ext cx="16258210" cy="128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</a:pP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3735">
            <a:off x="14277891" y="1362756"/>
            <a:ext cx="2866677" cy="1548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0642" y="1832366"/>
            <a:ext cx="360704" cy="608784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2209800" y="2552700"/>
            <a:ext cx="10783747" cy="60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</a:t>
            </a:r>
          </a:p>
        </p:txBody>
      </p:sp>
      <p:graphicFrame>
        <p:nvGraphicFramePr>
          <p:cNvPr id="12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708773"/>
              </p:ext>
            </p:extLst>
          </p:nvPr>
        </p:nvGraphicFramePr>
        <p:xfrm>
          <a:off x="1020831" y="3441768"/>
          <a:ext cx="16287752" cy="6063844"/>
        </p:xfrm>
        <a:graphic>
          <a:graphicData uri="http://schemas.openxmlformats.org/drawingml/2006/table">
            <a:tbl>
              <a:tblPr/>
              <a:tblGrid>
                <a:gridCol w="185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45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9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27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2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b="1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162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287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mấy loại hiệu ứng động? Chúng khác nhau thế nào?</a:t>
                      </a:r>
                      <a:endParaRPr lang="en-US" sz="3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72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29400" y="726330"/>
            <a:ext cx="11020819" cy="128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48855" y="5710979"/>
            <a:ext cx="8138559" cy="58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5"/>
              </a:lnSpc>
              <a:spcBef>
                <a:spcPct val="0"/>
              </a:spcBef>
            </a:pPr>
            <a:r>
              <a:rPr lang="en-US" sz="3325" dirty="0">
                <a:solidFill>
                  <a:srgbClr val="241726"/>
                </a:solidFill>
                <a:latin typeface="Public Sans Thin"/>
              </a:rPr>
              <a:t>—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Bao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gồm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một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lời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cảm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ơn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hoặc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trích</a:t>
            </a:r>
            <a:r>
              <a:rPr lang="en-US" sz="3325" dirty="0">
                <a:solidFill>
                  <a:srgbClr val="241726"/>
                </a:solidFill>
                <a:latin typeface="Public Sans Thin"/>
              </a:rPr>
              <a:t> </a:t>
            </a:r>
            <a:r>
              <a:rPr lang="en-US" sz="3325" dirty="0" err="1">
                <a:solidFill>
                  <a:srgbClr val="241726"/>
                </a:solidFill>
                <a:latin typeface="Public Sans Thin"/>
              </a:rPr>
              <a:t>dẫn</a:t>
            </a:r>
            <a:endParaRPr lang="en-US" sz="3325" dirty="0">
              <a:solidFill>
                <a:srgbClr val="241726"/>
              </a:solidFill>
              <a:latin typeface="Public Sans Thin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3529">
            <a:off x="-2956264" y="5165390"/>
            <a:ext cx="10370934" cy="6870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5253094" y="-5224700"/>
            <a:ext cx="11788114" cy="780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11532173" y="5585607"/>
            <a:ext cx="11788114" cy="780962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4622" y="5033250"/>
            <a:ext cx="603830" cy="8657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4622" y="5033250"/>
            <a:ext cx="603830" cy="86570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3165910" y="7081962"/>
            <a:ext cx="4976913" cy="3037599"/>
            <a:chOff x="0" y="0"/>
            <a:chExt cx="8188238" cy="470409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379339" y="218708"/>
              <a:ext cx="4808899" cy="448539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978976" cy="224269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59349" b="60397"/>
            <a:stretch>
              <a:fillRect/>
            </a:stretch>
          </p:blipFill>
          <p:spPr>
            <a:xfrm>
              <a:off x="3588064" y="2616490"/>
              <a:ext cx="781823" cy="999808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1789227" y="-5625325"/>
            <a:ext cx="12997546" cy="861087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3505" t="52625" r="22647" b="21447"/>
          <a:stretch/>
        </p:blipFill>
        <p:spPr bwMode="auto">
          <a:xfrm>
            <a:off x="304800" y="1920911"/>
            <a:ext cx="17678399" cy="5302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00000">
            <a:off x="-3118298" y="-6712445"/>
            <a:ext cx="8744342" cy="93567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58230">
            <a:off x="4519157" y="8563130"/>
            <a:ext cx="11634910" cy="77081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93265" y="-2034051"/>
            <a:ext cx="7204569" cy="71775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83244">
            <a:off x="498575" y="7590209"/>
            <a:ext cx="1374135" cy="95689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15295" y="1440675"/>
            <a:ext cx="1578025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04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41123" y="5750283"/>
            <a:ext cx="518177" cy="7429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51387" y="2890162"/>
            <a:ext cx="2385225" cy="610923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8" t="44975" r="26974" b="19890"/>
          <a:stretch>
            <a:fillRect/>
          </a:stretch>
        </p:blipFill>
        <p:spPr bwMode="auto">
          <a:xfrm>
            <a:off x="366086" y="2095500"/>
            <a:ext cx="17769513" cy="641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533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00703" y="8933635"/>
            <a:ext cx="9486592" cy="55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35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1b, 2d, 3a, 4c.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8829">
            <a:off x="-6292168" y="6725658"/>
            <a:ext cx="9773318" cy="1045783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4490856"/>
            <a:ext cx="16230600" cy="0"/>
          </a:xfrm>
          <a:prstGeom prst="line">
            <a:avLst/>
          </a:prstGeom>
          <a:ln w="9525" cap="rnd">
            <a:solidFill>
              <a:srgbClr val="2417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4395606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902716" y="4189907"/>
            <a:ext cx="575818" cy="74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4953000" y="4189907"/>
            <a:ext cx="575818" cy="7447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9605817" y="4189907"/>
            <a:ext cx="575818" cy="7447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14054582" y="4189907"/>
            <a:ext cx="575818" cy="7447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92033" y="525525"/>
            <a:ext cx="16356584" cy="1181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2.Thực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5400" b="1" dirty="0">
              <a:solidFill>
                <a:srgbClr val="2417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762000" y="5414781"/>
            <a:ext cx="3364925" cy="1632701"/>
            <a:chOff x="0" y="0"/>
            <a:chExt cx="4486566" cy="217693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4486566" cy="490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600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14223"/>
              <a:ext cx="44865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05400" y="5414781"/>
            <a:ext cx="3598142" cy="1632701"/>
            <a:chOff x="0" y="0"/>
            <a:chExt cx="4797522" cy="217693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448656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600" u="none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14223"/>
              <a:ext cx="4797522" cy="11627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61075" y="5414781"/>
            <a:ext cx="3364925" cy="1632701"/>
            <a:chOff x="0" y="0"/>
            <a:chExt cx="4486566" cy="2176935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4486566" cy="490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u="none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14223"/>
              <a:ext cx="44865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817675" y="5414781"/>
            <a:ext cx="3364925" cy="1632701"/>
            <a:chOff x="0" y="0"/>
            <a:chExt cx="4486566" cy="2176935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448656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endParaRPr lang="en-US" sz="3600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014223"/>
              <a:ext cx="44865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hiêu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7050">
            <a:off x="13440783" y="-2719691"/>
            <a:ext cx="7204569" cy="717755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82600" y="9071036"/>
            <a:ext cx="4076700" cy="10006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2033" y="2597220"/>
            <a:ext cx="4556055" cy="539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43913">
            <a:off x="-1903640" y="7637737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16991">
            <a:off x="14308969" y="6986600"/>
            <a:ext cx="11788114" cy="7809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52398" y="66706"/>
            <a:ext cx="12039602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400" b="1" u="none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4400" b="1" u="none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0207" y="8780499"/>
            <a:ext cx="518177" cy="7429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26823" y="763595"/>
            <a:ext cx="518177" cy="74290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6"/>
          <a:srcRect l="27819" t="47998" r="28590" b="7087"/>
          <a:stretch/>
        </p:blipFill>
        <p:spPr bwMode="auto">
          <a:xfrm>
            <a:off x="31898" y="1270144"/>
            <a:ext cx="17983200" cy="9108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73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 bwMode="auto">
          <a:xfrm>
            <a:off x="13201648" y="3334400"/>
            <a:ext cx="5238752" cy="2604968"/>
          </a:xfrm>
          <a:prstGeom prst="wedgeRoundRectCallout">
            <a:avLst>
              <a:gd name="adj1" fmla="val -75780"/>
              <a:gd name="adj2" fmla="val -72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1752600" y="8464331"/>
            <a:ext cx="3943351" cy="1787723"/>
          </a:xfrm>
          <a:prstGeom prst="wedgeRoundRectCallout">
            <a:avLst>
              <a:gd name="adj1" fmla="val -20109"/>
              <a:gd name="adj2" fmla="val -15078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11506200" y="8115300"/>
            <a:ext cx="4000500" cy="1379101"/>
          </a:xfrm>
          <a:prstGeom prst="wedgeRoundRectCallout">
            <a:avLst>
              <a:gd name="adj1" fmla="val -29011"/>
              <a:gd name="adj2" fmla="val -12020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4572000" y="2400300"/>
            <a:ext cx="2743200" cy="1242893"/>
          </a:xfrm>
          <a:prstGeom prst="wedgeRoundRectCallout">
            <a:avLst>
              <a:gd name="adj1" fmla="val 55824"/>
              <a:gd name="adj2" fmla="val -15815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Animations</a:t>
            </a:r>
          </a:p>
        </p:txBody>
      </p:sp>
    </p:spTree>
    <p:extLst>
      <p:ext uri="{BB962C8B-B14F-4D97-AF65-F5344CB8AC3E}">
        <p14:creationId xmlns:p14="http://schemas.microsoft.com/office/powerpoint/2010/main" val="30028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10" y="190500"/>
            <a:ext cx="17815590" cy="1009650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 bwMode="auto">
          <a:xfrm>
            <a:off x="91410" y="1339833"/>
            <a:ext cx="2469945" cy="4249549"/>
          </a:xfrm>
          <a:prstGeom prst="wedgeRoundRectCallout">
            <a:avLst>
              <a:gd name="adj1" fmla="val 94496"/>
              <a:gd name="adj2" fmla="val -183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7806787" y="4657922"/>
            <a:ext cx="4381500" cy="2604968"/>
          </a:xfrm>
          <a:prstGeom prst="wedgeRoundRectCallout">
            <a:avLst>
              <a:gd name="adj1" fmla="val 8290"/>
              <a:gd name="adj2" fmla="val -16348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 Pane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 Pane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5116966" y="2339223"/>
            <a:ext cx="2552700" cy="2582198"/>
          </a:xfrm>
          <a:prstGeom prst="wedgeRoundRectCallout">
            <a:avLst>
              <a:gd name="adj1" fmla="val 29777"/>
              <a:gd name="adj2" fmla="val -971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Animations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14325600" y="6057687"/>
            <a:ext cx="3418608" cy="1992035"/>
          </a:xfrm>
          <a:prstGeom prst="wedgeRoundRectCallout">
            <a:avLst>
              <a:gd name="adj1" fmla="val -48640"/>
              <a:gd name="adj2" fmla="val -993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1065329" y="1828801"/>
            <a:ext cx="2422071" cy="510422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5381" y="2341926"/>
            <a:ext cx="3919973" cy="245819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 bwMode="auto">
          <a:xfrm>
            <a:off x="11087100" y="2262796"/>
            <a:ext cx="2400300" cy="507953"/>
          </a:xfrm>
          <a:prstGeom prst="round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6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3" grpId="0" animBg="1"/>
      <p:bldP spid="3" grpId="1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0" y="244689"/>
            <a:ext cx="17754599" cy="982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14501"/>
            <a:ext cx="8115300" cy="835998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9083360" y="1147615"/>
            <a:ext cx="6344666" cy="2298502"/>
          </a:xfrm>
          <a:prstGeom prst="wedgeRoundRectCallout">
            <a:avLst>
              <a:gd name="adj1" fmla="val -82537"/>
              <a:gd name="adj2" fmla="val 4840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</a:rPr>
              <a:t> More </a:t>
            </a:r>
            <a:r>
              <a:rPr lang="en-US" sz="4200" dirty="0" err="1">
                <a:latin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lựa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ứng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động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khác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10937080" y="5030441"/>
            <a:ext cx="4748213" cy="1328023"/>
          </a:xfrm>
          <a:prstGeom prst="wedgeRoundRectCallout">
            <a:avLst>
              <a:gd name="adj1" fmla="val -60925"/>
              <a:gd name="adj2" fmla="val -156108"/>
              <a:gd name="adj3" fmla="val 1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>
                <a:solidFill>
                  <a:schemeClr val="bg1"/>
                </a:solidFill>
              </a:rPr>
              <a:t>Nhóm hiệu ứng xuất hiện trên màn hình.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0968035" y="6498943"/>
            <a:ext cx="4686300" cy="1940957"/>
          </a:xfrm>
          <a:prstGeom prst="wedgeRoundRectCallout">
            <a:avLst>
              <a:gd name="adj1" fmla="val -80830"/>
              <a:gd name="adj2" fmla="val -7935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/>
              <a:t>Nhóm hiệu ứng nhấn mạnh làm đổi màu, cỡ chữ.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10937080" y="8509384"/>
            <a:ext cx="4519613" cy="1328023"/>
          </a:xfrm>
          <a:prstGeom prst="wedgeRoundRectCallout">
            <a:avLst>
              <a:gd name="adj1" fmla="val -118738"/>
              <a:gd name="adj2" fmla="val -79324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>
                <a:solidFill>
                  <a:schemeClr val="bg1"/>
                </a:solidFill>
              </a:rPr>
              <a:t>Nhóm hiệu ứng làm biến mất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4655345" y="1584113"/>
            <a:ext cx="3802856" cy="715089"/>
          </a:xfrm>
          <a:prstGeom prst="wedgeRoundRectCallout">
            <a:avLst>
              <a:gd name="adj1" fmla="val -72238"/>
              <a:gd name="adj2" fmla="val 27511"/>
              <a:gd name="adj3" fmla="val 1666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hiệu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ứng</a:t>
            </a:r>
            <a:endParaRPr lang="en-US" altLang="en-US" sz="3600" b="1" dirty="0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5135068" y="8574376"/>
            <a:ext cx="4118801" cy="1328023"/>
          </a:xfrm>
          <a:prstGeom prst="wedgeRoundRectCallout">
            <a:avLst>
              <a:gd name="adj1" fmla="val -58345"/>
              <a:gd name="adj2" fmla="val 19223"/>
              <a:gd name="adj3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3600" b="1" dirty="0" err="1">
                <a:solidFill>
                  <a:srgbClr val="FF0000"/>
                </a:solidFill>
              </a:rPr>
              <a:t>Hiệu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ứng</a:t>
            </a:r>
            <a:r>
              <a:rPr lang="en-US" altLang="en-US" sz="3600" b="1" dirty="0">
                <a:solidFill>
                  <a:srgbClr val="FF0000"/>
                </a:solidFill>
              </a:rPr>
              <a:t> di </a:t>
            </a:r>
            <a:r>
              <a:rPr lang="en-US" altLang="en-US" sz="3600" b="1" dirty="0" err="1">
                <a:solidFill>
                  <a:srgbClr val="FF0000"/>
                </a:solidFill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</a:rPr>
              <a:t>tượng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4411979" y="3758972"/>
            <a:ext cx="6057900" cy="2604968"/>
          </a:xfrm>
          <a:prstGeom prst="wedgeRoundRectCallout">
            <a:avLst>
              <a:gd name="adj1" fmla="val -31406"/>
              <a:gd name="adj2" fmla="val -7982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latin typeface="Arial" panose="020B0604020202020204" pitchFamily="34" charset="0"/>
              </a:rPr>
              <a:t>Để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lựa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chọn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các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hiệu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ứng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động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khác</a:t>
            </a:r>
            <a:r>
              <a:rPr lang="vi-VN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cần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làm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gì</a:t>
            </a:r>
            <a:r>
              <a:rPr lang="en-US" sz="4800" dirty="0"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6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92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92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9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92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92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19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92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92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6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7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8" dur="192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8287999" cy="10172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14600"/>
            <a:ext cx="8017592" cy="77724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14859000" y="2631440"/>
            <a:ext cx="2819402" cy="4288393"/>
          </a:xfrm>
          <a:prstGeom prst="wedgeRoundRectCallout">
            <a:avLst>
              <a:gd name="adj1" fmla="val -122185"/>
              <a:gd name="adj2" fmla="val -76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Animation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34918"/>
            <a:ext cx="10058400" cy="1002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04800" y="2705100"/>
            <a:ext cx="6972300" cy="48320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 eaLnBrk="0" hangingPunct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0" hangingPunct="0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8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4102" flipH="1">
            <a:off x="10810889" y="7004014"/>
            <a:ext cx="10789730" cy="85508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489147">
            <a:off x="12957767" y="-3194378"/>
            <a:ext cx="8223754" cy="54482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39337">
            <a:off x="-2396657" y="-3016549"/>
            <a:ext cx="8979722" cy="7812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2124" flipH="1">
            <a:off x="-4579725" y="7024055"/>
            <a:ext cx="9850401" cy="6525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16825118" y="5752850"/>
            <a:ext cx="711392" cy="909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25447" y="2521637"/>
            <a:ext cx="3699671" cy="7139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60931" y="5447717"/>
            <a:ext cx="391460" cy="660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59349" b="60397"/>
          <a:stretch>
            <a:fillRect/>
          </a:stretch>
        </p:blipFill>
        <p:spPr>
          <a:xfrm>
            <a:off x="13845545" y="2407699"/>
            <a:ext cx="611090" cy="7814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180814" y="3730573"/>
            <a:ext cx="441929" cy="63359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240704" y="3733130"/>
            <a:ext cx="6070359" cy="2276463"/>
            <a:chOff x="0" y="-20245"/>
            <a:chExt cx="5705527" cy="2078232"/>
          </a:xfrm>
        </p:grpSpPr>
        <p:sp>
          <p:nvSpPr>
            <p:cNvPr id="12" name="TextBox 12"/>
            <p:cNvSpPr txBox="1"/>
            <p:nvPr/>
          </p:nvSpPr>
          <p:spPr>
            <a:xfrm>
              <a:off x="2301842" y="533400"/>
              <a:ext cx="3403685" cy="1334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79"/>
                </a:lnSpc>
              </a:pP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-20245"/>
              <a:ext cx="1909376" cy="2078232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934624" y="529835"/>
              <a:ext cx="584226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895"/>
                </a:lnSpc>
                <a:spcBef>
                  <a:spcPct val="0"/>
                </a:spcBef>
              </a:pPr>
              <a:r>
                <a:rPr lang="en-US" sz="6579" dirty="0">
                  <a:solidFill>
                    <a:srgbClr val="FDFCF6"/>
                  </a:solidFill>
                  <a:latin typeface="Amatic SC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84830" y="3700914"/>
            <a:ext cx="5578596" cy="2568316"/>
            <a:chOff x="0" y="1"/>
            <a:chExt cx="4731174" cy="1861528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1"/>
              <a:ext cx="1567265" cy="1705867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811608" y="421242"/>
              <a:ext cx="584226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895"/>
                </a:lnSpc>
                <a:spcBef>
                  <a:spcPct val="0"/>
                </a:spcBef>
              </a:pPr>
              <a:r>
                <a:rPr lang="en-US" sz="6579" dirty="0">
                  <a:solidFill>
                    <a:srgbClr val="FDFCF6"/>
                  </a:solidFill>
                  <a:latin typeface="Amatic SC"/>
                </a:rPr>
                <a:t>3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760341" y="510838"/>
              <a:ext cx="2970833" cy="13506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569"/>
                </a:lnSpc>
              </a:pP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83892" y="6710488"/>
            <a:ext cx="5521402" cy="2212756"/>
            <a:chOff x="0" y="0"/>
            <a:chExt cx="5705527" cy="2078232"/>
          </a:xfrm>
        </p:grpSpPr>
        <p:sp>
          <p:nvSpPr>
            <p:cNvPr id="20" name="TextBox 20"/>
            <p:cNvSpPr txBox="1"/>
            <p:nvPr/>
          </p:nvSpPr>
          <p:spPr>
            <a:xfrm>
              <a:off x="2301842" y="673991"/>
              <a:ext cx="3403685" cy="133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675"/>
                </a:lnSpc>
              </a:pP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endPara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909376" cy="2078232"/>
            </a:xfrm>
            <a:prstGeom prst="rect">
              <a:avLst/>
            </a:prstGeom>
          </p:spPr>
        </p:pic>
        <p:sp>
          <p:nvSpPr>
            <p:cNvPr id="22" name="TextBox 22"/>
            <p:cNvSpPr txBox="1"/>
            <p:nvPr/>
          </p:nvSpPr>
          <p:spPr>
            <a:xfrm>
              <a:off x="954688" y="541993"/>
              <a:ext cx="584226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895"/>
                </a:lnSpc>
                <a:spcBef>
                  <a:spcPct val="0"/>
                </a:spcBef>
              </a:pPr>
              <a:r>
                <a:rPr lang="en-US" sz="6579" dirty="0">
                  <a:solidFill>
                    <a:srgbClr val="FDFCF6"/>
                  </a:solidFill>
                  <a:latin typeface="Amatic SC"/>
                </a:rPr>
                <a:t>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794493" y="6887093"/>
            <a:ext cx="5417110" cy="2220760"/>
            <a:chOff x="-49855" y="184412"/>
            <a:chExt cx="3182733" cy="1874396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49855" y="184412"/>
              <a:ext cx="1229977" cy="1874396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586996" y="611480"/>
              <a:ext cx="584226" cy="133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895"/>
                </a:lnSpc>
                <a:spcBef>
                  <a:spcPct val="0"/>
                </a:spcBef>
              </a:pPr>
              <a:r>
                <a:rPr lang="en-US" sz="6579" dirty="0">
                  <a:solidFill>
                    <a:srgbClr val="FDFCF6"/>
                  </a:solidFill>
                  <a:latin typeface="Amatic SC"/>
                </a:rPr>
                <a:t>4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46719" y="462339"/>
              <a:ext cx="1786159" cy="1558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69"/>
                </a:lnSpc>
              </a:pPr>
              <a:r>
                <a:rPr lang="en-US" sz="44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được tác dụng của hiệu ứng động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88611" y="2587029"/>
            <a:ext cx="9354178" cy="52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77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60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603746" y="691728"/>
            <a:ext cx="9354178" cy="133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 b="1" dirty="0" err="1">
                <a:solidFill>
                  <a:srgbClr val="241726"/>
                </a:solidFill>
                <a:latin typeface="Amatic SC"/>
              </a:rPr>
              <a:t>mục</a:t>
            </a:r>
            <a:r>
              <a:rPr lang="en-US" sz="8799" b="1" dirty="0">
                <a:solidFill>
                  <a:srgbClr val="241726"/>
                </a:solidFill>
                <a:latin typeface="Amatic SC"/>
              </a:rPr>
              <a:t> </a:t>
            </a:r>
            <a:r>
              <a:rPr lang="en-US" sz="8799" b="1" dirty="0" err="1">
                <a:solidFill>
                  <a:srgbClr val="241726"/>
                </a:solidFill>
                <a:latin typeface="Amatic SC"/>
              </a:rPr>
              <a:t>tiêu</a:t>
            </a:r>
            <a:endParaRPr lang="en-US" sz="8799" b="1" dirty="0">
              <a:solidFill>
                <a:srgbClr val="241726"/>
              </a:solidFill>
              <a:latin typeface="Amatic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1104900"/>
            <a:ext cx="1577340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0" hangingPunct="0"/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-Thu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</a:p>
          <a:p>
            <a:pPr eaLnBrk="0" hangingPunct="0"/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B1.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B2.Mở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Animations</a:t>
            </a:r>
          </a:p>
          <a:p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B3.Nháy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28813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43913">
            <a:off x="-1903640" y="7637737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16991">
            <a:off x="14308969" y="6986600"/>
            <a:ext cx="11788114" cy="7809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533400" y="147155"/>
            <a:ext cx="13868400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u="none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4400" b="1" u="none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0207" y="8780499"/>
            <a:ext cx="518177" cy="7429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59616" y="763595"/>
            <a:ext cx="518177" cy="74290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6811" t="40577" r="29188" b="14215"/>
          <a:stretch/>
        </p:blipFill>
        <p:spPr bwMode="auto">
          <a:xfrm>
            <a:off x="304800" y="1790700"/>
            <a:ext cx="17754600" cy="8413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87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1"/>
            <a:ext cx="17906999" cy="100965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11734800" y="1118722"/>
            <a:ext cx="3695700" cy="3728680"/>
          </a:xfrm>
          <a:prstGeom prst="wedgeRoundRectCallout">
            <a:avLst>
              <a:gd name="adj1" fmla="val 5874"/>
              <a:gd name="adj2" fmla="val 659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5143500" y="6972300"/>
            <a:ext cx="4343400" cy="2298502"/>
          </a:xfrm>
          <a:prstGeom prst="wedgeRoundRectCallout">
            <a:avLst>
              <a:gd name="adj1" fmla="val -90213"/>
              <a:gd name="adj2" fmla="val -4632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3143250" y="2628900"/>
            <a:ext cx="4000500" cy="1583412"/>
          </a:xfrm>
          <a:prstGeom prst="wedgeRoundRectCallout">
            <a:avLst>
              <a:gd name="adj1" fmla="val 34012"/>
              <a:gd name="adj2" fmla="val -14260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Transitions</a:t>
            </a:r>
          </a:p>
        </p:txBody>
      </p:sp>
    </p:spTree>
    <p:extLst>
      <p:ext uri="{BB962C8B-B14F-4D97-AF65-F5344CB8AC3E}">
        <p14:creationId xmlns:p14="http://schemas.microsoft.com/office/powerpoint/2010/main" val="28675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46"/>
            <a:ext cx="18135599" cy="10255154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2120196" y="2851250"/>
            <a:ext cx="5857874" cy="3013591"/>
          </a:xfrm>
          <a:prstGeom prst="wedgeRoundRectCallout">
            <a:avLst>
              <a:gd name="adj1" fmla="val -13485"/>
              <a:gd name="adj2" fmla="val -706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 to This Slide.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3810000" y="6860858"/>
            <a:ext cx="4343400" cy="2298502"/>
          </a:xfrm>
          <a:prstGeom prst="wedgeRoundRectCallout">
            <a:avLst>
              <a:gd name="adj1" fmla="val -59804"/>
              <a:gd name="adj2" fmla="val -3306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7239000" y="45213"/>
            <a:ext cx="6743700" cy="868323"/>
          </a:xfrm>
          <a:prstGeom prst="wedgeRoundRectCallout">
            <a:avLst>
              <a:gd name="adj1" fmla="val -58922"/>
              <a:gd name="adj2" fmla="val 531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Transitions</a:t>
            </a: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10098265" y="4000501"/>
            <a:ext cx="5602079" cy="5158859"/>
          </a:xfrm>
          <a:prstGeom prst="wedgeRoundRectCallout">
            <a:avLst>
              <a:gd name="adj1" fmla="val -29418"/>
              <a:gd name="adj2" fmla="val -8129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Apply to All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Timing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13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3400" y="1828800"/>
            <a:ext cx="170687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4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altLang="en-US" sz="4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4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4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B1.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Transitions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to This Slide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B3.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Nháy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to All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019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77" y="2514105"/>
            <a:ext cx="13676922" cy="468679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 bwMode="auto">
          <a:xfrm>
            <a:off x="2514600" y="7282910"/>
            <a:ext cx="3886200" cy="2604968"/>
          </a:xfrm>
          <a:prstGeom prst="wedgeRoundRectCallout">
            <a:avLst>
              <a:gd name="adj1" fmla="val -13485"/>
              <a:gd name="adj2" fmla="val -7507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latin typeface="Arial" panose="020B0604020202020204" pitchFamily="34" charset="0"/>
              </a:rPr>
              <a:t>Không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hiệu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ứng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chuyển</a:t>
            </a:r>
            <a:r>
              <a:rPr lang="en-US" sz="4800" dirty="0">
                <a:latin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</a:rPr>
              <a:t>trang</a:t>
            </a:r>
            <a:endParaRPr lang="en-US" sz="4800" dirty="0">
              <a:latin typeface="Arial" panose="020B0604020202020204" pitchFamily="34" charset="0"/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6537961" y="7078598"/>
            <a:ext cx="3344519" cy="3013591"/>
          </a:xfrm>
          <a:prstGeom prst="wedgeRoundRectCallout">
            <a:avLst>
              <a:gd name="adj1" fmla="val -2389"/>
              <a:gd name="adj2" fmla="val -6188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latin typeface="Arial" panose="020B0604020202020204" pitchFamily="34" charset="0"/>
              </a:rPr>
              <a:t>More: </a:t>
            </a:r>
            <a:r>
              <a:rPr lang="en-US" sz="4200" dirty="0" err="1">
                <a:latin typeface="Arial" panose="020B0604020202020204" pitchFamily="34" charset="0"/>
              </a:rPr>
              <a:t>Hiển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thị</a:t>
            </a:r>
            <a:r>
              <a:rPr lang="en-US" sz="4200" dirty="0">
                <a:latin typeface="Arial" panose="020B0604020202020204" pitchFamily="34" charset="0"/>
              </a:rPr>
              <a:t>  </a:t>
            </a:r>
            <a:r>
              <a:rPr lang="en-US" sz="4200" dirty="0" err="1">
                <a:latin typeface="Arial" panose="020B0604020202020204" pitchFamily="34" charset="0"/>
              </a:rPr>
              <a:t>nhiều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ứng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hơn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11649809" y="2462367"/>
            <a:ext cx="3323492" cy="2298502"/>
          </a:xfrm>
          <a:prstGeom prst="wedgeRoundRectCallout">
            <a:avLst>
              <a:gd name="adj1" fmla="val -14406"/>
              <a:gd name="adj2" fmla="val 8696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Arial" panose="020B0604020202020204" pitchFamily="34" charset="0"/>
              </a:rPr>
              <a:t>Chuyển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trang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nháy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chuột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9882479" y="7078598"/>
            <a:ext cx="2940302" cy="2987248"/>
          </a:xfrm>
          <a:prstGeom prst="wedgeRoundRectCallout">
            <a:avLst>
              <a:gd name="adj1" fmla="val -3836"/>
              <a:gd name="adj2" fmla="val -7404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Arial" panose="020B0604020202020204" pitchFamily="34" charset="0"/>
              </a:rPr>
              <a:t>Thời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gian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thực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hiện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hiệu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ứng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chuyển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658100" y="2273357"/>
            <a:ext cx="3771900" cy="2298502"/>
          </a:xfrm>
          <a:prstGeom prst="wedgeRoundRectCallout">
            <a:avLst>
              <a:gd name="adj1" fmla="val 39788"/>
              <a:gd name="adj2" fmla="val 6508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âm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thanh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chuyển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trang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12977520" y="7152921"/>
            <a:ext cx="2882040" cy="2987248"/>
          </a:xfrm>
          <a:prstGeom prst="wedgeRoundRectCallout">
            <a:avLst>
              <a:gd name="adj1" fmla="val -20425"/>
              <a:gd name="adj2" fmla="val -5877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dirty="0" err="1">
                <a:latin typeface="Arial" panose="020B0604020202020204" pitchFamily="34" charset="0"/>
              </a:rPr>
              <a:t>Thời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gian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động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chuyển</a:t>
            </a:r>
            <a:r>
              <a:rPr lang="en-US" sz="4200" dirty="0">
                <a:latin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</a:rPr>
              <a:t>trang</a:t>
            </a:r>
            <a:endParaRPr lang="en-US" sz="4200" dirty="0">
              <a:latin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628900" y="7420070"/>
            <a:ext cx="3657600" cy="24097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?1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6629249" y="7282910"/>
            <a:ext cx="3188162" cy="2604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?2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10055729" y="7200902"/>
            <a:ext cx="2631573" cy="2514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?3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11799887" y="2621269"/>
            <a:ext cx="3059114" cy="19505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?4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3023242" y="7322450"/>
            <a:ext cx="2759103" cy="26049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?5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7827062" y="2477816"/>
            <a:ext cx="3488639" cy="19138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900" dirty="0">
                <a:solidFill>
                  <a:srgbClr val="FF0000"/>
                </a:solidFill>
                <a:latin typeface="Arial" panose="020B0604020202020204" pitchFamily="34" charset="0"/>
              </a:rPr>
              <a:t>?6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75" y="1181100"/>
            <a:ext cx="5471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Củng cố kiến thức:</a:t>
            </a:r>
          </a:p>
        </p:txBody>
      </p:sp>
    </p:spTree>
    <p:extLst>
      <p:ext uri="{BB962C8B-B14F-4D97-AF65-F5344CB8AC3E}">
        <p14:creationId xmlns:p14="http://schemas.microsoft.com/office/powerpoint/2010/main" val="41806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85800" y="2095500"/>
            <a:ext cx="1504949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</a:t>
            </a:r>
          </a:p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Duration: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Mouse Click: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After: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5800" y="3086100"/>
            <a:ext cx="7086600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Câu1: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495300"/>
            <a:ext cx="9448800" cy="92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533400" y="1409700"/>
            <a:ext cx="17297400" cy="660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1000" rIns="8100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Ưu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điểm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pPr algn="just">
              <a:lnSpc>
                <a:spcPct val="150000"/>
              </a:lnSpc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alt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dụng các hiệu ứng động ở mức độ vừa phải, phục vụ cho mục đích chính là truyền đạt nội dung.</a:t>
            </a:r>
            <a:endParaRPr lang="en-US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43913">
            <a:off x="-1726267" y="7637737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16991">
            <a:off x="14308969" y="6986600"/>
            <a:ext cx="11788114" cy="780962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28600" y="458711"/>
            <a:ext cx="6820982" cy="1151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u="none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4400" b="1" u="none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0207" y="8780499"/>
            <a:ext cx="518177" cy="7429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59616" y="763595"/>
            <a:ext cx="518177" cy="742906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5664952"/>
              </p:ext>
            </p:extLst>
          </p:nvPr>
        </p:nvGraphicFramePr>
        <p:xfrm>
          <a:off x="2971800" y="1714500"/>
          <a:ext cx="15163800" cy="8316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461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2" y="1166249"/>
            <a:ext cx="3933274" cy="39339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60" y="-190500"/>
            <a:ext cx="6724171" cy="6725338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13135647" y="7895014"/>
            <a:ext cx="2051413" cy="20517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9751701" y="9242689"/>
            <a:ext cx="1076370" cy="10765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11686883" y="9269909"/>
            <a:ext cx="1493535" cy="149379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15515612" y="8575269"/>
            <a:ext cx="1081402" cy="108159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1535227" y="9192294"/>
            <a:ext cx="1177147" cy="117735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7925389" y="8171337"/>
            <a:ext cx="504738" cy="5048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6634327" y="9417870"/>
            <a:ext cx="1057640" cy="10578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16925566" y="6775391"/>
            <a:ext cx="2089263" cy="20896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8453528" y="9282253"/>
            <a:ext cx="445944" cy="4460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3887898" y="8523812"/>
            <a:ext cx="1924558" cy="19248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" lastClr="FFFFFF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" lastClr="FFFFFF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2552422" y="8324873"/>
            <a:ext cx="1039883" cy="10400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584798" y="8954909"/>
            <a:ext cx="633448" cy="6335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237037" y="8588405"/>
            <a:ext cx="316722" cy="3167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8251">
                <a:defRPr/>
              </a:pPr>
              <a:r>
                <a:rPr lang="en-US" altLang="zh-CN" sz="4999" kern="0">
                  <a:solidFill>
                    <a:sysClr val="windowText" lastClr="000000"/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kern="0" dirty="0">
                <a:solidFill>
                  <a:sysClr val="windowText" lastClr="000000"/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cxnSp>
        <p:nvCxnSpPr>
          <p:cNvPr id="164" name="直接连接符 163"/>
          <p:cNvCxnSpPr/>
          <p:nvPr/>
        </p:nvCxnSpPr>
        <p:spPr>
          <a:xfrm flipH="1">
            <a:off x="6961207" y="1743581"/>
            <a:ext cx="338" cy="5722384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64"/>
          <p:cNvGrpSpPr/>
          <p:nvPr/>
        </p:nvGrpSpPr>
        <p:grpSpPr>
          <a:xfrm>
            <a:off x="6509907" y="774419"/>
            <a:ext cx="947316" cy="1000587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6" name="椭圆 165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7" name="椭圆 166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999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67"/>
          <p:cNvGrpSpPr/>
          <p:nvPr/>
        </p:nvGrpSpPr>
        <p:grpSpPr>
          <a:xfrm>
            <a:off x="6516082" y="2808787"/>
            <a:ext cx="947314" cy="996700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69" name="椭圆 168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0" name="椭圆 169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999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6520201" y="4983579"/>
            <a:ext cx="882014" cy="881994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999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82" name="椭圆 64"/>
          <p:cNvSpPr/>
          <p:nvPr/>
        </p:nvSpPr>
        <p:spPr>
          <a:xfrm>
            <a:off x="6090029" y="344165"/>
            <a:ext cx="1707165" cy="170769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6398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1</a:t>
            </a:r>
          </a:p>
        </p:txBody>
      </p:sp>
      <p:sp>
        <p:nvSpPr>
          <p:cNvPr id="85" name="椭圆 64"/>
          <p:cNvSpPr/>
          <p:nvPr/>
        </p:nvSpPr>
        <p:spPr>
          <a:xfrm>
            <a:off x="6128233" y="2534831"/>
            <a:ext cx="1707165" cy="170769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6398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2</a:t>
            </a:r>
          </a:p>
        </p:txBody>
      </p:sp>
      <p:sp>
        <p:nvSpPr>
          <p:cNvPr id="86" name="椭圆 64"/>
          <p:cNvSpPr/>
          <p:nvPr/>
        </p:nvSpPr>
        <p:spPr>
          <a:xfrm>
            <a:off x="6090029" y="4757503"/>
            <a:ext cx="1707165" cy="170769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6398" b="1" dirty="0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3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1895391" y="69733"/>
            <a:ext cx="28794313" cy="7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24" tIns="91412" rIns="182824" bIns="914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599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9539411" y="5507099"/>
            <a:ext cx="369283" cy="7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24" tIns="91412" rIns="182824" bIns="9141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599"/>
          </a:p>
        </p:txBody>
      </p:sp>
      <p:sp>
        <p:nvSpPr>
          <p:cNvPr id="18" name="TextBox 17"/>
          <p:cNvSpPr txBox="1"/>
          <p:nvPr/>
        </p:nvSpPr>
        <p:spPr>
          <a:xfrm>
            <a:off x="1484321" y="1933265"/>
            <a:ext cx="3877625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98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</p:txBody>
      </p:sp>
      <p:sp>
        <p:nvSpPr>
          <p:cNvPr id="68" name="Rectangle: Rounded Corners 5">
            <a:extLst>
              <a:ext uri="{FF2B5EF4-FFF2-40B4-BE49-F238E27FC236}">
                <a16:creationId xmlns:a16="http://schemas.microsoft.com/office/drawing/2014/main" id="{E251AD20-8C98-40FE-AE1B-648D64085EB3}"/>
              </a:ext>
            </a:extLst>
          </p:cNvPr>
          <p:cNvSpPr/>
          <p:nvPr/>
        </p:nvSpPr>
        <p:spPr>
          <a:xfrm>
            <a:off x="8115680" y="450097"/>
            <a:ext cx="5019965" cy="1246887"/>
          </a:xfrm>
          <a:prstGeom prst="roundRect">
            <a:avLst/>
          </a:prstGeom>
          <a:solidFill>
            <a:srgbClr val="FF99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9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9" name="Rectangle: Rounded Corners 14">
            <a:extLst>
              <a:ext uri="{FF2B5EF4-FFF2-40B4-BE49-F238E27FC236}">
                <a16:creationId xmlns:a16="http://schemas.microsoft.com/office/drawing/2014/main" id="{479184A6-4EF3-434A-8F67-BE933F8941DC}"/>
              </a:ext>
            </a:extLst>
          </p:cNvPr>
          <p:cNvSpPr/>
          <p:nvPr/>
        </p:nvSpPr>
        <p:spPr>
          <a:xfrm>
            <a:off x="8115681" y="2795552"/>
            <a:ext cx="10169499" cy="1141330"/>
          </a:xfrm>
          <a:prstGeom prst="roundRect">
            <a:avLst/>
          </a:prstGeom>
          <a:solidFill>
            <a:srgbClr val="99FF33"/>
          </a:solidFill>
          <a:ln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9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grpSp>
        <p:nvGrpSpPr>
          <p:cNvPr id="70" name="组合 171"/>
          <p:cNvGrpSpPr/>
          <p:nvPr/>
        </p:nvGrpSpPr>
        <p:grpSpPr>
          <a:xfrm>
            <a:off x="6545749" y="6992976"/>
            <a:ext cx="882014" cy="881994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74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75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999">
                  <a:solidFill>
                    <a:schemeClr val="accent3">
                      <a:lumMod val="50000"/>
                    </a:schemeClr>
                  </a:solidFill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4999" dirty="0">
                <a:solidFill>
                  <a:schemeClr val="accent3">
                    <a:lumMod val="50000"/>
                  </a:schemeClr>
                </a:solidFill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6" name="椭圆 64"/>
          <p:cNvSpPr/>
          <p:nvPr/>
        </p:nvSpPr>
        <p:spPr>
          <a:xfrm>
            <a:off x="6090029" y="6926619"/>
            <a:ext cx="1707165" cy="1707691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6398" b="1">
                <a:solidFill>
                  <a:srgbClr val="FF0000"/>
                </a:solidFill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kumimoji="1" lang="en-US" sz="6398" b="1" dirty="0">
              <a:solidFill>
                <a:srgbClr val="FF0000"/>
              </a:solidFill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8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8115680" y="4779341"/>
            <a:ext cx="5808765" cy="1295020"/>
          </a:xfrm>
          <a:prstGeom prst="roundRect">
            <a:avLst/>
          </a:prstGeom>
          <a:solidFill>
            <a:srgbClr val="FFFF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9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79" name="Rectangle: Rounded Corners 15">
            <a:extLst>
              <a:ext uri="{FF2B5EF4-FFF2-40B4-BE49-F238E27FC236}">
                <a16:creationId xmlns:a16="http://schemas.microsoft.com/office/drawing/2014/main" id="{B21158E3-24C7-4623-9214-961993ED201B}"/>
              </a:ext>
            </a:extLst>
          </p:cNvPr>
          <p:cNvSpPr/>
          <p:nvPr/>
        </p:nvSpPr>
        <p:spPr>
          <a:xfrm>
            <a:off x="8132249" y="6961829"/>
            <a:ext cx="5808765" cy="1295020"/>
          </a:xfrm>
          <a:prstGeom prst="roundRect">
            <a:avLst/>
          </a:prstGeom>
          <a:solidFill>
            <a:srgbClr val="DDEAD6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5598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1" name="Picture 2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-5181600" y="-4152900"/>
            <a:ext cx="7924991" cy="6280555"/>
          </a:xfrm>
          <a:prstGeom prst="rect">
            <a:avLst/>
          </a:prstGeom>
        </p:spPr>
      </p:pic>
      <p:pic>
        <p:nvPicPr>
          <p:cNvPr id="72" name="Picture 3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95549" flipH="1">
            <a:off x="-4330332" y="8032820"/>
            <a:ext cx="8449018" cy="5597475"/>
          </a:xfrm>
          <a:prstGeom prst="rect">
            <a:avLst/>
          </a:prstGeom>
        </p:spPr>
      </p:pic>
      <p:pic>
        <p:nvPicPr>
          <p:cNvPr id="73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724163" y="8067838"/>
            <a:ext cx="10059637" cy="7972262"/>
          </a:xfrm>
          <a:prstGeom prst="rect">
            <a:avLst/>
          </a:prstGeom>
        </p:spPr>
      </p:pic>
      <p:pic>
        <p:nvPicPr>
          <p:cNvPr id="77" name="Picture 5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03929">
            <a:off x="12292357" y="-5232296"/>
            <a:ext cx="11430594" cy="7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10"/>
                            </p:stCondLst>
                            <p:childTnLst>
                              <p:par>
                                <p:cTn id="1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310"/>
                            </p:stCondLst>
                            <p:childTnLst>
                              <p:par>
                                <p:cTn id="11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10"/>
                            </p:stCondLst>
                            <p:childTnLst>
                              <p:par>
                                <p:cTn id="1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10"/>
                            </p:stCondLst>
                            <p:childTnLst>
                              <p:par>
                                <p:cTn id="1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10"/>
                            </p:stCondLst>
                            <p:childTnLst>
                              <p:par>
                                <p:cTn id="1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01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6" grpId="0" animBg="1"/>
      <p:bldP spid="18" grpId="0"/>
      <p:bldP spid="68" grpId="0" animBg="1"/>
      <p:bldP spid="69" grpId="0" animBg="1"/>
      <p:bldP spid="76" grpId="0" animBg="1"/>
      <p:bldP spid="78" grpId="0" animBg="1"/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43913">
            <a:off x="-1726267" y="7637737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916991">
            <a:off x="14308969" y="6986600"/>
            <a:ext cx="11788114" cy="780962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1429" y="127146"/>
            <a:ext cx="9573095" cy="2303518"/>
            <a:chOff x="-914400" y="-332267"/>
            <a:chExt cx="10508499" cy="5308536"/>
          </a:xfrm>
        </p:grpSpPr>
        <p:sp>
          <p:nvSpPr>
            <p:cNvPr id="17" name="TextBox 17"/>
            <p:cNvSpPr txBox="1"/>
            <p:nvPr/>
          </p:nvSpPr>
          <p:spPr>
            <a:xfrm>
              <a:off x="-914400" y="-332267"/>
              <a:ext cx="8503222" cy="3132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59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4400" b="1" u="none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endParaRPr lang="en-US" sz="4400" b="1" u="none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5299" y="3735026"/>
              <a:ext cx="9448800" cy="12412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 </a:t>
              </a:r>
              <a:r>
                <a:rPr lang="en-US" sz="4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4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sz="4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0207" y="8780499"/>
            <a:ext cx="518177" cy="7429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59616" y="763595"/>
            <a:ext cx="518177" cy="742906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19117535"/>
              </p:ext>
            </p:extLst>
          </p:nvPr>
        </p:nvGraphicFramePr>
        <p:xfrm>
          <a:off x="4724400" y="519047"/>
          <a:ext cx="13967984" cy="9767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8670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167686" y="7862403"/>
            <a:ext cx="6791125" cy="44991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7635535" y="-4750743"/>
            <a:ext cx="11788114" cy="7809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7635535" y="-4750743"/>
            <a:ext cx="11788114" cy="7809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00502" y="7294951"/>
            <a:ext cx="9032602" cy="59840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2422747" y="-5108835"/>
            <a:ext cx="11788114" cy="7809625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280786"/>
              </p:ext>
            </p:extLst>
          </p:nvPr>
        </p:nvGraphicFramePr>
        <p:xfrm>
          <a:off x="1020830" y="3340646"/>
          <a:ext cx="16287752" cy="5025848"/>
        </p:xfrm>
        <a:graphic>
          <a:graphicData uri="http://schemas.openxmlformats.org/drawingml/2006/table">
            <a:tbl>
              <a:tblPr/>
              <a:tblGrid>
                <a:gridCol w="1858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272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8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800" b="1" baseline="0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b="1" dirty="0" err="1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1" dirty="0">
                          <a:solidFill>
                            <a:srgbClr val="24172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162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287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72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724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thiện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417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-360778" y="470467"/>
            <a:ext cx="16258210" cy="133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</a:pP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3735">
            <a:off x="14277891" y="1362756"/>
            <a:ext cx="2866677" cy="15480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40642" y="1832366"/>
            <a:ext cx="360704" cy="608784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2353416" y="2212740"/>
            <a:ext cx="10783747" cy="60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:…….</a:t>
            </a:r>
          </a:p>
        </p:txBody>
      </p:sp>
    </p:spTree>
    <p:extLst>
      <p:ext uri="{BB962C8B-B14F-4D97-AF65-F5344CB8AC3E}">
        <p14:creationId xmlns:p14="http://schemas.microsoft.com/office/powerpoint/2010/main" val="33888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0300" y="3437572"/>
            <a:ext cx="13144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3529">
            <a:off x="-2956264" y="5470190"/>
            <a:ext cx="10370934" cy="6870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6230057" y="-3191101"/>
            <a:ext cx="11788114" cy="780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11532173" y="5744676"/>
            <a:ext cx="11788114" cy="7809625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1686464" y="-5320525"/>
            <a:ext cx="12997546" cy="86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ictur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0"/>
            <a:ext cx="8229600" cy="819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Line 3"/>
          <p:cNvSpPr>
            <a:spLocks noChangeShapeType="1"/>
          </p:cNvSpPr>
          <p:nvPr/>
        </p:nvSpPr>
        <p:spPr bwMode="auto">
          <a:xfrm flipV="1">
            <a:off x="8915400" y="7886700"/>
            <a:ext cx="2382" cy="1143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700"/>
          </a:p>
        </p:txBody>
      </p:sp>
      <p:grpSp>
        <p:nvGrpSpPr>
          <p:cNvPr id="69637" name="Group 5"/>
          <p:cNvGrpSpPr>
            <a:grpSpLocks/>
          </p:cNvGrpSpPr>
          <p:nvPr/>
        </p:nvGrpSpPr>
        <p:grpSpPr bwMode="auto">
          <a:xfrm>
            <a:off x="6858000" y="9029700"/>
            <a:ext cx="4457700" cy="1143000"/>
            <a:chOff x="672" y="3648"/>
            <a:chExt cx="1920" cy="528"/>
          </a:xfrm>
        </p:grpSpPr>
        <p:sp>
          <p:nvSpPr>
            <p:cNvPr id="69638" name="Rectangle 6"/>
            <p:cNvSpPr>
              <a:spLocks noChangeArrowheads="1"/>
            </p:cNvSpPr>
            <p:nvPr/>
          </p:nvSpPr>
          <p:spPr bwMode="auto">
            <a:xfrm>
              <a:off x="672" y="3648"/>
              <a:ext cx="1920" cy="528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9639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008" y="3696"/>
              <a:ext cx="1248" cy="4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54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Bắt đầu</a:t>
              </a:r>
              <a:endPara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pic>
        <p:nvPicPr>
          <p:cNvPr id="69640" name="chiec non ki dieu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486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5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18" fill="hold"/>
                                        <p:tgtEl>
                                          <p:spTgt spid="696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Pictur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Pictu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857"/>
            <a:ext cx="7315200" cy="728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Line 3"/>
          <p:cNvSpPr>
            <a:spLocks noChangeShapeType="1"/>
          </p:cNvSpPr>
          <p:nvPr/>
        </p:nvSpPr>
        <p:spPr bwMode="auto">
          <a:xfrm flipV="1">
            <a:off x="6057900" y="7429500"/>
            <a:ext cx="0" cy="12573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700"/>
          </a:p>
        </p:txBody>
      </p:sp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3886200" y="8686800"/>
            <a:ext cx="4572000" cy="1257300"/>
            <a:chOff x="672" y="3648"/>
            <a:chExt cx="1920" cy="528"/>
          </a:xfrm>
        </p:grpSpPr>
        <p:sp>
          <p:nvSpPr>
            <p:cNvPr id="70662" name="Rectangle 6"/>
            <p:cNvSpPr>
              <a:spLocks noChangeArrowheads="1"/>
            </p:cNvSpPr>
            <p:nvPr/>
          </p:nvSpPr>
          <p:spPr bwMode="auto">
            <a:xfrm>
              <a:off x="672" y="3648"/>
              <a:ext cx="1920" cy="528"/>
            </a:xfrm>
            <a:prstGeom prst="rect">
              <a:avLst/>
            </a:prstGeom>
            <a:gradFill rotWithShape="1">
              <a:gsLst>
                <a:gs pos="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70663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008" y="3696"/>
              <a:ext cx="1248" cy="4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5400" b="1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Bắt đầu</a:t>
              </a:r>
              <a:endPara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</p:grpSp>
      <p:pic>
        <p:nvPicPr>
          <p:cNvPr id="70665" name="Picture 9" descr="E:\ANH\ANH DEP\water_drop_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7163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3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0515600" y="1202532"/>
            <a:ext cx="1600200" cy="174069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f-ZA" sz="9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pic>
        <p:nvPicPr>
          <p:cNvPr id="70664" name="Picture 3" descr="waterdrop_party_1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157163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ounded Rectangle 3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13830300" y="1202532"/>
            <a:ext cx="1485900" cy="1740693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f-ZA" sz="9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pic>
        <p:nvPicPr>
          <p:cNvPr id="70667" name="Picture 8" descr="E:\ANH\ANH DEP\water_drop_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699272"/>
            <a:ext cx="320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10515600" y="4614863"/>
            <a:ext cx="1612107" cy="174069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f-ZA" sz="9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</a:t>
            </a:r>
          </a:p>
        </p:txBody>
      </p:sp>
      <p:pic>
        <p:nvPicPr>
          <p:cNvPr id="70666" name="Picture 7" descr="E:\ANH\ANH DEP\waterdrop_party_1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3743326"/>
            <a:ext cx="3200400" cy="348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13716000" y="4614863"/>
            <a:ext cx="1485900" cy="174069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af-ZA" sz="99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</a:t>
            </a:r>
          </a:p>
        </p:txBody>
      </p:sp>
      <p:sp>
        <p:nvSpPr>
          <p:cNvPr id="55322" name="WordArt 26"/>
          <p:cNvSpPr>
            <a:spLocks noChangeArrowheads="1" noChangeShapeType="1" noTextEdit="1"/>
          </p:cNvSpPr>
          <p:nvPr/>
        </p:nvSpPr>
        <p:spPr bwMode="auto">
          <a:xfrm>
            <a:off x="10515600" y="8915400"/>
            <a:ext cx="914400" cy="10287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A</a:t>
            </a:r>
          </a:p>
        </p:txBody>
      </p:sp>
      <p:sp>
        <p:nvSpPr>
          <p:cNvPr id="55329" name="WordArt 33"/>
          <p:cNvSpPr>
            <a:spLocks noChangeArrowheads="1" noChangeShapeType="1" noTextEdit="1"/>
          </p:cNvSpPr>
          <p:nvPr/>
        </p:nvSpPr>
        <p:spPr bwMode="auto">
          <a:xfrm>
            <a:off x="14058900" y="8915400"/>
            <a:ext cx="8001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B</a:t>
            </a:r>
          </a:p>
        </p:txBody>
      </p:sp>
      <p:sp>
        <p:nvSpPr>
          <p:cNvPr id="70678" name="Oval 19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2084882" y="9144000"/>
            <a:ext cx="1714500" cy="685800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 b="1">
                <a:solidFill>
                  <a:srgbClr val="FF3300"/>
                </a:solidFill>
                <a:latin typeface="Arial" charset="0"/>
                <a:cs typeface="Arial" charset="0"/>
              </a:rPr>
              <a:t>Next</a:t>
            </a:r>
            <a:endParaRPr lang="en-US" sz="2700" b="1" dirty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1714680" imgH="1143000"/>
        </mc:Choice>
        <mc:Fallback>
          <p:control r:id="rId1" imgW="1714680" imgH="1143000">
            <p:pic>
              <p:nvPicPr>
                <p:cNvPr id="3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0172700" y="7543800"/>
                  <a:ext cx="1714500" cy="1143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r:id="rId2" imgW="1714680" imgH="1143000"/>
        </mc:Choice>
        <mc:Fallback>
          <p:control r:id="rId2" imgW="1714680" imgH="1143000">
            <p:pic>
              <p:nvPicPr>
                <p:cNvPr id="4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7"/>
                <a:srcRect/>
                <a:stretch>
                  <a:fillRect/>
                </a:stretch>
              </p:blipFill>
              <p:spPr bwMode="auto">
                <a:xfrm>
                  <a:off x="13487400" y="7543800"/>
                  <a:ext cx="1714500" cy="1143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062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0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200000">
                                      <p:cBhvr>
                                        <p:cTn id="1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4000000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4000000">
                                      <p:cBhvr>
                                        <p:cTn id="1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4400000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4400000">
                                      <p:cBhvr>
                                        <p:cTn id="2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8800000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8800000">
                                      <p:cBhvr>
                                        <p:cTn id="3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6400000">
                                      <p:cBhvr>
                                        <p:cTn id="3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nkd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2133600" y="0"/>
            <a:ext cx="14211299" cy="16002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700">
              <a:latin typeface="Arial" charset="0"/>
            </a:endParaRPr>
          </a:p>
        </p:txBody>
      </p:sp>
      <p:sp>
        <p:nvSpPr>
          <p:cNvPr id="71683" name="WordArt 3"/>
          <p:cNvSpPr>
            <a:spLocks noChangeArrowheads="1" noChangeShapeType="1" noTextEdit="1"/>
          </p:cNvSpPr>
          <p:nvPr/>
        </p:nvSpPr>
        <p:spPr bwMode="auto">
          <a:xfrm>
            <a:off x="6057900" y="342900"/>
            <a:ext cx="62865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5400" b="1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hỏi</a:t>
            </a:r>
            <a:r>
              <a:rPr lang="en-US" sz="5400" b="1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b="1" kern="10" dirty="0" err="1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5400" b="1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12014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accent1"/>
                </a:solidFill>
                <a:latin typeface="Arial" charset="0"/>
                <a:cs typeface="Arial" charset="0"/>
              </a:rPr>
              <a:t>Đáp án</a:t>
            </a:r>
          </a:p>
        </p:txBody>
      </p:sp>
      <p:sp>
        <p:nvSpPr>
          <p:cNvPr id="71685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0292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</a:rPr>
              <a:t>Quay </a:t>
            </a:r>
            <a:r>
              <a:rPr lang="en-US" sz="2700" dirty="0" err="1">
                <a:solidFill>
                  <a:schemeClr val="bg1"/>
                </a:solidFill>
                <a:latin typeface="Arial" charset="0"/>
                <a:cs typeface="Arial" charset="0"/>
              </a:rPr>
              <a:t>lại</a:t>
            </a:r>
            <a:endParaRPr lang="en-US" sz="27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7168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29800"/>
            <a:ext cx="1131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1"/>
            <a:ext cx="1828800" cy="125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344899" y="8470106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93" name="Group 14"/>
          <p:cNvGrpSpPr>
            <a:grpSpLocks/>
          </p:cNvGrpSpPr>
          <p:nvPr/>
        </p:nvGrpSpPr>
        <p:grpSpPr bwMode="auto">
          <a:xfrm>
            <a:off x="152398" y="1557824"/>
            <a:ext cx="17907001" cy="3214637"/>
            <a:chOff x="720" y="1776"/>
            <a:chExt cx="4128" cy="1584"/>
          </a:xfrm>
        </p:grpSpPr>
        <p:sp>
          <p:nvSpPr>
            <p:cNvPr id="47119" name="AutoShape 15"/>
            <p:cNvSpPr>
              <a:spLocks noChangeArrowheads="1"/>
            </p:cNvSpPr>
            <p:nvPr/>
          </p:nvSpPr>
          <p:spPr bwMode="auto">
            <a:xfrm>
              <a:off x="720" y="1776"/>
              <a:ext cx="4128" cy="1584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>
                    <a:alpha val="71201"/>
                  </a:srgbClr>
                </a:gs>
                <a:gs pos="70000">
                  <a:srgbClr val="C4D6EB">
                    <a:alpha val="49600"/>
                  </a:srgbClr>
                </a:gs>
                <a:gs pos="100000">
                  <a:srgbClr val="FFEBFA">
                    <a:alpha val="28000"/>
                  </a:srgbClr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1697" name="Rectangle 16"/>
            <p:cNvSpPr>
              <a:spLocks noChangeArrowheads="1"/>
            </p:cNvSpPr>
            <p:nvPr/>
          </p:nvSpPr>
          <p:spPr bwMode="auto">
            <a:xfrm>
              <a:off x="1056" y="2303"/>
              <a:ext cx="3744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/>
              <a:endParaRPr lang="en-US" sz="60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47141" name="Text Box 37"/>
          <p:cNvSpPr txBox="1">
            <a:spLocks noChangeArrowheads="1"/>
          </p:cNvSpPr>
          <p:nvPr/>
        </p:nvSpPr>
        <p:spPr bwMode="auto">
          <a:xfrm>
            <a:off x="4914900" y="6134100"/>
            <a:ext cx="8229600" cy="1015663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</a:rPr>
              <a:t>Chọn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thẻ</a:t>
            </a:r>
            <a:r>
              <a:rPr lang="en-US" sz="6000" b="1" dirty="0">
                <a:solidFill>
                  <a:srgbClr val="0000FF"/>
                </a:solidFill>
              </a:rPr>
              <a:t> Transitions</a:t>
            </a:r>
          </a:p>
        </p:txBody>
      </p:sp>
      <p:pic>
        <p:nvPicPr>
          <p:cNvPr id="17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342" y="8412956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81841" y="-36612"/>
            <a:ext cx="1382915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4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</p:childTnLst>
        </p:cTn>
      </p:par>
    </p:tnLst>
    <p:bldLst>
      <p:bldP spid="471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2545080" y="241846"/>
            <a:ext cx="13716000" cy="16002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700">
              <a:latin typeface="Arial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08585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accent1"/>
                </a:solidFill>
                <a:latin typeface="Arial" charset="0"/>
                <a:cs typeface="Arial" charset="0"/>
              </a:rPr>
              <a:t>Đáp án</a:t>
            </a:r>
          </a:p>
        </p:txBody>
      </p:sp>
      <p:sp>
        <p:nvSpPr>
          <p:cNvPr id="72708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864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Arial" charset="0"/>
                <a:cs typeface="Arial" charset="0"/>
              </a:rPr>
              <a:t>Quay lại</a:t>
            </a:r>
          </a:p>
        </p:txBody>
      </p:sp>
      <p:pic>
        <p:nvPicPr>
          <p:cNvPr id="727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29800"/>
            <a:ext cx="1131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1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205200" y="8470106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6" name="WordArt 13"/>
          <p:cNvSpPr>
            <a:spLocks noChangeArrowheads="1" noChangeShapeType="1" noTextEdit="1"/>
          </p:cNvSpPr>
          <p:nvPr/>
        </p:nvSpPr>
        <p:spPr bwMode="auto">
          <a:xfrm>
            <a:off x="5829300" y="342900"/>
            <a:ext cx="62865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 số 2</a:t>
            </a:r>
          </a:p>
        </p:txBody>
      </p:sp>
      <p:grpSp>
        <p:nvGrpSpPr>
          <p:cNvPr id="72717" name="Group 14"/>
          <p:cNvGrpSpPr>
            <a:grpSpLocks/>
          </p:cNvGrpSpPr>
          <p:nvPr/>
        </p:nvGrpSpPr>
        <p:grpSpPr bwMode="auto">
          <a:xfrm>
            <a:off x="1447800" y="1829156"/>
            <a:ext cx="16306800" cy="4686090"/>
            <a:chOff x="720" y="1776"/>
            <a:chExt cx="4128" cy="1584"/>
          </a:xfrm>
        </p:grpSpPr>
        <p:sp>
          <p:nvSpPr>
            <p:cNvPr id="50191" name="AutoShape 15"/>
            <p:cNvSpPr>
              <a:spLocks noChangeArrowheads="1"/>
            </p:cNvSpPr>
            <p:nvPr/>
          </p:nvSpPr>
          <p:spPr bwMode="auto">
            <a:xfrm>
              <a:off x="720" y="1776"/>
              <a:ext cx="4128" cy="1584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>
                    <a:alpha val="71201"/>
                  </a:srgbClr>
                </a:gs>
                <a:gs pos="70000">
                  <a:srgbClr val="C4D6EB">
                    <a:alpha val="49600"/>
                  </a:srgbClr>
                </a:gs>
                <a:gs pos="100000">
                  <a:srgbClr val="FFEBFA">
                    <a:alpha val="28000"/>
                  </a:srgbClr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 b="1"/>
            </a:p>
          </p:txBody>
        </p:sp>
        <p:sp>
          <p:nvSpPr>
            <p:cNvPr id="72721" name="Rectangle 16"/>
            <p:cNvSpPr>
              <a:spLocks noChangeArrowheads="1"/>
            </p:cNvSpPr>
            <p:nvPr/>
          </p:nvSpPr>
          <p:spPr bwMode="auto">
            <a:xfrm>
              <a:off x="1056" y="2259"/>
              <a:ext cx="3744" cy="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9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5372100" y="6819900"/>
            <a:ext cx="6515100" cy="1015663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</a:rPr>
              <a:t>Thẻ</a:t>
            </a:r>
            <a:r>
              <a:rPr lang="en-US" sz="6000" b="1" dirty="0">
                <a:solidFill>
                  <a:srgbClr val="0000FF"/>
                </a:solidFill>
              </a:rPr>
              <a:t> Animations</a:t>
            </a:r>
          </a:p>
        </p:txBody>
      </p:sp>
      <p:pic>
        <p:nvPicPr>
          <p:cNvPr id="17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216" y="8397717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31327" y="325190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8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9"/>
                  </p:tgtEl>
                </p:cond>
              </p:nextCondLst>
            </p:seq>
          </p:childTnLst>
        </p:cTn>
      </p:par>
    </p:tnLst>
    <p:bldLst>
      <p:bldP spid="502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ChangeArrowheads="1"/>
          </p:cNvSpPr>
          <p:nvPr/>
        </p:nvSpPr>
        <p:spPr bwMode="auto">
          <a:xfrm>
            <a:off x="2397020" y="228601"/>
            <a:ext cx="13716000" cy="16002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700">
              <a:latin typeface="Arial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17729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accent1"/>
                </a:solidFill>
                <a:latin typeface="Arial" charset="0"/>
                <a:cs typeface="Arial" charset="0"/>
              </a:rPr>
              <a:t>Đáp án</a:t>
            </a:r>
          </a:p>
        </p:txBody>
      </p:sp>
      <p:sp>
        <p:nvSpPr>
          <p:cNvPr id="7373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721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Arial" charset="0"/>
                <a:cs typeface="Arial" charset="0"/>
              </a:rPr>
              <a:t>Quay lại</a:t>
            </a:r>
          </a:p>
        </p:txBody>
      </p:sp>
      <p:pic>
        <p:nvPicPr>
          <p:cNvPr id="737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29800"/>
            <a:ext cx="1131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1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58739" y="8470106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919536" y="6002019"/>
            <a:ext cx="11244263" cy="2123658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Sinh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động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hấp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dẫn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thu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hút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sự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ý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người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xem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73741" name="WordArt 13"/>
          <p:cNvSpPr>
            <a:spLocks noChangeArrowheads="1" noChangeShapeType="1" noTextEdit="1"/>
          </p:cNvSpPr>
          <p:nvPr/>
        </p:nvSpPr>
        <p:spPr bwMode="auto">
          <a:xfrm>
            <a:off x="5829300" y="342900"/>
            <a:ext cx="62865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 số 3</a:t>
            </a:r>
          </a:p>
        </p:txBody>
      </p:sp>
      <p:grpSp>
        <p:nvGrpSpPr>
          <p:cNvPr id="73742" name="Group 14"/>
          <p:cNvGrpSpPr>
            <a:grpSpLocks/>
          </p:cNvGrpSpPr>
          <p:nvPr/>
        </p:nvGrpSpPr>
        <p:grpSpPr bwMode="auto">
          <a:xfrm>
            <a:off x="1066800" y="2034546"/>
            <a:ext cx="16687800" cy="3292050"/>
            <a:chOff x="720" y="1776"/>
            <a:chExt cx="4128" cy="1584"/>
          </a:xfrm>
        </p:grpSpPr>
        <p:sp>
          <p:nvSpPr>
            <p:cNvPr id="76815" name="AutoShape 15"/>
            <p:cNvSpPr>
              <a:spLocks noChangeArrowheads="1"/>
            </p:cNvSpPr>
            <p:nvPr/>
          </p:nvSpPr>
          <p:spPr bwMode="auto">
            <a:xfrm>
              <a:off x="720" y="1776"/>
              <a:ext cx="4128" cy="1584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>
                    <a:alpha val="71201"/>
                  </a:srgbClr>
                </a:gs>
                <a:gs pos="70000">
                  <a:srgbClr val="C4D6EB">
                    <a:alpha val="49600"/>
                  </a:srgbClr>
                </a:gs>
                <a:gs pos="100000">
                  <a:srgbClr val="FFEBFA">
                    <a:alpha val="28000"/>
                  </a:srgbClr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746" name="Rectangle 16"/>
            <p:cNvSpPr>
              <a:spLocks noChangeArrowheads="1"/>
            </p:cNvSpPr>
            <p:nvPr/>
          </p:nvSpPr>
          <p:spPr bwMode="auto">
            <a:xfrm>
              <a:off x="1056" y="2430"/>
              <a:ext cx="3744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700" b="1" dirty="0"/>
            </a:p>
          </p:txBody>
        </p:sp>
      </p:grpSp>
      <p:pic>
        <p:nvPicPr>
          <p:cNvPr id="17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4030" y="8401051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249398" y="361784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8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803"/>
                  </p:tgtEl>
                </p:cond>
              </p:nextCondLst>
            </p:seq>
          </p:childTnLst>
        </p:cTn>
      </p:par>
    </p:tnLst>
    <p:bldLst>
      <p:bldP spid="7680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2362200" y="183116"/>
            <a:ext cx="13716000" cy="1600200"/>
          </a:xfrm>
          <a:prstGeom prst="rect">
            <a:avLst/>
          </a:prstGeom>
          <a:gradFill rotWithShape="1">
            <a:gsLst>
              <a:gs pos="0">
                <a:srgbClr val="99FF66"/>
              </a:gs>
              <a:gs pos="100000">
                <a:schemeClr val="bg1"/>
              </a:gs>
            </a:gsLst>
            <a:lin ang="5400000" scaled="1"/>
          </a:gra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700">
              <a:latin typeface="Arial" charset="0"/>
            </a:endParaRP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00584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>
                <a:solidFill>
                  <a:schemeClr val="accent1"/>
                </a:solidFill>
                <a:latin typeface="Arial" charset="0"/>
                <a:cs typeface="Arial" charset="0"/>
              </a:rPr>
              <a:t>Đáp án</a:t>
            </a:r>
          </a:p>
        </p:txBody>
      </p:sp>
      <p:sp>
        <p:nvSpPr>
          <p:cNvPr id="74756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486400" y="8801100"/>
            <a:ext cx="1828800" cy="9144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7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Quay </a:t>
            </a:r>
            <a:r>
              <a:rPr lang="en-US" sz="27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  <a:hlinkClick r:id="rId3" action="ppaction://hlinksldjump"/>
              </a:rPr>
              <a:t>lại</a:t>
            </a:r>
            <a:endParaRPr lang="en-US" sz="2700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475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829800"/>
            <a:ext cx="1131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12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8301"/>
            <a:ext cx="18288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154400" y="8377872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WordArt 13"/>
          <p:cNvSpPr>
            <a:spLocks noChangeArrowheads="1" noChangeShapeType="1" noTextEdit="1"/>
          </p:cNvSpPr>
          <p:nvPr/>
        </p:nvSpPr>
        <p:spPr bwMode="auto">
          <a:xfrm>
            <a:off x="5829300" y="342900"/>
            <a:ext cx="62865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gradFill rotWithShape="1">
                  <a:gsLst>
                    <a:gs pos="0">
                      <a:srgbClr val="0000FF"/>
                    </a:gs>
                    <a:gs pos="100000">
                      <a:srgbClr val="006600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Câu hỏi số 4</a:t>
            </a:r>
          </a:p>
        </p:txBody>
      </p:sp>
      <p:grpSp>
        <p:nvGrpSpPr>
          <p:cNvPr id="74765" name="Group 14"/>
          <p:cNvGrpSpPr>
            <a:grpSpLocks/>
          </p:cNvGrpSpPr>
          <p:nvPr/>
        </p:nvGrpSpPr>
        <p:grpSpPr bwMode="auto">
          <a:xfrm>
            <a:off x="914400" y="1829156"/>
            <a:ext cx="16611600" cy="4686090"/>
            <a:chOff x="720" y="1776"/>
            <a:chExt cx="4128" cy="1584"/>
          </a:xfrm>
        </p:grpSpPr>
        <p:sp>
          <p:nvSpPr>
            <p:cNvPr id="50191" name="AutoShape 15"/>
            <p:cNvSpPr>
              <a:spLocks noChangeArrowheads="1"/>
            </p:cNvSpPr>
            <p:nvPr/>
          </p:nvSpPr>
          <p:spPr bwMode="auto">
            <a:xfrm>
              <a:off x="720" y="1776"/>
              <a:ext cx="4128" cy="1584"/>
            </a:xfrm>
            <a:prstGeom prst="horizontalScroll">
              <a:avLst>
                <a:gd name="adj" fmla="val 12500"/>
              </a:avLst>
            </a:prstGeom>
            <a:gradFill rotWithShape="1">
              <a:gsLst>
                <a:gs pos="0">
                  <a:srgbClr val="5E9EFF"/>
                </a:gs>
                <a:gs pos="39999">
                  <a:srgbClr val="85C2FF">
                    <a:alpha val="71201"/>
                  </a:srgbClr>
                </a:gs>
                <a:gs pos="70000">
                  <a:srgbClr val="C4D6EB">
                    <a:alpha val="49600"/>
                  </a:srgbClr>
                </a:gs>
                <a:gs pos="100000">
                  <a:srgbClr val="FFEBFA">
                    <a:alpha val="28000"/>
                  </a:srgbClr>
                </a:gs>
              </a:gsLst>
              <a:lin ang="540000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4800" b="1"/>
            </a:p>
          </p:txBody>
        </p:sp>
        <p:sp>
          <p:nvSpPr>
            <p:cNvPr id="74769" name="Rectangle 16"/>
            <p:cNvSpPr>
              <a:spLocks noChangeArrowheads="1"/>
            </p:cNvSpPr>
            <p:nvPr/>
          </p:nvSpPr>
          <p:spPr bwMode="auto">
            <a:xfrm>
              <a:off x="1056" y="2258"/>
              <a:ext cx="3745" cy="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9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215" name="Text Box 39"/>
          <p:cNvSpPr txBox="1">
            <a:spLocks noChangeArrowheads="1"/>
          </p:cNvSpPr>
          <p:nvPr/>
        </p:nvSpPr>
        <p:spPr bwMode="auto">
          <a:xfrm>
            <a:off x="5257800" y="6495539"/>
            <a:ext cx="9372600" cy="1015663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 dirty="0" err="1">
                <a:solidFill>
                  <a:srgbClr val="0000FF"/>
                </a:solidFill>
              </a:rPr>
              <a:t>Lưu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lại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kết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quả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làm</a:t>
            </a:r>
            <a:r>
              <a:rPr lang="en-US" sz="6000" b="1" dirty="0"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solidFill>
                  <a:srgbClr val="0000FF"/>
                </a:solidFill>
              </a:rPr>
              <a:t>được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17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550" y="8334216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ad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11312" y="148308"/>
            <a:ext cx="17145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5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179"/>
                  </p:tgtEl>
                </p:cond>
              </p:nextCondLst>
            </p:seq>
          </p:childTnLst>
        </p:cTn>
      </p:par>
    </p:tnLst>
    <p:bldLst>
      <p:bldP spid="502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96550" y="2171700"/>
            <a:ext cx="152770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COVID- 19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3629799"/>
            <a:ext cx="3086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49362" y="4946031"/>
            <a:ext cx="129159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slide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Arial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ü"/>
            </a:pP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25251" y="7881737"/>
            <a:ext cx="12115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mail :</a:t>
            </a:r>
            <a:b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huongduong333@gmail.com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28/12/2022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6551" y="481112"/>
            <a:ext cx="1314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03529">
            <a:off x="-2956264" y="7318666"/>
            <a:ext cx="10370934" cy="6870744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6001619" y="-3953101"/>
            <a:ext cx="11788114" cy="780962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11532173" y="6029099"/>
            <a:ext cx="11788114" cy="7809625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1789227" y="-5625325"/>
            <a:ext cx="12997546" cy="86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914401" y="-3778655"/>
            <a:ext cx="7924991" cy="6280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95549" flipH="1">
            <a:off x="-2689687" y="7488263"/>
            <a:ext cx="8449018" cy="55974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735487" y="7135857"/>
            <a:ext cx="10059637" cy="79722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16181">
            <a:off x="12292357" y="-5232296"/>
            <a:ext cx="11430594" cy="7572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58482" y="2616922"/>
            <a:ext cx="5018177" cy="44981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40239" y="2747749"/>
            <a:ext cx="566448" cy="8121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59349" b="60397"/>
          <a:stretch>
            <a:fillRect/>
          </a:stretch>
        </p:blipFill>
        <p:spPr>
          <a:xfrm>
            <a:off x="7409859" y="4683528"/>
            <a:ext cx="640990" cy="8197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47970">
            <a:off x="3634232" y="7163623"/>
            <a:ext cx="2866677" cy="154800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633138" y="3007148"/>
            <a:ext cx="6623872" cy="3818955"/>
            <a:chOff x="0" y="99"/>
            <a:chExt cx="8831830" cy="509194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312937"/>
              <a:ext cx="8831830" cy="7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6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60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60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9"/>
              <a:ext cx="8831830" cy="1710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59"/>
                </a:lnSpc>
                <a:spcBef>
                  <a:spcPct val="0"/>
                </a:spcBef>
              </a:pPr>
              <a:r>
                <a:rPr lang="en-US" sz="8799" b="1" u="none" dirty="0" err="1">
                  <a:solidFill>
                    <a:srgbClr val="241726"/>
                  </a:solidFill>
                  <a:latin typeface="Amatic SC"/>
                </a:rPr>
                <a:t>Khởi</a:t>
              </a:r>
              <a:r>
                <a:rPr lang="en-US" sz="8799" b="1" u="none" dirty="0">
                  <a:solidFill>
                    <a:srgbClr val="241726"/>
                  </a:solidFill>
                  <a:latin typeface="Amatic SC"/>
                </a:rPr>
                <a:t> </a:t>
              </a:r>
              <a:r>
                <a:rPr lang="en-US" sz="8799" b="1" u="none" dirty="0" err="1">
                  <a:solidFill>
                    <a:srgbClr val="241726"/>
                  </a:solidFill>
                  <a:latin typeface="Amatic SC"/>
                </a:rPr>
                <a:t>động</a:t>
              </a:r>
              <a:endParaRPr lang="en-US" sz="8799" b="1" u="none" dirty="0">
                <a:solidFill>
                  <a:srgbClr val="241726"/>
                </a:solidFill>
                <a:latin typeface="Amatic S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4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23666" y="1884673"/>
            <a:ext cx="126873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4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4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6551" y="481112"/>
            <a:ext cx="1314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920676">
            <a:off x="-4363152" y="7870810"/>
            <a:ext cx="10370934" cy="6870744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-6992219" y="-3953101"/>
            <a:ext cx="11788114" cy="7809625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11532173" y="6257699"/>
            <a:ext cx="11788114" cy="7809625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1789227" y="-5625325"/>
            <a:ext cx="12997546" cy="8610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6854" t="11095" r="3964" b="7564"/>
          <a:stretch/>
        </p:blipFill>
        <p:spPr>
          <a:xfrm>
            <a:off x="880098" y="2812007"/>
            <a:ext cx="4467378" cy="2924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17672" t="5800" r="4066" b="7563"/>
          <a:stretch/>
        </p:blipFill>
        <p:spPr>
          <a:xfrm>
            <a:off x="5943600" y="2812006"/>
            <a:ext cx="4800600" cy="29243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13649" b="7555"/>
          <a:stretch/>
        </p:blipFill>
        <p:spPr>
          <a:xfrm>
            <a:off x="11340568" y="2812005"/>
            <a:ext cx="5271032" cy="2924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t="7199" b="8902"/>
          <a:stretch/>
        </p:blipFill>
        <p:spPr>
          <a:xfrm>
            <a:off x="678700" y="6527942"/>
            <a:ext cx="4870174" cy="299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9742" b="8902"/>
          <a:stretch/>
        </p:blipFill>
        <p:spPr>
          <a:xfrm>
            <a:off x="6165574" y="6527943"/>
            <a:ext cx="4578626" cy="29971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t="9741" b="8903"/>
          <a:stretch/>
        </p:blipFill>
        <p:spPr>
          <a:xfrm>
            <a:off x="11340567" y="6527943"/>
            <a:ext cx="5271033" cy="29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0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21051">
            <a:off x="9836434" y="3673649"/>
            <a:ext cx="1602340" cy="17530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1369">
            <a:off x="8635016" y="2789237"/>
            <a:ext cx="2727398" cy="1397257"/>
          </a:xfrm>
          <a:prstGeom prst="rect">
            <a:avLst/>
          </a:prstGeom>
        </p:spPr>
      </p:pic>
      <p:pic>
        <p:nvPicPr>
          <p:cNvPr id="21539" name="Picture 3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72705">
            <a:off x="6283930" y="8768044"/>
            <a:ext cx="1071312" cy="179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5794">
            <a:off x="4979914" y="8460616"/>
            <a:ext cx="2565001" cy="126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406">
            <a:off x="5091925" y="8515067"/>
            <a:ext cx="2574809" cy="69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697">
            <a:off x="4157496" y="7966815"/>
            <a:ext cx="3776471" cy="99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8597">
            <a:off x="6263509" y="5741767"/>
            <a:ext cx="36052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9655">
            <a:off x="177293" y="8098179"/>
            <a:ext cx="3928476" cy="142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1665">
            <a:off x="487941" y="7816233"/>
            <a:ext cx="3381217" cy="68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5472">
            <a:off x="675395" y="7084225"/>
            <a:ext cx="3067380" cy="149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8" y="4883548"/>
            <a:ext cx="6075969" cy="3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23" y="4636032"/>
            <a:ext cx="2825985" cy="277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334" y="4548906"/>
            <a:ext cx="4021631" cy="169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2" y="4428641"/>
            <a:ext cx="3492728" cy="80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4" y="3801413"/>
            <a:ext cx="3676520" cy="119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" y="3315657"/>
            <a:ext cx="3761173" cy="162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61" y="3397806"/>
            <a:ext cx="5355122" cy="23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657">
            <a:off x="161651" y="1132850"/>
            <a:ext cx="5487687" cy="24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438" y="1300834"/>
            <a:ext cx="4142413" cy="13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06" y="650598"/>
            <a:ext cx="5730357" cy="121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67" y="-136009"/>
            <a:ext cx="3848163" cy="181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33" y="1134047"/>
            <a:ext cx="4231492" cy="479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336050"/>
            <a:ext cx="7154247" cy="149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976" y="6696841"/>
            <a:ext cx="5687608" cy="2899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192">
            <a:off x="7474718" y="4510777"/>
            <a:ext cx="4356611" cy="446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84">
            <a:off x="12935615" y="5898236"/>
            <a:ext cx="4790323" cy="16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680">
            <a:off x="12745607" y="4906474"/>
            <a:ext cx="4497865" cy="152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591" y="5088335"/>
            <a:ext cx="4667091" cy="19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175" y="3348726"/>
            <a:ext cx="7022476" cy="13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220">
            <a:off x="10820717" y="1878308"/>
            <a:ext cx="6595433" cy="166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438">
            <a:off x="10596913" y="614713"/>
            <a:ext cx="6160071" cy="175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468" y="3135560"/>
            <a:ext cx="3515798" cy="427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2936618" y="35217"/>
            <a:ext cx="1314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209538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 nodeType="clickPar">
                      <p:stCondLst>
                        <p:cond delay="indefinite"/>
                      </p:stCondLst>
                      <p:childTnLst>
                        <p:par>
                          <p:cTn id="1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367883" y="985049"/>
            <a:ext cx="126873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8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 </a:t>
            </a: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11201400" y="2649986"/>
            <a:ext cx="0" cy="65151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250"/>
          </a:p>
        </p:txBody>
      </p:sp>
      <p:pic>
        <p:nvPicPr>
          <p:cNvPr id="9" name="Picture 5" descr="jlgbo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1" y="3429000"/>
            <a:ext cx="3978716" cy="499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2344401" y="3352195"/>
            <a:ext cx="1182221" cy="1235711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25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gray">
          <a:xfrm>
            <a:off x="2309123" y="4623629"/>
            <a:ext cx="7965230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baitaptinhoc7.ppt</a:t>
            </a:r>
            <a:endParaRPr lang="nl-NL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gray">
          <a:xfrm>
            <a:off x="2199684" y="3009900"/>
            <a:ext cx="8074670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33B74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nl-NL" altLang="en-US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1447800" y="3238349"/>
            <a:ext cx="685800" cy="680443"/>
            <a:chOff x="2078" y="1680"/>
            <a:chExt cx="1615" cy="1615"/>
          </a:xfrm>
        </p:grpSpPr>
        <p:sp>
          <p:nvSpPr>
            <p:cNvPr id="14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15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gray">
            <a:xfrm>
              <a:off x="2255" y="1758"/>
              <a:ext cx="612" cy="14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gray">
            <a:xfrm>
              <a:off x="2254" y="1757"/>
              <a:ext cx="612" cy="14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gray">
            <a:xfrm>
              <a:off x="2339" y="1757"/>
              <a:ext cx="1093" cy="14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gray">
            <a:xfrm>
              <a:off x="2337" y="1757"/>
              <a:ext cx="1096" cy="146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</p:grpSp>
      <p:grpSp>
        <p:nvGrpSpPr>
          <p:cNvPr id="20" name="Group 16"/>
          <p:cNvGrpSpPr>
            <a:grpSpLocks/>
          </p:cNvGrpSpPr>
          <p:nvPr/>
        </p:nvGrpSpPr>
        <p:grpSpPr bwMode="auto">
          <a:xfrm>
            <a:off x="1520488" y="5199858"/>
            <a:ext cx="685800" cy="680445"/>
            <a:chOff x="2078" y="1680"/>
            <a:chExt cx="1615" cy="1615"/>
          </a:xfrm>
        </p:grpSpPr>
        <p:sp>
          <p:nvSpPr>
            <p:cNvPr id="21" name="Oval 1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gray">
            <a:xfrm>
              <a:off x="2255" y="1758"/>
              <a:ext cx="612" cy="14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gray">
            <a:xfrm>
              <a:off x="2254" y="1757"/>
              <a:ext cx="612" cy="14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gray">
            <a:xfrm>
              <a:off x="2339" y="1757"/>
              <a:ext cx="1093" cy="14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26" name="Oval 22"/>
            <p:cNvSpPr>
              <a:spLocks noChangeArrowheads="1"/>
            </p:cNvSpPr>
            <p:nvPr/>
          </p:nvSpPr>
          <p:spPr bwMode="gray">
            <a:xfrm>
              <a:off x="2337" y="1757"/>
              <a:ext cx="1096" cy="14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</p:grpSp>
      <p:sp>
        <p:nvSpPr>
          <p:cNvPr id="27" name="AutoShape 23"/>
          <p:cNvSpPr>
            <a:spLocks noChangeArrowheads="1"/>
          </p:cNvSpPr>
          <p:nvPr/>
        </p:nvSpPr>
        <p:spPr bwMode="gray">
          <a:xfrm>
            <a:off x="2354267" y="6939019"/>
            <a:ext cx="7920086" cy="1687890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alt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4"/>
          <p:cNvGrpSpPr>
            <a:grpSpLocks/>
          </p:cNvGrpSpPr>
          <p:nvPr/>
        </p:nvGrpSpPr>
        <p:grpSpPr bwMode="auto">
          <a:xfrm>
            <a:off x="1640736" y="7406929"/>
            <a:ext cx="685800" cy="618685"/>
            <a:chOff x="2078" y="1779"/>
            <a:chExt cx="1615" cy="1416"/>
          </a:xfrm>
        </p:grpSpPr>
        <p:sp>
          <p:nvSpPr>
            <p:cNvPr id="29" name="Oval 25"/>
            <p:cNvSpPr>
              <a:spLocks noChangeArrowheads="1"/>
            </p:cNvSpPr>
            <p:nvPr/>
          </p:nvSpPr>
          <p:spPr bwMode="gray">
            <a:xfrm>
              <a:off x="2078" y="1781"/>
              <a:ext cx="1615" cy="1412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gray">
            <a:xfrm>
              <a:off x="2170" y="1779"/>
              <a:ext cx="1430" cy="141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gray">
            <a:xfrm>
              <a:off x="2255" y="1783"/>
              <a:ext cx="1262" cy="14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gray">
            <a:xfrm>
              <a:off x="2254" y="1782"/>
              <a:ext cx="1262" cy="1412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gray">
            <a:xfrm>
              <a:off x="2339" y="1782"/>
              <a:ext cx="1093" cy="14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en-US" sz="2250"/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gray">
            <a:xfrm>
              <a:off x="2337" y="1782"/>
              <a:ext cx="1096" cy="1412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250"/>
            </a:p>
          </p:txBody>
        </p:sp>
      </p:grpSp>
      <p:pic>
        <p:nvPicPr>
          <p:cNvPr id="35" name="Picture 4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03529">
            <a:off x="-2956264" y="6765590"/>
            <a:ext cx="10370934" cy="6870744"/>
          </a:xfrm>
          <a:prstGeom prst="rect">
            <a:avLst/>
          </a:prstGeom>
        </p:spPr>
      </p:pic>
      <p:pic>
        <p:nvPicPr>
          <p:cNvPr id="36" name="Picture 5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4674">
            <a:off x="-6230057" y="-4257901"/>
            <a:ext cx="11788114" cy="7809625"/>
          </a:xfrm>
          <a:prstGeom prst="rect">
            <a:avLst/>
          </a:prstGeom>
        </p:spPr>
      </p:pic>
      <p:pic>
        <p:nvPicPr>
          <p:cNvPr id="37" name="Picture 6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4674">
            <a:off x="11532173" y="4982676"/>
            <a:ext cx="11788114" cy="7809625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84674">
            <a:off x="11789227" y="-6051552"/>
            <a:ext cx="12997546" cy="861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241726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70169" y="1154793"/>
            <a:ext cx="2213081" cy="42708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4861" y="6188822"/>
            <a:ext cx="3283695" cy="29433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55310" y="2697820"/>
            <a:ext cx="2216982" cy="27278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87919" y="2697820"/>
            <a:ext cx="2776277" cy="25895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116192" y="5831918"/>
            <a:ext cx="2472047" cy="321424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7057" y="4080371"/>
            <a:ext cx="6687143" cy="5360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tin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7_KNTT</a:t>
            </a:r>
          </a:p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Tin7_KNTT.</a:t>
            </a:r>
          </a:p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sưu tầm trên mạng.</a:t>
            </a:r>
          </a:p>
          <a:p>
            <a:pPr>
              <a:lnSpc>
                <a:spcPts val="3802"/>
              </a:lnSpc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Imindmap 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canva.com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ts val="3802"/>
              </a:lnSpc>
              <a:buFontTx/>
              <a:buChar char="-"/>
            </a:pPr>
            <a:r>
              <a:rPr lang="en-US" sz="440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 </a:t>
            </a:r>
            <a:r>
              <a:rPr lang="en-US" sz="44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“Hướng dẫn học sinh phòng chống covid tại trường học”.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00" y="928836"/>
            <a:ext cx="4982952" cy="271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799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8799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8799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8799" dirty="0">
              <a:solidFill>
                <a:srgbClr val="2417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08240" y="6335709"/>
            <a:ext cx="1755956" cy="24961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23056" y="1574333"/>
            <a:ext cx="2153001" cy="55144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16"/>
          <a:srcRect l="40143" t="29855" r="40956" b="19877"/>
          <a:stretch/>
        </p:blipFill>
        <p:spPr bwMode="auto">
          <a:xfrm>
            <a:off x="8173698" y="928836"/>
            <a:ext cx="2951502" cy="4671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17"/>
          <a:srcRect l="24120" t="26416" r="51130" b="10665"/>
          <a:stretch/>
        </p:blipFill>
        <p:spPr bwMode="auto">
          <a:xfrm>
            <a:off x="14870410" y="5425651"/>
            <a:ext cx="2900403" cy="4496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8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776882">
            <a:off x="-3349001" y="6576578"/>
            <a:ext cx="10370934" cy="6870744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20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4674">
            <a:off x="-6899919" y="-4246686"/>
            <a:ext cx="11788114" cy="780962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4674">
            <a:off x="12653905" y="6791099"/>
            <a:ext cx="11788114" cy="7809625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8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4674">
            <a:off x="11789227" y="-5625325"/>
            <a:ext cx="12997546" cy="8610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65308">
            <a:off x="12693312" y="-1887830"/>
            <a:ext cx="7025961" cy="465469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86301">
            <a:off x="-2920648" y="6498539"/>
            <a:ext cx="9562453" cy="633512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66800" y="1907442"/>
            <a:ext cx="18211799" cy="4594541"/>
            <a:chOff x="-800686" y="-310167"/>
            <a:chExt cx="15260745" cy="3947787"/>
          </a:xfrm>
        </p:grpSpPr>
        <p:sp>
          <p:nvSpPr>
            <p:cNvPr id="5" name="TextBox 5"/>
            <p:cNvSpPr txBox="1"/>
            <p:nvPr/>
          </p:nvSpPr>
          <p:spPr>
            <a:xfrm>
              <a:off x="-91435" y="-310167"/>
              <a:ext cx="13070517" cy="2271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59"/>
                </a:lnSpc>
                <a:spcBef>
                  <a:spcPct val="0"/>
                </a:spcBef>
              </a:pP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799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8799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800686" y="2368249"/>
              <a:ext cx="15260745" cy="12693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ngoan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4800" b="1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40147">
            <a:off x="13686161" y="7037879"/>
            <a:ext cx="6453203" cy="69051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869609">
            <a:off x="-2606590" y="-2932172"/>
            <a:ext cx="7270580" cy="6743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39611" y="6568196"/>
            <a:ext cx="3208779" cy="41721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53796" flipV="1">
            <a:off x="350283" y="8227198"/>
            <a:ext cx="5732819" cy="1770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3041842" y="275315"/>
            <a:ext cx="4880230" cy="15067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88115" y="7251648"/>
            <a:ext cx="518177" cy="7429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490751" y="2045216"/>
            <a:ext cx="360704" cy="6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2561093" y="5985739"/>
            <a:ext cx="11788114" cy="7809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37430">
            <a:off x="-1712557" y="7831678"/>
            <a:ext cx="7412294" cy="4910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9349" b="60397"/>
          <a:stretch>
            <a:fillRect/>
          </a:stretch>
        </p:blipFill>
        <p:spPr>
          <a:xfrm>
            <a:off x="8565224" y="7733104"/>
            <a:ext cx="776261" cy="9926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5849371" y="4363311"/>
            <a:ext cx="6432994" cy="550256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142999" y="9015334"/>
            <a:ext cx="16451917" cy="11782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cho biết sự xuất hiện các đối tượng của 2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tranh có điểm gì khác nhau?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200" y="190500"/>
            <a:ext cx="4800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9"/>
              </a:lnSpc>
              <a:spcBef>
                <a:spcPct val="0"/>
              </a:spcBef>
            </a:pPr>
            <a:r>
              <a:rPr lang="en-US" sz="6675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75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75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675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844431" y="8213110"/>
            <a:ext cx="3894148" cy="3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6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533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3"/>
          <a:stretch/>
        </p:blipFill>
        <p:spPr bwMode="auto">
          <a:xfrm>
            <a:off x="996066" y="1583077"/>
            <a:ext cx="6698317" cy="6312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042835" y="2513886"/>
            <a:ext cx="6814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Dự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án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Trường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xanh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3013270" y="6473316"/>
            <a:ext cx="37116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</a:t>
            </a: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217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5/6/22</a:t>
            </a: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3"/>
          <a:stretch/>
        </p:blipFill>
        <p:spPr bwMode="auto">
          <a:xfrm>
            <a:off x="10439125" y="1693799"/>
            <a:ext cx="6915033" cy="63001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539244" y="2728771"/>
            <a:ext cx="6814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Dự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án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Trường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học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xanh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12930132" y="6304422"/>
            <a:ext cx="37116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</a:t>
            </a: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217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5/6/22</a:t>
            </a:r>
          </a:p>
        </p:txBody>
      </p:sp>
      <p:sp>
        <p:nvSpPr>
          <p:cNvPr id="20" name="TextBox 25"/>
          <p:cNvSpPr txBox="1"/>
          <p:nvPr/>
        </p:nvSpPr>
        <p:spPr>
          <a:xfrm>
            <a:off x="2561516" y="8163391"/>
            <a:ext cx="3894148" cy="3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30" grpId="0"/>
      <p:bldP spid="3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5621">
            <a:off x="-5894057" y="-4635209"/>
            <a:ext cx="11788114" cy="7809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3953907" y="7537930"/>
            <a:ext cx="8908186" cy="59016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283414">
            <a:off x="-1915450" y="7608987"/>
            <a:ext cx="13735125" cy="90995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4674">
            <a:off x="12016453" y="-4866534"/>
            <a:ext cx="11788114" cy="78096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9607194" y="7474822"/>
            <a:ext cx="4491465" cy="1386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32043" y="3029387"/>
            <a:ext cx="4061973" cy="4997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90741" y="4077177"/>
            <a:ext cx="467271" cy="7886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571544" y="6904460"/>
            <a:ext cx="467271" cy="7886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92101" y="2835257"/>
            <a:ext cx="513078" cy="73559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863144" y="3810074"/>
            <a:ext cx="7280856" cy="128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 b="1" u="none" dirty="0" err="1">
                <a:solidFill>
                  <a:srgbClr val="241726"/>
                </a:solidFill>
                <a:latin typeface="Amatic SC"/>
              </a:rPr>
              <a:t>Hình</a:t>
            </a:r>
            <a:r>
              <a:rPr lang="en-US" sz="8799" b="1" u="none" dirty="0">
                <a:solidFill>
                  <a:srgbClr val="241726"/>
                </a:solidFill>
                <a:latin typeface="Amatic SC"/>
              </a:rPr>
              <a:t> </a:t>
            </a:r>
            <a:r>
              <a:rPr lang="en-US" sz="8799" b="1" u="none" dirty="0" err="1">
                <a:solidFill>
                  <a:srgbClr val="241726"/>
                </a:solidFill>
                <a:latin typeface="Amatic SC"/>
              </a:rPr>
              <a:t>thành</a:t>
            </a:r>
            <a:r>
              <a:rPr lang="en-US" sz="8799" b="1" u="none" dirty="0">
                <a:solidFill>
                  <a:srgbClr val="241726"/>
                </a:solidFill>
                <a:latin typeface="Amatic SC"/>
              </a:rPr>
              <a:t> </a:t>
            </a:r>
            <a:r>
              <a:rPr lang="en-US" sz="8799" b="1" u="none" dirty="0" err="1">
                <a:solidFill>
                  <a:srgbClr val="241726"/>
                </a:solidFill>
                <a:latin typeface="Amatic SC"/>
              </a:rPr>
              <a:t>kiến</a:t>
            </a:r>
            <a:r>
              <a:rPr lang="en-US" sz="8799" b="1" u="none" dirty="0">
                <a:solidFill>
                  <a:srgbClr val="241726"/>
                </a:solidFill>
                <a:latin typeface="Amatic SC"/>
              </a:rPr>
              <a:t> </a:t>
            </a:r>
            <a:r>
              <a:rPr lang="en-US" sz="8799" b="1" u="none" dirty="0" err="1">
                <a:solidFill>
                  <a:srgbClr val="241726"/>
                </a:solidFill>
                <a:latin typeface="Amatic SC"/>
              </a:rPr>
              <a:t>thức</a:t>
            </a:r>
            <a:endParaRPr lang="en-US" sz="8799" b="1" u="none" dirty="0">
              <a:solidFill>
                <a:srgbClr val="241726"/>
              </a:solidFill>
              <a:latin typeface="Amatic S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68829">
            <a:off x="-6292168" y="6725658"/>
            <a:ext cx="9773318" cy="1045783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4490856"/>
            <a:ext cx="16230600" cy="0"/>
          </a:xfrm>
          <a:prstGeom prst="line">
            <a:avLst/>
          </a:prstGeom>
          <a:ln w="9525" cap="rnd">
            <a:solidFill>
              <a:srgbClr val="24172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4395606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902716" y="4189907"/>
            <a:ext cx="575818" cy="7447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4953000" y="4189907"/>
            <a:ext cx="575818" cy="7447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9605817" y="4189907"/>
            <a:ext cx="575818" cy="7447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7359" b="67837"/>
          <a:stretch>
            <a:fillRect/>
          </a:stretch>
        </p:blipFill>
        <p:spPr>
          <a:xfrm>
            <a:off x="14054582" y="4189907"/>
            <a:ext cx="575818" cy="7447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30904" y="814788"/>
            <a:ext cx="11784584" cy="1282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8799" b="1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Hiệu ứng động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62000" y="5414781"/>
            <a:ext cx="3364925" cy="1196684"/>
            <a:chOff x="0" y="0"/>
            <a:chExt cx="4486566" cy="159557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4486566" cy="490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3600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14223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105400" y="5414781"/>
            <a:ext cx="3598142" cy="1196684"/>
            <a:chOff x="0" y="0"/>
            <a:chExt cx="4797522" cy="159557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448656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3600" u="none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14223"/>
              <a:ext cx="4797522" cy="581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161075" y="5414781"/>
            <a:ext cx="3364925" cy="1196684"/>
            <a:chOff x="0" y="0"/>
            <a:chExt cx="4486566" cy="159557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448656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u="none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014223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Nhược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817675" y="5414781"/>
            <a:ext cx="3364925" cy="1196684"/>
            <a:chOff x="0" y="0"/>
            <a:chExt cx="4486566" cy="1595579"/>
          </a:xfrm>
        </p:grpSpPr>
        <p:sp>
          <p:nvSpPr>
            <p:cNvPr id="21" name="TextBox 21"/>
            <p:cNvSpPr txBox="1"/>
            <p:nvPr/>
          </p:nvSpPr>
          <p:spPr>
            <a:xfrm>
              <a:off x="0" y="0"/>
              <a:ext cx="4486566" cy="4616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677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  <a:endParaRPr lang="en-US" sz="3600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014223"/>
              <a:ext cx="4486566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59"/>
                </a:lnSpc>
                <a:spcBef>
                  <a:spcPct val="0"/>
                </a:spcBef>
              </a:pP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Ưu</a:t>
              </a:r>
              <a:r>
                <a:rPr lang="en-US" sz="3600" dirty="0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2417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3600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7050">
            <a:off x="13440783" y="-2719691"/>
            <a:ext cx="7204569" cy="717755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17517" y="8983172"/>
            <a:ext cx="2241783" cy="55025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81000" y="3207938"/>
            <a:ext cx="4556055" cy="5395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359"/>
              </a:lnSpc>
              <a:spcBef>
                <a:spcPct val="0"/>
              </a:spcBef>
            </a:pP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04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674">
            <a:off x="12561093" y="5985739"/>
            <a:ext cx="11788114" cy="78096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37430">
            <a:off x="-1712557" y="7831678"/>
            <a:ext cx="7412294" cy="4910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9349" b="60397"/>
          <a:stretch>
            <a:fillRect/>
          </a:stretch>
        </p:blipFill>
        <p:spPr>
          <a:xfrm>
            <a:off x="9021209" y="7722058"/>
            <a:ext cx="776261" cy="9926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6200000">
            <a:off x="6107783" y="4198555"/>
            <a:ext cx="6432994" cy="550256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57200" y="190500"/>
            <a:ext cx="48768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009"/>
              </a:lnSpc>
              <a:spcBef>
                <a:spcPct val="0"/>
              </a:spcBef>
            </a:pPr>
            <a:r>
              <a:rPr lang="en-US" sz="6675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6675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75" u="none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6675" u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533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3"/>
          <a:stretch/>
        </p:blipFill>
        <p:spPr bwMode="auto">
          <a:xfrm>
            <a:off x="882502" y="1729308"/>
            <a:ext cx="6698317" cy="6312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24203" y="2412329"/>
            <a:ext cx="6814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2813573" y="6567896"/>
            <a:ext cx="37116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</a:t>
            </a: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217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5/6/22</a:t>
            </a:r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3"/>
          <a:stretch/>
        </p:blipFill>
        <p:spPr bwMode="auto">
          <a:xfrm>
            <a:off x="10896600" y="1740917"/>
            <a:ext cx="6698317" cy="63123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0539244" y="2728771"/>
            <a:ext cx="68149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18"/>
          <p:cNvSpPr txBox="1"/>
          <p:nvPr/>
        </p:nvSpPr>
        <p:spPr>
          <a:xfrm>
            <a:off x="12696651" y="6575524"/>
            <a:ext cx="3711660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7A</a:t>
            </a: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17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sz="217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ts val="3045"/>
              </a:lnSpc>
              <a:spcBef>
                <a:spcPct val="0"/>
              </a:spcBef>
            </a:pP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75" b="1" u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75" b="1" u="none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5/6/22</a:t>
            </a:r>
          </a:p>
        </p:txBody>
      </p:sp>
      <p:sp>
        <p:nvSpPr>
          <p:cNvPr id="17" name="TextBox 25"/>
          <p:cNvSpPr txBox="1"/>
          <p:nvPr/>
        </p:nvSpPr>
        <p:spPr>
          <a:xfrm>
            <a:off x="2242057" y="8569349"/>
            <a:ext cx="3894148" cy="3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36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12388569" y="8517454"/>
            <a:ext cx="3894148" cy="3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45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3600" b="1" u="none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024343">
            <a:off x="-2367230" y="6974757"/>
            <a:ext cx="9502191" cy="62952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4674">
            <a:off x="-6544982" y="-3986469"/>
            <a:ext cx="11788114" cy="78096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4674">
            <a:off x="11510905" y="6333899"/>
            <a:ext cx="11788114" cy="78096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42983">
            <a:off x="13206069" y="-4903863"/>
            <a:ext cx="11788114" cy="780962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564663" y="4115272"/>
            <a:ext cx="4968919" cy="763226"/>
            <a:chOff x="0" y="0"/>
            <a:chExt cx="6625226" cy="1017635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6625226" cy="1017635"/>
              <a:chOff x="0" y="0"/>
              <a:chExt cx="7937500" cy="1219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0661" y="11109"/>
                <a:ext cx="6586388" cy="1182691"/>
              </a:xfrm>
              <a:custGeom>
                <a:avLst/>
                <a:gdLst/>
                <a:ahLst/>
                <a:cxnLst/>
                <a:rect l="l" t="t" r="r" b="b"/>
                <a:pathLst>
                  <a:path w="6586388" h="1182691">
                    <a:moveTo>
                      <a:pt x="1161760" y="659451"/>
                    </a:moveTo>
                    <a:lnTo>
                      <a:pt x="626836" y="112538"/>
                    </a:lnTo>
                    <a:lnTo>
                      <a:pt x="91810" y="659451"/>
                    </a:lnTo>
                    <a:cubicBezTo>
                      <a:pt x="72119" y="679068"/>
                      <a:pt x="40319" y="679218"/>
                      <a:pt x="20445" y="659788"/>
                    </a:cubicBezTo>
                    <a:cubicBezTo>
                      <a:pt x="570" y="640357"/>
                      <a:pt x="0" y="608562"/>
                      <a:pt x="19166" y="588433"/>
                    </a:cubicBezTo>
                    <a:lnTo>
                      <a:pt x="572327" y="22927"/>
                    </a:lnTo>
                    <a:cubicBezTo>
                      <a:pt x="586664" y="8265"/>
                      <a:pt x="606304" y="0"/>
                      <a:pt x="626810" y="0"/>
                    </a:cubicBezTo>
                    <a:cubicBezTo>
                      <a:pt x="647316" y="0"/>
                      <a:pt x="666957" y="8265"/>
                      <a:pt x="681293" y="22927"/>
                    </a:cubicBezTo>
                    <a:lnTo>
                      <a:pt x="1234404" y="588331"/>
                    </a:lnTo>
                    <a:cubicBezTo>
                      <a:pt x="1247374" y="601253"/>
                      <a:pt x="1252388" y="620155"/>
                      <a:pt x="1247527" y="637806"/>
                    </a:cubicBezTo>
                    <a:cubicBezTo>
                      <a:pt x="1242666" y="655458"/>
                      <a:pt x="1228683" y="669129"/>
                      <a:pt x="1210926" y="673589"/>
                    </a:cubicBezTo>
                    <a:cubicBezTo>
                      <a:pt x="1193168" y="678049"/>
                      <a:pt x="1174385" y="672609"/>
                      <a:pt x="1161760" y="659349"/>
                    </a:cubicBezTo>
                    <a:close/>
                    <a:moveTo>
                      <a:pt x="1084036" y="674691"/>
                    </a:moveTo>
                    <a:lnTo>
                      <a:pt x="1084036" y="1081091"/>
                    </a:lnTo>
                    <a:cubicBezTo>
                      <a:pt x="1084036" y="1137203"/>
                      <a:pt x="1038548" y="1182691"/>
                      <a:pt x="982436" y="1182691"/>
                    </a:cubicBezTo>
                    <a:lnTo>
                      <a:pt x="779236" y="1182691"/>
                    </a:lnTo>
                    <a:lnTo>
                      <a:pt x="779236" y="877891"/>
                    </a:lnTo>
                    <a:cubicBezTo>
                      <a:pt x="779236" y="849835"/>
                      <a:pt x="756492" y="827091"/>
                      <a:pt x="728436" y="827091"/>
                    </a:cubicBezTo>
                    <a:lnTo>
                      <a:pt x="525236" y="827091"/>
                    </a:lnTo>
                    <a:cubicBezTo>
                      <a:pt x="497180" y="827091"/>
                      <a:pt x="474436" y="849835"/>
                      <a:pt x="474436" y="877891"/>
                    </a:cubicBezTo>
                    <a:lnTo>
                      <a:pt x="474436" y="1182691"/>
                    </a:lnTo>
                    <a:lnTo>
                      <a:pt x="271236" y="1182691"/>
                    </a:lnTo>
                    <a:cubicBezTo>
                      <a:pt x="215124" y="1182691"/>
                      <a:pt x="169636" y="1137203"/>
                      <a:pt x="169636" y="1081091"/>
                    </a:cubicBezTo>
                    <a:lnTo>
                      <a:pt x="169636" y="674691"/>
                    </a:lnTo>
                    <a:lnTo>
                      <a:pt x="608853" y="235474"/>
                    </a:lnTo>
                    <a:cubicBezTo>
                      <a:pt x="618771" y="225559"/>
                      <a:pt x="634850" y="225559"/>
                      <a:pt x="644768" y="235474"/>
                    </a:cubicBezTo>
                    <a:lnTo>
                      <a:pt x="1084036" y="674691"/>
                    </a:lnTo>
                    <a:close/>
                    <a:moveTo>
                      <a:pt x="728436" y="877891"/>
                    </a:moveTo>
                    <a:lnTo>
                      <a:pt x="728436" y="1182691"/>
                    </a:lnTo>
                    <a:lnTo>
                      <a:pt x="525236" y="1182691"/>
                    </a:lnTo>
                    <a:lnTo>
                      <a:pt x="525236" y="877891"/>
                    </a:lnTo>
                    <a:lnTo>
                      <a:pt x="728436" y="877891"/>
                    </a:lnTo>
                    <a:close/>
                    <a:moveTo>
                      <a:pt x="2495260" y="659451"/>
                    </a:moveTo>
                    <a:lnTo>
                      <a:pt x="1960336" y="112538"/>
                    </a:lnTo>
                    <a:lnTo>
                      <a:pt x="1425310" y="659451"/>
                    </a:lnTo>
                    <a:cubicBezTo>
                      <a:pt x="1405619" y="679068"/>
                      <a:pt x="1373819" y="679218"/>
                      <a:pt x="1353944" y="659788"/>
                    </a:cubicBezTo>
                    <a:cubicBezTo>
                      <a:pt x="1334069" y="640358"/>
                      <a:pt x="1333500" y="608562"/>
                      <a:pt x="1352666" y="588433"/>
                    </a:cubicBezTo>
                    <a:lnTo>
                      <a:pt x="1905827" y="22927"/>
                    </a:lnTo>
                    <a:cubicBezTo>
                      <a:pt x="1920164" y="8265"/>
                      <a:pt x="1939804" y="0"/>
                      <a:pt x="1960310" y="0"/>
                    </a:cubicBezTo>
                    <a:cubicBezTo>
                      <a:pt x="1980816" y="0"/>
                      <a:pt x="2000457" y="8265"/>
                      <a:pt x="2014793" y="22927"/>
                    </a:cubicBezTo>
                    <a:lnTo>
                      <a:pt x="2567904" y="588331"/>
                    </a:lnTo>
                    <a:cubicBezTo>
                      <a:pt x="2580874" y="601253"/>
                      <a:pt x="2585888" y="620155"/>
                      <a:pt x="2581027" y="637807"/>
                    </a:cubicBezTo>
                    <a:cubicBezTo>
                      <a:pt x="2576166" y="655458"/>
                      <a:pt x="2562183" y="669129"/>
                      <a:pt x="2544426" y="673589"/>
                    </a:cubicBezTo>
                    <a:cubicBezTo>
                      <a:pt x="2526668" y="678049"/>
                      <a:pt x="2507885" y="672609"/>
                      <a:pt x="2495260" y="659349"/>
                    </a:cubicBezTo>
                    <a:lnTo>
                      <a:pt x="2495260" y="659451"/>
                    </a:lnTo>
                    <a:moveTo>
                      <a:pt x="2417536" y="674691"/>
                    </a:moveTo>
                    <a:lnTo>
                      <a:pt x="2417536" y="1081091"/>
                    </a:lnTo>
                    <a:cubicBezTo>
                      <a:pt x="2417536" y="1137203"/>
                      <a:pt x="2372048" y="1182691"/>
                      <a:pt x="2315936" y="1182691"/>
                    </a:cubicBezTo>
                    <a:lnTo>
                      <a:pt x="2112736" y="1182691"/>
                    </a:lnTo>
                    <a:lnTo>
                      <a:pt x="2112736" y="877891"/>
                    </a:lnTo>
                    <a:cubicBezTo>
                      <a:pt x="2112736" y="849835"/>
                      <a:pt x="2089992" y="827091"/>
                      <a:pt x="2061936" y="827091"/>
                    </a:cubicBezTo>
                    <a:lnTo>
                      <a:pt x="1858736" y="827091"/>
                    </a:lnTo>
                    <a:cubicBezTo>
                      <a:pt x="1830680" y="827091"/>
                      <a:pt x="1807936" y="849835"/>
                      <a:pt x="1807936" y="877891"/>
                    </a:cubicBezTo>
                    <a:lnTo>
                      <a:pt x="1807936" y="1182691"/>
                    </a:lnTo>
                    <a:lnTo>
                      <a:pt x="1604736" y="1182691"/>
                    </a:lnTo>
                    <a:cubicBezTo>
                      <a:pt x="1548624" y="1182691"/>
                      <a:pt x="1503136" y="1137203"/>
                      <a:pt x="1503136" y="1081091"/>
                    </a:cubicBezTo>
                    <a:lnTo>
                      <a:pt x="1503136" y="674691"/>
                    </a:lnTo>
                    <a:lnTo>
                      <a:pt x="1942353" y="235474"/>
                    </a:lnTo>
                    <a:cubicBezTo>
                      <a:pt x="1952271" y="225559"/>
                      <a:pt x="1968350" y="225559"/>
                      <a:pt x="1978268" y="235474"/>
                    </a:cubicBezTo>
                    <a:lnTo>
                      <a:pt x="2417536" y="674691"/>
                    </a:lnTo>
                    <a:moveTo>
                      <a:pt x="2061936" y="877891"/>
                    </a:moveTo>
                    <a:lnTo>
                      <a:pt x="2061936" y="1182691"/>
                    </a:lnTo>
                    <a:lnTo>
                      <a:pt x="1858736" y="1182691"/>
                    </a:lnTo>
                    <a:lnTo>
                      <a:pt x="1858736" y="877891"/>
                    </a:lnTo>
                    <a:lnTo>
                      <a:pt x="2061936" y="877891"/>
                    </a:lnTo>
                    <a:moveTo>
                      <a:pt x="3828760" y="659451"/>
                    </a:moveTo>
                    <a:lnTo>
                      <a:pt x="3293836" y="112538"/>
                    </a:lnTo>
                    <a:lnTo>
                      <a:pt x="2758810" y="659451"/>
                    </a:lnTo>
                    <a:cubicBezTo>
                      <a:pt x="2739120" y="679068"/>
                      <a:pt x="2707319" y="679218"/>
                      <a:pt x="2687444" y="659788"/>
                    </a:cubicBezTo>
                    <a:cubicBezTo>
                      <a:pt x="2667569" y="640358"/>
                      <a:pt x="2667000" y="608562"/>
                      <a:pt x="2686166" y="588433"/>
                    </a:cubicBezTo>
                    <a:lnTo>
                      <a:pt x="3239327" y="22927"/>
                    </a:lnTo>
                    <a:cubicBezTo>
                      <a:pt x="3253664" y="8265"/>
                      <a:pt x="3273304" y="0"/>
                      <a:pt x="3293810" y="0"/>
                    </a:cubicBezTo>
                    <a:cubicBezTo>
                      <a:pt x="3314316" y="0"/>
                      <a:pt x="3333957" y="8265"/>
                      <a:pt x="3348293" y="22927"/>
                    </a:cubicBezTo>
                    <a:lnTo>
                      <a:pt x="3901404" y="588331"/>
                    </a:lnTo>
                    <a:cubicBezTo>
                      <a:pt x="3914374" y="601253"/>
                      <a:pt x="3919388" y="620155"/>
                      <a:pt x="3914527" y="637807"/>
                    </a:cubicBezTo>
                    <a:cubicBezTo>
                      <a:pt x="3909666" y="655458"/>
                      <a:pt x="3895683" y="669129"/>
                      <a:pt x="3877926" y="673589"/>
                    </a:cubicBezTo>
                    <a:cubicBezTo>
                      <a:pt x="3860168" y="678049"/>
                      <a:pt x="3841385" y="672609"/>
                      <a:pt x="3828760" y="659349"/>
                    </a:cubicBezTo>
                    <a:lnTo>
                      <a:pt x="3828760" y="659451"/>
                    </a:lnTo>
                    <a:moveTo>
                      <a:pt x="3751036" y="674691"/>
                    </a:moveTo>
                    <a:lnTo>
                      <a:pt x="3751036" y="1081091"/>
                    </a:lnTo>
                    <a:cubicBezTo>
                      <a:pt x="3751036" y="1137203"/>
                      <a:pt x="3705548" y="1182691"/>
                      <a:pt x="3649436" y="1182691"/>
                    </a:cubicBezTo>
                    <a:lnTo>
                      <a:pt x="3446236" y="1182691"/>
                    </a:lnTo>
                    <a:lnTo>
                      <a:pt x="3446236" y="877891"/>
                    </a:lnTo>
                    <a:cubicBezTo>
                      <a:pt x="3446236" y="849835"/>
                      <a:pt x="3423492" y="827091"/>
                      <a:pt x="3395436" y="827091"/>
                    </a:cubicBezTo>
                    <a:lnTo>
                      <a:pt x="3192236" y="827091"/>
                    </a:lnTo>
                    <a:cubicBezTo>
                      <a:pt x="3164180" y="827091"/>
                      <a:pt x="3141436" y="849835"/>
                      <a:pt x="3141436" y="877891"/>
                    </a:cubicBezTo>
                    <a:lnTo>
                      <a:pt x="3141436" y="1182691"/>
                    </a:lnTo>
                    <a:lnTo>
                      <a:pt x="2938236" y="1182691"/>
                    </a:lnTo>
                    <a:cubicBezTo>
                      <a:pt x="2882124" y="1182691"/>
                      <a:pt x="2836636" y="1137203"/>
                      <a:pt x="2836636" y="1081091"/>
                    </a:cubicBezTo>
                    <a:lnTo>
                      <a:pt x="2836636" y="674691"/>
                    </a:lnTo>
                    <a:lnTo>
                      <a:pt x="3275853" y="235474"/>
                    </a:lnTo>
                    <a:cubicBezTo>
                      <a:pt x="3285771" y="225559"/>
                      <a:pt x="3301849" y="225559"/>
                      <a:pt x="3311768" y="235474"/>
                    </a:cubicBezTo>
                    <a:lnTo>
                      <a:pt x="3751036" y="674691"/>
                    </a:lnTo>
                    <a:moveTo>
                      <a:pt x="3395436" y="877891"/>
                    </a:moveTo>
                    <a:lnTo>
                      <a:pt x="3395436" y="1182691"/>
                    </a:lnTo>
                    <a:lnTo>
                      <a:pt x="3192236" y="1182691"/>
                    </a:lnTo>
                    <a:lnTo>
                      <a:pt x="3192236" y="877891"/>
                    </a:lnTo>
                    <a:lnTo>
                      <a:pt x="3395436" y="877891"/>
                    </a:lnTo>
                    <a:moveTo>
                      <a:pt x="5162260" y="659451"/>
                    </a:moveTo>
                    <a:lnTo>
                      <a:pt x="4627336" y="112538"/>
                    </a:lnTo>
                    <a:lnTo>
                      <a:pt x="4092310" y="659451"/>
                    </a:lnTo>
                    <a:cubicBezTo>
                      <a:pt x="4072619" y="679068"/>
                      <a:pt x="4040819" y="679218"/>
                      <a:pt x="4020944" y="659788"/>
                    </a:cubicBezTo>
                    <a:cubicBezTo>
                      <a:pt x="4001069" y="640358"/>
                      <a:pt x="4000500" y="608562"/>
                      <a:pt x="4019666" y="588433"/>
                    </a:cubicBezTo>
                    <a:lnTo>
                      <a:pt x="4572827" y="22927"/>
                    </a:lnTo>
                    <a:cubicBezTo>
                      <a:pt x="4587164" y="8265"/>
                      <a:pt x="4606804" y="0"/>
                      <a:pt x="4627310" y="0"/>
                    </a:cubicBezTo>
                    <a:cubicBezTo>
                      <a:pt x="4647816" y="0"/>
                      <a:pt x="4667457" y="8265"/>
                      <a:pt x="4681793" y="22927"/>
                    </a:cubicBezTo>
                    <a:lnTo>
                      <a:pt x="5234904" y="588331"/>
                    </a:lnTo>
                    <a:cubicBezTo>
                      <a:pt x="5247874" y="601253"/>
                      <a:pt x="5252888" y="620155"/>
                      <a:pt x="5248027" y="637807"/>
                    </a:cubicBezTo>
                    <a:cubicBezTo>
                      <a:pt x="5243166" y="655458"/>
                      <a:pt x="5229183" y="669129"/>
                      <a:pt x="5211426" y="673589"/>
                    </a:cubicBezTo>
                    <a:cubicBezTo>
                      <a:pt x="5193668" y="678049"/>
                      <a:pt x="5174885" y="672609"/>
                      <a:pt x="5162260" y="659349"/>
                    </a:cubicBezTo>
                    <a:lnTo>
                      <a:pt x="5162260" y="659451"/>
                    </a:lnTo>
                    <a:moveTo>
                      <a:pt x="5084536" y="674691"/>
                    </a:moveTo>
                    <a:lnTo>
                      <a:pt x="5084536" y="1081091"/>
                    </a:lnTo>
                    <a:cubicBezTo>
                      <a:pt x="5084536" y="1137203"/>
                      <a:pt x="5039048" y="1182691"/>
                      <a:pt x="4982936" y="1182691"/>
                    </a:cubicBezTo>
                    <a:lnTo>
                      <a:pt x="4779736" y="1182691"/>
                    </a:lnTo>
                    <a:lnTo>
                      <a:pt x="4779736" y="877891"/>
                    </a:lnTo>
                    <a:cubicBezTo>
                      <a:pt x="4779736" y="849835"/>
                      <a:pt x="4756992" y="827091"/>
                      <a:pt x="4728936" y="827091"/>
                    </a:cubicBezTo>
                    <a:lnTo>
                      <a:pt x="4525736" y="827091"/>
                    </a:lnTo>
                    <a:cubicBezTo>
                      <a:pt x="4497680" y="827091"/>
                      <a:pt x="4474936" y="849835"/>
                      <a:pt x="4474936" y="877891"/>
                    </a:cubicBezTo>
                    <a:lnTo>
                      <a:pt x="4474936" y="1182691"/>
                    </a:lnTo>
                    <a:lnTo>
                      <a:pt x="4271736" y="1182691"/>
                    </a:lnTo>
                    <a:cubicBezTo>
                      <a:pt x="4215624" y="1182691"/>
                      <a:pt x="4170136" y="1137203"/>
                      <a:pt x="4170136" y="1081091"/>
                    </a:cubicBezTo>
                    <a:lnTo>
                      <a:pt x="4170136" y="674691"/>
                    </a:lnTo>
                    <a:lnTo>
                      <a:pt x="4609353" y="235474"/>
                    </a:lnTo>
                    <a:cubicBezTo>
                      <a:pt x="4619271" y="225559"/>
                      <a:pt x="4635349" y="225559"/>
                      <a:pt x="4645268" y="235474"/>
                    </a:cubicBezTo>
                    <a:lnTo>
                      <a:pt x="5084536" y="674691"/>
                    </a:lnTo>
                    <a:moveTo>
                      <a:pt x="4728936" y="877891"/>
                    </a:moveTo>
                    <a:lnTo>
                      <a:pt x="4728936" y="1182691"/>
                    </a:lnTo>
                    <a:lnTo>
                      <a:pt x="4525736" y="1182691"/>
                    </a:lnTo>
                    <a:lnTo>
                      <a:pt x="4525736" y="877891"/>
                    </a:lnTo>
                    <a:lnTo>
                      <a:pt x="4728936" y="877891"/>
                    </a:lnTo>
                    <a:moveTo>
                      <a:pt x="6495760" y="659451"/>
                    </a:moveTo>
                    <a:lnTo>
                      <a:pt x="5960836" y="112538"/>
                    </a:lnTo>
                    <a:lnTo>
                      <a:pt x="5425810" y="659451"/>
                    </a:lnTo>
                    <a:cubicBezTo>
                      <a:pt x="5406119" y="679068"/>
                      <a:pt x="5374319" y="679218"/>
                      <a:pt x="5354444" y="659788"/>
                    </a:cubicBezTo>
                    <a:cubicBezTo>
                      <a:pt x="5334569" y="640358"/>
                      <a:pt x="5334000" y="608562"/>
                      <a:pt x="5353166" y="588433"/>
                    </a:cubicBezTo>
                    <a:lnTo>
                      <a:pt x="5906327" y="22927"/>
                    </a:lnTo>
                    <a:cubicBezTo>
                      <a:pt x="5920664" y="8265"/>
                      <a:pt x="5940304" y="0"/>
                      <a:pt x="5960810" y="0"/>
                    </a:cubicBezTo>
                    <a:cubicBezTo>
                      <a:pt x="5981316" y="0"/>
                      <a:pt x="6000957" y="8265"/>
                      <a:pt x="6015293" y="22927"/>
                    </a:cubicBezTo>
                    <a:lnTo>
                      <a:pt x="6568403" y="588331"/>
                    </a:lnTo>
                    <a:cubicBezTo>
                      <a:pt x="6581374" y="601253"/>
                      <a:pt x="6586388" y="620155"/>
                      <a:pt x="6581527" y="637807"/>
                    </a:cubicBezTo>
                    <a:cubicBezTo>
                      <a:pt x="6576667" y="655458"/>
                      <a:pt x="6562683" y="669129"/>
                      <a:pt x="6544926" y="673589"/>
                    </a:cubicBezTo>
                    <a:cubicBezTo>
                      <a:pt x="6527169" y="678049"/>
                      <a:pt x="6508385" y="672609"/>
                      <a:pt x="6495760" y="659349"/>
                    </a:cubicBezTo>
                    <a:lnTo>
                      <a:pt x="6495760" y="659451"/>
                    </a:lnTo>
                    <a:moveTo>
                      <a:pt x="6418036" y="674691"/>
                    </a:moveTo>
                    <a:lnTo>
                      <a:pt x="6418036" y="1081091"/>
                    </a:lnTo>
                    <a:cubicBezTo>
                      <a:pt x="6418036" y="1137203"/>
                      <a:pt x="6372548" y="1182691"/>
                      <a:pt x="6316436" y="1182691"/>
                    </a:cubicBezTo>
                    <a:lnTo>
                      <a:pt x="6113236" y="1182691"/>
                    </a:lnTo>
                    <a:lnTo>
                      <a:pt x="6113236" y="877891"/>
                    </a:lnTo>
                    <a:cubicBezTo>
                      <a:pt x="6113236" y="849835"/>
                      <a:pt x="6090492" y="827091"/>
                      <a:pt x="6062436" y="827091"/>
                    </a:cubicBezTo>
                    <a:lnTo>
                      <a:pt x="5859236" y="827091"/>
                    </a:lnTo>
                    <a:cubicBezTo>
                      <a:pt x="5831180" y="827091"/>
                      <a:pt x="5808436" y="849835"/>
                      <a:pt x="5808436" y="877891"/>
                    </a:cubicBezTo>
                    <a:lnTo>
                      <a:pt x="5808436" y="1182691"/>
                    </a:lnTo>
                    <a:lnTo>
                      <a:pt x="5605236" y="1182691"/>
                    </a:lnTo>
                    <a:cubicBezTo>
                      <a:pt x="5549124" y="1182691"/>
                      <a:pt x="5503636" y="1137203"/>
                      <a:pt x="5503636" y="1081091"/>
                    </a:cubicBezTo>
                    <a:lnTo>
                      <a:pt x="5503636" y="674691"/>
                    </a:lnTo>
                    <a:lnTo>
                      <a:pt x="5942853" y="235474"/>
                    </a:lnTo>
                    <a:cubicBezTo>
                      <a:pt x="5952771" y="225559"/>
                      <a:pt x="5968849" y="225559"/>
                      <a:pt x="5978768" y="235474"/>
                    </a:cubicBezTo>
                    <a:lnTo>
                      <a:pt x="6418036" y="674691"/>
                    </a:lnTo>
                    <a:moveTo>
                      <a:pt x="6062436" y="877891"/>
                    </a:moveTo>
                    <a:lnTo>
                      <a:pt x="6062436" y="1182691"/>
                    </a:lnTo>
                    <a:lnTo>
                      <a:pt x="5859236" y="1182691"/>
                    </a:lnTo>
                    <a:lnTo>
                      <a:pt x="5859236" y="877891"/>
                    </a:lnTo>
                    <a:lnTo>
                      <a:pt x="6062436" y="877891"/>
                    </a:lnTo>
                  </a:path>
                </a:pathLst>
              </a:custGeom>
              <a:solidFill>
                <a:srgbClr val="F59382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6688161" y="11109"/>
                <a:ext cx="1252389" cy="1182691"/>
              </a:xfrm>
              <a:custGeom>
                <a:avLst/>
                <a:gdLst/>
                <a:ahLst/>
                <a:cxnLst/>
                <a:rect l="l" t="t" r="r" b="b"/>
                <a:pathLst>
                  <a:path w="1252389" h="1182691">
                    <a:moveTo>
                      <a:pt x="1161760" y="659451"/>
                    </a:moveTo>
                    <a:lnTo>
                      <a:pt x="626836" y="112538"/>
                    </a:lnTo>
                    <a:lnTo>
                      <a:pt x="91810" y="659451"/>
                    </a:lnTo>
                    <a:cubicBezTo>
                      <a:pt x="72119" y="679068"/>
                      <a:pt x="40319" y="679218"/>
                      <a:pt x="20444" y="659788"/>
                    </a:cubicBezTo>
                    <a:cubicBezTo>
                      <a:pt x="569" y="640358"/>
                      <a:pt x="0" y="608562"/>
                      <a:pt x="19166" y="588433"/>
                    </a:cubicBezTo>
                    <a:lnTo>
                      <a:pt x="572328" y="22927"/>
                    </a:lnTo>
                    <a:cubicBezTo>
                      <a:pt x="586664" y="8265"/>
                      <a:pt x="606305" y="0"/>
                      <a:pt x="626810" y="0"/>
                    </a:cubicBezTo>
                    <a:cubicBezTo>
                      <a:pt x="647317" y="0"/>
                      <a:pt x="666957" y="8265"/>
                      <a:pt x="681293" y="22927"/>
                    </a:cubicBezTo>
                    <a:lnTo>
                      <a:pt x="1234403" y="588331"/>
                    </a:lnTo>
                    <a:cubicBezTo>
                      <a:pt x="1247374" y="601253"/>
                      <a:pt x="1252388" y="620155"/>
                      <a:pt x="1247527" y="637807"/>
                    </a:cubicBezTo>
                    <a:cubicBezTo>
                      <a:pt x="1242667" y="655458"/>
                      <a:pt x="1228683" y="669129"/>
                      <a:pt x="1210926" y="673589"/>
                    </a:cubicBezTo>
                    <a:cubicBezTo>
                      <a:pt x="1193169" y="678049"/>
                      <a:pt x="1174385" y="672609"/>
                      <a:pt x="1161760" y="659349"/>
                    </a:cubicBezTo>
                    <a:lnTo>
                      <a:pt x="1161760" y="659451"/>
                    </a:lnTo>
                    <a:moveTo>
                      <a:pt x="1084036" y="674691"/>
                    </a:moveTo>
                    <a:lnTo>
                      <a:pt x="1084036" y="1081091"/>
                    </a:lnTo>
                    <a:cubicBezTo>
                      <a:pt x="1084036" y="1137203"/>
                      <a:pt x="1038548" y="1182691"/>
                      <a:pt x="982436" y="1182691"/>
                    </a:cubicBezTo>
                    <a:lnTo>
                      <a:pt x="779236" y="1182691"/>
                    </a:lnTo>
                    <a:lnTo>
                      <a:pt x="779236" y="877891"/>
                    </a:lnTo>
                    <a:cubicBezTo>
                      <a:pt x="779236" y="849835"/>
                      <a:pt x="756492" y="827091"/>
                      <a:pt x="728436" y="827091"/>
                    </a:cubicBezTo>
                    <a:lnTo>
                      <a:pt x="525236" y="827091"/>
                    </a:lnTo>
                    <a:cubicBezTo>
                      <a:pt x="497179" y="827091"/>
                      <a:pt x="474436" y="849835"/>
                      <a:pt x="474436" y="877891"/>
                    </a:cubicBezTo>
                    <a:lnTo>
                      <a:pt x="474436" y="1182691"/>
                    </a:lnTo>
                    <a:lnTo>
                      <a:pt x="271236" y="1182691"/>
                    </a:lnTo>
                    <a:cubicBezTo>
                      <a:pt x="215124" y="1182691"/>
                      <a:pt x="169636" y="1137203"/>
                      <a:pt x="169636" y="1081091"/>
                    </a:cubicBezTo>
                    <a:lnTo>
                      <a:pt x="169636" y="674691"/>
                    </a:lnTo>
                    <a:lnTo>
                      <a:pt x="608853" y="235474"/>
                    </a:lnTo>
                    <a:cubicBezTo>
                      <a:pt x="618771" y="225559"/>
                      <a:pt x="634849" y="225559"/>
                      <a:pt x="644768" y="235474"/>
                    </a:cubicBezTo>
                    <a:lnTo>
                      <a:pt x="1084036" y="674691"/>
                    </a:lnTo>
                    <a:moveTo>
                      <a:pt x="728436" y="877891"/>
                    </a:moveTo>
                    <a:lnTo>
                      <a:pt x="728436" y="1182691"/>
                    </a:lnTo>
                    <a:lnTo>
                      <a:pt x="525236" y="1182691"/>
                    </a:lnTo>
                    <a:lnTo>
                      <a:pt x="525236" y="877891"/>
                    </a:lnTo>
                    <a:lnTo>
                      <a:pt x="728436" y="877891"/>
                    </a:lnTo>
                  </a:path>
                </a:pathLst>
              </a:custGeom>
              <a:solidFill>
                <a:srgbClr val="F59382"/>
              </a:solidFill>
            </p:spPr>
          </p:sp>
        </p:grpSp>
      </p:grpSp>
      <p:grpSp>
        <p:nvGrpSpPr>
          <p:cNvPr id="10" name="Group 10"/>
          <p:cNvGrpSpPr/>
          <p:nvPr/>
        </p:nvGrpSpPr>
        <p:grpSpPr>
          <a:xfrm>
            <a:off x="3067631" y="4115272"/>
            <a:ext cx="4342493" cy="763226"/>
            <a:chOff x="0" y="0"/>
            <a:chExt cx="5789990" cy="1017635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5789990" cy="1017635"/>
              <a:chOff x="0" y="0"/>
              <a:chExt cx="9525000" cy="167409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6310" y="56683"/>
                <a:ext cx="4499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4499321" h="1617408">
                    <a:moveTo>
                      <a:pt x="598690" y="1617408"/>
                    </a:moveTo>
                    <a:cubicBezTo>
                      <a:pt x="929294" y="1617408"/>
                      <a:pt x="1197322" y="1336622"/>
                      <a:pt x="1197322" y="990143"/>
                    </a:cubicBezTo>
                    <a:cubicBezTo>
                      <a:pt x="1197322" y="699948"/>
                      <a:pt x="777240" y="180692"/>
                      <a:pt x="640831" y="19748"/>
                    </a:cubicBezTo>
                    <a:cubicBezTo>
                      <a:pt x="630400" y="7235"/>
                      <a:pt x="614951" y="0"/>
                      <a:pt x="598661" y="0"/>
                    </a:cubicBezTo>
                    <a:cubicBezTo>
                      <a:pt x="582371" y="0"/>
                      <a:pt x="566922" y="7235"/>
                      <a:pt x="556491" y="19748"/>
                    </a:cubicBezTo>
                    <a:cubicBezTo>
                      <a:pt x="420140" y="180749"/>
                      <a:pt x="0" y="700006"/>
                      <a:pt x="0" y="990201"/>
                    </a:cubicBezTo>
                    <a:cubicBezTo>
                      <a:pt x="58" y="1336622"/>
                      <a:pt x="268028" y="1617408"/>
                      <a:pt x="598690" y="1617408"/>
                    </a:cubicBezTo>
                    <a:moveTo>
                      <a:pt x="1090180" y="990143"/>
                    </a:moveTo>
                    <a:cubicBezTo>
                      <a:pt x="1090180" y="1290210"/>
                      <a:pt x="860252" y="1515577"/>
                      <a:pt x="598690" y="1515577"/>
                    </a:cubicBezTo>
                    <a:cubicBezTo>
                      <a:pt x="582749" y="1515577"/>
                      <a:pt x="569826" y="1502654"/>
                      <a:pt x="569826" y="1486713"/>
                    </a:cubicBezTo>
                    <a:cubicBezTo>
                      <a:pt x="569826" y="1470772"/>
                      <a:pt x="582749" y="1457850"/>
                      <a:pt x="598690" y="1457850"/>
                    </a:cubicBezTo>
                    <a:cubicBezTo>
                      <a:pt x="826251" y="1457850"/>
                      <a:pt x="1032453" y="1260480"/>
                      <a:pt x="1032453" y="990143"/>
                    </a:cubicBezTo>
                    <a:cubicBezTo>
                      <a:pt x="1032453" y="974202"/>
                      <a:pt x="1045375" y="961280"/>
                      <a:pt x="1061316" y="961280"/>
                    </a:cubicBezTo>
                    <a:cubicBezTo>
                      <a:pt x="1077257" y="961280"/>
                      <a:pt x="1090180" y="974202"/>
                      <a:pt x="1090180" y="990143"/>
                    </a:cubicBezTo>
                    <a:moveTo>
                      <a:pt x="2249690" y="1617408"/>
                    </a:moveTo>
                    <a:cubicBezTo>
                      <a:pt x="2580294" y="1617408"/>
                      <a:pt x="2848322" y="1336622"/>
                      <a:pt x="2848322" y="990143"/>
                    </a:cubicBezTo>
                    <a:cubicBezTo>
                      <a:pt x="2848322" y="699948"/>
                      <a:pt x="2428241" y="180692"/>
                      <a:pt x="2291831" y="19748"/>
                    </a:cubicBezTo>
                    <a:cubicBezTo>
                      <a:pt x="2281400" y="7235"/>
                      <a:pt x="2265951" y="0"/>
                      <a:pt x="2249661" y="0"/>
                    </a:cubicBezTo>
                    <a:cubicBezTo>
                      <a:pt x="2233371" y="0"/>
                      <a:pt x="2217922" y="7235"/>
                      <a:pt x="2207491" y="19748"/>
                    </a:cubicBezTo>
                    <a:cubicBezTo>
                      <a:pt x="2071139" y="180749"/>
                      <a:pt x="1651000" y="700006"/>
                      <a:pt x="1651000" y="990201"/>
                    </a:cubicBezTo>
                    <a:cubicBezTo>
                      <a:pt x="1651058" y="1336622"/>
                      <a:pt x="1919028" y="1617408"/>
                      <a:pt x="2249690" y="1617408"/>
                    </a:cubicBezTo>
                    <a:moveTo>
                      <a:pt x="2741180" y="990143"/>
                    </a:moveTo>
                    <a:cubicBezTo>
                      <a:pt x="2741180" y="1290210"/>
                      <a:pt x="2511252" y="1515577"/>
                      <a:pt x="2249690" y="1515577"/>
                    </a:cubicBezTo>
                    <a:cubicBezTo>
                      <a:pt x="2233749" y="1515577"/>
                      <a:pt x="2220826" y="1502654"/>
                      <a:pt x="2220826" y="1486713"/>
                    </a:cubicBezTo>
                    <a:cubicBezTo>
                      <a:pt x="2220826" y="1470772"/>
                      <a:pt x="2233749" y="1457850"/>
                      <a:pt x="2249690" y="1457850"/>
                    </a:cubicBezTo>
                    <a:cubicBezTo>
                      <a:pt x="2477251" y="1457850"/>
                      <a:pt x="2683453" y="1260480"/>
                      <a:pt x="2683453" y="990143"/>
                    </a:cubicBezTo>
                    <a:cubicBezTo>
                      <a:pt x="2683453" y="974202"/>
                      <a:pt x="2696376" y="961280"/>
                      <a:pt x="2712316" y="961280"/>
                    </a:cubicBezTo>
                    <a:cubicBezTo>
                      <a:pt x="2728257" y="961280"/>
                      <a:pt x="2741180" y="974202"/>
                      <a:pt x="2741180" y="990143"/>
                    </a:cubicBezTo>
                    <a:moveTo>
                      <a:pt x="3900690" y="1617408"/>
                    </a:moveTo>
                    <a:cubicBezTo>
                      <a:pt x="4231294" y="1617408"/>
                      <a:pt x="4499322" y="1336622"/>
                      <a:pt x="4499322" y="990143"/>
                    </a:cubicBezTo>
                    <a:cubicBezTo>
                      <a:pt x="4499322" y="699948"/>
                      <a:pt x="4079240" y="180692"/>
                      <a:pt x="3942831" y="19748"/>
                    </a:cubicBezTo>
                    <a:cubicBezTo>
                      <a:pt x="3932400" y="7235"/>
                      <a:pt x="3916951" y="0"/>
                      <a:pt x="3900661" y="0"/>
                    </a:cubicBezTo>
                    <a:cubicBezTo>
                      <a:pt x="3884371" y="0"/>
                      <a:pt x="3868922" y="7235"/>
                      <a:pt x="3858491" y="19748"/>
                    </a:cubicBezTo>
                    <a:cubicBezTo>
                      <a:pt x="3722140" y="180749"/>
                      <a:pt x="3302001" y="700006"/>
                      <a:pt x="3302001" y="990201"/>
                    </a:cubicBezTo>
                    <a:cubicBezTo>
                      <a:pt x="3302058" y="1336622"/>
                      <a:pt x="3570028" y="1617408"/>
                      <a:pt x="3900690" y="1617408"/>
                    </a:cubicBezTo>
                    <a:moveTo>
                      <a:pt x="4392180" y="990143"/>
                    </a:moveTo>
                    <a:cubicBezTo>
                      <a:pt x="4392180" y="1290210"/>
                      <a:pt x="4162252" y="1515577"/>
                      <a:pt x="3900690" y="1515577"/>
                    </a:cubicBezTo>
                    <a:cubicBezTo>
                      <a:pt x="3884749" y="1515577"/>
                      <a:pt x="3871826" y="1502654"/>
                      <a:pt x="3871826" y="1486713"/>
                    </a:cubicBezTo>
                    <a:cubicBezTo>
                      <a:pt x="3871826" y="1470772"/>
                      <a:pt x="3884749" y="1457850"/>
                      <a:pt x="3900690" y="1457850"/>
                    </a:cubicBezTo>
                    <a:cubicBezTo>
                      <a:pt x="4128251" y="1457850"/>
                      <a:pt x="4334453" y="1260480"/>
                      <a:pt x="4334453" y="990143"/>
                    </a:cubicBezTo>
                    <a:cubicBezTo>
                      <a:pt x="4334453" y="974202"/>
                      <a:pt x="4347376" y="961280"/>
                      <a:pt x="4363316" y="961280"/>
                    </a:cubicBezTo>
                    <a:cubicBezTo>
                      <a:pt x="4379257" y="961280"/>
                      <a:pt x="4392180" y="974202"/>
                      <a:pt x="4392180" y="990143"/>
                    </a:cubicBezTo>
                  </a:path>
                </a:pathLst>
              </a:custGeom>
              <a:solidFill>
                <a:srgbClr val="F59382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4989311" y="56683"/>
                <a:ext cx="4499321" cy="1617408"/>
              </a:xfrm>
              <a:custGeom>
                <a:avLst/>
                <a:gdLst/>
                <a:ahLst/>
                <a:cxnLst/>
                <a:rect l="l" t="t" r="r" b="b"/>
                <a:pathLst>
                  <a:path w="4499321" h="1617408">
                    <a:moveTo>
                      <a:pt x="598689" y="1617408"/>
                    </a:moveTo>
                    <a:cubicBezTo>
                      <a:pt x="929293" y="1617408"/>
                      <a:pt x="1197321" y="1336622"/>
                      <a:pt x="1197321" y="990143"/>
                    </a:cubicBezTo>
                    <a:cubicBezTo>
                      <a:pt x="1197321" y="699948"/>
                      <a:pt x="777239" y="180692"/>
                      <a:pt x="640830" y="19748"/>
                    </a:cubicBezTo>
                    <a:cubicBezTo>
                      <a:pt x="630399" y="7235"/>
                      <a:pt x="614950" y="0"/>
                      <a:pt x="598660" y="0"/>
                    </a:cubicBezTo>
                    <a:cubicBezTo>
                      <a:pt x="582370" y="0"/>
                      <a:pt x="566921" y="7235"/>
                      <a:pt x="556490" y="19748"/>
                    </a:cubicBezTo>
                    <a:cubicBezTo>
                      <a:pt x="420139" y="180749"/>
                      <a:pt x="0" y="700006"/>
                      <a:pt x="0" y="990201"/>
                    </a:cubicBezTo>
                    <a:cubicBezTo>
                      <a:pt x="57" y="1336622"/>
                      <a:pt x="268027" y="1617408"/>
                      <a:pt x="598689" y="1617408"/>
                    </a:cubicBezTo>
                    <a:moveTo>
                      <a:pt x="1090179" y="990143"/>
                    </a:moveTo>
                    <a:cubicBezTo>
                      <a:pt x="1090179" y="1290210"/>
                      <a:pt x="860251" y="1515577"/>
                      <a:pt x="598689" y="1515577"/>
                    </a:cubicBezTo>
                    <a:cubicBezTo>
                      <a:pt x="582748" y="1515577"/>
                      <a:pt x="569825" y="1502654"/>
                      <a:pt x="569825" y="1486713"/>
                    </a:cubicBezTo>
                    <a:cubicBezTo>
                      <a:pt x="569825" y="1470772"/>
                      <a:pt x="582748" y="1457850"/>
                      <a:pt x="598689" y="1457850"/>
                    </a:cubicBezTo>
                    <a:cubicBezTo>
                      <a:pt x="826250" y="1457850"/>
                      <a:pt x="1032452" y="1260480"/>
                      <a:pt x="1032452" y="990143"/>
                    </a:cubicBezTo>
                    <a:cubicBezTo>
                      <a:pt x="1032452" y="974202"/>
                      <a:pt x="1045375" y="961280"/>
                      <a:pt x="1061315" y="961280"/>
                    </a:cubicBezTo>
                    <a:cubicBezTo>
                      <a:pt x="1077256" y="961280"/>
                      <a:pt x="1090179" y="974202"/>
                      <a:pt x="1090179" y="990143"/>
                    </a:cubicBezTo>
                    <a:moveTo>
                      <a:pt x="2249689" y="1617408"/>
                    </a:moveTo>
                    <a:cubicBezTo>
                      <a:pt x="2580293" y="1617408"/>
                      <a:pt x="2848321" y="1336622"/>
                      <a:pt x="2848321" y="990143"/>
                    </a:cubicBezTo>
                    <a:cubicBezTo>
                      <a:pt x="2848321" y="699948"/>
                      <a:pt x="2428239" y="180692"/>
                      <a:pt x="2291830" y="19748"/>
                    </a:cubicBezTo>
                    <a:cubicBezTo>
                      <a:pt x="2281399" y="7235"/>
                      <a:pt x="2265951" y="0"/>
                      <a:pt x="2249660" y="0"/>
                    </a:cubicBezTo>
                    <a:cubicBezTo>
                      <a:pt x="2233370" y="0"/>
                      <a:pt x="2217921" y="7235"/>
                      <a:pt x="2207490" y="19748"/>
                    </a:cubicBezTo>
                    <a:cubicBezTo>
                      <a:pt x="2071139" y="180749"/>
                      <a:pt x="1650999" y="700006"/>
                      <a:pt x="1650999" y="990201"/>
                    </a:cubicBezTo>
                    <a:cubicBezTo>
                      <a:pt x="1651057" y="1336622"/>
                      <a:pt x="1919027" y="1617408"/>
                      <a:pt x="2249689" y="1617408"/>
                    </a:cubicBezTo>
                    <a:moveTo>
                      <a:pt x="2741179" y="990143"/>
                    </a:moveTo>
                    <a:cubicBezTo>
                      <a:pt x="2741179" y="1290210"/>
                      <a:pt x="2511251" y="1515577"/>
                      <a:pt x="2249689" y="1515577"/>
                    </a:cubicBezTo>
                    <a:cubicBezTo>
                      <a:pt x="2233748" y="1515577"/>
                      <a:pt x="2220826" y="1502654"/>
                      <a:pt x="2220826" y="1486713"/>
                    </a:cubicBezTo>
                    <a:cubicBezTo>
                      <a:pt x="2220826" y="1470772"/>
                      <a:pt x="2233748" y="1457850"/>
                      <a:pt x="2249689" y="1457850"/>
                    </a:cubicBezTo>
                    <a:cubicBezTo>
                      <a:pt x="2477250" y="1457850"/>
                      <a:pt x="2683452" y="1260480"/>
                      <a:pt x="2683452" y="990143"/>
                    </a:cubicBezTo>
                    <a:cubicBezTo>
                      <a:pt x="2683452" y="974202"/>
                      <a:pt x="2696374" y="961280"/>
                      <a:pt x="2712315" y="961280"/>
                    </a:cubicBezTo>
                    <a:cubicBezTo>
                      <a:pt x="2728257" y="961280"/>
                      <a:pt x="2741179" y="974202"/>
                      <a:pt x="2741179" y="990143"/>
                    </a:cubicBezTo>
                    <a:moveTo>
                      <a:pt x="3900689" y="1617408"/>
                    </a:moveTo>
                    <a:cubicBezTo>
                      <a:pt x="4231293" y="1617408"/>
                      <a:pt x="4499321" y="1336622"/>
                      <a:pt x="4499321" y="990143"/>
                    </a:cubicBezTo>
                    <a:cubicBezTo>
                      <a:pt x="4499321" y="699948"/>
                      <a:pt x="4079239" y="180692"/>
                      <a:pt x="3942830" y="19748"/>
                    </a:cubicBezTo>
                    <a:cubicBezTo>
                      <a:pt x="3932399" y="7235"/>
                      <a:pt x="3916951" y="0"/>
                      <a:pt x="3900660" y="0"/>
                    </a:cubicBezTo>
                    <a:cubicBezTo>
                      <a:pt x="3884370" y="0"/>
                      <a:pt x="3868921" y="7235"/>
                      <a:pt x="3858490" y="19748"/>
                    </a:cubicBezTo>
                    <a:cubicBezTo>
                      <a:pt x="3722139" y="180749"/>
                      <a:pt x="3301999" y="700006"/>
                      <a:pt x="3301999" y="990201"/>
                    </a:cubicBezTo>
                    <a:cubicBezTo>
                      <a:pt x="3302057" y="1336622"/>
                      <a:pt x="3570027" y="1617408"/>
                      <a:pt x="3900689" y="1617408"/>
                    </a:cubicBezTo>
                    <a:moveTo>
                      <a:pt x="4392179" y="990143"/>
                    </a:moveTo>
                    <a:cubicBezTo>
                      <a:pt x="4392179" y="1290210"/>
                      <a:pt x="4162251" y="1515577"/>
                      <a:pt x="3900689" y="1515577"/>
                    </a:cubicBezTo>
                    <a:cubicBezTo>
                      <a:pt x="3884748" y="1515577"/>
                      <a:pt x="3871826" y="1502654"/>
                      <a:pt x="3871826" y="1486713"/>
                    </a:cubicBezTo>
                    <a:cubicBezTo>
                      <a:pt x="3871826" y="1470772"/>
                      <a:pt x="3884748" y="1457850"/>
                      <a:pt x="3900689" y="1457850"/>
                    </a:cubicBezTo>
                    <a:cubicBezTo>
                      <a:pt x="4128250" y="1457850"/>
                      <a:pt x="4334452" y="1260480"/>
                      <a:pt x="4334452" y="990143"/>
                    </a:cubicBezTo>
                    <a:cubicBezTo>
                      <a:pt x="4334452" y="974202"/>
                      <a:pt x="4347374" y="961280"/>
                      <a:pt x="4363315" y="961280"/>
                    </a:cubicBezTo>
                    <a:cubicBezTo>
                      <a:pt x="4379257" y="961280"/>
                      <a:pt x="4392179" y="974202"/>
                      <a:pt x="4392179" y="990143"/>
                    </a:cubicBezTo>
                  </a:path>
                </a:pathLst>
              </a:custGeom>
              <a:solidFill>
                <a:srgbClr val="F59382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949086" y="1093764"/>
            <a:ext cx="16230600" cy="133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59"/>
              </a:lnSpc>
              <a:spcBef>
                <a:spcPct val="0"/>
              </a:spcBef>
            </a:pP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799" u="none" dirty="0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799" u="none" dirty="0" err="1">
                <a:solidFill>
                  <a:srgbClr val="2417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8799" u="none" dirty="0">
              <a:solidFill>
                <a:srgbClr val="24172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389676" y="5292786"/>
            <a:ext cx="5698402" cy="2173930"/>
            <a:chOff x="0" y="0"/>
            <a:chExt cx="7597870" cy="2898573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7597870" cy="1460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40"/>
                </a:lnSpc>
                <a:spcBef>
                  <a:spcPct val="0"/>
                </a:spcBef>
              </a:pPr>
              <a:r>
                <a:rPr lang="en-US" sz="7200" u="none">
                  <a:solidFill>
                    <a:srgbClr val="241726"/>
                  </a:solidFill>
                  <a:latin typeface="Amatic SC"/>
                </a:rPr>
                <a:t>3 trên 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05103"/>
              <a:ext cx="7597870" cy="1093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41726"/>
                  </a:solidFill>
                  <a:latin typeface="Public Sans Thin"/>
                </a:rPr>
                <a:t>Hãy trình bày ngắn gọn về những gì bạn muốn thảo luận.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199921" y="5292786"/>
            <a:ext cx="5698402" cy="2173930"/>
            <a:chOff x="0" y="0"/>
            <a:chExt cx="7597870" cy="2898573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7597870" cy="1460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241726"/>
                  </a:solidFill>
                  <a:latin typeface="Amatic SC"/>
                </a:rPr>
                <a:t>5 trên 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805103"/>
              <a:ext cx="7597870" cy="1093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u="none">
                  <a:solidFill>
                    <a:srgbClr val="241726"/>
                  </a:solidFill>
                  <a:latin typeface="Public Sans Thin"/>
                </a:rPr>
                <a:t>Hãy trình bày ngắn gọn về những gì bạn muốn thảo luận.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84911" y="5702116"/>
            <a:ext cx="518177" cy="74290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87636" y="7466716"/>
            <a:ext cx="1512729" cy="2150382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t="29450" r="26987" b="49357"/>
          <a:stretch/>
        </p:blipFill>
        <p:spPr bwMode="auto">
          <a:xfrm>
            <a:off x="609600" y="2806482"/>
            <a:ext cx="17221200" cy="5080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366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243279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1512</Words>
  <Application>Microsoft Office PowerPoint</Application>
  <PresentationFormat>Custom</PresentationFormat>
  <Paragraphs>265</Paragraphs>
  <Slides>44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微软雅黑</vt:lpstr>
      <vt:lpstr>Arial</vt:lpstr>
      <vt:lpstr>Wingdings</vt:lpstr>
      <vt:lpstr>Amatic SC</vt:lpstr>
      <vt:lpstr>Public Sans Thin</vt:lpstr>
      <vt:lpstr>Calibri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Phấn Vàng Nhạt Mang tính minh họa của Trẻ em Đơn giản Ngày của Mẹ Bản thuyết trình</dc:title>
  <dc:creator>laptop</dc:creator>
  <cp:lastModifiedBy>admin</cp:lastModifiedBy>
  <cp:revision>70</cp:revision>
  <dcterms:created xsi:type="dcterms:W3CDTF">2006-08-16T00:00:00Z</dcterms:created>
  <dcterms:modified xsi:type="dcterms:W3CDTF">2025-03-27T03:21:01Z</dcterms:modified>
  <dc:identifier>DAFCvnetvzw</dc:identifier>
</cp:coreProperties>
</file>