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4.wav" ContentType="audio/x-wav"/>
  <Override PartName="/ppt/media/audio5.wav" ContentType="audio/x-wav"/>
  <Override PartName="/ppt/media/audio6.wav" ContentType="audio/x-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643" r:id="rId2"/>
    <p:sldId id="692" r:id="rId3"/>
    <p:sldId id="679" r:id="rId4"/>
    <p:sldId id="645" r:id="rId5"/>
    <p:sldId id="660" r:id="rId6"/>
    <p:sldId id="662" r:id="rId7"/>
    <p:sldId id="661" r:id="rId8"/>
    <p:sldId id="663" r:id="rId9"/>
    <p:sldId id="664" r:id="rId10"/>
    <p:sldId id="665" r:id="rId11"/>
    <p:sldId id="666" r:id="rId12"/>
    <p:sldId id="667" r:id="rId13"/>
    <p:sldId id="668" r:id="rId14"/>
    <p:sldId id="593" r:id="rId15"/>
    <p:sldId id="686" r:id="rId16"/>
    <p:sldId id="620" r:id="rId17"/>
    <p:sldId id="646" r:id="rId18"/>
    <p:sldId id="647" r:id="rId19"/>
    <p:sldId id="648" r:id="rId20"/>
    <p:sldId id="657" r:id="rId21"/>
    <p:sldId id="683" r:id="rId22"/>
    <p:sldId id="680" r:id="rId23"/>
    <p:sldId id="681" r:id="rId24"/>
    <p:sldId id="682" r:id="rId25"/>
    <p:sldId id="578" r:id="rId26"/>
    <p:sldId id="671" r:id="rId27"/>
    <p:sldId id="672" r:id="rId28"/>
    <p:sldId id="673" r:id="rId29"/>
    <p:sldId id="687" r:id="rId30"/>
    <p:sldId id="656" r:id="rId31"/>
    <p:sldId id="579" r:id="rId32"/>
    <p:sldId id="685" r:id="rId33"/>
    <p:sldId id="691" r:id="rId34"/>
    <p:sldId id="690" r:id="rId35"/>
    <p:sldId id="381" r:id="rId3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816745-3E03-B8ED-F6C1-7CC92A5F4233}" name="Kiều Thị Phương Thuỷ" initials="TK" userId="S::phuongthuy@office365vn.org::21d9696b-2f94-4079-97fd-f009f3b7397b" providerId="AD"/>
  <p188:author id="{7C946C5E-BC41-2CD8-0C50-2F77DE8F755B}" name="Admin" initials="A" userId="Admi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53" clrIdx="0">
    <p:extLst>
      <p:ext uri="{19B8F6BF-5375-455C-9EA6-DF929625EA0E}">
        <p15:presenceInfo xmlns:p15="http://schemas.microsoft.com/office/powerpoint/2012/main" userId="Lenovo" providerId="None"/>
      </p:ext>
    </p:extLst>
  </p:cmAuthor>
  <p:cmAuthor id="2" name="Admin" initials="A" lastIdx="1" clrIdx="1">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4C22"/>
    <a:srgbClr val="00642D"/>
    <a:srgbClr val="FF93FF"/>
    <a:srgbClr val="FF4FFF"/>
    <a:srgbClr val="FFECAF"/>
    <a:srgbClr val="CC00CC"/>
    <a:srgbClr val="7F7F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8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334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2C263-96D0-4A8E-95FC-0973B60D89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092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2C263-96D0-4A8E-95FC-0973B60D89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907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2C263-96D0-4A8E-95FC-0973B60D89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153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Play </a:t>
            </a:r>
            <a:r>
              <a:rPr lang="en-US" baseline="0" dirty="0" err="1"/>
              <a:t>để</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luật</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fld id="{D6768A89-F29B-44A5-93B5-548F33E52508}" type="slidenum">
              <a:rPr lang="en-US" smtClean="0"/>
              <a:t>6</a:t>
            </a:fld>
            <a:endParaRPr lang="en-US"/>
          </a:p>
        </p:txBody>
      </p:sp>
    </p:spTree>
    <p:extLst>
      <p:ext uri="{BB962C8B-B14F-4D97-AF65-F5344CB8AC3E}">
        <p14:creationId xmlns:p14="http://schemas.microsoft.com/office/powerpoint/2010/main" val="2058433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imes New Roman" panose="02020603050405020304" pitchFamily="18" charset="0"/>
                <a:cs typeface="Times New Roman" panose="02020603050405020304" pitchFamily="18" charset="0"/>
              </a:rPr>
              <a:t>Nhấn vào màn hình để ông lão đánh cá hiện ra. Nhấn </a:t>
            </a:r>
            <a:r>
              <a:rPr lang="en-US" sz="1200" dirty="0" err="1">
                <a:latin typeface="Times New Roman" panose="02020603050405020304" pitchFamily="18" charset="0"/>
                <a:cs typeface="Times New Roman" panose="02020603050405020304" pitchFamily="18" charset="0"/>
              </a:rPr>
              <a:t>chuột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err="1">
                <a:latin typeface="Times New Roman" panose="02020603050405020304" pitchFamily="18" charset="0"/>
                <a:cs typeface="Times New Roman" panose="02020603050405020304" pitchFamily="18" charset="0"/>
              </a:rPr>
              <a:t>bạn</a:t>
            </a:r>
            <a:r>
              <a:rPr lang="en-US" sz="1200">
                <a:latin typeface="Times New Roman" panose="02020603050405020304" pitchFamily="18" charset="0"/>
                <a:cs typeface="Times New Roman" panose="02020603050405020304" pitchFamily="18" charset="0"/>
              </a:rPr>
              <a:t> chọn. </a:t>
            </a:r>
            <a:r>
              <a:rPr lang="en-US" sz="1200" dirty="0" err="1">
                <a:latin typeface="Times New Roman" panose="02020603050405020304" pitchFamily="18" charset="0"/>
                <a:cs typeface="Times New Roman" panose="02020603050405020304" pitchFamily="18" charset="0"/>
              </a:rPr>
              <a:t>Nhấn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hồ</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err="1">
                <a:latin typeface="Times New Roman" panose="02020603050405020304" pitchFamily="18" charset="0"/>
                <a:cs typeface="Times New Roman" panose="02020603050405020304" pitchFamily="18" charset="0"/>
              </a:rPr>
              <a:t>chạy</a:t>
            </a:r>
            <a:r>
              <a:rPr lang="en-US" sz="1200">
                <a:latin typeface="Times New Roman" panose="02020603050405020304" pitchFamily="18" charset="0"/>
                <a:cs typeface="Times New Roman" panose="02020603050405020304" pitchFamily="18" charset="0"/>
              </a:rPr>
              <a:t>. Nhấn vào màn hình để chuyển câu tiếp theo</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85F62-4661-4799-A6DB-D06D7FFAA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715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85F62-4661-4799-A6DB-D06D7FFAA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972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85F62-4661-4799-A6DB-D06D7FFAA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445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85F62-4661-4799-A6DB-D06D7FFAA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326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85F62-4661-4799-A6DB-D06D7FFAA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562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768A89-F29B-44A5-93B5-548F33E52508}" type="slidenum">
              <a:rPr lang="en-US" smtClean="0"/>
              <a:t>21</a:t>
            </a:fld>
            <a:endParaRPr lang="en-US"/>
          </a:p>
        </p:txBody>
      </p:sp>
    </p:spTree>
    <p:extLst>
      <p:ext uri="{BB962C8B-B14F-4D97-AF65-F5344CB8AC3E}">
        <p14:creationId xmlns:p14="http://schemas.microsoft.com/office/powerpoint/2010/main" val="1567101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2C263-96D0-4A8E-95FC-0973B60D89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338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4/1/2025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4.png"/><Relationship Id="rId18" Type="http://schemas.openxmlformats.org/officeDocument/2006/relationships/image" Target="../media/image410.png"/><Relationship Id="rId3" Type="http://schemas.openxmlformats.org/officeDocument/2006/relationships/audio" Target="../media/audio2.wav"/><Relationship Id="rId21" Type="http://schemas.openxmlformats.org/officeDocument/2006/relationships/image" Target="../media/image27.png"/><Relationship Id="rId7" Type="http://schemas.openxmlformats.org/officeDocument/2006/relationships/image" Target="../media/image14.png"/><Relationship Id="rId12" Type="http://schemas.openxmlformats.org/officeDocument/2006/relationships/image" Target="../media/image16.png"/><Relationship Id="rId17" Type="http://schemas.openxmlformats.org/officeDocument/2006/relationships/image" Target="../media/image400.png"/><Relationship Id="rId2" Type="http://schemas.openxmlformats.org/officeDocument/2006/relationships/notesSlide" Target="../notesSlides/notesSlide5.xml"/><Relationship Id="rId16" Type="http://schemas.openxmlformats.org/officeDocument/2006/relationships/image" Target="../media/image390.png"/><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7.png"/><Relationship Id="rId24" Type="http://schemas.openxmlformats.org/officeDocument/2006/relationships/image" Target="../media/image29.emf"/><Relationship Id="rId5" Type="http://schemas.openxmlformats.org/officeDocument/2006/relationships/audio" Target="../media/audio1.wav"/><Relationship Id="rId15" Type="http://schemas.openxmlformats.org/officeDocument/2006/relationships/image" Target="../media/image380.png"/><Relationship Id="rId23" Type="http://schemas.microsoft.com/office/2007/relationships/hdphoto" Target="../media/hdphoto2.wdp"/><Relationship Id="rId10" Type="http://schemas.openxmlformats.org/officeDocument/2006/relationships/image" Target="../media/image11.png"/><Relationship Id="rId19"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image" Target="../media/image15.png"/><Relationship Id="rId14" Type="http://schemas.openxmlformats.org/officeDocument/2006/relationships/image" Target="../media/image18.gif"/><Relationship Id="rId22"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4.png"/><Relationship Id="rId1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16.png"/><Relationship Id="rId17" Type="http://schemas.openxmlformats.org/officeDocument/2006/relationships/image" Target="../media/image47.png"/><Relationship Id="rId2" Type="http://schemas.openxmlformats.org/officeDocument/2006/relationships/notesSlide" Target="../notesSlides/notesSlide6.xml"/><Relationship Id="rId16"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7.png"/><Relationship Id="rId5" Type="http://schemas.openxmlformats.org/officeDocument/2006/relationships/audio" Target="../media/audio1.wav"/><Relationship Id="rId15" Type="http://schemas.openxmlformats.org/officeDocument/2006/relationships/image" Target="../media/image45.png"/><Relationship Id="rId10" Type="http://schemas.openxmlformats.org/officeDocument/2006/relationships/image" Target="../media/image11.png"/><Relationship Id="rId4" Type="http://schemas.openxmlformats.org/officeDocument/2006/relationships/audio" Target="../media/audio3.wav"/><Relationship Id="rId9" Type="http://schemas.openxmlformats.org/officeDocument/2006/relationships/image" Target="../media/image15.png"/><Relationship Id="rId14" Type="http://schemas.openxmlformats.org/officeDocument/2006/relationships/image" Target="../media/image18.gif"/></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audio" Target="../media/audio3.wav"/><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3.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6.png"/><Relationship Id="rId4" Type="http://schemas.openxmlformats.org/officeDocument/2006/relationships/image" Target="../media/image44.em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6.jpeg"/><Relationship Id="rId5" Type="http://schemas.microsoft.com/office/2007/relationships/hdphoto" Target="../media/hdphoto5.wdp"/><Relationship Id="rId4" Type="http://schemas.openxmlformats.org/officeDocument/2006/relationships/image" Target="../media/image55.png"/><Relationship Id="rId9"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89.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audio" Target="../media/audio4.wav"/><Relationship Id="rId7" Type="http://schemas.openxmlformats.org/officeDocument/2006/relationships/image" Target="../media/image79.png"/><Relationship Id="rId12"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4.png"/><Relationship Id="rId5" Type="http://schemas.openxmlformats.org/officeDocument/2006/relationships/audio" Target="../media/audio6.wav"/><Relationship Id="rId10" Type="http://schemas.openxmlformats.org/officeDocument/2006/relationships/image" Target="../media/image69.emf"/><Relationship Id="rId4" Type="http://schemas.openxmlformats.org/officeDocument/2006/relationships/audio" Target="../media/audio5.wav"/><Relationship Id="rId9"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audio" Target="../media/audio5.wav"/><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audio" Target="../media/audio4.wav"/><Relationship Id="rId10" Type="http://schemas.openxmlformats.org/officeDocument/2006/relationships/image" Target="../media/image72.emf"/><Relationship Id="rId4" Type="http://schemas.openxmlformats.org/officeDocument/2006/relationships/audio" Target="../media/audio6.wav"/><Relationship Id="rId9" Type="http://schemas.openxmlformats.org/officeDocument/2006/relationships/image" Target="../media/image71.emf"/></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5.wav"/><Relationship Id="rId7" Type="http://schemas.openxmlformats.org/officeDocument/2006/relationships/image" Target="../media/image73.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audio" Target="../media/audio6.wav"/><Relationship Id="rId4" Type="http://schemas.openxmlformats.org/officeDocument/2006/relationships/audio" Target="../media/audio4.wav"/><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5.wav"/><Relationship Id="rId7"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audio" Target="../media/audio6.wav"/><Relationship Id="rId4" Type="http://schemas.openxmlformats.org/officeDocument/2006/relationships/audio" Target="../media/audio4.wav"/><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wmf"/></Relationships>
</file>

<file path=ppt/slides/_rels/slide30.x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image" Target="../media/image830.pn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4.wmf"/><Relationship Id="rId5" Type="http://schemas.openxmlformats.org/officeDocument/2006/relationships/oleObject" Target="../embeddings/oleObject2.bin"/><Relationship Id="rId4" Type="http://schemas.openxmlformats.org/officeDocument/2006/relationships/image" Target="../media/image86.png"/><Relationship Id="rId9" Type="http://schemas.openxmlformats.org/officeDocument/2006/relationships/image" Target="../media/image76.emf"/></Relationships>
</file>

<file path=ppt/slides/_rels/slide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gif"/><Relationship Id="rId7" Type="http://schemas.openxmlformats.org/officeDocument/2006/relationships/image" Target="../media/image85.jpe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0.jpeg"/><Relationship Id="rId4"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image" Target="../media/image77.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91.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93.png"/></Relationships>
</file>

<file path=ppt/slides/_rels/slide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gif"/><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2.emf"/><Relationship Id="rId2" Type="http://schemas.openxmlformats.org/officeDocument/2006/relationships/notesSlide" Target="../notesSlides/notesSlide3.xml"/><Relationship Id="rId16" Type="http://schemas.openxmlformats.org/officeDocument/2006/relationships/image" Target="../media/image21.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audio" Target="../media/audio3.wav"/><Relationship Id="rId15" Type="http://schemas.openxmlformats.org/officeDocument/2006/relationships/image" Target="../media/image20.emf"/><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19.emf"/></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image" Target="../media/image40.png"/><Relationship Id="rId3" Type="http://schemas.openxmlformats.org/officeDocument/2006/relationships/audio" Target="../media/audio2.wav"/><Relationship Id="rId21" Type="http://schemas.openxmlformats.org/officeDocument/2006/relationships/image" Target="../media/image18.gif"/><Relationship Id="rId7" Type="http://schemas.openxmlformats.org/officeDocument/2006/relationships/image" Target="../media/image23.png"/><Relationship Id="rId12" Type="http://schemas.openxmlformats.org/officeDocument/2006/relationships/image" Target="../media/image11.png"/><Relationship Id="rId17" Type="http://schemas.openxmlformats.org/officeDocument/2006/relationships/image" Target="../media/image39.png"/><Relationship Id="rId2" Type="http://schemas.openxmlformats.org/officeDocument/2006/relationships/notesSlide" Target="../notesSlides/notesSlide4.xml"/><Relationship Id="rId16" Type="http://schemas.openxmlformats.org/officeDocument/2006/relationships/image" Target="../media/image25.png"/><Relationship Id="rId20"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35.png"/><Relationship Id="rId5" Type="http://schemas.openxmlformats.org/officeDocument/2006/relationships/audio" Target="../media/audio1.wav"/><Relationship Id="rId15" Type="http://schemas.openxmlformats.org/officeDocument/2006/relationships/image" Target="../media/image24.png"/><Relationship Id="rId10" Type="http://schemas.openxmlformats.org/officeDocument/2006/relationships/image" Target="../media/image15.png"/><Relationship Id="rId19" Type="http://schemas.openxmlformats.org/officeDocument/2006/relationships/image" Target="../media/image41.png"/><Relationship Id="rId4" Type="http://schemas.openxmlformats.org/officeDocument/2006/relationships/audio" Target="../media/audio3.wav"/><Relationship Id="rId9" Type="http://schemas.openxmlformats.org/officeDocument/2006/relationships/image" Target="../media/image13.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3050" y="9"/>
            <a:ext cx="12191999" cy="6857991"/>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04293" y="2386625"/>
            <a:ext cx="3634282" cy="1015663"/>
          </a:xfrm>
          <a:prstGeom prst="rect">
            <a:avLst/>
          </a:prstGeom>
          <a:noFill/>
        </p:spPr>
        <p:txBody>
          <a:bodyPr wrap="square" rtlCol="0">
            <a:spAutoFit/>
          </a:bodyPr>
          <a:lstStyle/>
          <a:p>
            <a:pPr algn="ctr" defTabSz="914377">
              <a:spcAft>
                <a:spcPts val="600"/>
              </a:spcAft>
            </a:pPr>
            <a:r>
              <a:rPr lang="en-US" sz="6000" b="1">
                <a:solidFill>
                  <a:srgbClr val="C00000"/>
                </a:solidFill>
                <a:latin typeface="Times New Roman" panose="02020603050405020304" pitchFamily="18" charset="0"/>
                <a:cs typeface="Times New Roman" panose="02020603050405020304" pitchFamily="18" charset="0"/>
              </a:rPr>
              <a:t>TOÁN 9</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1" name="Hộp Văn bản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algn="ctr" defTabSz="914377">
              <a:spcAft>
                <a:spcPts val="600"/>
              </a:spcAft>
            </a:pPr>
            <a:r>
              <a:rPr lang="en-US" sz="4000" b="1" dirty="0">
                <a:solidFill>
                  <a:srgbClr val="C00000"/>
                </a:solidFill>
                <a:latin typeface="Times New Roman" panose="02020603050405020304" pitchFamily="18" charset="0"/>
                <a:cs typeface="Times New Roman" panose="02020603050405020304" pitchFamily="18" charset="0"/>
              </a:rPr>
              <a:t>NĂM HỌC</a:t>
            </a:r>
            <a:r>
              <a:rPr lang="en-US" sz="4000" b="1">
                <a:solidFill>
                  <a:srgbClr val="C00000"/>
                </a:solidFill>
                <a:latin typeface="Times New Roman" panose="02020603050405020304" pitchFamily="18" charset="0"/>
                <a:cs typeface="Times New Roman" panose="02020603050405020304" pitchFamily="18" charset="0"/>
              </a:rPr>
              <a:t>: 2024 - 2025</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4" name="Hộp Văn bản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3AC0B02-5D75-D7CA-3E91-F132A5C6CD6B}"/>
              </a:ext>
            </a:extLst>
          </p:cNvPr>
          <p:cNvSpPr txBox="1"/>
          <p:nvPr/>
        </p:nvSpPr>
        <p:spPr>
          <a:xfrm>
            <a:off x="3081947" y="135555"/>
            <a:ext cx="5729544" cy="584775"/>
          </a:xfrm>
          <a:prstGeom prst="rect">
            <a:avLst/>
          </a:prstGeom>
          <a:noFill/>
        </p:spPr>
        <p:txBody>
          <a:bodyPr wrap="square" rtlCol="0">
            <a:spAutoFit/>
          </a:bodyPr>
          <a:lstStyle/>
          <a:p>
            <a:pPr defTabSz="914377"/>
            <a:r>
              <a:rPr lang="en-US" sz="3200" b="1" dirty="0" smtClean="0">
                <a:solidFill>
                  <a:srgbClr val="C00000"/>
                </a:solidFill>
                <a:latin typeface="Times New Roman" panose="02020603050405020304" pitchFamily="18" charset="0"/>
                <a:cs typeface="Times New Roman" panose="02020603050405020304" pitchFamily="18" charset="0"/>
              </a:rPr>
              <a:t>TRƯỜNG THCS HOÀI MỸ</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6" name="Hộp Văn bản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3AC0B02-5D75-D7CA-3E91-F132A5C6CD6B}"/>
              </a:ext>
            </a:extLst>
          </p:cNvPr>
          <p:cNvSpPr txBox="1"/>
          <p:nvPr/>
        </p:nvSpPr>
        <p:spPr>
          <a:xfrm>
            <a:off x="3228182" y="4483808"/>
            <a:ext cx="5729544" cy="584775"/>
          </a:xfrm>
          <a:prstGeom prst="rect">
            <a:avLst/>
          </a:prstGeom>
          <a:noFill/>
        </p:spPr>
        <p:txBody>
          <a:bodyPr wrap="square" rtlCol="0">
            <a:spAutoFit/>
          </a:bodyPr>
          <a:lstStyle/>
          <a:p>
            <a:pPr defTabSz="914377"/>
            <a:r>
              <a:rPr lang="en-US" sz="3200" b="1" dirty="0" smtClean="0">
                <a:solidFill>
                  <a:srgbClr val="C00000"/>
                </a:solidFill>
                <a:latin typeface="Times New Roman" panose="02020603050405020304" pitchFamily="18" charset="0"/>
                <a:cs typeface="Times New Roman" panose="02020603050405020304" pitchFamily="18" charset="0"/>
              </a:rPr>
              <a:t>GV: NGUYỄN TƯỜNG ĐẠT</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855341"/>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8.49+K4lPs7H94VUqPe2XwIsfPRnrXQE//QTEXxb8/8N4CNc6FpgZahzpTjFhMzSA7T/nHJa11DE8Ng2TP3iAmRczFlmslSuUNOgUeb6yRvs0="/>
          <p:cNvPicPr>
            <a:picLocks noChangeAspect="1"/>
          </p:cNvPicPr>
          <p:nvPr/>
        </p:nvPicPr>
        <p:blipFill>
          <a:blip r:embed="rId6" cstate="print"/>
          <a:stretch>
            <a:fillRect/>
          </a:stretch>
        </p:blipFill>
        <p:spPr>
          <a:xfrm>
            <a:off x="16136" y="-999067"/>
            <a:ext cx="12192000" cy="7924800"/>
          </a:xfrm>
          <a:prstGeom prst="rect">
            <a:avLst/>
          </a:prstGeom>
        </p:spPr>
      </p:pic>
      <p:pic>
        <p:nvPicPr>
          <p:cNvPr id="8" name="Picture 7" descr="OPL20U25GSXzBJYl68kk8uQGfFKzs7yb1M4KJWUiLk6ZEvGF+qCIPSnY57AbBFCvTW2023.18.49+K4lPs7H94VUqPe2XwIsfPRnrXQE//QTEXxb8/8N4CNc6FpgZahzpTjFhMzSA7T/nHJa11DE8Ng2TP3iAmRczFlmslSuUNOgUeb6yRvs0="/>
          <p:cNvPicPr>
            <a:picLocks noChangeAspect="1"/>
          </p:cNvPicPr>
          <p:nvPr/>
        </p:nvPicPr>
        <p:blipFill>
          <a:blip r:embed="rId7" cstate="print"/>
          <a:stretch>
            <a:fillRect/>
          </a:stretch>
        </p:blipFill>
        <p:spPr>
          <a:xfrm>
            <a:off x="6096000" y="5410200"/>
            <a:ext cx="1905000" cy="1923494"/>
          </a:xfrm>
          <a:prstGeom prst="rect">
            <a:avLst/>
          </a:prstGeom>
        </p:spPr>
      </p:pic>
      <p:pic>
        <p:nvPicPr>
          <p:cNvPr id="9" name="Picture 8" descr="OPL20U25GSXzBJYl68kk8uQGfFKzs7yb1M4KJWUiLk6ZEvGF+qCIPSnY57AbBFCvTW2023.18.49+K4lPs7H94VUqPe2XwIsfPRnrXQE//QTEXxb8/8N4CNc6FpgZahzpTjFhMzSA7T/nHJa11DE8Ng2TP3iAmRczFlmslSuUNOgUeb6yRvs0="/>
          <p:cNvPicPr>
            <a:picLocks noChangeAspect="1"/>
          </p:cNvPicPr>
          <p:nvPr/>
        </p:nvPicPr>
        <p:blipFill>
          <a:blip r:embed="rId8" cstate="print"/>
          <a:stretch>
            <a:fillRect/>
          </a:stretch>
        </p:blipFill>
        <p:spPr>
          <a:xfrm>
            <a:off x="8458201" y="5486401"/>
            <a:ext cx="1811217" cy="1828801"/>
          </a:xfrm>
          <a:prstGeom prst="rect">
            <a:avLst/>
          </a:prstGeom>
        </p:spPr>
      </p:pic>
      <p:pic>
        <p:nvPicPr>
          <p:cNvPr id="5" name="Picture 4" descr="OPL20U25GSXzBJYl68kk8uQGfFKzs7yb1M4KJWUiLk6ZEvGF+qCIPSnY57AbBFCvTW2023.18.49+K4lPs7H94VUqPe2XwIsfPRnrXQE//QTEXxb8/8N4CNc6FpgZahzpTjFhMzSA7T/nHJa11DE8Ng2TP3iAmRczFlmslSuUNOgUeb6yRvs0="/>
          <p:cNvPicPr>
            <a:picLocks noChangeAspect="1"/>
          </p:cNvPicPr>
          <p:nvPr/>
        </p:nvPicPr>
        <p:blipFill>
          <a:blip r:embed="rId7" cstate="print"/>
          <a:stretch>
            <a:fillRect/>
          </a:stretch>
        </p:blipFill>
        <p:spPr>
          <a:xfrm>
            <a:off x="1524000" y="5410200"/>
            <a:ext cx="1905000" cy="1923494"/>
          </a:xfrm>
          <a:prstGeom prst="rect">
            <a:avLst/>
          </a:prstGeom>
        </p:spPr>
      </p:pic>
      <p:pic>
        <p:nvPicPr>
          <p:cNvPr id="13" name="Picture 12" descr="OPL20U25GSXzBJYl68kk8uQGfFKzs7yb1M4KJWUiLk6ZEvGF+qCIPSnY57AbBFCvTW2023.18.49+K4lPs7H94VUqPe2XwIsfPRnrXQE//QTEXxb8/8N4CNc6FpgZahzpTjFhMzSA7T/nHJa11DE8Ng2TP3iAmRczFlmslSuUNOgUeb6yRvs0="/>
          <p:cNvPicPr>
            <a:picLocks noChangeAspect="1"/>
          </p:cNvPicPr>
          <p:nvPr/>
        </p:nvPicPr>
        <p:blipFill>
          <a:blip r:embed="rId9" cstate="print"/>
          <a:stretch>
            <a:fillRect/>
          </a:stretch>
        </p:blipFill>
        <p:spPr>
          <a:xfrm>
            <a:off x="8610600" y="4953000"/>
            <a:ext cx="1752600" cy="1752600"/>
          </a:xfrm>
          <a:prstGeom prst="rect">
            <a:avLst/>
          </a:prstGeom>
        </p:spPr>
      </p:pic>
      <p:sp>
        <p:nvSpPr>
          <p:cNvPr id="17" name="Rectangle 16" descr="OPL20U25GSXzBJYl68kk8uQGfFKzs7yb1M4KJWUiLk6ZEvGF+qCIPSnY57AbBFCvTW2023.18.49+K4lPs7H94VUqPe2XwIsfPRnrXQE//QTEXxb8/8N4CNc6FpgZahzpTjFhMzSA7T/nHJa11DE8Ng2TP3iAmRczFlmslSuUNOgUeb6yRvs0="/>
          <p:cNvSpPr/>
          <p:nvPr/>
        </p:nvSpPr>
        <p:spPr>
          <a:xfrm>
            <a:off x="-55351" y="2394"/>
            <a:ext cx="12247351" cy="934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3</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Trong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sau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lồi</a:t>
            </a:r>
            <a:r>
              <a:rPr lang="en-US" sz="3200" dirty="0">
                <a:solidFill>
                  <a:schemeClr val="bg1"/>
                </a:solidFill>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descr="OPL20U25GSXzBJYl68kk8uQGfFKzs7yb1M4KJWUiLk6ZEvGF+qCIPSnY57AbBFCvTW2023.18.49+K4lPs7H94VUqPe2XwIsfPRnrXQE//QTEXxb8/8N4CNc6FpgZahzpTjFhMzSA7T/nHJa11DE8Ng2TP3iAmRczFlmslSuUNOgUeb6yRvs0="/>
          <p:cNvSpPr txBox="1"/>
          <p:nvPr/>
        </p:nvSpPr>
        <p:spPr>
          <a:xfrm>
            <a:off x="9067800" y="54864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D</a:t>
            </a:r>
          </a:p>
        </p:txBody>
      </p:sp>
      <p:pic>
        <p:nvPicPr>
          <p:cNvPr id="16" name="Picture 15" descr="OPL20U25GSXzBJYl68kk8uQGfFKzs7yb1M4KJWUiLk6ZEvGF+qCIPSnY57AbBFCvTW2023.18.49+K4lPs7H94VUqPe2XwIsfPRnrXQE//QTEXxb8/8N4CNc6FpgZahzpTjFhMzSA7T/nHJa11DE8Ng2TP3iAmRczFlmslSuUNOgUeb6yRvs0="/>
          <p:cNvPicPr>
            <a:picLocks noChangeAspect="1"/>
          </p:cNvPicPr>
          <p:nvPr/>
        </p:nvPicPr>
        <p:blipFill>
          <a:blip r:embed="rId10" cstate="print"/>
          <a:stretch>
            <a:fillRect/>
          </a:stretch>
        </p:blipFill>
        <p:spPr>
          <a:xfrm>
            <a:off x="-1524000" y="2590800"/>
            <a:ext cx="4114800" cy="3733800"/>
          </a:xfrm>
          <a:prstGeom prst="rect">
            <a:avLst/>
          </a:prstGeom>
        </p:spPr>
      </p:pic>
      <p:pic>
        <p:nvPicPr>
          <p:cNvPr id="10" name="Picture 9" descr="OPL20U25GSXzBJYl68kk8uQGfFKzs7yb1M4KJWUiLk6ZEvGF+qCIPSnY57AbBFCvTW2023.18.49+K4lPs7H94VUqPe2XwIsfPRnrXQE//QTEXxb8/8N4CNc6FpgZahzpTjFhMzSA7T/nHJa11DE8Ng2TP3iAmRczFlmslSuUNOgUeb6yRvs0="/>
          <p:cNvPicPr>
            <a:picLocks noChangeAspect="1"/>
          </p:cNvPicPr>
          <p:nvPr/>
        </p:nvPicPr>
        <p:blipFill>
          <a:blip r:embed="rId11" cstate="print"/>
          <a:stretch>
            <a:fillRect/>
          </a:stretch>
        </p:blipFill>
        <p:spPr>
          <a:xfrm>
            <a:off x="1524000" y="4953000"/>
            <a:ext cx="1981200" cy="1905000"/>
          </a:xfrm>
          <a:prstGeom prst="rect">
            <a:avLst/>
          </a:prstGeom>
        </p:spPr>
      </p:pic>
      <p:sp>
        <p:nvSpPr>
          <p:cNvPr id="32" name="TextBox 31" descr="OPL20U25GSXzBJYl68kk8uQGfFKzs7yb1M4KJWUiLk6ZEvGF+qCIPSnY57AbBFCvTW2023.18.49+K4lPs7H94VUqPe2XwIsfPRnrXQE//QTEXxb8/8N4CNc6FpgZahzpTjFhMzSA7T/nHJa11DE8Ng2TP3iAmRczFlmslSuUNOgUeb6yRvs0="/>
          <p:cNvSpPr txBox="1"/>
          <p:nvPr/>
        </p:nvSpPr>
        <p:spPr>
          <a:xfrm>
            <a:off x="2057400" y="5562600"/>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a:t>
            </a:r>
          </a:p>
        </p:txBody>
      </p:sp>
      <p:pic>
        <p:nvPicPr>
          <p:cNvPr id="31" name="Picture 30" descr="ca.png"/>
          <p:cNvPicPr>
            <a:picLocks noChangeAspect="1"/>
          </p:cNvPicPr>
          <p:nvPr/>
        </p:nvPicPr>
        <p:blipFill>
          <a:blip r:embed="rId12" cstate="print"/>
          <a:stretch>
            <a:fillRect/>
          </a:stretch>
        </p:blipFill>
        <p:spPr>
          <a:xfrm>
            <a:off x="6781800" y="5867401"/>
            <a:ext cx="533400" cy="473671"/>
          </a:xfrm>
          <a:prstGeom prst="rect">
            <a:avLst/>
          </a:prstGeom>
        </p:spPr>
      </p:pic>
      <p:pic>
        <p:nvPicPr>
          <p:cNvPr id="12" name="Picture 11" descr="e86f050d219b5585368f7ef298c00175.png"/>
          <p:cNvPicPr>
            <a:picLocks noChangeAspect="1"/>
          </p:cNvPicPr>
          <p:nvPr/>
        </p:nvPicPr>
        <p:blipFill>
          <a:blip r:embed="rId13" cstate="print"/>
          <a:stretch>
            <a:fillRect/>
          </a:stretch>
        </p:blipFill>
        <p:spPr>
          <a:xfrm>
            <a:off x="6324600" y="5029200"/>
            <a:ext cx="1676400" cy="1676400"/>
          </a:xfrm>
          <a:prstGeom prst="rect">
            <a:avLst/>
          </a:prstGeom>
        </p:spPr>
      </p:pic>
      <p:sp>
        <p:nvSpPr>
          <p:cNvPr id="20" name="TextBox 19"/>
          <p:cNvSpPr txBox="1"/>
          <p:nvPr/>
        </p:nvSpPr>
        <p:spPr>
          <a:xfrm>
            <a:off x="6705600" y="55626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C</a:t>
            </a:r>
          </a:p>
        </p:txBody>
      </p:sp>
      <p:sp>
        <p:nvSpPr>
          <p:cNvPr id="25" name="Rectangle 24"/>
          <p:cNvSpPr/>
          <p:nvPr/>
        </p:nvSpPr>
        <p:spPr>
          <a:xfrm>
            <a:off x="1524001" y="5410200"/>
            <a:ext cx="2326372" cy="1066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Chưa</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đúng</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rồi</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bạn</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thử</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lại</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nhé</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7" name="Rectangle 26"/>
          <p:cNvSpPr/>
          <p:nvPr/>
        </p:nvSpPr>
        <p:spPr>
          <a:xfrm>
            <a:off x="8610601" y="5486399"/>
            <a:ext cx="2519854" cy="9883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defRPr/>
            </a:pPr>
            <a:r>
              <a:rPr lang="en-US" sz="2800" dirty="0" err="1">
                <a:solidFill>
                  <a:prstClr val="black"/>
                </a:solidFill>
                <a:latin typeface="Times New Roman" panose="02020603050405020304" pitchFamily="18" charset="0"/>
                <a:cs typeface="Times New Roman" pitchFamily="18" charset="0"/>
              </a:rPr>
              <a:t>Chưa</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đúng</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rồi</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bạn</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thử</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lại</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nhé</a:t>
            </a:r>
            <a:endParaRPr lang="en-US" sz="2800" dirty="0">
              <a:solidFill>
                <a:prstClr val="black"/>
              </a:solidFill>
              <a:latin typeface="Times New Roman" pitchFamily="18" charset="0"/>
              <a:cs typeface="Times New Roman" pitchFamily="18" charset="0"/>
            </a:endParaRPr>
          </a:p>
        </p:txBody>
      </p:sp>
      <p:pic>
        <p:nvPicPr>
          <p:cNvPr id="34" name="Picture 33" descr="e324d9d037662d64fc16b51b9bfbdbac.png"/>
          <p:cNvPicPr>
            <a:picLocks noChangeAspect="1"/>
          </p:cNvPicPr>
          <p:nvPr/>
        </p:nvPicPr>
        <p:blipFill>
          <a:blip r:embed="rId8" cstate="print"/>
          <a:stretch>
            <a:fillRect/>
          </a:stretch>
        </p:blipFill>
        <p:spPr>
          <a:xfrm>
            <a:off x="3935761" y="5486401"/>
            <a:ext cx="1811217" cy="1828801"/>
          </a:xfrm>
          <a:prstGeom prst="rect">
            <a:avLst/>
          </a:prstGeom>
        </p:spPr>
      </p:pic>
      <p:pic>
        <p:nvPicPr>
          <p:cNvPr id="35" name="Picture 34" descr="e86f050d219b5585368f7ef298c00175.png"/>
          <p:cNvPicPr>
            <a:picLocks noChangeAspect="1"/>
          </p:cNvPicPr>
          <p:nvPr/>
        </p:nvPicPr>
        <p:blipFill>
          <a:blip r:embed="rId9" cstate="print"/>
          <a:stretch>
            <a:fillRect/>
          </a:stretch>
        </p:blipFill>
        <p:spPr>
          <a:xfrm>
            <a:off x="4127376" y="5060776"/>
            <a:ext cx="1752600" cy="1752600"/>
          </a:xfrm>
          <a:prstGeom prst="rect">
            <a:avLst/>
          </a:prstGeom>
        </p:spPr>
      </p:pic>
      <p:sp>
        <p:nvSpPr>
          <p:cNvPr id="36" name="TextBox 35"/>
          <p:cNvSpPr txBox="1"/>
          <p:nvPr/>
        </p:nvSpPr>
        <p:spPr>
          <a:xfrm>
            <a:off x="4531943" y="5697924"/>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B</a:t>
            </a:r>
          </a:p>
        </p:txBody>
      </p:sp>
      <p:sp>
        <p:nvSpPr>
          <p:cNvPr id="37" name="Rectangle 36"/>
          <p:cNvSpPr/>
          <p:nvPr/>
        </p:nvSpPr>
        <p:spPr>
          <a:xfrm>
            <a:off x="3962399" y="5407911"/>
            <a:ext cx="2376534" cy="1066800"/>
          </a:xfrm>
          <a:prstGeom prst="rect">
            <a:avLst/>
          </a:prstGeom>
          <a:ln>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800" dirty="0" err="1">
                <a:solidFill>
                  <a:prstClr val="black"/>
                </a:solidFill>
                <a:latin typeface="Times New Roman" panose="02020603050405020304" pitchFamily="18" charset="0"/>
                <a:cs typeface="Times New Roman" panose="02020603050405020304" pitchFamily="18" charset="0"/>
              </a:rPr>
              <a:t>Chưa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đúng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rồi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nhé</a:t>
            </a:r>
            <a:endParaRPr lang="en-US" sz="2800" dirty="0">
              <a:solidFill>
                <a:prstClr val="black"/>
              </a:solidFill>
              <a:latin typeface="Times New Roman" pitchFamily="18" charset="0"/>
              <a:cs typeface="Times New Roman" pitchFamily="18" charset="0"/>
            </a:endParaRPr>
          </a:p>
        </p:txBody>
      </p:sp>
      <p:pic>
        <p:nvPicPr>
          <p:cNvPr id="26" name="Picture 11" descr="Digit 30">
            <a:extLst>
              <a:ext uri="{FF2B5EF4-FFF2-40B4-BE49-F238E27FC236}">
                <a16:creationId xmlns:a16="http://schemas.microsoft.com/office/drawing/2014/main" id="{4C99BB44-EDF3-461B-AAEB-559A17882B67}"/>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0927092" y="495281"/>
            <a:ext cx="1355276" cy="93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8" name="Rectangle 37"/>
              <p:cNvSpPr/>
              <p:nvPr/>
            </p:nvSpPr>
            <p:spPr>
              <a:xfrm>
                <a:off x="36142" y="672814"/>
                <a:ext cx="3214564" cy="21652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FF0000"/>
                    </a:solidFill>
                    <a:latin typeface="Times New Roman" panose="02020603050405020304" pitchFamily="18" charset="0"/>
                    <a:cs typeface="Times New Roman" panose="02020603050405020304" pitchFamily="18" charset="0"/>
                  </a:rPr>
                  <a:t>A</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14:m>
                  <m:oMath xmlns:m="http://schemas.openxmlformats.org/officeDocument/2006/math">
                    <m:r>
                      <a:rPr lang="en-US" sz="3200" b="0" i="0" smtClean="0">
                        <a:solidFill>
                          <a:schemeClr val="bg1"/>
                        </a:solidFill>
                        <a:latin typeface="Cambria Math" panose="02040503050406030204" pitchFamily="18" charset="0"/>
                        <a:cs typeface="Times New Roman" panose="02020603050405020304" pitchFamily="18" charset="0"/>
                      </a:rPr>
                      <m:t>  </m:t>
                    </m:r>
                  </m:oMath>
                </a14:m>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36142" y="672814"/>
                <a:ext cx="3214564" cy="2165235"/>
              </a:xfrm>
              <a:prstGeom prst="rect">
                <a:avLst/>
              </a:prstGeom>
              <a:blipFill>
                <a:blip r:embed="rId15"/>
                <a:stretch>
                  <a:fillRect l="-4726"/>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3308699" y="674108"/>
                <a:ext cx="2759625" cy="21626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t>
                </a:r>
                <a14:m>
                  <m:oMath xmlns:m="http://schemas.openxmlformats.org/officeDocument/2006/math">
                    <m:r>
                      <a:rPr lang="en-US" sz="3200" b="0" i="0" smtClean="0">
                        <a:solidFill>
                          <a:schemeClr val="bg1"/>
                        </a:solidFill>
                        <a:latin typeface="Cambria Math" panose="02040503050406030204" pitchFamily="18" charset="0"/>
                        <a:cs typeface="Times New Roman" panose="02020603050405020304" pitchFamily="18" charset="0"/>
                      </a:rPr>
                      <m:t>  </m:t>
                    </m:r>
                  </m:oMath>
                </a14:m>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3308699" y="674108"/>
                <a:ext cx="2759625" cy="2162646"/>
              </a:xfrm>
              <a:prstGeom prst="rect">
                <a:avLst/>
              </a:prstGeom>
              <a:blipFill>
                <a:blip r:embed="rId16"/>
                <a:stretch>
                  <a:fillRect l="-5507"/>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8859493" y="692194"/>
                <a:ext cx="3265132" cy="21626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3200" b="1" noProof="0" dirty="0">
                    <a:solidFill>
                      <a:srgbClr val="FF0000"/>
                    </a:solidFill>
                    <a:latin typeface="Times New Roman" panose="02020603050405020304" pitchFamily="18" charset="0"/>
                    <a:cs typeface="Times New Roman" panose="02020603050405020304" pitchFamily="18" charset="0"/>
                  </a:rPr>
                  <a:t>D</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14:m>
                  <m:oMath xmlns:m="http://schemas.openxmlformats.org/officeDocument/2006/math">
                    <m:r>
                      <a:rPr lang="en-US" sz="3200" b="0" i="0" smtClean="0">
                        <a:solidFill>
                          <a:schemeClr val="bg1"/>
                        </a:solidFill>
                        <a:latin typeface="Cambria Math" panose="02040503050406030204" pitchFamily="18" charset="0"/>
                        <a:cs typeface="Times New Roman" panose="02020603050405020304" pitchFamily="18" charset="0"/>
                      </a:rPr>
                      <m:t>  </m:t>
                    </m:r>
                  </m:oMath>
                </a14:m>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8859493" y="692194"/>
                <a:ext cx="3265132" cy="2162646"/>
              </a:xfrm>
              <a:prstGeom prst="rect">
                <a:avLst/>
              </a:prstGeom>
              <a:blipFill>
                <a:blip r:embed="rId17"/>
                <a:stretch>
                  <a:fillRect l="-1301"/>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12136" y="685442"/>
                <a:ext cx="2715270" cy="21679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noProof="0" dirty="0">
                    <a:solidFill>
                      <a:srgbClr val="FF0000"/>
                    </a:solidFill>
                    <a:latin typeface="Times New Roman" panose="02020603050405020304" pitchFamily="18" charset="0"/>
                    <a:cs typeface="Times New Roman" panose="02020603050405020304" pitchFamily="18" charset="0"/>
                  </a:rPr>
                  <a:t>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14:m>
                  <m:oMath xmlns:m="http://schemas.openxmlformats.org/officeDocument/2006/math">
                    <m:r>
                      <a:rPr lang="en-US" sz="3200" b="0" i="0" smtClean="0">
                        <a:solidFill>
                          <a:schemeClr val="bg1"/>
                        </a:solidFill>
                        <a:latin typeface="Cambria Math" panose="02040503050406030204" pitchFamily="18" charset="0"/>
                        <a:cs typeface="Times New Roman" panose="02020603050405020304" pitchFamily="18" charset="0"/>
                      </a:rPr>
                      <m:t>  </m:t>
                    </m:r>
                  </m:oMath>
                </a14:m>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6112136" y="685442"/>
                <a:ext cx="2715270" cy="2167973"/>
              </a:xfrm>
              <a:prstGeom prst="rect">
                <a:avLst/>
              </a:prstGeom>
              <a:blipFill>
                <a:blip r:embed="rId18"/>
                <a:stretch>
                  <a:fillRect l="-5593"/>
                </a:stretch>
              </a:blipFill>
              <a:ln>
                <a:solidFill>
                  <a:schemeClr val="tx1"/>
                </a:solidFill>
              </a:ln>
            </p:spPr>
            <p:txBody>
              <a:bodyPr/>
              <a:lstStyle/>
              <a:p>
                <a:r>
                  <a:rPr lang="en-US">
                    <a:noFill/>
                  </a:rPr>
                  <a:t> </a:t>
                </a:r>
              </a:p>
            </p:txBody>
          </p:sp>
        </mc:Fallback>
      </mc:AlternateContent>
      <p:pic>
        <p:nvPicPr>
          <p:cNvPr id="45" name="Picture 44" descr="Download Mẫu Logo Hội Chữ Thập Đỏ Tất Cả Các Định Dạng - In Sắc Màu"/>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4590" y="814979"/>
            <a:ext cx="2626657" cy="2010415"/>
          </a:xfrm>
          <a:prstGeom prst="rect">
            <a:avLst/>
          </a:prstGeom>
          <a:noFill/>
          <a:ln>
            <a:noFill/>
          </a:ln>
        </p:spPr>
      </p:pic>
      <p:pic>
        <p:nvPicPr>
          <p:cNvPr id="46" name="Picture 45" descr="hình tròn – Wiktionary tiếng Việt"/>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821191" y="769118"/>
            <a:ext cx="2142296" cy="1972625"/>
          </a:xfrm>
          <a:prstGeom prst="rect">
            <a:avLst/>
          </a:prstGeom>
          <a:noFill/>
          <a:ln>
            <a:noFill/>
          </a:ln>
        </p:spPr>
      </p:pic>
      <p:pic>
        <p:nvPicPr>
          <p:cNvPr id="47" name="Picture 46" descr="Ngôi sao năm cánh màu Vàng Clip nghệ thuật - màu sao png tải về - Miễn phí  trong suốt Hình Tam Giác png Tải về."/>
          <p:cNvPicPr/>
          <p:nvPr/>
        </p:nvPicPr>
        <p:blipFill rotWithShape="1">
          <a:blip r:embed="rId22" cstate="print">
            <a:extLst>
              <a:ext uri="{BEBA8EAE-BF5A-486C-A8C5-ECC9F3942E4B}">
                <a14:imgProps xmlns:a14="http://schemas.microsoft.com/office/drawing/2010/main">
                  <a14:imgLayer r:embed="rId23">
                    <a14:imgEffect>
                      <a14:backgroundRemoval t="6731" b="93269" l="10000" r="90000">
                        <a14:foregroundMark x1="50222" y1="6731" x2="50222" y2="8846"/>
                        <a14:foregroundMark x1="34000" y1="92308" x2="35667" y2="90192"/>
                        <a14:foregroundMark x1="65889" y1="93269" x2="65889" y2="93269"/>
                        <a14:foregroundMark x1="34444" y1="91923" x2="34000" y2="92885"/>
                      </a14:backgroundRemoval>
                    </a14:imgEffect>
                  </a14:imgLayer>
                </a14:imgProps>
              </a:ext>
              <a:ext uri="{28A0092B-C50C-407E-A947-70E740481C1C}">
                <a14:useLocalDpi xmlns:a14="http://schemas.microsoft.com/office/drawing/2010/main" val="0"/>
              </a:ext>
            </a:extLst>
          </a:blip>
          <a:srcRect l="20261" r="18338"/>
          <a:stretch/>
        </p:blipFill>
        <p:spPr bwMode="auto">
          <a:xfrm>
            <a:off x="9785373" y="769119"/>
            <a:ext cx="2158516" cy="1972624"/>
          </a:xfrm>
          <a:prstGeom prst="rect">
            <a:avLst/>
          </a:prstGeom>
          <a:noFill/>
          <a:ln>
            <a:noFill/>
          </a:ln>
          <a:extLst>
            <a:ext uri="{53640926-AAD7-44D8-BBD7-CCE9431645EC}">
              <a14:shadowObscured xmlns:a14="http://schemas.microsoft.com/office/drawing/2010/main"/>
            </a:ext>
          </a:extLst>
        </p:spPr>
      </p:pic>
      <p:pic>
        <p:nvPicPr>
          <p:cNvPr id="48" name="Picture 47"/>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453673" y="649913"/>
            <a:ext cx="2448058" cy="1837592"/>
          </a:xfrm>
          <a:prstGeom prst="rect">
            <a:avLst/>
          </a:prstGeom>
          <a:noFill/>
          <a:ln>
            <a:noFill/>
          </a:ln>
        </p:spPr>
      </p:pic>
    </p:spTree>
    <p:extLst>
      <p:ext uri="{BB962C8B-B14F-4D97-AF65-F5344CB8AC3E}">
        <p14:creationId xmlns:p14="http://schemas.microsoft.com/office/powerpoint/2010/main" val="37979225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6.93889E-18 1.11111E-6 L 0.56667 0.00555 " pathEditMode="relative" rAng="0" ptsTypes="AA">
                                      <p:cBhvr>
                                        <p:cTn id="6" dur="2000" fill="hold"/>
                                        <p:tgtEl>
                                          <p:spTgt spid="16"/>
                                        </p:tgtEl>
                                        <p:attrNameLst>
                                          <p:attrName>ppt_x</p:attrName>
                                          <p:attrName>ppt_y</p:attrName>
                                        </p:attrNameLst>
                                      </p:cBhvr>
                                      <p:rCtr x="28300" y="3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31" presetClass="exit" presetSubtype="0" fill="hold" nodeType="withEffect">
                                  <p:stCondLst>
                                    <p:cond delay="0"/>
                                  </p:stCondLst>
                                  <p:iterate type="lt">
                                    <p:tmPct val="5000"/>
                                  </p:iterate>
                                  <p:childTnLst>
                                    <p:anim calcmode="lin" valueType="num">
                                      <p:cBhvr>
                                        <p:cTn id="11" dur="1000"/>
                                        <p:tgtEl>
                                          <p:spTgt spid="26"/>
                                        </p:tgtEl>
                                        <p:attrNameLst>
                                          <p:attrName>ppt_w</p:attrName>
                                        </p:attrNameLst>
                                      </p:cBhvr>
                                      <p:tavLst>
                                        <p:tav tm="0">
                                          <p:val>
                                            <p:strVal val="ppt_w"/>
                                          </p:val>
                                        </p:tav>
                                        <p:tav tm="100000">
                                          <p:val>
                                            <p:fltVal val="0"/>
                                          </p:val>
                                        </p:tav>
                                      </p:tavLst>
                                    </p:anim>
                                    <p:anim calcmode="lin" valueType="num">
                                      <p:cBhvr>
                                        <p:cTn id="12" dur="1000"/>
                                        <p:tgtEl>
                                          <p:spTgt spid="26"/>
                                        </p:tgtEl>
                                        <p:attrNameLst>
                                          <p:attrName>ppt_h</p:attrName>
                                        </p:attrNameLst>
                                      </p:cBhvr>
                                      <p:tavLst>
                                        <p:tav tm="0">
                                          <p:val>
                                            <p:strVal val="ppt_h"/>
                                          </p:val>
                                        </p:tav>
                                        <p:tav tm="100000">
                                          <p:val>
                                            <p:fltVal val="0"/>
                                          </p:val>
                                        </p:tav>
                                      </p:tavLst>
                                    </p:anim>
                                    <p:anim calcmode="lin" valueType="num">
                                      <p:cBhvr>
                                        <p:cTn id="13" dur="1000"/>
                                        <p:tgtEl>
                                          <p:spTgt spid="26"/>
                                        </p:tgtEl>
                                        <p:attrNameLst>
                                          <p:attrName>style.rotation</p:attrName>
                                        </p:attrNameLst>
                                      </p:cBhvr>
                                      <p:tavLst>
                                        <p:tav tm="0">
                                          <p:val>
                                            <p:fltVal val="0"/>
                                          </p:val>
                                        </p:tav>
                                        <p:tav tm="100000">
                                          <p:val>
                                            <p:fltVal val="90"/>
                                          </p:val>
                                        </p:tav>
                                      </p:tavLst>
                                    </p:anim>
                                    <p:animEffect transition="out" filter="fade">
                                      <p:cBhvr>
                                        <p:cTn id="14" dur="1000"/>
                                        <p:tgtEl>
                                          <p:spTgt spid="26"/>
                                        </p:tgtEl>
                                      </p:cBhvr>
                                    </p:animEffect>
                                    <p:set>
                                      <p:cBhvr>
                                        <p:cTn id="15"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3" name="RINGIN.WAV"/>
                                        </p:tgtEl>
                                      </p:cMediaNode>
                                    </p:audio>
                                  </p:subTnLst>
                                </p:cTn>
                              </p:par>
                              <p:par>
                                <p:cTn id="16" presetID="47" presetClass="exit" presetSubtype="0" fill="hold" grpId="0" nodeType="withEffect">
                                  <p:stCondLst>
                                    <p:cond delay="0"/>
                                  </p:stCondLst>
                                  <p:childTnLst>
                                    <p:animEffect transition="out" filter="fade">
                                      <p:cBhvr>
                                        <p:cTn id="17" dur="1000"/>
                                        <p:tgtEl>
                                          <p:spTgt spid="20"/>
                                        </p:tgtEl>
                                      </p:cBhvr>
                                    </p:animEffect>
                                    <p:anim calcmode="lin" valueType="num">
                                      <p:cBhvr>
                                        <p:cTn id="18" dur="1000"/>
                                        <p:tgtEl>
                                          <p:spTgt spid="20"/>
                                        </p:tgtEl>
                                        <p:attrNameLst>
                                          <p:attrName>ppt_x</p:attrName>
                                        </p:attrNameLst>
                                      </p:cBhvr>
                                      <p:tavLst>
                                        <p:tav tm="0">
                                          <p:val>
                                            <p:strVal val="ppt_x"/>
                                          </p:val>
                                        </p:tav>
                                        <p:tav tm="100000">
                                          <p:val>
                                            <p:strVal val="ppt_x"/>
                                          </p:val>
                                        </p:tav>
                                      </p:tavLst>
                                    </p:anim>
                                    <p:anim calcmode="lin" valueType="num">
                                      <p:cBhvr>
                                        <p:cTn id="19" dur="1000"/>
                                        <p:tgtEl>
                                          <p:spTgt spid="20"/>
                                        </p:tgtEl>
                                        <p:attrNameLst>
                                          <p:attrName>ppt_y</p:attrName>
                                        </p:attrNameLst>
                                      </p:cBhvr>
                                      <p:tavLst>
                                        <p:tav tm="0">
                                          <p:val>
                                            <p:strVal val="ppt_y"/>
                                          </p:val>
                                        </p:tav>
                                        <p:tav tm="100000">
                                          <p:val>
                                            <p:strVal val="ppt_y-.1"/>
                                          </p:val>
                                        </p:tav>
                                      </p:tavLst>
                                    </p:anim>
                                    <p:set>
                                      <p:cBhvr>
                                        <p:cTn id="20"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dung .wav"/>
                                        </p:tgtEl>
                                      </p:cMediaNode>
                                    </p:audio>
                                  </p:subTnLst>
                                </p:cTn>
                              </p:par>
                              <p:par>
                                <p:cTn id="21" presetID="47" presetClass="exit" presetSubtype="0" fill="hold" nodeType="withEffect">
                                  <p:stCondLst>
                                    <p:cond delay="0"/>
                                  </p:stCondLst>
                                  <p:childTnLst>
                                    <p:animEffect transition="out" filter="fade">
                                      <p:cBhvr>
                                        <p:cTn id="22" dur="1000"/>
                                        <p:tgtEl>
                                          <p:spTgt spid="12"/>
                                        </p:tgtEl>
                                      </p:cBhvr>
                                    </p:animEffect>
                                    <p:anim calcmode="lin" valueType="num">
                                      <p:cBhvr>
                                        <p:cTn id="23" dur="1000"/>
                                        <p:tgtEl>
                                          <p:spTgt spid="12"/>
                                        </p:tgtEl>
                                        <p:attrNameLst>
                                          <p:attrName>ppt_x</p:attrName>
                                        </p:attrNameLst>
                                      </p:cBhvr>
                                      <p:tavLst>
                                        <p:tav tm="0">
                                          <p:val>
                                            <p:strVal val="ppt_x"/>
                                          </p:val>
                                        </p:tav>
                                        <p:tav tm="100000">
                                          <p:val>
                                            <p:strVal val="ppt_x"/>
                                          </p:val>
                                        </p:tav>
                                      </p:tavLst>
                                    </p:anim>
                                    <p:anim calcmode="lin" valueType="num">
                                      <p:cBhvr>
                                        <p:cTn id="24" dur="1000"/>
                                        <p:tgtEl>
                                          <p:spTgt spid="12"/>
                                        </p:tgtEl>
                                        <p:attrNameLst>
                                          <p:attrName>ppt_y</p:attrName>
                                        </p:attrNameLst>
                                      </p:cBhvr>
                                      <p:tavLst>
                                        <p:tav tm="0">
                                          <p:val>
                                            <p:strVal val="ppt_y"/>
                                          </p:val>
                                        </p:tav>
                                        <p:tav tm="100000">
                                          <p:val>
                                            <p:strVal val="ppt_y-.1"/>
                                          </p:val>
                                        </p:tav>
                                      </p:tavLst>
                                    </p:anim>
                                    <p:set>
                                      <p:cBhvr>
                                        <p:cTn id="25" dur="1" fill="hold">
                                          <p:stCondLst>
                                            <p:cond delay="999"/>
                                          </p:stCondLst>
                                        </p:cTn>
                                        <p:tgtEl>
                                          <p:spTgt spid="12"/>
                                        </p:tgtEl>
                                        <p:attrNameLst>
                                          <p:attrName>style.visibility</p:attrName>
                                        </p:attrNameLst>
                                      </p:cBhvr>
                                      <p:to>
                                        <p:strVal val="hidden"/>
                                      </p:to>
                                    </p:set>
                                  </p:childTnLst>
                                </p:cTn>
                              </p:par>
                              <p:par>
                                <p:cTn id="26" presetID="0" presetClass="path" presetSubtype="0" accel="50000" decel="50000" fill="hold" nodeType="withEffect">
                                  <p:stCondLst>
                                    <p:cond delay="0"/>
                                  </p:stCondLst>
                                  <p:childTnLst>
                                    <p:animMotion origin="layout" path="M 3.33333E-6 3.7037E-6 C 0.04687 -0.03473 0.09375 -0.06922 0.10937 -0.10973 C 0.125 -0.15024 0.12465 -0.21528 0.09375 -0.24399 C 0.06284 -0.27246 -0.03889 -0.29005 -0.07657 -0.28195 C -0.11424 -0.27385 -0.12361 -0.23426 -0.13282 -0.19468 " pathEditMode="relative" rAng="0" ptsTypes="aaaaA">
                                      <p:cBhvr>
                                        <p:cTn id="27" dur="2000" fill="hold"/>
                                        <p:tgtEl>
                                          <p:spTgt spid="31"/>
                                        </p:tgtEl>
                                        <p:attrNameLst>
                                          <p:attrName>ppt_x</p:attrName>
                                          <p:attrName>ppt_y</p:attrName>
                                        </p:attrNameLst>
                                      </p:cBhvr>
                                      <p:rCtr x="-400" y="-14500"/>
                                    </p:animMotion>
                                  </p:childTnLst>
                                </p:cTn>
                              </p:par>
                            </p:childTnLst>
                          </p:cTn>
                        </p:par>
                        <p:par>
                          <p:cTn id="28" fill="hold">
                            <p:stCondLst>
                              <p:cond delay="2000"/>
                            </p:stCondLst>
                            <p:childTnLst>
                              <p:par>
                                <p:cTn id="29" presetID="47" presetClass="exit" presetSubtype="0" fill="hold" nodeType="afterEffect">
                                  <p:stCondLst>
                                    <p:cond delay="0"/>
                                  </p:stCondLst>
                                  <p:childTnLst>
                                    <p:animEffect transition="out" filter="fade">
                                      <p:cBhvr>
                                        <p:cTn id="30" dur="2000"/>
                                        <p:tgtEl>
                                          <p:spTgt spid="31"/>
                                        </p:tgtEl>
                                      </p:cBhvr>
                                    </p:animEffect>
                                    <p:anim calcmode="lin" valueType="num">
                                      <p:cBhvr>
                                        <p:cTn id="31" dur="2000"/>
                                        <p:tgtEl>
                                          <p:spTgt spid="31"/>
                                        </p:tgtEl>
                                        <p:attrNameLst>
                                          <p:attrName>ppt_x</p:attrName>
                                        </p:attrNameLst>
                                      </p:cBhvr>
                                      <p:tavLst>
                                        <p:tav tm="0">
                                          <p:val>
                                            <p:strVal val="ppt_x"/>
                                          </p:val>
                                        </p:tav>
                                        <p:tav tm="100000">
                                          <p:val>
                                            <p:strVal val="ppt_x"/>
                                          </p:val>
                                        </p:tav>
                                      </p:tavLst>
                                    </p:anim>
                                    <p:anim calcmode="lin" valueType="num">
                                      <p:cBhvr>
                                        <p:cTn id="32" dur="2000"/>
                                        <p:tgtEl>
                                          <p:spTgt spid="31"/>
                                        </p:tgtEl>
                                        <p:attrNameLst>
                                          <p:attrName>ppt_y</p:attrName>
                                        </p:attrNameLst>
                                      </p:cBhvr>
                                      <p:tavLst>
                                        <p:tav tm="0">
                                          <p:val>
                                            <p:strVal val="ppt_y"/>
                                          </p:val>
                                        </p:tav>
                                        <p:tav tm="100000">
                                          <p:val>
                                            <p:strVal val="ppt_y-.1"/>
                                          </p:val>
                                        </p:tav>
                                      </p:tavLst>
                                    </p:anim>
                                    <p:set>
                                      <p:cBhvr>
                                        <p:cTn id="33"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47" presetClass="exit" presetSubtype="0" fill="hold" grpId="0" nodeType="clickEffect">
                                  <p:stCondLst>
                                    <p:cond delay="0"/>
                                  </p:stCondLst>
                                  <p:childTnLst>
                                    <p:animEffect transition="out" filter="fade">
                                      <p:cBhvr>
                                        <p:cTn id="38" dur="1000"/>
                                        <p:tgtEl>
                                          <p:spTgt spid="21"/>
                                        </p:tgtEl>
                                      </p:cBhvr>
                                    </p:animEffect>
                                    <p:anim calcmode="lin" valueType="num">
                                      <p:cBhvr>
                                        <p:cTn id="39" dur="1000"/>
                                        <p:tgtEl>
                                          <p:spTgt spid="21"/>
                                        </p:tgtEl>
                                        <p:attrNameLst>
                                          <p:attrName>ppt_x</p:attrName>
                                        </p:attrNameLst>
                                      </p:cBhvr>
                                      <p:tavLst>
                                        <p:tav tm="0">
                                          <p:val>
                                            <p:strVal val="ppt_x"/>
                                          </p:val>
                                        </p:tav>
                                        <p:tav tm="100000">
                                          <p:val>
                                            <p:strVal val="ppt_x"/>
                                          </p:val>
                                        </p:tav>
                                      </p:tavLst>
                                    </p:anim>
                                    <p:anim calcmode="lin" valueType="num">
                                      <p:cBhvr>
                                        <p:cTn id="40" dur="1000"/>
                                        <p:tgtEl>
                                          <p:spTgt spid="21"/>
                                        </p:tgtEl>
                                        <p:attrNameLst>
                                          <p:attrName>ppt_y</p:attrName>
                                        </p:attrNameLst>
                                      </p:cBhvr>
                                      <p:tavLst>
                                        <p:tav tm="0">
                                          <p:val>
                                            <p:strVal val="ppt_y"/>
                                          </p:val>
                                        </p:tav>
                                        <p:tav tm="100000">
                                          <p:val>
                                            <p:strVal val="ppt_y-.1"/>
                                          </p:val>
                                        </p:tav>
                                      </p:tavLst>
                                    </p:anim>
                                    <p:set>
                                      <p:cBhvr>
                                        <p:cTn id="41" dur="1" fill="hold">
                                          <p:stCondLst>
                                            <p:cond delay="999"/>
                                          </p:stCondLst>
                                        </p:cTn>
                                        <p:tgtEl>
                                          <p:spTgt spid="21"/>
                                        </p:tgtEl>
                                        <p:attrNameLst>
                                          <p:attrName>style.visibility</p:attrName>
                                        </p:attrNameLst>
                                      </p:cBhvr>
                                      <p:to>
                                        <p:strVal val="hidden"/>
                                      </p:to>
                                    </p:set>
                                  </p:childTnLst>
                                </p:cTn>
                              </p:par>
                              <p:par>
                                <p:cTn id="42" presetID="47" presetClass="exit" presetSubtype="0" fill="hold" nodeType="withEffect">
                                  <p:stCondLst>
                                    <p:cond delay="0"/>
                                  </p:stCondLst>
                                  <p:childTnLst>
                                    <p:animEffect transition="out" filter="fade">
                                      <p:cBhvr>
                                        <p:cTn id="43" dur="1000"/>
                                        <p:tgtEl>
                                          <p:spTgt spid="13"/>
                                        </p:tgtEl>
                                      </p:cBhvr>
                                    </p:animEffect>
                                    <p:anim calcmode="lin" valueType="num">
                                      <p:cBhvr>
                                        <p:cTn id="44" dur="1000"/>
                                        <p:tgtEl>
                                          <p:spTgt spid="13"/>
                                        </p:tgtEl>
                                        <p:attrNameLst>
                                          <p:attrName>ppt_x</p:attrName>
                                        </p:attrNameLst>
                                      </p:cBhvr>
                                      <p:tavLst>
                                        <p:tav tm="0">
                                          <p:val>
                                            <p:strVal val="ppt_x"/>
                                          </p:val>
                                        </p:tav>
                                        <p:tav tm="100000">
                                          <p:val>
                                            <p:strVal val="ppt_x"/>
                                          </p:val>
                                        </p:tav>
                                      </p:tavLst>
                                    </p:anim>
                                    <p:anim calcmode="lin" valueType="num">
                                      <p:cBhvr>
                                        <p:cTn id="45" dur="1000"/>
                                        <p:tgtEl>
                                          <p:spTgt spid="13"/>
                                        </p:tgtEl>
                                        <p:attrNameLst>
                                          <p:attrName>ppt_y</p:attrName>
                                        </p:attrNameLst>
                                      </p:cBhvr>
                                      <p:tavLst>
                                        <p:tav tm="0">
                                          <p:val>
                                            <p:strVal val="ppt_y"/>
                                          </p:val>
                                        </p:tav>
                                        <p:tav tm="100000">
                                          <p:val>
                                            <p:strVal val="ppt_y-.1"/>
                                          </p:val>
                                        </p:tav>
                                      </p:tavLst>
                                    </p:anim>
                                    <p:set>
                                      <p:cBhvr>
                                        <p:cTn id="46" dur="1" fill="hold">
                                          <p:stCondLst>
                                            <p:cond delay="999"/>
                                          </p:stCondLst>
                                        </p:cTn>
                                        <p:tgtEl>
                                          <p:spTgt spid="13"/>
                                        </p:tgtEl>
                                        <p:attrNameLst>
                                          <p:attrName>style.visibility</p:attrName>
                                        </p:attrNameLst>
                                      </p:cBhvr>
                                      <p:to>
                                        <p:strVal val="hidden"/>
                                      </p:to>
                                    </p:set>
                                  </p:childTnLst>
                                </p:cTn>
                              </p:par>
                            </p:childTnLst>
                          </p:cTn>
                        </p:par>
                        <p:par>
                          <p:cTn id="47" fill="hold">
                            <p:stCondLst>
                              <p:cond delay="1000"/>
                            </p:stCondLst>
                            <p:childTnLst>
                              <p:par>
                                <p:cTn id="48" presetID="1" presetClass="entr" presetSubtype="0"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21"/>
                  </p:tgtEl>
                </p:cond>
              </p:nextCondLst>
            </p:seq>
            <p:seq concurrent="1" nextAc="seek">
              <p:cTn id="50" restart="whenNotActive" fill="hold" evtFilter="cancelBubble" nodeType="interactiveSeq">
                <p:stCondLst>
                  <p:cond evt="onClick" delay="0">
                    <p:tgtEl>
                      <p:spTgt spid="32"/>
                    </p:tgtEl>
                  </p:cond>
                </p:stCondLst>
                <p:endSync evt="end" delay="0">
                  <p:rtn val="all"/>
                </p:endSync>
                <p:childTnLst>
                  <p:par>
                    <p:cTn id="51" fill="hold">
                      <p:stCondLst>
                        <p:cond delay="0"/>
                      </p:stCondLst>
                      <p:childTnLst>
                        <p:par>
                          <p:cTn id="52" fill="hold">
                            <p:stCondLst>
                              <p:cond delay="0"/>
                            </p:stCondLst>
                            <p:childTnLst>
                              <p:par>
                                <p:cTn id="53" presetID="47" presetClass="exit" presetSubtype="0" fill="hold" grpId="0" nodeType="clickEffect">
                                  <p:stCondLst>
                                    <p:cond delay="0"/>
                                  </p:stCondLst>
                                  <p:childTnLst>
                                    <p:animEffect transition="out" filter="fade">
                                      <p:cBhvr>
                                        <p:cTn id="54" dur="1000"/>
                                        <p:tgtEl>
                                          <p:spTgt spid="32"/>
                                        </p:tgtEl>
                                      </p:cBhvr>
                                    </p:animEffect>
                                    <p:anim calcmode="lin" valueType="num">
                                      <p:cBhvr>
                                        <p:cTn id="55" dur="1000"/>
                                        <p:tgtEl>
                                          <p:spTgt spid="32"/>
                                        </p:tgtEl>
                                        <p:attrNameLst>
                                          <p:attrName>ppt_x</p:attrName>
                                        </p:attrNameLst>
                                      </p:cBhvr>
                                      <p:tavLst>
                                        <p:tav tm="0">
                                          <p:val>
                                            <p:strVal val="ppt_x"/>
                                          </p:val>
                                        </p:tav>
                                        <p:tav tm="100000">
                                          <p:val>
                                            <p:strVal val="ppt_x"/>
                                          </p:val>
                                        </p:tav>
                                      </p:tavLst>
                                    </p:anim>
                                    <p:anim calcmode="lin" valueType="num">
                                      <p:cBhvr>
                                        <p:cTn id="56" dur="1000"/>
                                        <p:tgtEl>
                                          <p:spTgt spid="32"/>
                                        </p:tgtEl>
                                        <p:attrNameLst>
                                          <p:attrName>ppt_y</p:attrName>
                                        </p:attrNameLst>
                                      </p:cBhvr>
                                      <p:tavLst>
                                        <p:tav tm="0">
                                          <p:val>
                                            <p:strVal val="ppt_y"/>
                                          </p:val>
                                        </p:tav>
                                        <p:tav tm="100000">
                                          <p:val>
                                            <p:strVal val="ppt_y-.1"/>
                                          </p:val>
                                        </p:tav>
                                      </p:tavLst>
                                    </p:anim>
                                    <p:set>
                                      <p:cBhvr>
                                        <p:cTn id="57" dur="1" fill="hold">
                                          <p:stCondLst>
                                            <p:cond delay="999"/>
                                          </p:stCondLst>
                                        </p:cTn>
                                        <p:tgtEl>
                                          <p:spTgt spid="32"/>
                                        </p:tgtEl>
                                        <p:attrNameLst>
                                          <p:attrName>style.visibility</p:attrName>
                                        </p:attrNameLst>
                                      </p:cBhvr>
                                      <p:to>
                                        <p:strVal val="hidden"/>
                                      </p:to>
                                    </p:set>
                                  </p:childTnLst>
                                </p:cTn>
                              </p:par>
                              <p:par>
                                <p:cTn id="58" presetID="47" presetClass="exit" presetSubtype="0" fill="hold" nodeType="withEffect">
                                  <p:stCondLst>
                                    <p:cond delay="0"/>
                                  </p:stCondLst>
                                  <p:childTnLst>
                                    <p:animEffect transition="out" filter="fade">
                                      <p:cBhvr>
                                        <p:cTn id="59" dur="1000"/>
                                        <p:tgtEl>
                                          <p:spTgt spid="10"/>
                                        </p:tgtEl>
                                      </p:cBhvr>
                                    </p:animEffect>
                                    <p:anim calcmode="lin" valueType="num">
                                      <p:cBhvr>
                                        <p:cTn id="60" dur="1000"/>
                                        <p:tgtEl>
                                          <p:spTgt spid="10"/>
                                        </p:tgtEl>
                                        <p:attrNameLst>
                                          <p:attrName>ppt_x</p:attrName>
                                        </p:attrNameLst>
                                      </p:cBhvr>
                                      <p:tavLst>
                                        <p:tav tm="0">
                                          <p:val>
                                            <p:strVal val="ppt_x"/>
                                          </p:val>
                                        </p:tav>
                                        <p:tav tm="100000">
                                          <p:val>
                                            <p:strVal val="ppt_x"/>
                                          </p:val>
                                        </p:tav>
                                      </p:tavLst>
                                    </p:anim>
                                    <p:anim calcmode="lin" valueType="num">
                                      <p:cBhvr>
                                        <p:cTn id="61" dur="1000"/>
                                        <p:tgtEl>
                                          <p:spTgt spid="10"/>
                                        </p:tgtEl>
                                        <p:attrNameLst>
                                          <p:attrName>ppt_y</p:attrName>
                                        </p:attrNameLst>
                                      </p:cBhvr>
                                      <p:tavLst>
                                        <p:tav tm="0">
                                          <p:val>
                                            <p:strVal val="ppt_y"/>
                                          </p:val>
                                        </p:tav>
                                        <p:tav tm="100000">
                                          <p:val>
                                            <p:strVal val="ppt_y-.1"/>
                                          </p:val>
                                        </p:tav>
                                      </p:tavLst>
                                    </p:anim>
                                    <p:set>
                                      <p:cBhvr>
                                        <p:cTn id="62" dur="1" fill="hold">
                                          <p:stCondLst>
                                            <p:cond delay="999"/>
                                          </p:stCondLst>
                                        </p:cTn>
                                        <p:tgtEl>
                                          <p:spTgt spid="10"/>
                                        </p:tgtEl>
                                        <p:attrNameLst>
                                          <p:attrName>style.visibility</p:attrName>
                                        </p:attrNameLst>
                                      </p:cBhvr>
                                      <p:to>
                                        <p:strVal val="hidden"/>
                                      </p:to>
                                    </p:set>
                                  </p:childTnLst>
                                </p:cTn>
                              </p:par>
                            </p:childTnLst>
                          </p:cTn>
                        </p:par>
                        <p:par>
                          <p:cTn id="63" fill="hold">
                            <p:stCondLst>
                              <p:cond delay="1000"/>
                            </p:stCondLst>
                            <p:childTnLst>
                              <p:par>
                                <p:cTn id="64" presetID="1" presetClass="entr" presetSubtype="0" fill="hold" grpId="0" nodeType="afterEffect">
                                  <p:stCondLst>
                                    <p:cond delay="0"/>
                                  </p:stCondLst>
                                  <p:childTnLst>
                                    <p:set>
                                      <p:cBhvr>
                                        <p:cTn id="6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6"/>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grpId="0" nodeType="clickEffect">
                                  <p:stCondLst>
                                    <p:cond delay="0"/>
                                  </p:stCondLst>
                                  <p:childTnLst>
                                    <p:animEffect transition="out" filter="fade">
                                      <p:cBhvr>
                                        <p:cTn id="70" dur="1000"/>
                                        <p:tgtEl>
                                          <p:spTgt spid="36"/>
                                        </p:tgtEl>
                                      </p:cBhvr>
                                    </p:animEffect>
                                    <p:anim calcmode="lin" valueType="num">
                                      <p:cBhvr>
                                        <p:cTn id="71" dur="1000"/>
                                        <p:tgtEl>
                                          <p:spTgt spid="36"/>
                                        </p:tgtEl>
                                        <p:attrNameLst>
                                          <p:attrName>ppt_x</p:attrName>
                                        </p:attrNameLst>
                                      </p:cBhvr>
                                      <p:tavLst>
                                        <p:tav tm="0">
                                          <p:val>
                                            <p:strVal val="ppt_x"/>
                                          </p:val>
                                        </p:tav>
                                        <p:tav tm="100000">
                                          <p:val>
                                            <p:strVal val="ppt_x"/>
                                          </p:val>
                                        </p:tav>
                                      </p:tavLst>
                                    </p:anim>
                                    <p:anim calcmode="lin" valueType="num">
                                      <p:cBhvr>
                                        <p:cTn id="72" dur="1000"/>
                                        <p:tgtEl>
                                          <p:spTgt spid="36"/>
                                        </p:tgtEl>
                                        <p:attrNameLst>
                                          <p:attrName>ppt_y</p:attrName>
                                        </p:attrNameLst>
                                      </p:cBhvr>
                                      <p:tavLst>
                                        <p:tav tm="0">
                                          <p:val>
                                            <p:strVal val="ppt_y"/>
                                          </p:val>
                                        </p:tav>
                                        <p:tav tm="100000">
                                          <p:val>
                                            <p:strVal val="ppt_y-.1"/>
                                          </p:val>
                                        </p:tav>
                                      </p:tavLst>
                                    </p:anim>
                                    <p:set>
                                      <p:cBhvr>
                                        <p:cTn id="73" dur="1" fill="hold">
                                          <p:stCondLst>
                                            <p:cond delay="999"/>
                                          </p:stCondLst>
                                        </p:cTn>
                                        <p:tgtEl>
                                          <p:spTgt spid="36"/>
                                        </p:tgtEl>
                                        <p:attrNameLst>
                                          <p:attrName>style.visibility</p:attrName>
                                        </p:attrNameLst>
                                      </p:cBhvr>
                                      <p:to>
                                        <p:strVal val="hidden"/>
                                      </p:to>
                                    </p:set>
                                  </p:childTnLst>
                                </p:cTn>
                              </p:par>
                              <p:par>
                                <p:cTn id="74" presetID="47" presetClass="exit" presetSubtype="0" fill="hold" nodeType="withEffect">
                                  <p:stCondLst>
                                    <p:cond delay="0"/>
                                  </p:stCondLst>
                                  <p:childTnLst>
                                    <p:animEffect transition="out" filter="fade">
                                      <p:cBhvr>
                                        <p:cTn id="75" dur="1000"/>
                                        <p:tgtEl>
                                          <p:spTgt spid="35"/>
                                        </p:tgtEl>
                                      </p:cBhvr>
                                    </p:animEffect>
                                    <p:anim calcmode="lin" valueType="num">
                                      <p:cBhvr>
                                        <p:cTn id="76" dur="1000"/>
                                        <p:tgtEl>
                                          <p:spTgt spid="35"/>
                                        </p:tgtEl>
                                        <p:attrNameLst>
                                          <p:attrName>ppt_x</p:attrName>
                                        </p:attrNameLst>
                                      </p:cBhvr>
                                      <p:tavLst>
                                        <p:tav tm="0">
                                          <p:val>
                                            <p:strVal val="ppt_x"/>
                                          </p:val>
                                        </p:tav>
                                        <p:tav tm="100000">
                                          <p:val>
                                            <p:strVal val="ppt_x"/>
                                          </p:val>
                                        </p:tav>
                                      </p:tavLst>
                                    </p:anim>
                                    <p:anim calcmode="lin" valueType="num">
                                      <p:cBhvr>
                                        <p:cTn id="77" dur="1000"/>
                                        <p:tgtEl>
                                          <p:spTgt spid="35"/>
                                        </p:tgtEl>
                                        <p:attrNameLst>
                                          <p:attrName>ppt_y</p:attrName>
                                        </p:attrNameLst>
                                      </p:cBhvr>
                                      <p:tavLst>
                                        <p:tav tm="0">
                                          <p:val>
                                            <p:strVal val="ppt_y"/>
                                          </p:val>
                                        </p:tav>
                                        <p:tav tm="100000">
                                          <p:val>
                                            <p:strVal val="ppt_y-.1"/>
                                          </p:val>
                                        </p:tav>
                                      </p:tavLst>
                                    </p:anim>
                                    <p:set>
                                      <p:cBhvr>
                                        <p:cTn id="78" dur="1" fill="hold">
                                          <p:stCondLst>
                                            <p:cond delay="999"/>
                                          </p:stCondLst>
                                        </p:cTn>
                                        <p:tgtEl>
                                          <p:spTgt spid="35"/>
                                        </p:tgtEl>
                                        <p:attrNameLst>
                                          <p:attrName>style.visibility</p:attrName>
                                        </p:attrNameLst>
                                      </p:cBhvr>
                                      <p:to>
                                        <p:strVal val="hidden"/>
                                      </p:to>
                                    </p:set>
                                  </p:childTnLst>
                                </p:cTn>
                              </p:par>
                            </p:childTnLst>
                          </p:cTn>
                        </p:par>
                        <p:par>
                          <p:cTn id="79" fill="hold">
                            <p:stCondLst>
                              <p:cond delay="1000"/>
                            </p:stCondLst>
                            <p:childTnLst>
                              <p:par>
                                <p:cTn id="80" presetID="1" presetClass="entr" presetSubtype="0" fill="hold" grpId="0" nodeType="afterEffect">
                                  <p:stCondLst>
                                    <p:cond delay="0"/>
                                  </p:stCondLst>
                                  <p:childTnLst>
                                    <p:set>
                                      <p:cBhvr>
                                        <p:cTn id="8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36"/>
                  </p:tgtEl>
                </p:cond>
              </p:nextCondLst>
            </p:seq>
          </p:childTnLst>
        </p:cTn>
      </p:par>
    </p:tnLst>
    <p:bldLst>
      <p:bldP spid="21" grpId="0"/>
      <p:bldP spid="32" grpId="0"/>
      <p:bldP spid="20" grpId="0"/>
      <p:bldP spid="25" grpId="0" animBg="1"/>
      <p:bldP spid="27" grpId="0" animBg="1"/>
      <p:bldP spid="36" grpId="0"/>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8.49+K4lPs7H94VUqPe2XwIsfPRnrXQE//QTEXxb8/8N4CNc6FpgZahzpTjFhMzSA7T/nHJa11DE8Ng2TP3iAmRczFlmslSuUNOgUeb6yRvs0="/>
          <p:cNvPicPr>
            <a:picLocks noChangeAspect="1"/>
          </p:cNvPicPr>
          <p:nvPr/>
        </p:nvPicPr>
        <p:blipFill>
          <a:blip r:embed="rId6" cstate="print"/>
          <a:stretch>
            <a:fillRect/>
          </a:stretch>
        </p:blipFill>
        <p:spPr>
          <a:xfrm>
            <a:off x="7344" y="-1056606"/>
            <a:ext cx="12192000" cy="7924800"/>
          </a:xfrm>
          <a:prstGeom prst="rect">
            <a:avLst/>
          </a:prstGeom>
        </p:spPr>
      </p:pic>
      <p:pic>
        <p:nvPicPr>
          <p:cNvPr id="8" name="Picture 7" descr="OPL20U25GSXzBJYl68kk8uQGfFKzs7yb1M4KJWUiLk6ZEvGF+qCIPSnY57AbBFCvTW2023.18.49+K4lPs7H94VUqPe2XwIsfPRnrXQE//QTEXxb8/8N4CNc6FpgZahzpTjFhMzSA7T/nHJa11DE8Ng2TP3iAmRczFlmslSuUNOgUeb6yRvs0="/>
          <p:cNvPicPr>
            <a:picLocks noChangeAspect="1"/>
          </p:cNvPicPr>
          <p:nvPr/>
        </p:nvPicPr>
        <p:blipFill>
          <a:blip r:embed="rId7" cstate="print"/>
          <a:stretch>
            <a:fillRect/>
          </a:stretch>
        </p:blipFill>
        <p:spPr>
          <a:xfrm>
            <a:off x="6096000" y="5410200"/>
            <a:ext cx="1905000" cy="1923494"/>
          </a:xfrm>
          <a:prstGeom prst="rect">
            <a:avLst/>
          </a:prstGeom>
        </p:spPr>
      </p:pic>
      <p:pic>
        <p:nvPicPr>
          <p:cNvPr id="9" name="Picture 8" descr="OPL20U25GSXzBJYl68kk8uQGfFKzs7yb1M4KJWUiLk6ZEvGF+qCIPSnY57AbBFCvTW2023.18.49+K4lPs7H94VUqPe2XwIsfPRnrXQE//QTEXxb8/8N4CNc6FpgZahzpTjFhMzSA7T/nHJa11DE8Ng2TP3iAmRczFlmslSuUNOgUeb6yRvs0="/>
          <p:cNvPicPr>
            <a:picLocks noChangeAspect="1"/>
          </p:cNvPicPr>
          <p:nvPr/>
        </p:nvPicPr>
        <p:blipFill>
          <a:blip r:embed="rId8" cstate="print"/>
          <a:stretch>
            <a:fillRect/>
          </a:stretch>
        </p:blipFill>
        <p:spPr>
          <a:xfrm>
            <a:off x="8458201" y="5486401"/>
            <a:ext cx="1811217" cy="1828801"/>
          </a:xfrm>
          <a:prstGeom prst="rect">
            <a:avLst/>
          </a:prstGeom>
        </p:spPr>
      </p:pic>
      <p:pic>
        <p:nvPicPr>
          <p:cNvPr id="5" name="Picture 4" descr="OPL20U25GSXzBJYl68kk8uQGfFKzs7yb1M4KJWUiLk6ZEvGF+qCIPSnY57AbBFCvTW2023.18.49+K4lPs7H94VUqPe2XwIsfPRnrXQE//QTEXxb8/8N4CNc6FpgZahzpTjFhMzSA7T/nHJa11DE8Ng2TP3iAmRczFlmslSuUNOgUeb6yRvs0="/>
          <p:cNvPicPr>
            <a:picLocks noChangeAspect="1"/>
          </p:cNvPicPr>
          <p:nvPr/>
        </p:nvPicPr>
        <p:blipFill>
          <a:blip r:embed="rId7" cstate="print"/>
          <a:stretch>
            <a:fillRect/>
          </a:stretch>
        </p:blipFill>
        <p:spPr>
          <a:xfrm>
            <a:off x="1524000" y="5410200"/>
            <a:ext cx="1905000" cy="1923494"/>
          </a:xfrm>
          <a:prstGeom prst="rect">
            <a:avLst/>
          </a:prstGeom>
        </p:spPr>
      </p:pic>
      <p:pic>
        <p:nvPicPr>
          <p:cNvPr id="13" name="Picture 12" descr="OPL20U25GSXzBJYl68kk8uQGfFKzs7yb1M4KJWUiLk6ZEvGF+qCIPSnY57AbBFCvTW2023.18.49+K4lPs7H94VUqPe2XwIsfPRnrXQE//QTEXxb8/8N4CNc6FpgZahzpTjFhMzSA7T/nHJa11DE8Ng2TP3iAmRczFlmslSuUNOgUeb6yRvs0="/>
          <p:cNvPicPr>
            <a:picLocks noChangeAspect="1"/>
          </p:cNvPicPr>
          <p:nvPr/>
        </p:nvPicPr>
        <p:blipFill>
          <a:blip r:embed="rId9" cstate="print"/>
          <a:stretch>
            <a:fillRect/>
          </a:stretch>
        </p:blipFill>
        <p:spPr>
          <a:xfrm>
            <a:off x="8610600" y="4953000"/>
            <a:ext cx="1752600" cy="1752600"/>
          </a:xfrm>
          <a:prstGeom prst="rect">
            <a:avLst/>
          </a:prstGeom>
        </p:spPr>
      </p:pic>
      <p:sp>
        <p:nvSpPr>
          <p:cNvPr id="17" name="Rectangle 16" descr="OPL20U25GSXzBJYl68kk8uQGfFKzs7yb1M4KJWUiLk6ZEvGF+qCIPSnY57AbBFCvTW2023.18.49+K4lPs7H94VUqPe2XwIsfPRnrXQE//QTEXxb8/8N4CNc6FpgZahzpTjFhMzSA7T/nHJa11DE8Ng2TP3iAmRczFlmslSuUNOgUeb6yRvs0="/>
          <p:cNvSpPr/>
          <p:nvPr/>
        </p:nvSpPr>
        <p:spPr>
          <a:xfrm>
            <a:off x="-55351" y="2394"/>
            <a:ext cx="12247351" cy="934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Có</a:t>
            </a:r>
            <a:r>
              <a:rPr kumimoji="0" lang="en-US" sz="36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mấy</a:t>
            </a:r>
            <a:r>
              <a:rPr kumimoji="0" lang="en-US" sz="36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đa</a:t>
            </a:r>
            <a:r>
              <a:rPr kumimoji="0" lang="en-US" sz="36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giác</a:t>
            </a:r>
            <a:r>
              <a:rPr kumimoji="0" lang="en-US" sz="36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lồi</a:t>
            </a:r>
            <a:r>
              <a:rPr kumimoji="0" lang="en-US" sz="36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trong</a:t>
            </a:r>
            <a:r>
              <a:rPr kumimoji="0" lang="en-US" sz="36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vẽ</a:t>
            </a:r>
            <a:r>
              <a:rPr kumimoji="0" lang="en-US" sz="36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dưới</a:t>
            </a:r>
            <a:r>
              <a:rPr kumimoji="0" lang="en-US" sz="36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đây</a:t>
            </a:r>
            <a:r>
              <a:rPr kumimoji="0" lang="en-US" sz="36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descr="OPL20U25GSXzBJYl68kk8uQGfFKzs7yb1M4KJWUiLk6ZEvGF+qCIPSnY57AbBFCvTW2023.18.49+K4lPs7H94VUqPe2XwIsfPRnrXQE//QTEXxb8/8N4CNc6FpgZahzpTjFhMzSA7T/nHJa11DE8Ng2TP3iAmRczFlmslSuUNOgUeb6yRvs0="/>
          <p:cNvSpPr txBox="1"/>
          <p:nvPr/>
        </p:nvSpPr>
        <p:spPr>
          <a:xfrm>
            <a:off x="9067800" y="54864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D</a:t>
            </a:r>
          </a:p>
        </p:txBody>
      </p:sp>
      <p:pic>
        <p:nvPicPr>
          <p:cNvPr id="16" name="Picture 15" descr="OPL20U25GSXzBJYl68kk8uQGfFKzs7yb1M4KJWUiLk6ZEvGF+qCIPSnY57AbBFCvTW2023.18.49+K4lPs7H94VUqPe2XwIsfPRnrXQE//QTEXxb8/8N4CNc6FpgZahzpTjFhMzSA7T/nHJa11DE8Ng2TP3iAmRczFlmslSuUNOgUeb6yRvs0="/>
          <p:cNvPicPr>
            <a:picLocks noChangeAspect="1"/>
          </p:cNvPicPr>
          <p:nvPr/>
        </p:nvPicPr>
        <p:blipFill>
          <a:blip r:embed="rId10" cstate="print"/>
          <a:stretch>
            <a:fillRect/>
          </a:stretch>
        </p:blipFill>
        <p:spPr>
          <a:xfrm>
            <a:off x="-1524000" y="2590800"/>
            <a:ext cx="4114800" cy="3733800"/>
          </a:xfrm>
          <a:prstGeom prst="rect">
            <a:avLst/>
          </a:prstGeom>
        </p:spPr>
      </p:pic>
      <p:pic>
        <p:nvPicPr>
          <p:cNvPr id="10" name="Picture 9" descr="OPL20U25GSXzBJYl68kk8uQGfFKzs7yb1M4KJWUiLk6ZEvGF+qCIPSnY57AbBFCvTW2023.18.49+K4lPs7H94VUqPe2XwIsfPRnrXQE//QTEXxb8/8N4CNc6FpgZahzpTjFhMzSA7T/nHJa11DE8Ng2TP3iAmRczFlmslSuUNOgUeb6yRvs0="/>
          <p:cNvPicPr>
            <a:picLocks noChangeAspect="1"/>
          </p:cNvPicPr>
          <p:nvPr/>
        </p:nvPicPr>
        <p:blipFill>
          <a:blip r:embed="rId11" cstate="print"/>
          <a:stretch>
            <a:fillRect/>
          </a:stretch>
        </p:blipFill>
        <p:spPr>
          <a:xfrm>
            <a:off x="1524000" y="4953000"/>
            <a:ext cx="1981200" cy="1905000"/>
          </a:xfrm>
          <a:prstGeom prst="rect">
            <a:avLst/>
          </a:prstGeom>
        </p:spPr>
      </p:pic>
      <p:sp>
        <p:nvSpPr>
          <p:cNvPr id="32" name="TextBox 31" descr="OPL20U25GSXzBJYl68kk8uQGfFKzs7yb1M4KJWUiLk6ZEvGF+qCIPSnY57AbBFCvTW2023.18.49+K4lPs7H94VUqPe2XwIsfPRnrXQE//QTEXxb8/8N4CNc6FpgZahzpTjFhMzSA7T/nHJa11DE8Ng2TP3iAmRczFlmslSuUNOgUeb6yRvs0="/>
          <p:cNvSpPr txBox="1"/>
          <p:nvPr/>
        </p:nvSpPr>
        <p:spPr>
          <a:xfrm>
            <a:off x="2057400" y="5562600"/>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a:t>
            </a:r>
          </a:p>
        </p:txBody>
      </p:sp>
      <p:pic>
        <p:nvPicPr>
          <p:cNvPr id="31" name="Picture 30" descr="ca.png"/>
          <p:cNvPicPr>
            <a:picLocks noChangeAspect="1"/>
          </p:cNvPicPr>
          <p:nvPr/>
        </p:nvPicPr>
        <p:blipFill>
          <a:blip r:embed="rId12" cstate="print"/>
          <a:stretch>
            <a:fillRect/>
          </a:stretch>
        </p:blipFill>
        <p:spPr>
          <a:xfrm>
            <a:off x="6781800" y="5867401"/>
            <a:ext cx="533400" cy="473671"/>
          </a:xfrm>
          <a:prstGeom prst="rect">
            <a:avLst/>
          </a:prstGeom>
        </p:spPr>
      </p:pic>
      <p:pic>
        <p:nvPicPr>
          <p:cNvPr id="12" name="Picture 11" descr="e86f050d219b5585368f7ef298c00175.png"/>
          <p:cNvPicPr>
            <a:picLocks noChangeAspect="1"/>
          </p:cNvPicPr>
          <p:nvPr/>
        </p:nvPicPr>
        <p:blipFill>
          <a:blip r:embed="rId13" cstate="print"/>
          <a:stretch>
            <a:fillRect/>
          </a:stretch>
        </p:blipFill>
        <p:spPr>
          <a:xfrm>
            <a:off x="6324600" y="5029200"/>
            <a:ext cx="1676400" cy="1676400"/>
          </a:xfrm>
          <a:prstGeom prst="rect">
            <a:avLst/>
          </a:prstGeom>
        </p:spPr>
      </p:pic>
      <p:sp>
        <p:nvSpPr>
          <p:cNvPr id="20" name="TextBox 19"/>
          <p:cNvSpPr txBox="1"/>
          <p:nvPr/>
        </p:nvSpPr>
        <p:spPr>
          <a:xfrm>
            <a:off x="6705600" y="55626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C</a:t>
            </a:r>
          </a:p>
        </p:txBody>
      </p:sp>
      <p:sp>
        <p:nvSpPr>
          <p:cNvPr id="25" name="Rectangle 24"/>
          <p:cNvSpPr/>
          <p:nvPr/>
        </p:nvSpPr>
        <p:spPr>
          <a:xfrm>
            <a:off x="973297" y="5501691"/>
            <a:ext cx="2686081" cy="914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defRPr/>
            </a:pPr>
            <a:r>
              <a:rPr lang="en-US" sz="2800" dirty="0" err="1">
                <a:solidFill>
                  <a:prstClr val="black"/>
                </a:solidFill>
                <a:latin typeface="Times New Roman" panose="02020603050405020304" pitchFamily="18" charset="0"/>
                <a:cs typeface="Times New Roman" pitchFamily="18" charset="0"/>
              </a:rPr>
              <a:t>Bạn</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chưa</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trả</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lời</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đúng</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thử</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lại</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nào</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8229600" y="5351186"/>
            <a:ext cx="2590800" cy="89721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defRPr/>
            </a:pPr>
            <a:r>
              <a:rPr lang="en-US" sz="2800" dirty="0" err="1">
                <a:solidFill>
                  <a:prstClr val="black"/>
                </a:solidFill>
                <a:latin typeface="Times New Roman" panose="02020603050405020304" pitchFamily="18" charset="0"/>
                <a:cs typeface="Times New Roman" pitchFamily="18" charset="0"/>
              </a:rPr>
              <a:t>Bạn</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chưa</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trả</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lời</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đúng</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thử</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lại</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nào</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34" name="Picture 33" descr="e324d9d037662d64fc16b51b9bfbdbac.png"/>
          <p:cNvPicPr>
            <a:picLocks noChangeAspect="1"/>
          </p:cNvPicPr>
          <p:nvPr/>
        </p:nvPicPr>
        <p:blipFill>
          <a:blip r:embed="rId8" cstate="print"/>
          <a:stretch>
            <a:fillRect/>
          </a:stretch>
        </p:blipFill>
        <p:spPr>
          <a:xfrm>
            <a:off x="3935761" y="5486401"/>
            <a:ext cx="1811217" cy="1828801"/>
          </a:xfrm>
          <a:prstGeom prst="rect">
            <a:avLst/>
          </a:prstGeom>
        </p:spPr>
      </p:pic>
      <p:pic>
        <p:nvPicPr>
          <p:cNvPr id="35" name="Picture 34" descr="e86f050d219b5585368f7ef298c00175.png"/>
          <p:cNvPicPr>
            <a:picLocks noChangeAspect="1"/>
          </p:cNvPicPr>
          <p:nvPr/>
        </p:nvPicPr>
        <p:blipFill>
          <a:blip r:embed="rId9" cstate="print"/>
          <a:stretch>
            <a:fillRect/>
          </a:stretch>
        </p:blipFill>
        <p:spPr>
          <a:xfrm>
            <a:off x="4127376" y="5060776"/>
            <a:ext cx="1752600" cy="1752600"/>
          </a:xfrm>
          <a:prstGeom prst="rect">
            <a:avLst/>
          </a:prstGeom>
        </p:spPr>
      </p:pic>
      <p:sp>
        <p:nvSpPr>
          <p:cNvPr id="36" name="TextBox 35"/>
          <p:cNvSpPr txBox="1"/>
          <p:nvPr/>
        </p:nvSpPr>
        <p:spPr>
          <a:xfrm>
            <a:off x="4531943" y="5697924"/>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B</a:t>
            </a:r>
          </a:p>
        </p:txBody>
      </p:sp>
      <p:sp>
        <p:nvSpPr>
          <p:cNvPr id="37" name="Rectangle 36"/>
          <p:cNvSpPr/>
          <p:nvPr/>
        </p:nvSpPr>
        <p:spPr>
          <a:xfrm>
            <a:off x="3765693" y="5482945"/>
            <a:ext cx="2686081" cy="933145"/>
          </a:xfrm>
          <a:prstGeom prst="rect">
            <a:avLst/>
          </a:prstGeom>
          <a:ln>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800" dirty="0" err="1">
                <a:solidFill>
                  <a:prstClr val="black"/>
                </a:solidFill>
                <a:latin typeface="Times New Roman" panose="02020603050405020304" pitchFamily="18" charset="0"/>
                <a:cs typeface="Times New Roman" pitchFamily="18" charset="0"/>
              </a:rPr>
              <a:t>Bạn</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chưa</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trả</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lời</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đúng</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thử</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lại</a:t>
            </a:r>
            <a:r>
              <a:rPr lang="en-US" sz="2800" dirty="0">
                <a:solidFill>
                  <a:prstClr val="black"/>
                </a:solidFill>
                <a:latin typeface="Times New Roman" panose="02020603050405020304" pitchFamily="18" charset="0"/>
                <a:cs typeface="Times New Roman" pitchFamily="18" charset="0"/>
              </a:rPr>
              <a:t> </a:t>
            </a:r>
            <a:r>
              <a:rPr lang="en-US" sz="2800" dirty="0" err="1">
                <a:solidFill>
                  <a:prstClr val="black"/>
                </a:solidFill>
                <a:latin typeface="Times New Roman" panose="02020603050405020304" pitchFamily="18" charset="0"/>
                <a:cs typeface="Times New Roman" pitchFamily="18" charset="0"/>
              </a:rPr>
              <a:t>nào</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26" name="Picture 11" descr="Digit 30">
            <a:extLst>
              <a:ext uri="{FF2B5EF4-FFF2-40B4-BE49-F238E27FC236}">
                <a16:creationId xmlns:a16="http://schemas.microsoft.com/office/drawing/2014/main" id="{4C99BB44-EDF3-461B-AAEB-559A17882B67}"/>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0666347" y="554803"/>
            <a:ext cx="1355276" cy="93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8" name="Rectangle 37"/>
              <p:cNvSpPr/>
              <p:nvPr/>
            </p:nvSpPr>
            <p:spPr>
              <a:xfrm>
                <a:off x="1207717" y="672815"/>
                <a:ext cx="1159612" cy="816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FF0000"/>
                    </a:solidFill>
                    <a:latin typeface="Times New Roman" panose="02020603050405020304" pitchFamily="18" charset="0"/>
                    <a:cs typeface="Times New Roman" panose="02020603050405020304" pitchFamily="18" charset="0"/>
                  </a:rPr>
                  <a:t>A</a:t>
                </a: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14:m>
                  <m:oMath xmlns:m="http://schemas.openxmlformats.org/officeDocument/2006/math">
                    <m:r>
                      <m:rPr>
                        <m:nor/>
                      </m:rPr>
                      <a:rPr kumimoji="0" lang="en-US" sz="36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1</m:t>
                    </m:r>
                  </m:oMath>
                </a14:m>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1207717" y="672815"/>
                <a:ext cx="1159612" cy="816266"/>
              </a:xfrm>
              <a:prstGeom prst="rect">
                <a:avLst/>
              </a:prstGeom>
              <a:blipFill rotWithShape="1">
                <a:blip r:embed="rId15"/>
                <a:stretch>
                  <a:fillRect l="-13158" b="-1194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1207717" y="1543850"/>
                <a:ext cx="1138760" cy="865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t>
                </a: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14:m>
                  <m:oMath xmlns:m="http://schemas.openxmlformats.org/officeDocument/2006/math">
                    <m:r>
                      <m:rPr>
                        <m:nor/>
                      </m:rPr>
                      <a:rPr kumimoji="0" lang="en-US" sz="36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2</m:t>
                    </m:r>
                  </m:oMath>
                </a14:m>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1207717" y="1543850"/>
                <a:ext cx="1138760" cy="865697"/>
              </a:xfrm>
              <a:prstGeom prst="rect">
                <a:avLst/>
              </a:prstGeom>
              <a:blipFill rotWithShape="1">
                <a:blip r:embed="rId16"/>
                <a:stretch>
                  <a:fillRect l="-13369" b="-845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2438408" y="1543850"/>
                <a:ext cx="1096363" cy="865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noProof="0">
                    <a:solidFill>
                      <a:srgbClr val="FF0000"/>
                    </a:solidFill>
                    <a:latin typeface="Times New Roman" panose="02020603050405020304" pitchFamily="18" charset="0"/>
                    <a:cs typeface="Times New Roman" panose="02020603050405020304" pitchFamily="18" charset="0"/>
                  </a:rPr>
                  <a:t>D</a:t>
                </a: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14:m>
                  <m:oMath xmlns:m="http://schemas.openxmlformats.org/officeDocument/2006/math">
                    <m:r>
                      <m:rPr>
                        <m:nor/>
                      </m:rPr>
                      <a:rPr kumimoji="0" lang="en-US" sz="36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4</m:t>
                    </m:r>
                  </m:oMath>
                </a14:m>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2438408" y="1543850"/>
                <a:ext cx="1096363" cy="865697"/>
              </a:xfrm>
              <a:prstGeom prst="rect">
                <a:avLst/>
              </a:prstGeom>
              <a:blipFill rotWithShape="1">
                <a:blip r:embed="rId17"/>
                <a:stretch>
                  <a:fillRect l="-13889" b="-845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2438408" y="667254"/>
                <a:ext cx="1123933" cy="821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noProof="0" dirty="0">
                    <a:solidFill>
                      <a:srgbClr val="FF0000"/>
                    </a:solidFill>
                    <a:latin typeface="Times New Roman" panose="02020603050405020304" pitchFamily="18" charset="0"/>
                    <a:cs typeface="Times New Roman" panose="02020603050405020304" pitchFamily="18" charset="0"/>
                  </a:rPr>
                  <a:t>C</a:t>
                </a: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14:m>
                  <m:oMath xmlns:m="http://schemas.openxmlformats.org/officeDocument/2006/math">
                    <m:r>
                      <m:rPr>
                        <m:nor/>
                      </m:rPr>
                      <a:rPr kumimoji="0" lang="en-US" sz="36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3</m:t>
                    </m:r>
                  </m:oMath>
                </a14:m>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2438408" y="667254"/>
                <a:ext cx="1123933" cy="821828"/>
              </a:xfrm>
              <a:prstGeom prst="rect">
                <a:avLst/>
              </a:prstGeom>
              <a:blipFill rotWithShape="1">
                <a:blip r:embed="rId18"/>
                <a:stretch>
                  <a:fillRect l="-13587" b="-11111"/>
                </a:stretch>
              </a:blipFill>
              <a:ln>
                <a:noFill/>
              </a:ln>
            </p:spPr>
            <p:txBody>
              <a:bodyPr/>
              <a:lstStyle/>
              <a:p>
                <a:r>
                  <a:rPr lang="en-US">
                    <a:noFill/>
                  </a:rPr>
                  <a:t> </a:t>
                </a:r>
              </a:p>
            </p:txBody>
          </p:sp>
        </mc:Fallback>
      </mc:AlternateContent>
      <p:grpSp>
        <p:nvGrpSpPr>
          <p:cNvPr id="62" name="Group 4"/>
          <p:cNvGrpSpPr>
            <a:grpSpLocks noChangeAspect="1"/>
          </p:cNvGrpSpPr>
          <p:nvPr/>
        </p:nvGrpSpPr>
        <p:grpSpPr bwMode="auto">
          <a:xfrm>
            <a:off x="3221516" y="533400"/>
            <a:ext cx="4452773" cy="4191000"/>
            <a:chOff x="2685" y="840"/>
            <a:chExt cx="2310" cy="2640"/>
          </a:xfrm>
        </p:grpSpPr>
        <p:sp>
          <p:nvSpPr>
            <p:cNvPr id="63" name="AutoShape 3"/>
            <p:cNvSpPr>
              <a:spLocks noChangeAspect="1" noChangeArrowheads="1" noTextEdit="1"/>
            </p:cNvSpPr>
            <p:nvPr/>
          </p:nvSpPr>
          <p:spPr bwMode="auto">
            <a:xfrm>
              <a:off x="2685" y="840"/>
              <a:ext cx="2310"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Line 6"/>
            <p:cNvSpPr>
              <a:spLocks noChangeShapeType="1"/>
            </p:cNvSpPr>
            <p:nvPr/>
          </p:nvSpPr>
          <p:spPr bwMode="auto">
            <a:xfrm flipV="1">
              <a:off x="2955" y="1026"/>
              <a:ext cx="678" cy="1089"/>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Line 7"/>
            <p:cNvSpPr>
              <a:spLocks noChangeShapeType="1"/>
            </p:cNvSpPr>
            <p:nvPr/>
          </p:nvSpPr>
          <p:spPr bwMode="auto">
            <a:xfrm>
              <a:off x="3633" y="1026"/>
              <a:ext cx="1032" cy="602"/>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Line 8"/>
            <p:cNvSpPr>
              <a:spLocks noChangeShapeType="1"/>
            </p:cNvSpPr>
            <p:nvPr/>
          </p:nvSpPr>
          <p:spPr bwMode="auto">
            <a:xfrm>
              <a:off x="2955" y="2115"/>
              <a:ext cx="1338" cy="1203"/>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Line 9"/>
            <p:cNvSpPr>
              <a:spLocks noChangeShapeType="1"/>
            </p:cNvSpPr>
            <p:nvPr/>
          </p:nvSpPr>
          <p:spPr bwMode="auto">
            <a:xfrm flipV="1">
              <a:off x="4293" y="1628"/>
              <a:ext cx="372" cy="1690"/>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Line 10"/>
            <p:cNvSpPr>
              <a:spLocks noChangeShapeType="1"/>
            </p:cNvSpPr>
            <p:nvPr/>
          </p:nvSpPr>
          <p:spPr bwMode="auto">
            <a:xfrm flipV="1">
              <a:off x="2955" y="1628"/>
              <a:ext cx="1710" cy="487"/>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Rectangle 11"/>
            <p:cNvSpPr>
              <a:spLocks noChangeArrowheads="1"/>
            </p:cNvSpPr>
            <p:nvPr/>
          </p:nvSpPr>
          <p:spPr bwMode="auto">
            <a:xfrm>
              <a:off x="4383" y="3162"/>
              <a:ext cx="254"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1" i="1" u="none" strike="noStrike" cap="none" normalizeH="0" baseline="0">
                  <a:ln>
                    <a:noFill/>
                  </a:ln>
                  <a:solidFill>
                    <a:srgbClr val="FFFFFF"/>
                  </a:solidFill>
                  <a:effectLst/>
                  <a:latin typeface="Times New Roman" panose="02020603050405020304" pitchFamily="18"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12"/>
            <p:cNvSpPr>
              <a:spLocks noChangeArrowheads="1"/>
            </p:cNvSpPr>
            <p:nvPr/>
          </p:nvSpPr>
          <p:spPr bwMode="auto">
            <a:xfrm>
              <a:off x="4738" y="1502"/>
              <a:ext cx="241"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1" i="1" u="none" strike="noStrike" cap="none" normalizeH="0" baseline="0">
                  <a:ln>
                    <a:noFill/>
                  </a:ln>
                  <a:solidFill>
                    <a:srgbClr val="FFFFFF"/>
                  </a:solidFill>
                  <a:effectLst/>
                  <a:latin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13"/>
            <p:cNvSpPr>
              <a:spLocks noChangeArrowheads="1"/>
            </p:cNvSpPr>
            <p:nvPr/>
          </p:nvSpPr>
          <p:spPr bwMode="auto">
            <a:xfrm>
              <a:off x="3423" y="913"/>
              <a:ext cx="241"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1" i="1" u="none" strike="noStrike" cap="none" normalizeH="0" baseline="0">
                  <a:ln>
                    <a:noFill/>
                  </a:ln>
                  <a:solidFill>
                    <a:srgbClr val="FFFFFF"/>
                  </a:solidFill>
                  <a:effectLst/>
                  <a:latin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14"/>
            <p:cNvSpPr>
              <a:spLocks noChangeArrowheads="1"/>
            </p:cNvSpPr>
            <p:nvPr/>
          </p:nvSpPr>
          <p:spPr bwMode="auto">
            <a:xfrm>
              <a:off x="2770" y="2079"/>
              <a:ext cx="241"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1" i="1" u="none" strike="noStrike" cap="none" normalizeH="0" baseline="0">
                  <a:ln>
                    <a:noFill/>
                  </a:ln>
                  <a:solidFill>
                    <a:srgbClr val="FFFFFF"/>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73" name="Group 17"/>
            <p:cNvGrpSpPr>
              <a:grpSpLocks/>
            </p:cNvGrpSpPr>
            <p:nvPr/>
          </p:nvGrpSpPr>
          <p:grpSpPr bwMode="auto">
            <a:xfrm>
              <a:off x="2931" y="2091"/>
              <a:ext cx="48" cy="48"/>
              <a:chOff x="2931" y="2091"/>
              <a:chExt cx="48" cy="48"/>
            </a:xfrm>
          </p:grpSpPr>
          <p:sp>
            <p:nvSpPr>
              <p:cNvPr id="83" name="Oval 15"/>
              <p:cNvSpPr>
                <a:spLocks noChangeArrowheads="1"/>
              </p:cNvSpPr>
              <p:nvPr/>
            </p:nvSpPr>
            <p:spPr bwMode="auto">
              <a:xfrm>
                <a:off x="2931" y="2091"/>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Oval 16"/>
              <p:cNvSpPr>
                <a:spLocks noChangeArrowheads="1"/>
              </p:cNvSpPr>
              <p:nvPr/>
            </p:nvSpPr>
            <p:spPr bwMode="auto">
              <a:xfrm>
                <a:off x="2931" y="2091"/>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4" name="Group 20"/>
            <p:cNvGrpSpPr>
              <a:grpSpLocks/>
            </p:cNvGrpSpPr>
            <p:nvPr/>
          </p:nvGrpSpPr>
          <p:grpSpPr bwMode="auto">
            <a:xfrm>
              <a:off x="3609" y="1002"/>
              <a:ext cx="48" cy="49"/>
              <a:chOff x="3609" y="1002"/>
              <a:chExt cx="48" cy="49"/>
            </a:xfrm>
          </p:grpSpPr>
          <p:sp>
            <p:nvSpPr>
              <p:cNvPr id="81" name="Oval 18"/>
              <p:cNvSpPr>
                <a:spLocks noChangeArrowheads="1"/>
              </p:cNvSpPr>
              <p:nvPr/>
            </p:nvSpPr>
            <p:spPr bwMode="auto">
              <a:xfrm>
                <a:off x="3609" y="1002"/>
                <a:ext cx="48" cy="49"/>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Oval 19"/>
              <p:cNvSpPr>
                <a:spLocks noChangeArrowheads="1"/>
              </p:cNvSpPr>
              <p:nvPr/>
            </p:nvSpPr>
            <p:spPr bwMode="auto">
              <a:xfrm>
                <a:off x="3609" y="1002"/>
                <a:ext cx="48" cy="49"/>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5" name="Group 23"/>
            <p:cNvGrpSpPr>
              <a:grpSpLocks/>
            </p:cNvGrpSpPr>
            <p:nvPr/>
          </p:nvGrpSpPr>
          <p:grpSpPr bwMode="auto">
            <a:xfrm>
              <a:off x="4641" y="1604"/>
              <a:ext cx="48" cy="48"/>
              <a:chOff x="4641" y="1604"/>
              <a:chExt cx="48" cy="48"/>
            </a:xfrm>
          </p:grpSpPr>
          <p:sp>
            <p:nvSpPr>
              <p:cNvPr id="79" name="Oval 21"/>
              <p:cNvSpPr>
                <a:spLocks noChangeArrowheads="1"/>
              </p:cNvSpPr>
              <p:nvPr/>
            </p:nvSpPr>
            <p:spPr bwMode="auto">
              <a:xfrm>
                <a:off x="4641" y="1604"/>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Oval 22"/>
              <p:cNvSpPr>
                <a:spLocks noChangeArrowheads="1"/>
              </p:cNvSpPr>
              <p:nvPr/>
            </p:nvSpPr>
            <p:spPr bwMode="auto">
              <a:xfrm>
                <a:off x="4641" y="1604"/>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6" name="Group 26"/>
            <p:cNvGrpSpPr>
              <a:grpSpLocks/>
            </p:cNvGrpSpPr>
            <p:nvPr/>
          </p:nvGrpSpPr>
          <p:grpSpPr bwMode="auto">
            <a:xfrm>
              <a:off x="4269" y="3294"/>
              <a:ext cx="48" cy="48"/>
              <a:chOff x="4269" y="3294"/>
              <a:chExt cx="48" cy="48"/>
            </a:xfrm>
          </p:grpSpPr>
          <p:sp>
            <p:nvSpPr>
              <p:cNvPr id="77" name="Oval 24"/>
              <p:cNvSpPr>
                <a:spLocks noChangeArrowheads="1"/>
              </p:cNvSpPr>
              <p:nvPr/>
            </p:nvSpPr>
            <p:spPr bwMode="auto">
              <a:xfrm>
                <a:off x="4269" y="3294"/>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Oval 25"/>
              <p:cNvSpPr>
                <a:spLocks noChangeArrowheads="1"/>
              </p:cNvSpPr>
              <p:nvPr/>
            </p:nvSpPr>
            <p:spPr bwMode="auto">
              <a:xfrm>
                <a:off x="4269" y="3294"/>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0472602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6.93889E-18 1.11111E-6 L 0.56667 0.00555 " pathEditMode="relative" rAng="0" ptsTypes="AA">
                                      <p:cBhvr>
                                        <p:cTn id="6" dur="2000" fill="hold"/>
                                        <p:tgtEl>
                                          <p:spTgt spid="16"/>
                                        </p:tgtEl>
                                        <p:attrNameLst>
                                          <p:attrName>ppt_x</p:attrName>
                                          <p:attrName>ppt_y</p:attrName>
                                        </p:attrNameLst>
                                      </p:cBhvr>
                                      <p:rCtr x="28300" y="300"/>
                                    </p:animMotion>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nodeType="clickEffect">
                                  <p:stCondLst>
                                    <p:cond delay="0"/>
                                  </p:stCondLst>
                                  <p:iterate type="lt">
                                    <p:tmPct val="5000"/>
                                  </p:iterate>
                                  <p:childTnLst>
                                    <p:anim calcmode="lin" valueType="num">
                                      <p:cBhvr>
                                        <p:cTn id="10" dur="1000"/>
                                        <p:tgtEl>
                                          <p:spTgt spid="26"/>
                                        </p:tgtEl>
                                        <p:attrNameLst>
                                          <p:attrName>ppt_w</p:attrName>
                                        </p:attrNameLst>
                                      </p:cBhvr>
                                      <p:tavLst>
                                        <p:tav tm="0">
                                          <p:val>
                                            <p:strVal val="ppt_w"/>
                                          </p:val>
                                        </p:tav>
                                        <p:tav tm="100000">
                                          <p:val>
                                            <p:fltVal val="0"/>
                                          </p:val>
                                        </p:tav>
                                      </p:tavLst>
                                    </p:anim>
                                    <p:anim calcmode="lin" valueType="num">
                                      <p:cBhvr>
                                        <p:cTn id="11" dur="1000"/>
                                        <p:tgtEl>
                                          <p:spTgt spid="26"/>
                                        </p:tgtEl>
                                        <p:attrNameLst>
                                          <p:attrName>ppt_h</p:attrName>
                                        </p:attrNameLst>
                                      </p:cBhvr>
                                      <p:tavLst>
                                        <p:tav tm="0">
                                          <p:val>
                                            <p:strVal val="ppt_h"/>
                                          </p:val>
                                        </p:tav>
                                        <p:tav tm="100000">
                                          <p:val>
                                            <p:fltVal val="0"/>
                                          </p:val>
                                        </p:tav>
                                      </p:tavLst>
                                    </p:anim>
                                    <p:anim calcmode="lin" valueType="num">
                                      <p:cBhvr>
                                        <p:cTn id="12" dur="1000"/>
                                        <p:tgtEl>
                                          <p:spTgt spid="26"/>
                                        </p:tgtEl>
                                        <p:attrNameLst>
                                          <p:attrName>style.rotation</p:attrName>
                                        </p:attrNameLst>
                                      </p:cBhvr>
                                      <p:tavLst>
                                        <p:tav tm="0">
                                          <p:val>
                                            <p:fltVal val="0"/>
                                          </p:val>
                                        </p:tav>
                                        <p:tav tm="100000">
                                          <p:val>
                                            <p:fltVal val="90"/>
                                          </p:val>
                                        </p:tav>
                                      </p:tavLst>
                                    </p:anim>
                                    <p:animEffect transition="out" filter="fade">
                                      <p:cBhvr>
                                        <p:cTn id="13" dur="1000"/>
                                        <p:tgtEl>
                                          <p:spTgt spid="26"/>
                                        </p:tgtEl>
                                      </p:cBhvr>
                                    </p:animEffect>
                                    <p:set>
                                      <p:cBhvr>
                                        <p:cTn id="1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47" presetClass="exit" presetSubtype="0" fill="hold" grpId="0" nodeType="withEffect">
                                  <p:stCondLst>
                                    <p:cond delay="0"/>
                                  </p:stCondLst>
                                  <p:childTnLst>
                                    <p:animEffect transition="out" filter="fade">
                                      <p:cBhvr>
                                        <p:cTn id="19" dur="1000"/>
                                        <p:tgtEl>
                                          <p:spTgt spid="20"/>
                                        </p:tgtEl>
                                      </p:cBhvr>
                                    </p:animEffect>
                                    <p:anim calcmode="lin" valueType="num">
                                      <p:cBhvr>
                                        <p:cTn id="20" dur="1000"/>
                                        <p:tgtEl>
                                          <p:spTgt spid="20"/>
                                        </p:tgtEl>
                                        <p:attrNameLst>
                                          <p:attrName>ppt_x</p:attrName>
                                        </p:attrNameLst>
                                      </p:cBhvr>
                                      <p:tavLst>
                                        <p:tav tm="0">
                                          <p:val>
                                            <p:strVal val="ppt_x"/>
                                          </p:val>
                                        </p:tav>
                                        <p:tav tm="100000">
                                          <p:val>
                                            <p:strVal val="ppt_x"/>
                                          </p:val>
                                        </p:tav>
                                      </p:tavLst>
                                    </p:anim>
                                    <p:anim calcmode="lin" valueType="num">
                                      <p:cBhvr>
                                        <p:cTn id="21" dur="1000"/>
                                        <p:tgtEl>
                                          <p:spTgt spid="20"/>
                                        </p:tgtEl>
                                        <p:attrNameLst>
                                          <p:attrName>ppt_y</p:attrName>
                                        </p:attrNameLst>
                                      </p:cBhvr>
                                      <p:tavLst>
                                        <p:tav tm="0">
                                          <p:val>
                                            <p:strVal val="ppt_y"/>
                                          </p:val>
                                        </p:tav>
                                        <p:tav tm="100000">
                                          <p:val>
                                            <p:strVal val="ppt_y-.1"/>
                                          </p:val>
                                        </p:tav>
                                      </p:tavLst>
                                    </p:anim>
                                    <p:set>
                                      <p:cBhvr>
                                        <p:cTn id="22"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4" name="dung .wav"/>
                                        </p:tgtEl>
                                      </p:cMediaNode>
                                    </p:audio>
                                  </p:subTnLst>
                                </p:cTn>
                              </p:par>
                              <p:par>
                                <p:cTn id="23" presetID="47" presetClass="exit" presetSubtype="0" fill="hold" nodeType="withEffect">
                                  <p:stCondLst>
                                    <p:cond delay="0"/>
                                  </p:stCondLst>
                                  <p:childTnLst>
                                    <p:animEffect transition="out" filter="fade">
                                      <p:cBhvr>
                                        <p:cTn id="24" dur="1000"/>
                                        <p:tgtEl>
                                          <p:spTgt spid="12"/>
                                        </p:tgtEl>
                                      </p:cBhvr>
                                    </p:animEffect>
                                    <p:anim calcmode="lin" valueType="num">
                                      <p:cBhvr>
                                        <p:cTn id="25" dur="1000"/>
                                        <p:tgtEl>
                                          <p:spTgt spid="12"/>
                                        </p:tgtEl>
                                        <p:attrNameLst>
                                          <p:attrName>ppt_x</p:attrName>
                                        </p:attrNameLst>
                                      </p:cBhvr>
                                      <p:tavLst>
                                        <p:tav tm="0">
                                          <p:val>
                                            <p:strVal val="ppt_x"/>
                                          </p:val>
                                        </p:tav>
                                        <p:tav tm="100000">
                                          <p:val>
                                            <p:strVal val="ppt_x"/>
                                          </p:val>
                                        </p:tav>
                                      </p:tavLst>
                                    </p:anim>
                                    <p:anim calcmode="lin" valueType="num">
                                      <p:cBhvr>
                                        <p:cTn id="26" dur="1000"/>
                                        <p:tgtEl>
                                          <p:spTgt spid="12"/>
                                        </p:tgtEl>
                                        <p:attrNameLst>
                                          <p:attrName>ppt_y</p:attrName>
                                        </p:attrNameLst>
                                      </p:cBhvr>
                                      <p:tavLst>
                                        <p:tav tm="0">
                                          <p:val>
                                            <p:strVal val="ppt_y"/>
                                          </p:val>
                                        </p:tav>
                                        <p:tav tm="100000">
                                          <p:val>
                                            <p:strVal val="ppt_y-.1"/>
                                          </p:val>
                                        </p:tav>
                                      </p:tavLst>
                                    </p:anim>
                                    <p:set>
                                      <p:cBhvr>
                                        <p:cTn id="27" dur="1" fill="hold">
                                          <p:stCondLst>
                                            <p:cond delay="999"/>
                                          </p:stCondLst>
                                        </p:cTn>
                                        <p:tgtEl>
                                          <p:spTgt spid="12"/>
                                        </p:tgtEl>
                                        <p:attrNameLst>
                                          <p:attrName>style.visibility</p:attrName>
                                        </p:attrNameLst>
                                      </p:cBhvr>
                                      <p:to>
                                        <p:strVal val="hidden"/>
                                      </p:to>
                                    </p:set>
                                  </p:childTnLst>
                                </p:cTn>
                              </p:par>
                              <p:par>
                                <p:cTn id="28" presetID="0" presetClass="path" presetSubtype="0" accel="50000" decel="50000" fill="hold" nodeType="withEffect">
                                  <p:stCondLst>
                                    <p:cond delay="0"/>
                                  </p:stCondLst>
                                  <p:childTnLst>
                                    <p:animMotion origin="layout" path="M 3.33333E-6 3.7037E-6 C 0.04687 -0.03473 0.09375 -0.06922 0.10937 -0.10973 C 0.125 -0.15024 0.12465 -0.21528 0.09375 -0.24399 C 0.06284 -0.27246 -0.03889 -0.29005 -0.07657 -0.28195 C -0.11424 -0.27385 -0.12361 -0.23426 -0.13282 -0.19468 " pathEditMode="relative" rAng="0" ptsTypes="aaaaA">
                                      <p:cBhvr>
                                        <p:cTn id="29" dur="2000" fill="hold"/>
                                        <p:tgtEl>
                                          <p:spTgt spid="31"/>
                                        </p:tgtEl>
                                        <p:attrNameLst>
                                          <p:attrName>ppt_x</p:attrName>
                                          <p:attrName>ppt_y</p:attrName>
                                        </p:attrNameLst>
                                      </p:cBhvr>
                                      <p:rCtr x="-400" y="-14500"/>
                                    </p:animMotion>
                                  </p:childTnLst>
                                </p:cTn>
                              </p:par>
                            </p:childTnLst>
                          </p:cTn>
                        </p:par>
                        <p:par>
                          <p:cTn id="30" fill="hold">
                            <p:stCondLst>
                              <p:cond delay="2000"/>
                            </p:stCondLst>
                            <p:childTnLst>
                              <p:par>
                                <p:cTn id="31" presetID="47" presetClass="exit" presetSubtype="0" fill="hold" nodeType="afterEffect">
                                  <p:stCondLst>
                                    <p:cond delay="0"/>
                                  </p:stCondLst>
                                  <p:childTnLst>
                                    <p:animEffect transition="out" filter="fade">
                                      <p:cBhvr>
                                        <p:cTn id="32" dur="2000"/>
                                        <p:tgtEl>
                                          <p:spTgt spid="31"/>
                                        </p:tgtEl>
                                      </p:cBhvr>
                                    </p:animEffect>
                                    <p:anim calcmode="lin" valueType="num">
                                      <p:cBhvr>
                                        <p:cTn id="33" dur="2000"/>
                                        <p:tgtEl>
                                          <p:spTgt spid="31"/>
                                        </p:tgtEl>
                                        <p:attrNameLst>
                                          <p:attrName>ppt_x</p:attrName>
                                        </p:attrNameLst>
                                      </p:cBhvr>
                                      <p:tavLst>
                                        <p:tav tm="0">
                                          <p:val>
                                            <p:strVal val="ppt_x"/>
                                          </p:val>
                                        </p:tav>
                                        <p:tav tm="100000">
                                          <p:val>
                                            <p:strVal val="ppt_x"/>
                                          </p:val>
                                        </p:tav>
                                      </p:tavLst>
                                    </p:anim>
                                    <p:anim calcmode="lin" valueType="num">
                                      <p:cBhvr>
                                        <p:cTn id="34" dur="2000"/>
                                        <p:tgtEl>
                                          <p:spTgt spid="31"/>
                                        </p:tgtEl>
                                        <p:attrNameLst>
                                          <p:attrName>ppt_y</p:attrName>
                                        </p:attrNameLst>
                                      </p:cBhvr>
                                      <p:tavLst>
                                        <p:tav tm="0">
                                          <p:val>
                                            <p:strVal val="ppt_y"/>
                                          </p:val>
                                        </p:tav>
                                        <p:tav tm="100000">
                                          <p:val>
                                            <p:strVal val="ppt_y-.1"/>
                                          </p:val>
                                        </p:tav>
                                      </p:tavLst>
                                    </p:anim>
                                    <p:set>
                                      <p:cBhvr>
                                        <p:cTn id="35"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21"/>
                    </p:tgtEl>
                  </p:cond>
                </p:stCondLst>
                <p:endSync evt="end" delay="0">
                  <p:rtn val="all"/>
                </p:endSync>
                <p:childTnLst>
                  <p:par>
                    <p:cTn id="37" fill="hold">
                      <p:stCondLst>
                        <p:cond delay="0"/>
                      </p:stCondLst>
                      <p:childTnLst>
                        <p:par>
                          <p:cTn id="38" fill="hold">
                            <p:stCondLst>
                              <p:cond delay="0"/>
                            </p:stCondLst>
                            <p:childTnLst>
                              <p:par>
                                <p:cTn id="39" presetID="47" presetClass="exit" presetSubtype="0" fill="hold" grpId="0" nodeType="clickEffect">
                                  <p:stCondLst>
                                    <p:cond delay="0"/>
                                  </p:stCondLst>
                                  <p:childTnLst>
                                    <p:animEffect transition="out" filter="fade">
                                      <p:cBhvr>
                                        <p:cTn id="40" dur="1000"/>
                                        <p:tgtEl>
                                          <p:spTgt spid="21"/>
                                        </p:tgtEl>
                                      </p:cBhvr>
                                    </p:animEffect>
                                    <p:anim calcmode="lin" valueType="num">
                                      <p:cBhvr>
                                        <p:cTn id="41" dur="1000"/>
                                        <p:tgtEl>
                                          <p:spTgt spid="21"/>
                                        </p:tgtEl>
                                        <p:attrNameLst>
                                          <p:attrName>ppt_x</p:attrName>
                                        </p:attrNameLst>
                                      </p:cBhvr>
                                      <p:tavLst>
                                        <p:tav tm="0">
                                          <p:val>
                                            <p:strVal val="ppt_x"/>
                                          </p:val>
                                        </p:tav>
                                        <p:tav tm="100000">
                                          <p:val>
                                            <p:strVal val="ppt_x"/>
                                          </p:val>
                                        </p:tav>
                                      </p:tavLst>
                                    </p:anim>
                                    <p:anim calcmode="lin" valueType="num">
                                      <p:cBhvr>
                                        <p:cTn id="42" dur="1000"/>
                                        <p:tgtEl>
                                          <p:spTgt spid="21"/>
                                        </p:tgtEl>
                                        <p:attrNameLst>
                                          <p:attrName>ppt_y</p:attrName>
                                        </p:attrNameLst>
                                      </p:cBhvr>
                                      <p:tavLst>
                                        <p:tav tm="0">
                                          <p:val>
                                            <p:strVal val="ppt_y"/>
                                          </p:val>
                                        </p:tav>
                                        <p:tav tm="100000">
                                          <p:val>
                                            <p:strVal val="ppt_y-.1"/>
                                          </p:val>
                                        </p:tav>
                                      </p:tavLst>
                                    </p:anim>
                                    <p:set>
                                      <p:cBhvr>
                                        <p:cTn id="43" dur="1" fill="hold">
                                          <p:stCondLst>
                                            <p:cond delay="999"/>
                                          </p:stCondLst>
                                        </p:cTn>
                                        <p:tgtEl>
                                          <p:spTgt spid="21"/>
                                        </p:tgtEl>
                                        <p:attrNameLst>
                                          <p:attrName>style.visibility</p:attrName>
                                        </p:attrNameLst>
                                      </p:cBhvr>
                                      <p:to>
                                        <p:strVal val="hidden"/>
                                      </p:to>
                                    </p:set>
                                  </p:childTnLst>
                                </p:cTn>
                              </p:par>
                              <p:par>
                                <p:cTn id="44" presetID="47" presetClass="exit" presetSubtype="0" fill="hold" nodeType="withEffect">
                                  <p:stCondLst>
                                    <p:cond delay="0"/>
                                  </p:stCondLst>
                                  <p:childTnLst>
                                    <p:animEffect transition="out" filter="fade">
                                      <p:cBhvr>
                                        <p:cTn id="45" dur="1000"/>
                                        <p:tgtEl>
                                          <p:spTgt spid="13"/>
                                        </p:tgtEl>
                                      </p:cBhvr>
                                    </p:animEffect>
                                    <p:anim calcmode="lin" valueType="num">
                                      <p:cBhvr>
                                        <p:cTn id="46" dur="1000"/>
                                        <p:tgtEl>
                                          <p:spTgt spid="13"/>
                                        </p:tgtEl>
                                        <p:attrNameLst>
                                          <p:attrName>ppt_x</p:attrName>
                                        </p:attrNameLst>
                                      </p:cBhvr>
                                      <p:tavLst>
                                        <p:tav tm="0">
                                          <p:val>
                                            <p:strVal val="ppt_x"/>
                                          </p:val>
                                        </p:tav>
                                        <p:tav tm="100000">
                                          <p:val>
                                            <p:strVal val="ppt_x"/>
                                          </p:val>
                                        </p:tav>
                                      </p:tavLst>
                                    </p:anim>
                                    <p:anim calcmode="lin" valueType="num">
                                      <p:cBhvr>
                                        <p:cTn id="47" dur="1000"/>
                                        <p:tgtEl>
                                          <p:spTgt spid="13"/>
                                        </p:tgtEl>
                                        <p:attrNameLst>
                                          <p:attrName>ppt_y</p:attrName>
                                        </p:attrNameLst>
                                      </p:cBhvr>
                                      <p:tavLst>
                                        <p:tav tm="0">
                                          <p:val>
                                            <p:strVal val="ppt_y"/>
                                          </p:val>
                                        </p:tav>
                                        <p:tav tm="100000">
                                          <p:val>
                                            <p:strVal val="ppt_y-.1"/>
                                          </p:val>
                                        </p:tav>
                                      </p:tavLst>
                                    </p:anim>
                                    <p:set>
                                      <p:cBhvr>
                                        <p:cTn id="48" dur="1" fill="hold">
                                          <p:stCondLst>
                                            <p:cond delay="999"/>
                                          </p:stCondLst>
                                        </p:cTn>
                                        <p:tgtEl>
                                          <p:spTgt spid="13"/>
                                        </p:tgtEl>
                                        <p:attrNameLst>
                                          <p:attrName>style.visibility</p:attrName>
                                        </p:attrNameLst>
                                      </p:cBhvr>
                                      <p:to>
                                        <p:strVal val="hidden"/>
                                      </p:to>
                                    </p:set>
                                  </p:childTnLst>
                                </p:cTn>
                              </p:par>
                            </p:childTnLst>
                          </p:cTn>
                        </p:par>
                        <p:par>
                          <p:cTn id="49" fill="hold">
                            <p:stCondLst>
                              <p:cond delay="1000"/>
                            </p:stCondLst>
                            <p:childTnLst>
                              <p:par>
                                <p:cTn id="50" presetID="1" presetClass="entr" presetSubtype="0"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32"/>
                    </p:tgtEl>
                  </p:cond>
                </p:stCondLst>
                <p:endSync evt="end" delay="0">
                  <p:rtn val="all"/>
                </p:endSync>
                <p:childTnLst>
                  <p:par>
                    <p:cTn id="53" fill="hold">
                      <p:stCondLst>
                        <p:cond delay="0"/>
                      </p:stCondLst>
                      <p:childTnLst>
                        <p:par>
                          <p:cTn id="54" fill="hold">
                            <p:stCondLst>
                              <p:cond delay="0"/>
                            </p:stCondLst>
                            <p:childTnLst>
                              <p:par>
                                <p:cTn id="55" presetID="47" presetClass="exit" presetSubtype="0" fill="hold" grpId="0" nodeType="clickEffect">
                                  <p:stCondLst>
                                    <p:cond delay="0"/>
                                  </p:stCondLst>
                                  <p:childTnLst>
                                    <p:animEffect transition="out" filter="fade">
                                      <p:cBhvr>
                                        <p:cTn id="56" dur="1000"/>
                                        <p:tgtEl>
                                          <p:spTgt spid="32"/>
                                        </p:tgtEl>
                                      </p:cBhvr>
                                    </p:animEffect>
                                    <p:anim calcmode="lin" valueType="num">
                                      <p:cBhvr>
                                        <p:cTn id="57" dur="1000"/>
                                        <p:tgtEl>
                                          <p:spTgt spid="32"/>
                                        </p:tgtEl>
                                        <p:attrNameLst>
                                          <p:attrName>ppt_x</p:attrName>
                                        </p:attrNameLst>
                                      </p:cBhvr>
                                      <p:tavLst>
                                        <p:tav tm="0">
                                          <p:val>
                                            <p:strVal val="ppt_x"/>
                                          </p:val>
                                        </p:tav>
                                        <p:tav tm="100000">
                                          <p:val>
                                            <p:strVal val="ppt_x"/>
                                          </p:val>
                                        </p:tav>
                                      </p:tavLst>
                                    </p:anim>
                                    <p:anim calcmode="lin" valueType="num">
                                      <p:cBhvr>
                                        <p:cTn id="58" dur="1000"/>
                                        <p:tgtEl>
                                          <p:spTgt spid="32"/>
                                        </p:tgtEl>
                                        <p:attrNameLst>
                                          <p:attrName>ppt_y</p:attrName>
                                        </p:attrNameLst>
                                      </p:cBhvr>
                                      <p:tavLst>
                                        <p:tav tm="0">
                                          <p:val>
                                            <p:strVal val="ppt_y"/>
                                          </p:val>
                                        </p:tav>
                                        <p:tav tm="100000">
                                          <p:val>
                                            <p:strVal val="ppt_y-.1"/>
                                          </p:val>
                                        </p:tav>
                                      </p:tavLst>
                                    </p:anim>
                                    <p:set>
                                      <p:cBhvr>
                                        <p:cTn id="59" dur="1" fill="hold">
                                          <p:stCondLst>
                                            <p:cond delay="999"/>
                                          </p:stCondLst>
                                        </p:cTn>
                                        <p:tgtEl>
                                          <p:spTgt spid="32"/>
                                        </p:tgtEl>
                                        <p:attrNameLst>
                                          <p:attrName>style.visibility</p:attrName>
                                        </p:attrNameLst>
                                      </p:cBhvr>
                                      <p:to>
                                        <p:strVal val="hidden"/>
                                      </p:to>
                                    </p:set>
                                  </p:childTnLst>
                                </p:cTn>
                              </p:par>
                              <p:par>
                                <p:cTn id="60" presetID="47" presetClass="exit" presetSubtype="0" fill="hold" nodeType="withEffect">
                                  <p:stCondLst>
                                    <p:cond delay="0"/>
                                  </p:stCondLst>
                                  <p:childTnLst>
                                    <p:animEffect transition="out" filter="fade">
                                      <p:cBhvr>
                                        <p:cTn id="61" dur="1000"/>
                                        <p:tgtEl>
                                          <p:spTgt spid="10"/>
                                        </p:tgtEl>
                                      </p:cBhvr>
                                    </p:animEffect>
                                    <p:anim calcmode="lin" valueType="num">
                                      <p:cBhvr>
                                        <p:cTn id="62" dur="1000"/>
                                        <p:tgtEl>
                                          <p:spTgt spid="10"/>
                                        </p:tgtEl>
                                        <p:attrNameLst>
                                          <p:attrName>ppt_x</p:attrName>
                                        </p:attrNameLst>
                                      </p:cBhvr>
                                      <p:tavLst>
                                        <p:tav tm="0">
                                          <p:val>
                                            <p:strVal val="ppt_x"/>
                                          </p:val>
                                        </p:tav>
                                        <p:tav tm="100000">
                                          <p:val>
                                            <p:strVal val="ppt_x"/>
                                          </p:val>
                                        </p:tav>
                                      </p:tavLst>
                                    </p:anim>
                                    <p:anim calcmode="lin" valueType="num">
                                      <p:cBhvr>
                                        <p:cTn id="63" dur="1000"/>
                                        <p:tgtEl>
                                          <p:spTgt spid="10"/>
                                        </p:tgtEl>
                                        <p:attrNameLst>
                                          <p:attrName>ppt_y</p:attrName>
                                        </p:attrNameLst>
                                      </p:cBhvr>
                                      <p:tavLst>
                                        <p:tav tm="0">
                                          <p:val>
                                            <p:strVal val="ppt_y"/>
                                          </p:val>
                                        </p:tav>
                                        <p:tav tm="100000">
                                          <p:val>
                                            <p:strVal val="ppt_y-.1"/>
                                          </p:val>
                                        </p:tav>
                                      </p:tavLst>
                                    </p:anim>
                                    <p:set>
                                      <p:cBhvr>
                                        <p:cTn id="64" dur="1" fill="hold">
                                          <p:stCondLst>
                                            <p:cond delay="999"/>
                                          </p:stCondLst>
                                        </p:cTn>
                                        <p:tgtEl>
                                          <p:spTgt spid="10"/>
                                        </p:tgtEl>
                                        <p:attrNameLst>
                                          <p:attrName>style.visibility</p:attrName>
                                        </p:attrNameLst>
                                      </p:cBhvr>
                                      <p:to>
                                        <p:strVal val="hidden"/>
                                      </p:to>
                                    </p:set>
                                  </p:childTnLst>
                                </p:cTn>
                              </p:par>
                            </p:childTnLst>
                          </p:cTn>
                        </p:par>
                        <p:par>
                          <p:cTn id="65" fill="hold">
                            <p:stCondLst>
                              <p:cond delay="1000"/>
                            </p:stCondLst>
                            <p:childTnLst>
                              <p:par>
                                <p:cTn id="66" presetID="1" presetClass="entr" presetSubtype="0" fill="hold" grpId="0" nodeType="afterEffect">
                                  <p:stCondLst>
                                    <p:cond delay="0"/>
                                  </p:stCondLst>
                                  <p:childTnLst>
                                    <p:set>
                                      <p:cBhvr>
                                        <p:cTn id="6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32"/>
                  </p:tgtEl>
                </p:cond>
              </p:nextCondLst>
            </p:seq>
            <p:seq concurrent="1" nextAc="seek">
              <p:cTn id="68" restart="whenNotActive" fill="hold" evtFilter="cancelBubble" nodeType="interactiveSeq">
                <p:stCondLst>
                  <p:cond evt="onClick" delay="0">
                    <p:tgtEl>
                      <p:spTgt spid="36"/>
                    </p:tgtEl>
                  </p:cond>
                </p:stCondLst>
                <p:endSync evt="end" delay="0">
                  <p:rtn val="all"/>
                </p:endSync>
                <p:childTnLst>
                  <p:par>
                    <p:cTn id="69" fill="hold">
                      <p:stCondLst>
                        <p:cond delay="0"/>
                      </p:stCondLst>
                      <p:childTnLst>
                        <p:par>
                          <p:cTn id="70" fill="hold">
                            <p:stCondLst>
                              <p:cond delay="0"/>
                            </p:stCondLst>
                            <p:childTnLst>
                              <p:par>
                                <p:cTn id="71" presetID="47" presetClass="exit" presetSubtype="0" fill="hold" grpId="0" nodeType="clickEffect">
                                  <p:stCondLst>
                                    <p:cond delay="0"/>
                                  </p:stCondLst>
                                  <p:childTnLst>
                                    <p:animEffect transition="out" filter="fade">
                                      <p:cBhvr>
                                        <p:cTn id="72" dur="1000"/>
                                        <p:tgtEl>
                                          <p:spTgt spid="36"/>
                                        </p:tgtEl>
                                      </p:cBhvr>
                                    </p:animEffect>
                                    <p:anim calcmode="lin" valueType="num">
                                      <p:cBhvr>
                                        <p:cTn id="73" dur="1000"/>
                                        <p:tgtEl>
                                          <p:spTgt spid="36"/>
                                        </p:tgtEl>
                                        <p:attrNameLst>
                                          <p:attrName>ppt_x</p:attrName>
                                        </p:attrNameLst>
                                      </p:cBhvr>
                                      <p:tavLst>
                                        <p:tav tm="0">
                                          <p:val>
                                            <p:strVal val="ppt_x"/>
                                          </p:val>
                                        </p:tav>
                                        <p:tav tm="100000">
                                          <p:val>
                                            <p:strVal val="ppt_x"/>
                                          </p:val>
                                        </p:tav>
                                      </p:tavLst>
                                    </p:anim>
                                    <p:anim calcmode="lin" valueType="num">
                                      <p:cBhvr>
                                        <p:cTn id="74" dur="1000"/>
                                        <p:tgtEl>
                                          <p:spTgt spid="36"/>
                                        </p:tgtEl>
                                        <p:attrNameLst>
                                          <p:attrName>ppt_y</p:attrName>
                                        </p:attrNameLst>
                                      </p:cBhvr>
                                      <p:tavLst>
                                        <p:tav tm="0">
                                          <p:val>
                                            <p:strVal val="ppt_y"/>
                                          </p:val>
                                        </p:tav>
                                        <p:tav tm="100000">
                                          <p:val>
                                            <p:strVal val="ppt_y-.1"/>
                                          </p:val>
                                        </p:tav>
                                      </p:tavLst>
                                    </p:anim>
                                    <p:set>
                                      <p:cBhvr>
                                        <p:cTn id="75" dur="1" fill="hold">
                                          <p:stCondLst>
                                            <p:cond delay="999"/>
                                          </p:stCondLst>
                                        </p:cTn>
                                        <p:tgtEl>
                                          <p:spTgt spid="36"/>
                                        </p:tgtEl>
                                        <p:attrNameLst>
                                          <p:attrName>style.visibility</p:attrName>
                                        </p:attrNameLst>
                                      </p:cBhvr>
                                      <p:to>
                                        <p:strVal val="hidden"/>
                                      </p:to>
                                    </p:set>
                                  </p:childTnLst>
                                </p:cTn>
                              </p:par>
                              <p:par>
                                <p:cTn id="76" presetID="47" presetClass="exit" presetSubtype="0" fill="hold" nodeType="withEffect">
                                  <p:stCondLst>
                                    <p:cond delay="0"/>
                                  </p:stCondLst>
                                  <p:childTnLst>
                                    <p:animEffect transition="out" filter="fade">
                                      <p:cBhvr>
                                        <p:cTn id="77" dur="1000"/>
                                        <p:tgtEl>
                                          <p:spTgt spid="35"/>
                                        </p:tgtEl>
                                      </p:cBhvr>
                                    </p:animEffect>
                                    <p:anim calcmode="lin" valueType="num">
                                      <p:cBhvr>
                                        <p:cTn id="78" dur="1000"/>
                                        <p:tgtEl>
                                          <p:spTgt spid="35"/>
                                        </p:tgtEl>
                                        <p:attrNameLst>
                                          <p:attrName>ppt_x</p:attrName>
                                        </p:attrNameLst>
                                      </p:cBhvr>
                                      <p:tavLst>
                                        <p:tav tm="0">
                                          <p:val>
                                            <p:strVal val="ppt_x"/>
                                          </p:val>
                                        </p:tav>
                                        <p:tav tm="100000">
                                          <p:val>
                                            <p:strVal val="ppt_x"/>
                                          </p:val>
                                        </p:tav>
                                      </p:tavLst>
                                    </p:anim>
                                    <p:anim calcmode="lin" valueType="num">
                                      <p:cBhvr>
                                        <p:cTn id="79" dur="1000"/>
                                        <p:tgtEl>
                                          <p:spTgt spid="35"/>
                                        </p:tgtEl>
                                        <p:attrNameLst>
                                          <p:attrName>ppt_y</p:attrName>
                                        </p:attrNameLst>
                                      </p:cBhvr>
                                      <p:tavLst>
                                        <p:tav tm="0">
                                          <p:val>
                                            <p:strVal val="ppt_y"/>
                                          </p:val>
                                        </p:tav>
                                        <p:tav tm="100000">
                                          <p:val>
                                            <p:strVal val="ppt_y-.1"/>
                                          </p:val>
                                        </p:tav>
                                      </p:tavLst>
                                    </p:anim>
                                    <p:set>
                                      <p:cBhvr>
                                        <p:cTn id="80" dur="1" fill="hold">
                                          <p:stCondLst>
                                            <p:cond delay="999"/>
                                          </p:stCondLst>
                                        </p:cTn>
                                        <p:tgtEl>
                                          <p:spTgt spid="35"/>
                                        </p:tgtEl>
                                        <p:attrNameLst>
                                          <p:attrName>style.visibility</p:attrName>
                                        </p:attrNameLst>
                                      </p:cBhvr>
                                      <p:to>
                                        <p:strVal val="hidden"/>
                                      </p:to>
                                    </p:set>
                                  </p:childTnLst>
                                </p:cTn>
                              </p:par>
                            </p:childTnLst>
                          </p:cTn>
                        </p:par>
                        <p:par>
                          <p:cTn id="81" fill="hold">
                            <p:stCondLst>
                              <p:cond delay="1000"/>
                            </p:stCondLst>
                            <p:childTnLst>
                              <p:par>
                                <p:cTn id="82" presetID="1" presetClass="entr" presetSubtype="0" fill="hold" grpId="0" nodeType="afterEffect">
                                  <p:stCondLst>
                                    <p:cond delay="0"/>
                                  </p:stCondLst>
                                  <p:childTnLst>
                                    <p:set>
                                      <p:cBhvr>
                                        <p:cTn id="8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36"/>
                  </p:tgtEl>
                </p:cond>
              </p:nextCondLst>
            </p:seq>
          </p:childTnLst>
        </p:cTn>
      </p:par>
    </p:tnLst>
    <p:bldLst>
      <p:bldP spid="21" grpId="0"/>
      <p:bldP spid="32" grpId="0"/>
      <p:bldP spid="20" grpId="0"/>
      <p:bldP spid="25" grpId="0" animBg="1"/>
      <p:bldP spid="27" grpId="0" animBg="1"/>
      <p:bldP spid="36" grpId="0"/>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8.49+K4lPs7H94VUqPe2XwIsfPRnrXQE//QTEXxb8/8N4CNc6FpgZahzpTjFhMzSA7T/nHJa11DE8Ng2TP3iAmRczFlmslSuUNOgUeb6yRvs0="/>
          <p:cNvPicPr>
            <a:picLocks noChangeAspect="1"/>
          </p:cNvPicPr>
          <p:nvPr/>
        </p:nvPicPr>
        <p:blipFill>
          <a:blip r:embed="rId6" cstate="print"/>
          <a:stretch>
            <a:fillRect/>
          </a:stretch>
        </p:blipFill>
        <p:spPr>
          <a:xfrm>
            <a:off x="0" y="-1066800"/>
            <a:ext cx="12192000" cy="7924800"/>
          </a:xfrm>
          <a:prstGeom prst="rect">
            <a:avLst/>
          </a:prstGeom>
        </p:spPr>
      </p:pic>
      <p:pic>
        <p:nvPicPr>
          <p:cNvPr id="9" name="Picture 8" descr="OPL20U25GSXzBJYl68kk8uQGfFKzs7yb1M4KJWUiLk6ZEvGF+qCIPSnY57AbBFCvTW2023.18.49+K4lPs7H94VUqPe2XwIsfPRnrXQE//QTEXxb8/8N4CNc6FpgZahzpTjFhMzSA7T/nHJa11DE8Ng2TP3iAmRczFlmslSuUNOgUeb6yRvs0="/>
          <p:cNvPicPr>
            <a:picLocks noChangeAspect="1"/>
          </p:cNvPicPr>
          <p:nvPr/>
        </p:nvPicPr>
        <p:blipFill>
          <a:blip r:embed="rId7" cstate="print"/>
          <a:stretch>
            <a:fillRect/>
          </a:stretch>
        </p:blipFill>
        <p:spPr>
          <a:xfrm>
            <a:off x="8458201" y="5486401"/>
            <a:ext cx="1811217" cy="1828801"/>
          </a:xfrm>
          <a:prstGeom prst="rect">
            <a:avLst/>
          </a:prstGeom>
        </p:spPr>
      </p:pic>
      <p:pic>
        <p:nvPicPr>
          <p:cNvPr id="5" name="Picture 4" descr="OPL20U25GSXzBJYl68kk8uQGfFKzs7yb1M4KJWUiLk6ZEvGF+qCIPSnY57AbBFCvTW2023.18.49+K4lPs7H94VUqPe2XwIsfPRnrXQE//QTEXxb8/8N4CNc6FpgZahzpTjFhMzSA7T/nHJa11DE8Ng2TP3iAmRczFlmslSuUNOgUeb6yRvs0="/>
          <p:cNvPicPr>
            <a:picLocks noChangeAspect="1"/>
          </p:cNvPicPr>
          <p:nvPr/>
        </p:nvPicPr>
        <p:blipFill>
          <a:blip r:embed="rId8" cstate="print"/>
          <a:stretch>
            <a:fillRect/>
          </a:stretch>
        </p:blipFill>
        <p:spPr>
          <a:xfrm>
            <a:off x="1524000" y="5410200"/>
            <a:ext cx="1905000" cy="1923494"/>
          </a:xfrm>
          <a:prstGeom prst="rect">
            <a:avLst/>
          </a:prstGeom>
        </p:spPr>
      </p:pic>
      <p:pic>
        <p:nvPicPr>
          <p:cNvPr id="13" name="Picture 12" descr="OPL20U25GSXzBJYl68kk8uQGfFKzs7yb1M4KJWUiLk6ZEvGF+qCIPSnY57AbBFCvTW2023.18.49+K4lPs7H94VUqPe2XwIsfPRnrXQE//QTEXxb8/8N4CNc6FpgZahzpTjFhMzSA7T/nHJa11DE8Ng2TP3iAmRczFlmslSuUNOgUeb6yRvs0="/>
          <p:cNvPicPr>
            <a:picLocks noChangeAspect="1"/>
          </p:cNvPicPr>
          <p:nvPr/>
        </p:nvPicPr>
        <p:blipFill>
          <a:blip r:embed="rId9" cstate="print"/>
          <a:stretch>
            <a:fillRect/>
          </a:stretch>
        </p:blipFill>
        <p:spPr>
          <a:xfrm>
            <a:off x="8610600" y="4953000"/>
            <a:ext cx="1752600" cy="1752600"/>
          </a:xfrm>
          <a:prstGeom prst="rect">
            <a:avLst/>
          </a:prstGeom>
        </p:spPr>
      </p:pic>
      <p:sp>
        <p:nvSpPr>
          <p:cNvPr id="21" name="TextBox 20" descr="OPL20U25GSXzBJYl68kk8uQGfFKzs7yb1M4KJWUiLk6ZEvGF+qCIPSnY57AbBFCvTW2023.18.49+K4lPs7H94VUqPe2XwIsfPRnrXQE//QTEXxb8/8N4CNc6FpgZahzpTjFhMzSA7T/nHJa11DE8Ng2TP3iAmRczFlmslSuUNOgUeb6yRvs0="/>
          <p:cNvSpPr txBox="1"/>
          <p:nvPr/>
        </p:nvSpPr>
        <p:spPr>
          <a:xfrm>
            <a:off x="9067800" y="54864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D</a:t>
            </a:r>
          </a:p>
        </p:txBody>
      </p:sp>
      <p:pic>
        <p:nvPicPr>
          <p:cNvPr id="16" name="Picture 15" descr="OPL20U25GSXzBJYl68kk8uQGfFKzs7yb1M4KJWUiLk6ZEvGF+qCIPSnY57AbBFCvTW2023.18.49+K4lPs7H94VUqPe2XwIsfPRnrXQE//QTEXxb8/8N4CNc6FpgZahzpTjFhMzSA7T/nHJa11DE8Ng2TP3iAmRczFlmslSuUNOgUeb6yRvs0="/>
          <p:cNvPicPr>
            <a:picLocks noChangeAspect="1"/>
          </p:cNvPicPr>
          <p:nvPr/>
        </p:nvPicPr>
        <p:blipFill>
          <a:blip r:embed="rId10" cstate="print"/>
          <a:stretch>
            <a:fillRect/>
          </a:stretch>
        </p:blipFill>
        <p:spPr>
          <a:xfrm>
            <a:off x="-2972646" y="2743200"/>
            <a:ext cx="4114800" cy="3733800"/>
          </a:xfrm>
          <a:prstGeom prst="rect">
            <a:avLst/>
          </a:prstGeom>
        </p:spPr>
      </p:pic>
      <p:pic>
        <p:nvPicPr>
          <p:cNvPr id="31" name="Picture 30" descr="OPL20U25GSXzBJYl68kk8uQGfFKzs7yb1M4KJWUiLk6ZEvGF+qCIPSnY57AbBFCvTW2023.18.49+K4lPs7H94VUqPe2XwIsfPRnrXQE//QTEXxb8/8N4CNc6FpgZahzpTjFhMzSA7T/nHJa11DE8Ng2TP3iAmRczFlmslSuUNOgUeb6yRvs0="/>
          <p:cNvPicPr>
            <a:picLocks noChangeAspect="1"/>
          </p:cNvPicPr>
          <p:nvPr/>
        </p:nvPicPr>
        <p:blipFill>
          <a:blip r:embed="rId11" cstate="print"/>
          <a:stretch>
            <a:fillRect/>
          </a:stretch>
        </p:blipFill>
        <p:spPr>
          <a:xfrm>
            <a:off x="2209800" y="5867401"/>
            <a:ext cx="533400" cy="473671"/>
          </a:xfrm>
          <a:prstGeom prst="rect">
            <a:avLst/>
          </a:prstGeom>
        </p:spPr>
      </p:pic>
      <p:pic>
        <p:nvPicPr>
          <p:cNvPr id="10" name="Picture 9" descr="OPL20U25GSXzBJYl68kk8uQGfFKzs7yb1M4KJWUiLk6ZEvGF+qCIPSnY57AbBFCvTW2023.18.49+K4lPs7H94VUqPe2XwIsfPRnrXQE//QTEXxb8/8N4CNc6FpgZahzpTjFhMzSA7T/nHJa11DE8Ng2TP3iAmRczFlmslSuUNOgUeb6yRvs0="/>
          <p:cNvPicPr>
            <a:picLocks noChangeAspect="1"/>
          </p:cNvPicPr>
          <p:nvPr/>
        </p:nvPicPr>
        <p:blipFill>
          <a:blip r:embed="rId12" cstate="print"/>
          <a:stretch>
            <a:fillRect/>
          </a:stretch>
        </p:blipFill>
        <p:spPr>
          <a:xfrm>
            <a:off x="1524000" y="4879732"/>
            <a:ext cx="1905000" cy="1978269"/>
          </a:xfrm>
          <a:prstGeom prst="rect">
            <a:avLst/>
          </a:prstGeom>
        </p:spPr>
      </p:pic>
      <p:sp>
        <p:nvSpPr>
          <p:cNvPr id="32" name="TextBox 31" descr="OPL20U25GSXzBJYl68kk8uQGfFKzs7yb1M4KJWUiLk6ZEvGF+qCIPSnY57AbBFCvTW2023.18.49+K4lPs7H94VUqPe2XwIsfPRnrXQE//QTEXxb8/8N4CNc6FpgZahzpTjFhMzSA7T/nHJa11DE8Ng2TP3iAmRczFlmslSuUNOgUeb6yRvs0="/>
          <p:cNvSpPr txBox="1"/>
          <p:nvPr/>
        </p:nvSpPr>
        <p:spPr>
          <a:xfrm>
            <a:off x="1828800" y="5562600"/>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a:t>
            </a:r>
          </a:p>
        </p:txBody>
      </p:sp>
      <p:sp>
        <p:nvSpPr>
          <p:cNvPr id="36" name="Rounded Rectangle 35"/>
          <p:cNvSpPr/>
          <p:nvPr/>
        </p:nvSpPr>
        <p:spPr>
          <a:xfrm>
            <a:off x="8791575" y="5410200"/>
            <a:ext cx="2590422" cy="838200"/>
          </a:xfrm>
          <a:prstGeom prst="round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2800" dirty="0" err="1">
                <a:solidFill>
                  <a:prstClr val="black"/>
                </a:solidFill>
                <a:latin typeface="Times New Roman" panose="02020603050405020304" pitchFamily="18" charset="0"/>
                <a:cs typeface="Times New Roman" panose="02020603050405020304" pitchFamily="18" charset="0"/>
              </a:rPr>
              <a:t>Bạn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chưa</a:t>
            </a:r>
            <a:r>
              <a:rPr lang="en-US" sz="2800" dirty="0">
                <a:solidFill>
                  <a:prstClr val="black"/>
                </a:solidFill>
                <a:latin typeface="Times New Roman" panose="02020603050405020304" pitchFamily="18" charset="0"/>
                <a:cs typeface="Times New Roman" panose="02020603050405020304" pitchFamily="18" charset="0"/>
              </a:rPr>
              <a:t> may </a:t>
            </a:r>
            <a:r>
              <a:rPr lang="en-US" sz="2800" dirty="0" err="1">
                <a:solidFill>
                  <a:prstClr val="black"/>
                </a:solidFill>
                <a:latin typeface="Times New Roman" panose="02020603050405020304" pitchFamily="18" charset="0"/>
                <a:cs typeface="Times New Roman" panose="02020603050405020304" pitchFamily="18" charset="0"/>
              </a:rPr>
              <a:t>mắn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26" name="Picture 25" descr="e324d9d037662d64fc16b51b9bfbdbac.png"/>
          <p:cNvPicPr>
            <a:picLocks noChangeAspect="1"/>
          </p:cNvPicPr>
          <p:nvPr/>
        </p:nvPicPr>
        <p:blipFill>
          <a:blip r:embed="rId7" cstate="print"/>
          <a:stretch>
            <a:fillRect/>
          </a:stretch>
        </p:blipFill>
        <p:spPr>
          <a:xfrm>
            <a:off x="6312025" y="5486401"/>
            <a:ext cx="1811217" cy="1828801"/>
          </a:xfrm>
          <a:prstGeom prst="rect">
            <a:avLst/>
          </a:prstGeom>
        </p:spPr>
      </p:pic>
      <p:pic>
        <p:nvPicPr>
          <p:cNvPr id="27" name="Picture 26" descr="e86f050d219b5585368f7ef298c00175.png"/>
          <p:cNvPicPr>
            <a:picLocks noChangeAspect="1"/>
          </p:cNvPicPr>
          <p:nvPr/>
        </p:nvPicPr>
        <p:blipFill>
          <a:blip r:embed="rId9" cstate="print"/>
          <a:stretch>
            <a:fillRect/>
          </a:stretch>
        </p:blipFill>
        <p:spPr>
          <a:xfrm>
            <a:off x="6389369" y="4970884"/>
            <a:ext cx="1752600" cy="1752600"/>
          </a:xfrm>
          <a:prstGeom prst="rect">
            <a:avLst/>
          </a:prstGeom>
        </p:spPr>
      </p:pic>
      <p:sp>
        <p:nvSpPr>
          <p:cNvPr id="33" name="TextBox 32"/>
          <p:cNvSpPr txBox="1"/>
          <p:nvPr/>
        </p:nvSpPr>
        <p:spPr>
          <a:xfrm>
            <a:off x="6846569" y="54864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C</a:t>
            </a:r>
          </a:p>
        </p:txBody>
      </p:sp>
      <p:sp>
        <p:nvSpPr>
          <p:cNvPr id="37" name="Rectangle 36"/>
          <p:cNvSpPr/>
          <p:nvPr/>
        </p:nvSpPr>
        <p:spPr>
          <a:xfrm>
            <a:off x="6167502" y="5440094"/>
            <a:ext cx="2590422" cy="74283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800" dirty="0" err="1">
                <a:solidFill>
                  <a:prstClr val="black"/>
                </a:solidFill>
                <a:latin typeface="Times New Roman" panose="02020603050405020304" pitchFamily="18" charset="0"/>
                <a:cs typeface="Times New Roman" panose="02020603050405020304" pitchFamily="18" charset="0"/>
              </a:rPr>
              <a:t>Bạn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chưa</a:t>
            </a:r>
            <a:r>
              <a:rPr lang="en-US" sz="2800" dirty="0">
                <a:solidFill>
                  <a:prstClr val="black"/>
                </a:solidFill>
                <a:latin typeface="Times New Roman" panose="02020603050405020304" pitchFamily="18" charset="0"/>
                <a:cs typeface="Times New Roman" panose="02020603050405020304" pitchFamily="18" charset="0"/>
              </a:rPr>
              <a:t> may </a:t>
            </a:r>
            <a:r>
              <a:rPr lang="en-US" sz="2800" dirty="0" err="1">
                <a:solidFill>
                  <a:prstClr val="black"/>
                </a:solidFill>
                <a:latin typeface="Times New Roman" panose="02020603050405020304" pitchFamily="18" charset="0"/>
                <a:cs typeface="Times New Roman" panose="02020603050405020304" pitchFamily="18" charset="0"/>
              </a:rPr>
              <a:t>mắn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44" name="Picture 43" descr="e324d9d037662d64fc16b51b9bfbdbac.png"/>
          <p:cNvPicPr>
            <a:picLocks noChangeAspect="1"/>
          </p:cNvPicPr>
          <p:nvPr/>
        </p:nvPicPr>
        <p:blipFill>
          <a:blip r:embed="rId7" cstate="print"/>
          <a:stretch>
            <a:fillRect/>
          </a:stretch>
        </p:blipFill>
        <p:spPr>
          <a:xfrm>
            <a:off x="3863753" y="5486401"/>
            <a:ext cx="1811217" cy="1828801"/>
          </a:xfrm>
          <a:prstGeom prst="rect">
            <a:avLst/>
          </a:prstGeom>
        </p:spPr>
      </p:pic>
      <p:pic>
        <p:nvPicPr>
          <p:cNvPr id="45" name="Picture 44" descr="e86f050d219b5585368f7ef298c00175.png"/>
          <p:cNvPicPr>
            <a:picLocks noChangeAspect="1"/>
          </p:cNvPicPr>
          <p:nvPr/>
        </p:nvPicPr>
        <p:blipFill>
          <a:blip r:embed="rId9" cstate="print"/>
          <a:stretch>
            <a:fillRect/>
          </a:stretch>
        </p:blipFill>
        <p:spPr>
          <a:xfrm>
            <a:off x="4002088" y="4914900"/>
            <a:ext cx="1752600" cy="1752600"/>
          </a:xfrm>
          <a:prstGeom prst="rect">
            <a:avLst/>
          </a:prstGeom>
        </p:spPr>
      </p:pic>
      <p:sp>
        <p:nvSpPr>
          <p:cNvPr id="46" name="TextBox 45"/>
          <p:cNvSpPr txBox="1"/>
          <p:nvPr/>
        </p:nvSpPr>
        <p:spPr>
          <a:xfrm>
            <a:off x="4398297" y="54864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B</a:t>
            </a:r>
          </a:p>
        </p:txBody>
      </p:sp>
      <p:sp>
        <p:nvSpPr>
          <p:cNvPr id="47" name="Rectangle 46"/>
          <p:cNvSpPr/>
          <p:nvPr/>
        </p:nvSpPr>
        <p:spPr>
          <a:xfrm>
            <a:off x="3528794" y="5410200"/>
            <a:ext cx="2538913" cy="80736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8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chưa</a:t>
            </a:r>
            <a:r>
              <a:rPr kumimoji="0" lang="en-US" sz="28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may </a:t>
            </a:r>
            <a:r>
              <a:rPr kumimoji="0" lang="en-US" sz="28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mắn</a:t>
            </a:r>
            <a:r>
              <a:rPr kumimoji="0" lang="en-US" sz="28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thử</a:t>
            </a:r>
            <a:r>
              <a:rPr kumimoji="0" lang="en-US" sz="28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kumimoji="0" lang="en-US" sz="28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nha</a:t>
            </a:r>
            <a:endPar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Rectangle 358"/>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23"/>
          <p:cNvSpPr/>
          <p:nvPr/>
        </p:nvSpPr>
        <p:spPr>
          <a:xfrm>
            <a:off x="4754" y="1828994"/>
            <a:ext cx="5593089" cy="682115"/>
          </a:xfrm>
          <a:prstGeom prst="rect">
            <a:avLst/>
          </a:prstGeom>
          <a:solidFill>
            <a:schemeClr val="bg1">
              <a:alpha val="7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a:t>
            </a:r>
            <a:r>
              <a:rPr kumimoji="0" lang="en-US" sz="3200" b="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lang="en-US" sz="3200" dirty="0">
                <a:solidFill>
                  <a:schemeClr val="tx1"/>
                </a:solidFill>
                <a:latin typeface="Times New Roman" panose="02020603050405020304" pitchFamily="18" charset="0"/>
                <a:cs typeface="Times New Roman" panose="02020603050405020304" pitchFamily="18" charset="0"/>
              </a:rPr>
              <a:t> 23mm, 20mm, 19mm, 18mm</a:t>
            </a:r>
            <a:endParaRPr kumimoji="0" lang="en-US" sz="3200" b="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8" name="Rectangle 27"/>
          <p:cNvSpPr/>
          <p:nvPr/>
        </p:nvSpPr>
        <p:spPr>
          <a:xfrm>
            <a:off x="0" y="2549067"/>
            <a:ext cx="5593089" cy="783965"/>
          </a:xfrm>
          <a:prstGeom prst="rect">
            <a:avLst/>
          </a:prstGeom>
          <a:solidFill>
            <a:schemeClr val="bg1">
              <a:alpha val="7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a:defRPr/>
            </a:pPr>
            <a:r>
              <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a:t>
            </a:r>
            <a:r>
              <a:rPr kumimoji="0" lang="en-US" sz="3200" b="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lang="en-US" sz="3200" dirty="0">
                <a:solidFill>
                  <a:schemeClr val="tx1"/>
                </a:solidFill>
                <a:latin typeface="Times New Roman" panose="02020603050405020304" pitchFamily="18" charset="0"/>
                <a:cs typeface="Times New Roman" panose="02020603050405020304" pitchFamily="18" charset="0"/>
              </a:rPr>
              <a:t> 22mm, 20mm, 19mm, 18mm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sp>
        <p:nvSpPr>
          <p:cNvPr id="29" name="Rectangle 28"/>
          <p:cNvSpPr/>
          <p:nvPr/>
        </p:nvSpPr>
        <p:spPr>
          <a:xfrm>
            <a:off x="5637486" y="1813981"/>
            <a:ext cx="6212241" cy="697128"/>
          </a:xfrm>
          <a:prstGeom prst="rect">
            <a:avLst/>
          </a:prstGeom>
          <a:solidFill>
            <a:schemeClr val="bg1">
              <a:alpha val="7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280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a:p>
            <a:pPr>
              <a:defRPr/>
            </a:pPr>
            <a:r>
              <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23mm, 21mm, 19mm, 18mm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sp>
        <p:nvSpPr>
          <p:cNvPr id="30" name="Rectangle 29"/>
          <p:cNvSpPr/>
          <p:nvPr/>
        </p:nvSpPr>
        <p:spPr>
          <a:xfrm>
            <a:off x="5637486" y="2575231"/>
            <a:ext cx="6251884" cy="749713"/>
          </a:xfrm>
          <a:prstGeom prst="rect">
            <a:avLst/>
          </a:prstGeom>
          <a:solidFill>
            <a:schemeClr val="bg1">
              <a:alpha val="7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D</a:t>
            </a:r>
            <a:r>
              <a:rPr kumimoji="0" lang="en-US" sz="3200" b="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đáp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khác</a:t>
            </a:r>
            <a:endParaRPr kumimoji="0" lang="en-US" sz="320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34" name="Picture 11" descr="Digit 30">
            <a:extLst>
              <a:ext uri="{FF2B5EF4-FFF2-40B4-BE49-F238E27FC236}">
                <a16:creationId xmlns:a16="http://schemas.microsoft.com/office/drawing/2014/main" id="{7C40B11E-2A19-4397-BBEC-D9CE6B7532EF}"/>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1118822" y="235976"/>
            <a:ext cx="1048527" cy="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24651" y="61576"/>
            <a:ext cx="10757017" cy="1569660"/>
          </a:xfrm>
          <a:prstGeom prst="rect">
            <a:avLst/>
          </a:prstGeom>
          <a:solidFill>
            <a:srgbClr val="00642D"/>
          </a:solidFill>
        </p:spPr>
        <p:txBody>
          <a:bodyPr wrap="square">
            <a:spAutoFit/>
          </a:bodyPr>
          <a:lstStyle/>
          <a:p>
            <a:pPr algn="just">
              <a:spcBef>
                <a:spcPts val="300"/>
              </a:spcBef>
              <a:spcAft>
                <a:spcPts val="300"/>
              </a:spcAft>
            </a:pPr>
            <a:r>
              <a:rPr lang="en-US" sz="3200" b="1" dirty="0" err="1">
                <a:solidFill>
                  <a:srgbClr val="FFFF00"/>
                </a:solidFill>
                <a:latin typeface="Times New Roman" panose="02020603050405020304" pitchFamily="18" charset="0"/>
                <a:ea typeface="Times New Roman" panose="02020603050405020304" pitchFamily="18" charset="0"/>
              </a:rPr>
              <a:t>Câu</a:t>
            </a:r>
            <a:r>
              <a:rPr lang="en-US" sz="3200" b="1" dirty="0">
                <a:solidFill>
                  <a:srgbClr val="FFFF00"/>
                </a:solidFill>
                <a:latin typeface="Times New Roman" panose="02020603050405020304" pitchFamily="18" charset="0"/>
                <a:ea typeface="Times New Roman" panose="02020603050405020304" pitchFamily="18" charset="0"/>
              </a:rPr>
              <a:t> 5:</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Biết</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chu vi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tứ</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giác</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bằng</a:t>
            </a:r>
            <a:r>
              <a:rPr lang="en-US" sz="3200">
                <a:solidFill>
                  <a:schemeClr val="bg1"/>
                </a:solidFill>
                <a:latin typeface="Times New Roman" panose="02020603050405020304" pitchFamily="18" charset="0"/>
                <a:ea typeface="Tahoma" panose="020B0604030504040204" pitchFamily="34" charset="0"/>
                <a:cs typeface="Times New Roman" panose="02020603050405020304" pitchFamily="18" charset="0"/>
              </a:rPr>
              <a:t> 80mm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độ</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dài</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trong</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cạnh</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lớn</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hơn</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độ</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dài</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cạnh</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còn</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lại</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lần</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lượt</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3mm, </a:t>
            </a:r>
            <a:r>
              <a:rPr lang="en-US" sz="3200">
                <a:solidFill>
                  <a:schemeClr val="bg1"/>
                </a:solidFill>
                <a:latin typeface="Times New Roman" panose="02020603050405020304" pitchFamily="18" charset="0"/>
                <a:ea typeface="Tahoma" panose="020B0604030504040204" pitchFamily="34" charset="0"/>
                <a:cs typeface="Times New Roman" panose="02020603050405020304" pitchFamily="18" charset="0"/>
              </a:rPr>
              <a:t>4mm, 5mm</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Độ</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dài</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cạnh</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tứ</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giác</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đó</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lang="vi-VN"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5" name="Rectangle 34"/>
              <p:cNvSpPr/>
              <p:nvPr/>
            </p:nvSpPr>
            <p:spPr>
              <a:xfrm>
                <a:off x="0" y="3374527"/>
                <a:ext cx="7232072" cy="1893999"/>
              </a:xfrm>
              <a:prstGeom prst="rect">
                <a:avLst/>
              </a:prstGeom>
              <a:solidFill>
                <a:schemeClr val="bg1">
                  <a:alpha val="7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2800" b="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algn="just">
                  <a:spcBef>
                    <a:spcPts val="300"/>
                  </a:spcBef>
                  <a:spcAft>
                    <a:spcPts val="300"/>
                  </a:spcAft>
                </a:pPr>
                <a:r>
                  <a:rPr lang="en-US" sz="2800" dirty="0">
                    <a:solidFill>
                      <a:schemeClr val="tx1"/>
                    </a:solidFill>
                    <a:latin typeface="Times New Roman" panose="02020603050405020304" pitchFamily="18" charset="0"/>
                    <a:cs typeface="Times New Roman" panose="02020603050405020304" pitchFamily="18" charset="0"/>
                  </a:rPr>
                  <a:t>Vì 23mm + 20mm + 19mm + 18mm = </a:t>
                </a:r>
                <a14:m>
                  <m:oMath xmlns:m="http://schemas.openxmlformats.org/officeDocument/2006/math">
                    <m:r>
                      <m:rPr>
                        <m:nor/>
                      </m:rPr>
                      <a:rPr lang="en-US" sz="2800" b="0" smtClean="0">
                        <a:solidFill>
                          <a:schemeClr val="tx1"/>
                        </a:solidFill>
                        <a:latin typeface="Times New Roman" panose="02020603050405020304" pitchFamily="18" charset="0"/>
                        <a:cs typeface="Times New Roman" panose="02020603050405020304" pitchFamily="18" charset="0"/>
                      </a:rPr>
                      <m:t>80 </m:t>
                    </m:r>
                    <m:r>
                      <m:rPr>
                        <m:nor/>
                      </m:rPr>
                      <a:rPr lang="en-US" sz="2800" b="0" smtClean="0">
                        <a:solidFill>
                          <a:schemeClr val="tx1"/>
                        </a:solidFill>
                        <a:latin typeface="Times New Roman" panose="02020603050405020304" pitchFamily="18" charset="0"/>
                        <a:cs typeface="Times New Roman" panose="02020603050405020304" pitchFamily="18" charset="0"/>
                      </a:rPr>
                      <m:t>mm</m:t>
                    </m:r>
                  </m:oMath>
                </a14:m>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lớn</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hơn</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độ</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dài</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các</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cạnh</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còn</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lại</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lần</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lượt</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3mm, 4mm, 5mm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nên</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chọn</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a:t>
                </a:r>
                <a:r>
                  <a:rPr lang="en-US" sz="2800" dirty="0">
                    <a:solidFill>
                      <a:schemeClr val="tx1"/>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mc:Choice>
        <mc:Fallback xmlns="">
          <p:sp>
            <p:nvSpPr>
              <p:cNvPr id="35" name="Rectangle 34"/>
              <p:cNvSpPr>
                <a:spLocks noRot="1" noChangeAspect="1" noMove="1" noResize="1" noEditPoints="1" noAdjustHandles="1" noChangeArrowheads="1" noChangeShapeType="1" noTextEdit="1"/>
              </p:cNvSpPr>
              <p:nvPr/>
            </p:nvSpPr>
            <p:spPr>
              <a:xfrm>
                <a:off x="0" y="3374527"/>
                <a:ext cx="7232072" cy="1893999"/>
              </a:xfrm>
              <a:prstGeom prst="rect">
                <a:avLst/>
              </a:prstGeom>
              <a:blipFill rotWithShape="1">
                <a:blip r:embed="rId14"/>
                <a:stretch>
                  <a:fillRect l="-1599" t="-321" r="-1599" b="-6410"/>
                </a:stretch>
              </a:blipFill>
              <a:ln>
                <a:solidFill>
                  <a:srgbClr val="00B050"/>
                </a:solidFill>
              </a:ln>
            </p:spPr>
            <p:txBody>
              <a:bodyPr/>
              <a:lstStyle/>
              <a:p>
                <a:r>
                  <a:rPr lang="en-US">
                    <a:noFill/>
                  </a:rPr>
                  <a:t> </a:t>
                </a:r>
              </a:p>
            </p:txBody>
          </p:sp>
        </mc:Fallback>
      </mc:AlternateContent>
    </p:spTree>
    <p:extLst>
      <p:ext uri="{BB962C8B-B14F-4D97-AF65-F5344CB8AC3E}">
        <p14:creationId xmlns:p14="http://schemas.microsoft.com/office/powerpoint/2010/main" val="4166903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6.93889E-18 1.11111E-6 L 0.56667 0.00555 " pathEditMode="relative" rAng="0" ptsTypes="AA">
                                      <p:cBhvr>
                                        <p:cTn id="6" dur="2000" fill="hold"/>
                                        <p:tgtEl>
                                          <p:spTgt spid="16"/>
                                        </p:tgtEl>
                                        <p:attrNameLst>
                                          <p:attrName>ppt_x</p:attrName>
                                          <p:attrName>ppt_y</p:attrName>
                                        </p:attrNameLst>
                                      </p:cBhvr>
                                      <p:rCtr x="28300" y="300"/>
                                    </p:animMotion>
                                  </p:childTnLst>
                                </p:cTn>
                              </p:par>
                              <p:par>
                                <p:cTn id="7" presetID="31" presetClass="exit" presetSubtype="0" fill="hold" nodeType="withEffect">
                                  <p:stCondLst>
                                    <p:cond delay="33000"/>
                                  </p:stCondLst>
                                  <p:iterate type="lt">
                                    <p:tmPct val="5000"/>
                                  </p:iterate>
                                  <p:childTnLst>
                                    <p:anim calcmode="lin" valueType="num">
                                      <p:cBhvr>
                                        <p:cTn id="8" dur="1000"/>
                                        <p:tgtEl>
                                          <p:spTgt spid="34"/>
                                        </p:tgtEl>
                                        <p:attrNameLst>
                                          <p:attrName>ppt_w</p:attrName>
                                        </p:attrNameLst>
                                      </p:cBhvr>
                                      <p:tavLst>
                                        <p:tav tm="0">
                                          <p:val>
                                            <p:strVal val="ppt_w"/>
                                          </p:val>
                                        </p:tav>
                                        <p:tav tm="100000">
                                          <p:val>
                                            <p:fltVal val="0"/>
                                          </p:val>
                                        </p:tav>
                                      </p:tavLst>
                                    </p:anim>
                                    <p:anim calcmode="lin" valueType="num">
                                      <p:cBhvr>
                                        <p:cTn id="9" dur="1000"/>
                                        <p:tgtEl>
                                          <p:spTgt spid="34"/>
                                        </p:tgtEl>
                                        <p:attrNameLst>
                                          <p:attrName>ppt_h</p:attrName>
                                        </p:attrNameLst>
                                      </p:cBhvr>
                                      <p:tavLst>
                                        <p:tav tm="0">
                                          <p:val>
                                            <p:strVal val="ppt_h"/>
                                          </p:val>
                                        </p:tav>
                                        <p:tav tm="100000">
                                          <p:val>
                                            <p:fltVal val="0"/>
                                          </p:val>
                                        </p:tav>
                                      </p:tavLst>
                                    </p:anim>
                                    <p:anim calcmode="lin" valueType="num">
                                      <p:cBhvr>
                                        <p:cTn id="10" dur="1000"/>
                                        <p:tgtEl>
                                          <p:spTgt spid="34"/>
                                        </p:tgtEl>
                                        <p:attrNameLst>
                                          <p:attrName>style.rotation</p:attrName>
                                        </p:attrNameLst>
                                      </p:cBhvr>
                                      <p:tavLst>
                                        <p:tav tm="0">
                                          <p:val>
                                            <p:fltVal val="0"/>
                                          </p:val>
                                        </p:tav>
                                        <p:tav tm="100000">
                                          <p:val>
                                            <p:fltVal val="90"/>
                                          </p:val>
                                        </p:tav>
                                      </p:tavLst>
                                    </p:anim>
                                    <p:animEffect transition="out" filter="fade">
                                      <p:cBhvr>
                                        <p:cTn id="11" dur="1000"/>
                                        <p:tgtEl>
                                          <p:spTgt spid="34"/>
                                        </p:tgtEl>
                                      </p:cBhvr>
                                    </p:animEffect>
                                    <p:set>
                                      <p:cBhvr>
                                        <p:cTn id="12"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7"/>
                                            </p:cond>
                                          </p:stCondLst>
                                          <p:endCondLst>
                                            <p:cond evt="onStopAudio" delay="0">
                                              <p:tgtEl>
                                                <p:sldTgt/>
                                              </p:tgtEl>
                                            </p:cond>
                                          </p:endCondLst>
                                        </p:cTn>
                                        <p:tgtEl>
                                          <p:sndTgt r:embed="rId3" name="RINGIN.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47" presetClass="exit" presetSubtype="0" fill="hold" grpId="0" nodeType="clickEffect">
                                  <p:stCondLst>
                                    <p:cond delay="0"/>
                                  </p:stCondLst>
                                  <p:childTnLst>
                                    <p:animEffect transition="out" filter="fade">
                                      <p:cBhvr>
                                        <p:cTn id="22" dur="1000"/>
                                        <p:tgtEl>
                                          <p:spTgt spid="21"/>
                                        </p:tgtEl>
                                      </p:cBhvr>
                                    </p:animEffect>
                                    <p:anim calcmode="lin" valueType="num">
                                      <p:cBhvr>
                                        <p:cTn id="23" dur="1000"/>
                                        <p:tgtEl>
                                          <p:spTgt spid="21"/>
                                        </p:tgtEl>
                                        <p:attrNameLst>
                                          <p:attrName>ppt_x</p:attrName>
                                        </p:attrNameLst>
                                      </p:cBhvr>
                                      <p:tavLst>
                                        <p:tav tm="0">
                                          <p:val>
                                            <p:strVal val="ppt_x"/>
                                          </p:val>
                                        </p:tav>
                                        <p:tav tm="100000">
                                          <p:val>
                                            <p:strVal val="ppt_x"/>
                                          </p:val>
                                        </p:tav>
                                      </p:tavLst>
                                    </p:anim>
                                    <p:anim calcmode="lin" valueType="num">
                                      <p:cBhvr>
                                        <p:cTn id="24" dur="1000"/>
                                        <p:tgtEl>
                                          <p:spTgt spid="21"/>
                                        </p:tgtEl>
                                        <p:attrNameLst>
                                          <p:attrName>ppt_y</p:attrName>
                                        </p:attrNameLst>
                                      </p:cBhvr>
                                      <p:tavLst>
                                        <p:tav tm="0">
                                          <p:val>
                                            <p:strVal val="ppt_y"/>
                                          </p:val>
                                        </p:tav>
                                        <p:tav tm="100000">
                                          <p:val>
                                            <p:strVal val="ppt_y-.1"/>
                                          </p:val>
                                        </p:tav>
                                      </p:tavLst>
                                    </p:anim>
                                    <p:set>
                                      <p:cBhvr>
                                        <p:cTn id="25" dur="1" fill="hold">
                                          <p:stCondLst>
                                            <p:cond delay="999"/>
                                          </p:stCondLst>
                                        </p:cTn>
                                        <p:tgtEl>
                                          <p:spTgt spid="21"/>
                                        </p:tgtEl>
                                        <p:attrNameLst>
                                          <p:attrName>style.visibility</p:attrName>
                                        </p:attrNameLst>
                                      </p:cBhvr>
                                      <p:to>
                                        <p:strVal val="hidden"/>
                                      </p:to>
                                    </p:set>
                                  </p:childTnLst>
                                </p:cTn>
                              </p:par>
                              <p:par>
                                <p:cTn id="26" presetID="47" presetClass="exit" presetSubtype="0" fill="hold" nodeType="withEffect">
                                  <p:stCondLst>
                                    <p:cond delay="0"/>
                                  </p:stCondLst>
                                  <p:childTnLst>
                                    <p:animEffect transition="out" filter="fade">
                                      <p:cBhvr>
                                        <p:cTn id="27" dur="1000"/>
                                        <p:tgtEl>
                                          <p:spTgt spid="13"/>
                                        </p:tgtEl>
                                      </p:cBhvr>
                                    </p:animEffect>
                                    <p:anim calcmode="lin" valueType="num">
                                      <p:cBhvr>
                                        <p:cTn id="28" dur="1000"/>
                                        <p:tgtEl>
                                          <p:spTgt spid="13"/>
                                        </p:tgtEl>
                                        <p:attrNameLst>
                                          <p:attrName>ppt_x</p:attrName>
                                        </p:attrNameLst>
                                      </p:cBhvr>
                                      <p:tavLst>
                                        <p:tav tm="0">
                                          <p:val>
                                            <p:strVal val="ppt_x"/>
                                          </p:val>
                                        </p:tav>
                                        <p:tav tm="100000">
                                          <p:val>
                                            <p:strVal val="ppt_x"/>
                                          </p:val>
                                        </p:tav>
                                      </p:tavLst>
                                    </p:anim>
                                    <p:anim calcmode="lin" valueType="num">
                                      <p:cBhvr>
                                        <p:cTn id="29" dur="1000"/>
                                        <p:tgtEl>
                                          <p:spTgt spid="13"/>
                                        </p:tgtEl>
                                        <p:attrNameLst>
                                          <p:attrName>ppt_y</p:attrName>
                                        </p:attrNameLst>
                                      </p:cBhvr>
                                      <p:tavLst>
                                        <p:tav tm="0">
                                          <p:val>
                                            <p:strVal val="ppt_y"/>
                                          </p:val>
                                        </p:tav>
                                        <p:tav tm="100000">
                                          <p:val>
                                            <p:strVal val="ppt_y-.1"/>
                                          </p:val>
                                        </p:tav>
                                      </p:tavLst>
                                    </p:anim>
                                    <p:set>
                                      <p:cBhvr>
                                        <p:cTn id="30" dur="1" fill="hold">
                                          <p:stCondLst>
                                            <p:cond delay="999"/>
                                          </p:stCondLst>
                                        </p:cTn>
                                        <p:tgtEl>
                                          <p:spTgt spid="13"/>
                                        </p:tgtEl>
                                        <p:attrNameLst>
                                          <p:attrName>style.visibility</p:attrName>
                                        </p:attrNameLst>
                                      </p:cBhvr>
                                      <p:to>
                                        <p:strVal val="hidden"/>
                                      </p:to>
                                    </p:se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1"/>
                  </p:tgtEl>
                </p:cond>
              </p:nextCondLst>
            </p:seq>
            <p:seq concurrent="1" nextAc="seek">
              <p:cTn id="34" restart="whenNotActive" fill="hold" evtFilter="cancelBubble" nodeType="interactiveSeq">
                <p:stCondLst>
                  <p:cond evt="onClick" delay="0">
                    <p:tgtEl>
                      <p:spTgt spid="32"/>
                    </p:tgtEl>
                  </p:cond>
                </p:stCondLst>
                <p:endSync evt="end" delay="0">
                  <p:rtn val="all"/>
                </p:endSync>
                <p:childTnLst>
                  <p:par>
                    <p:cTn id="35" fill="hold">
                      <p:stCondLst>
                        <p:cond delay="0"/>
                      </p:stCondLst>
                      <p:childTnLst>
                        <p:par>
                          <p:cTn id="36" fill="hold">
                            <p:stCondLst>
                              <p:cond delay="0"/>
                            </p:stCondLst>
                            <p:childTnLst>
                              <p:par>
                                <p:cTn id="37" presetID="47" presetClass="exit" presetSubtype="0" fill="hold" grpId="0" nodeType="clickEffect">
                                  <p:stCondLst>
                                    <p:cond delay="0"/>
                                  </p:stCondLst>
                                  <p:childTnLst>
                                    <p:animEffect transition="out" filter="fade">
                                      <p:cBhvr>
                                        <p:cTn id="38" dur="1000"/>
                                        <p:tgtEl>
                                          <p:spTgt spid="32"/>
                                        </p:tgtEl>
                                      </p:cBhvr>
                                    </p:animEffect>
                                    <p:anim calcmode="lin" valueType="num">
                                      <p:cBhvr>
                                        <p:cTn id="39" dur="1000"/>
                                        <p:tgtEl>
                                          <p:spTgt spid="32"/>
                                        </p:tgtEl>
                                        <p:attrNameLst>
                                          <p:attrName>ppt_x</p:attrName>
                                        </p:attrNameLst>
                                      </p:cBhvr>
                                      <p:tavLst>
                                        <p:tav tm="0">
                                          <p:val>
                                            <p:strVal val="ppt_x"/>
                                          </p:val>
                                        </p:tav>
                                        <p:tav tm="100000">
                                          <p:val>
                                            <p:strVal val="ppt_x"/>
                                          </p:val>
                                        </p:tav>
                                      </p:tavLst>
                                    </p:anim>
                                    <p:anim calcmode="lin" valueType="num">
                                      <p:cBhvr>
                                        <p:cTn id="40" dur="1000"/>
                                        <p:tgtEl>
                                          <p:spTgt spid="32"/>
                                        </p:tgtEl>
                                        <p:attrNameLst>
                                          <p:attrName>ppt_y</p:attrName>
                                        </p:attrNameLst>
                                      </p:cBhvr>
                                      <p:tavLst>
                                        <p:tav tm="0">
                                          <p:val>
                                            <p:strVal val="ppt_y"/>
                                          </p:val>
                                        </p:tav>
                                        <p:tav tm="100000">
                                          <p:val>
                                            <p:strVal val="ppt_y-.1"/>
                                          </p:val>
                                        </p:tav>
                                      </p:tavLst>
                                    </p:anim>
                                    <p:set>
                                      <p:cBhvr>
                                        <p:cTn id="41"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5" name="dung .wav"/>
                                        </p:tgtEl>
                                      </p:cMediaNode>
                                    </p:audio>
                                  </p:subTnLst>
                                </p:cTn>
                              </p:par>
                              <p:par>
                                <p:cTn id="42" presetID="47" presetClass="exit" presetSubtype="0" fill="hold" nodeType="withEffect">
                                  <p:stCondLst>
                                    <p:cond delay="0"/>
                                  </p:stCondLst>
                                  <p:childTnLst>
                                    <p:animEffect transition="out" filter="fade">
                                      <p:cBhvr>
                                        <p:cTn id="43" dur="1000"/>
                                        <p:tgtEl>
                                          <p:spTgt spid="10"/>
                                        </p:tgtEl>
                                      </p:cBhvr>
                                    </p:animEffect>
                                    <p:anim calcmode="lin" valueType="num">
                                      <p:cBhvr>
                                        <p:cTn id="44" dur="1000"/>
                                        <p:tgtEl>
                                          <p:spTgt spid="10"/>
                                        </p:tgtEl>
                                        <p:attrNameLst>
                                          <p:attrName>ppt_x</p:attrName>
                                        </p:attrNameLst>
                                      </p:cBhvr>
                                      <p:tavLst>
                                        <p:tav tm="0">
                                          <p:val>
                                            <p:strVal val="ppt_x"/>
                                          </p:val>
                                        </p:tav>
                                        <p:tav tm="100000">
                                          <p:val>
                                            <p:strVal val="ppt_x"/>
                                          </p:val>
                                        </p:tav>
                                      </p:tavLst>
                                    </p:anim>
                                    <p:anim calcmode="lin" valueType="num">
                                      <p:cBhvr>
                                        <p:cTn id="45" dur="1000"/>
                                        <p:tgtEl>
                                          <p:spTgt spid="10"/>
                                        </p:tgtEl>
                                        <p:attrNameLst>
                                          <p:attrName>ppt_y</p:attrName>
                                        </p:attrNameLst>
                                      </p:cBhvr>
                                      <p:tavLst>
                                        <p:tav tm="0">
                                          <p:val>
                                            <p:strVal val="ppt_y"/>
                                          </p:val>
                                        </p:tav>
                                        <p:tav tm="100000">
                                          <p:val>
                                            <p:strVal val="ppt_y-.1"/>
                                          </p:val>
                                        </p:tav>
                                      </p:tavLst>
                                    </p:anim>
                                    <p:set>
                                      <p:cBhvr>
                                        <p:cTn id="46" dur="1" fill="hold">
                                          <p:stCondLst>
                                            <p:cond delay="999"/>
                                          </p:stCondLst>
                                        </p:cTn>
                                        <p:tgtEl>
                                          <p:spTgt spid="10"/>
                                        </p:tgtEl>
                                        <p:attrNameLst>
                                          <p:attrName>style.visibility</p:attrName>
                                        </p:attrNameLst>
                                      </p:cBhvr>
                                      <p:to>
                                        <p:strVal val="hidden"/>
                                      </p:to>
                                    </p:set>
                                  </p:childTnLst>
                                </p:cTn>
                              </p:par>
                            </p:childTnLst>
                          </p:cTn>
                        </p:par>
                        <p:par>
                          <p:cTn id="47" fill="hold">
                            <p:stCondLst>
                              <p:cond delay="1000"/>
                            </p:stCondLst>
                            <p:childTnLst>
                              <p:par>
                                <p:cTn id="48" presetID="0" presetClass="path" presetSubtype="0" accel="50000" decel="50000" fill="hold" nodeType="afterEffect">
                                  <p:stCondLst>
                                    <p:cond delay="0"/>
                                  </p:stCondLst>
                                  <p:childTnLst>
                                    <p:animMotion origin="layout" path="M 3.33333E-6 3.7037E-6 C 0.00312 -0.04653 0.00694 -0.09236 0.05659 -0.11852 C 0.10625 -0.14468 0.23316 -0.14584 0.29809 -0.15787 C 0.36267 -0.16991 0.42708 -0.17269 0.44479 -0.19167 C 0.4625 -0.21065 0.41406 -0.26459 0.4033 -0.27223 C 0.39236 -0.27894 0.38593 -0.25834 0.37968 -0.23658 " pathEditMode="relative" rAng="0" ptsTypes="aaaaaA">
                                      <p:cBhvr>
                                        <p:cTn id="49" dur="2000" fill="hold"/>
                                        <p:tgtEl>
                                          <p:spTgt spid="31"/>
                                        </p:tgtEl>
                                        <p:attrNameLst>
                                          <p:attrName>ppt_x</p:attrName>
                                          <p:attrName>ppt_y</p:attrName>
                                        </p:attrNameLst>
                                      </p:cBhvr>
                                      <p:rCtr x="23100" y="-14000"/>
                                    </p:animMotion>
                                  </p:childTnLst>
                                </p:cTn>
                              </p:par>
                            </p:childTnLst>
                          </p:cTn>
                        </p:par>
                        <p:par>
                          <p:cTn id="50" fill="hold">
                            <p:stCondLst>
                              <p:cond delay="3000"/>
                            </p:stCondLst>
                            <p:childTnLst>
                              <p:par>
                                <p:cTn id="51" presetID="47" presetClass="exit" presetSubtype="0" fill="hold" nodeType="afterEffect">
                                  <p:stCondLst>
                                    <p:cond delay="0"/>
                                  </p:stCondLst>
                                  <p:childTnLst>
                                    <p:animEffect transition="out" filter="fade">
                                      <p:cBhvr>
                                        <p:cTn id="52" dur="2000"/>
                                        <p:tgtEl>
                                          <p:spTgt spid="31"/>
                                        </p:tgtEl>
                                      </p:cBhvr>
                                    </p:animEffect>
                                    <p:anim calcmode="lin" valueType="num">
                                      <p:cBhvr>
                                        <p:cTn id="53" dur="2000"/>
                                        <p:tgtEl>
                                          <p:spTgt spid="31"/>
                                        </p:tgtEl>
                                        <p:attrNameLst>
                                          <p:attrName>ppt_x</p:attrName>
                                        </p:attrNameLst>
                                      </p:cBhvr>
                                      <p:tavLst>
                                        <p:tav tm="0">
                                          <p:val>
                                            <p:strVal val="ppt_x"/>
                                          </p:val>
                                        </p:tav>
                                        <p:tav tm="100000">
                                          <p:val>
                                            <p:strVal val="ppt_x"/>
                                          </p:val>
                                        </p:tav>
                                      </p:tavLst>
                                    </p:anim>
                                    <p:anim calcmode="lin" valueType="num">
                                      <p:cBhvr>
                                        <p:cTn id="54" dur="2000"/>
                                        <p:tgtEl>
                                          <p:spTgt spid="31"/>
                                        </p:tgtEl>
                                        <p:attrNameLst>
                                          <p:attrName>ppt_y</p:attrName>
                                        </p:attrNameLst>
                                      </p:cBhvr>
                                      <p:tavLst>
                                        <p:tav tm="0">
                                          <p:val>
                                            <p:strVal val="ppt_y"/>
                                          </p:val>
                                        </p:tav>
                                        <p:tav tm="100000">
                                          <p:val>
                                            <p:strVal val="ppt_y-.1"/>
                                          </p:val>
                                        </p:tav>
                                      </p:tavLst>
                                    </p:anim>
                                    <p:set>
                                      <p:cBhvr>
                                        <p:cTn id="55"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47" presetClass="exit" presetSubtype="0" fill="hold" grpId="0" nodeType="clickEffect">
                                  <p:stCondLst>
                                    <p:cond delay="0"/>
                                  </p:stCondLst>
                                  <p:childTnLst>
                                    <p:animEffect transition="out" filter="fade">
                                      <p:cBhvr>
                                        <p:cTn id="60" dur="1000"/>
                                        <p:tgtEl>
                                          <p:spTgt spid="33"/>
                                        </p:tgtEl>
                                      </p:cBhvr>
                                    </p:animEffect>
                                    <p:anim calcmode="lin" valueType="num">
                                      <p:cBhvr>
                                        <p:cTn id="61" dur="1000"/>
                                        <p:tgtEl>
                                          <p:spTgt spid="33"/>
                                        </p:tgtEl>
                                        <p:attrNameLst>
                                          <p:attrName>ppt_x</p:attrName>
                                        </p:attrNameLst>
                                      </p:cBhvr>
                                      <p:tavLst>
                                        <p:tav tm="0">
                                          <p:val>
                                            <p:strVal val="ppt_x"/>
                                          </p:val>
                                        </p:tav>
                                        <p:tav tm="100000">
                                          <p:val>
                                            <p:strVal val="ppt_x"/>
                                          </p:val>
                                        </p:tav>
                                      </p:tavLst>
                                    </p:anim>
                                    <p:anim calcmode="lin" valueType="num">
                                      <p:cBhvr>
                                        <p:cTn id="62" dur="1000"/>
                                        <p:tgtEl>
                                          <p:spTgt spid="33"/>
                                        </p:tgtEl>
                                        <p:attrNameLst>
                                          <p:attrName>ppt_y</p:attrName>
                                        </p:attrNameLst>
                                      </p:cBhvr>
                                      <p:tavLst>
                                        <p:tav tm="0">
                                          <p:val>
                                            <p:strVal val="ppt_y"/>
                                          </p:val>
                                        </p:tav>
                                        <p:tav tm="100000">
                                          <p:val>
                                            <p:strVal val="ppt_y-.1"/>
                                          </p:val>
                                        </p:tav>
                                      </p:tavLst>
                                    </p:anim>
                                    <p:set>
                                      <p:cBhvr>
                                        <p:cTn id="63" dur="1" fill="hold">
                                          <p:stCondLst>
                                            <p:cond delay="999"/>
                                          </p:stCondLst>
                                        </p:cTn>
                                        <p:tgtEl>
                                          <p:spTgt spid="33"/>
                                        </p:tgtEl>
                                        <p:attrNameLst>
                                          <p:attrName>style.visibility</p:attrName>
                                        </p:attrNameLst>
                                      </p:cBhvr>
                                      <p:to>
                                        <p:strVal val="hidden"/>
                                      </p:to>
                                    </p:set>
                                  </p:childTnLst>
                                </p:cTn>
                              </p:par>
                              <p:par>
                                <p:cTn id="64" presetID="47" presetClass="exit" presetSubtype="0" fill="hold" nodeType="withEffect">
                                  <p:stCondLst>
                                    <p:cond delay="0"/>
                                  </p:stCondLst>
                                  <p:childTnLst>
                                    <p:animEffect transition="out" filter="fade">
                                      <p:cBhvr>
                                        <p:cTn id="65" dur="1000"/>
                                        <p:tgtEl>
                                          <p:spTgt spid="27"/>
                                        </p:tgtEl>
                                      </p:cBhvr>
                                    </p:animEffect>
                                    <p:anim calcmode="lin" valueType="num">
                                      <p:cBhvr>
                                        <p:cTn id="66" dur="1000"/>
                                        <p:tgtEl>
                                          <p:spTgt spid="27"/>
                                        </p:tgtEl>
                                        <p:attrNameLst>
                                          <p:attrName>ppt_x</p:attrName>
                                        </p:attrNameLst>
                                      </p:cBhvr>
                                      <p:tavLst>
                                        <p:tav tm="0">
                                          <p:val>
                                            <p:strVal val="ppt_x"/>
                                          </p:val>
                                        </p:tav>
                                        <p:tav tm="100000">
                                          <p:val>
                                            <p:strVal val="ppt_x"/>
                                          </p:val>
                                        </p:tav>
                                      </p:tavLst>
                                    </p:anim>
                                    <p:anim calcmode="lin" valueType="num">
                                      <p:cBhvr>
                                        <p:cTn id="67" dur="1000"/>
                                        <p:tgtEl>
                                          <p:spTgt spid="27"/>
                                        </p:tgtEl>
                                        <p:attrNameLst>
                                          <p:attrName>ppt_y</p:attrName>
                                        </p:attrNameLst>
                                      </p:cBhvr>
                                      <p:tavLst>
                                        <p:tav tm="0">
                                          <p:val>
                                            <p:strVal val="ppt_y"/>
                                          </p:val>
                                        </p:tav>
                                        <p:tav tm="100000">
                                          <p:val>
                                            <p:strVal val="ppt_y-.1"/>
                                          </p:val>
                                        </p:tav>
                                      </p:tavLst>
                                    </p:anim>
                                    <p:set>
                                      <p:cBhvr>
                                        <p:cTn id="68" dur="1" fill="hold">
                                          <p:stCondLst>
                                            <p:cond delay="999"/>
                                          </p:stCondLst>
                                        </p:cTn>
                                        <p:tgtEl>
                                          <p:spTgt spid="27"/>
                                        </p:tgtEl>
                                        <p:attrNameLst>
                                          <p:attrName>style.visibility</p:attrName>
                                        </p:attrNameLst>
                                      </p:cBhvr>
                                      <p:to>
                                        <p:strVal val="hidden"/>
                                      </p:to>
                                    </p:set>
                                  </p:childTnLst>
                                </p:cTn>
                              </p:par>
                            </p:childTnLst>
                          </p:cTn>
                        </p:par>
                        <p:par>
                          <p:cTn id="69" fill="hold">
                            <p:stCondLst>
                              <p:cond delay="1000"/>
                            </p:stCondLst>
                            <p:childTnLst>
                              <p:par>
                                <p:cTn id="70" presetID="1" presetClass="entr" presetSubtype="0"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33"/>
                  </p:tgtEl>
                </p:cond>
              </p:nextCondLst>
            </p:seq>
            <p:seq concurrent="1" nextAc="seek">
              <p:cTn id="72" restart="whenNotActive" fill="hold" evtFilter="cancelBubble" nodeType="interactiveSeq">
                <p:stCondLst>
                  <p:cond evt="onClick" delay="0">
                    <p:tgtEl>
                      <p:spTgt spid="46"/>
                    </p:tgtEl>
                  </p:cond>
                </p:stCondLst>
                <p:endSync evt="end" delay="0">
                  <p:rtn val="all"/>
                </p:endSync>
                <p:childTnLst>
                  <p:par>
                    <p:cTn id="73" fill="hold">
                      <p:stCondLst>
                        <p:cond delay="0"/>
                      </p:stCondLst>
                      <p:childTnLst>
                        <p:par>
                          <p:cTn id="74" fill="hold">
                            <p:stCondLst>
                              <p:cond delay="0"/>
                            </p:stCondLst>
                            <p:childTnLst>
                              <p:par>
                                <p:cTn id="75" presetID="47" presetClass="exit" presetSubtype="0" fill="hold" grpId="0" nodeType="clickEffect">
                                  <p:stCondLst>
                                    <p:cond delay="0"/>
                                  </p:stCondLst>
                                  <p:childTnLst>
                                    <p:animEffect transition="out" filter="fade">
                                      <p:cBhvr>
                                        <p:cTn id="76" dur="1000"/>
                                        <p:tgtEl>
                                          <p:spTgt spid="46"/>
                                        </p:tgtEl>
                                      </p:cBhvr>
                                    </p:animEffect>
                                    <p:anim calcmode="lin" valueType="num">
                                      <p:cBhvr>
                                        <p:cTn id="77" dur="1000"/>
                                        <p:tgtEl>
                                          <p:spTgt spid="46"/>
                                        </p:tgtEl>
                                        <p:attrNameLst>
                                          <p:attrName>ppt_x</p:attrName>
                                        </p:attrNameLst>
                                      </p:cBhvr>
                                      <p:tavLst>
                                        <p:tav tm="0">
                                          <p:val>
                                            <p:strVal val="ppt_x"/>
                                          </p:val>
                                        </p:tav>
                                        <p:tav tm="100000">
                                          <p:val>
                                            <p:strVal val="ppt_x"/>
                                          </p:val>
                                        </p:tav>
                                      </p:tavLst>
                                    </p:anim>
                                    <p:anim calcmode="lin" valueType="num">
                                      <p:cBhvr>
                                        <p:cTn id="78" dur="1000"/>
                                        <p:tgtEl>
                                          <p:spTgt spid="46"/>
                                        </p:tgtEl>
                                        <p:attrNameLst>
                                          <p:attrName>ppt_y</p:attrName>
                                        </p:attrNameLst>
                                      </p:cBhvr>
                                      <p:tavLst>
                                        <p:tav tm="0">
                                          <p:val>
                                            <p:strVal val="ppt_y"/>
                                          </p:val>
                                        </p:tav>
                                        <p:tav tm="100000">
                                          <p:val>
                                            <p:strVal val="ppt_y-.1"/>
                                          </p:val>
                                        </p:tav>
                                      </p:tavLst>
                                    </p:anim>
                                    <p:set>
                                      <p:cBhvr>
                                        <p:cTn id="79" dur="1" fill="hold">
                                          <p:stCondLst>
                                            <p:cond delay="999"/>
                                          </p:stCondLst>
                                        </p:cTn>
                                        <p:tgtEl>
                                          <p:spTgt spid="46"/>
                                        </p:tgtEl>
                                        <p:attrNameLst>
                                          <p:attrName>style.visibility</p:attrName>
                                        </p:attrNameLst>
                                      </p:cBhvr>
                                      <p:to>
                                        <p:strVal val="hidden"/>
                                      </p:to>
                                    </p:set>
                                  </p:childTnLst>
                                </p:cTn>
                              </p:par>
                              <p:par>
                                <p:cTn id="80" presetID="47" presetClass="exit" presetSubtype="0" fill="hold" nodeType="withEffect">
                                  <p:stCondLst>
                                    <p:cond delay="0"/>
                                  </p:stCondLst>
                                  <p:childTnLst>
                                    <p:animEffect transition="out" filter="fade">
                                      <p:cBhvr>
                                        <p:cTn id="81" dur="1000"/>
                                        <p:tgtEl>
                                          <p:spTgt spid="45"/>
                                        </p:tgtEl>
                                      </p:cBhvr>
                                    </p:animEffect>
                                    <p:anim calcmode="lin" valueType="num">
                                      <p:cBhvr>
                                        <p:cTn id="82" dur="1000"/>
                                        <p:tgtEl>
                                          <p:spTgt spid="45"/>
                                        </p:tgtEl>
                                        <p:attrNameLst>
                                          <p:attrName>ppt_x</p:attrName>
                                        </p:attrNameLst>
                                      </p:cBhvr>
                                      <p:tavLst>
                                        <p:tav tm="0">
                                          <p:val>
                                            <p:strVal val="ppt_x"/>
                                          </p:val>
                                        </p:tav>
                                        <p:tav tm="100000">
                                          <p:val>
                                            <p:strVal val="ppt_x"/>
                                          </p:val>
                                        </p:tav>
                                      </p:tavLst>
                                    </p:anim>
                                    <p:anim calcmode="lin" valueType="num">
                                      <p:cBhvr>
                                        <p:cTn id="83" dur="1000"/>
                                        <p:tgtEl>
                                          <p:spTgt spid="45"/>
                                        </p:tgtEl>
                                        <p:attrNameLst>
                                          <p:attrName>ppt_y</p:attrName>
                                        </p:attrNameLst>
                                      </p:cBhvr>
                                      <p:tavLst>
                                        <p:tav tm="0">
                                          <p:val>
                                            <p:strVal val="ppt_y"/>
                                          </p:val>
                                        </p:tav>
                                        <p:tav tm="100000">
                                          <p:val>
                                            <p:strVal val="ppt_y-.1"/>
                                          </p:val>
                                        </p:tav>
                                      </p:tavLst>
                                    </p:anim>
                                    <p:set>
                                      <p:cBhvr>
                                        <p:cTn id="84" dur="1" fill="hold">
                                          <p:stCondLst>
                                            <p:cond delay="999"/>
                                          </p:stCondLst>
                                        </p:cTn>
                                        <p:tgtEl>
                                          <p:spTgt spid="45"/>
                                        </p:tgtEl>
                                        <p:attrNameLst>
                                          <p:attrName>style.visibility</p:attrName>
                                        </p:attrNameLst>
                                      </p:cBhvr>
                                      <p:to>
                                        <p:strVal val="hidden"/>
                                      </p:to>
                                    </p:set>
                                  </p:childTnLst>
                                </p:cTn>
                              </p:par>
                            </p:childTnLst>
                          </p:cTn>
                        </p:par>
                        <p:par>
                          <p:cTn id="85" fill="hold">
                            <p:stCondLst>
                              <p:cond delay="1000"/>
                            </p:stCondLst>
                            <p:childTnLst>
                              <p:par>
                                <p:cTn id="86" presetID="1" presetClass="entr" presetSubtype="0" fill="hold" grpId="0" nodeType="afterEffect">
                                  <p:stCondLst>
                                    <p:cond delay="0"/>
                                  </p:stCondLst>
                                  <p:childTnLst>
                                    <p:set>
                                      <p:cBhvr>
                                        <p:cTn id="87"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6"/>
                  </p:tgtEl>
                </p:cond>
              </p:nextCondLst>
            </p:seq>
          </p:childTnLst>
        </p:cTn>
      </p:par>
    </p:tnLst>
    <p:bldLst>
      <p:bldP spid="21" grpId="0"/>
      <p:bldP spid="32" grpId="0"/>
      <p:bldP spid="36" grpId="0" animBg="1"/>
      <p:bldP spid="33" grpId="0"/>
      <p:bldP spid="37" grpId="0" animBg="1"/>
      <p:bldP spid="46" grpId="0"/>
      <p:bldP spid="47"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B5B543A9-0942-D052-BFC1-A8205B279BDC}"/>
              </a:ext>
            </a:extLst>
          </p:cNvPr>
          <p:cNvPicPr>
            <a:picLocks noChangeAspect="1"/>
          </p:cNvPicPr>
          <p:nvPr/>
        </p:nvPicPr>
        <p:blipFill>
          <a:blip r:embed="rId2" cstate="print"/>
          <a:stretch>
            <a:fillRect/>
          </a:stretch>
        </p:blipFill>
        <p:spPr>
          <a:xfrm>
            <a:off x="0" y="-1066800"/>
            <a:ext cx="12192000" cy="7924800"/>
          </a:xfrm>
          <a:prstGeom prst="rect">
            <a:avLst/>
          </a:prstGeom>
        </p:spPr>
      </p:pic>
      <p:pic>
        <p:nvPicPr>
          <p:cNvPr id="4" name="Picture 3" descr="OPL20U25GSXzBJYl68kk8uQGfFKzs7yb1M4KJWUiLk6ZEvGF+qCIPSnY57AbBFCvTW2023.18.49+K4lPs7H94VUqPe2XwIsfPRnrXQE//QTEXxb8/8N4CNc6FpgZahzpTjFhMzSA7T/nHJa11DE8Ng2TP3iAmRczFlmslSuUNOgUeb6yRvs0="/>
          <p:cNvPicPr>
            <a:picLocks noChangeAspect="1"/>
          </p:cNvPicPr>
          <p:nvPr/>
        </p:nvPicPr>
        <p:blipFill>
          <a:blip r:embed="rId3" cstate="print"/>
          <a:stretch>
            <a:fillRect/>
          </a:stretch>
        </p:blipFill>
        <p:spPr>
          <a:xfrm>
            <a:off x="1594945" y="3086100"/>
            <a:ext cx="5638800" cy="4191000"/>
          </a:xfrm>
          <a:prstGeom prst="rect">
            <a:avLst/>
          </a:prstGeom>
        </p:spPr>
      </p:pic>
      <p:sp>
        <p:nvSpPr>
          <p:cNvPr id="5" name="Cloud 4" descr="OPL20U25GSXzBJYl68kk8uQGfFKzs7yb1M4KJWUiLk6ZEvGF+qCIPSnY57AbBFCvTW2023.18.49+K4lPs7H94VUqPe2XwIsfPRnrXQE//QTEXxb8/8N4CNc6FpgZahzpTjFhMzSA7T/nHJa11DE8Ng2TP3iAmRczFlmslSuUNOgUeb6yRvs0="/>
          <p:cNvSpPr/>
          <p:nvPr/>
        </p:nvSpPr>
        <p:spPr>
          <a:xfrm>
            <a:off x="5943600" y="796833"/>
            <a:ext cx="5812971" cy="5063639"/>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vi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lồi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nhé</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Oval 5" descr="OPL20U25GSXzBJYl68kk8uQGfFKzs7yb1M4KJWUiLk6ZEvGF+qCIPSnY57AbBFCvTW2023.18.49+K4lPs7H94VUqPe2XwIsfPRnrXQE//QTEXxb8/8N4CNc6FpgZahzpTjFhMzSA7T/nHJa11DE8Ng2TP3iAmRczFlmslSuUNOgUeb6yRvs0="/>
          <p:cNvSpPr/>
          <p:nvPr/>
        </p:nvSpPr>
        <p:spPr>
          <a:xfrm>
            <a:off x="5715000" y="4572000"/>
            <a:ext cx="22860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val 6" descr="OPL20U25GSXzBJYl68kk8uQGfFKzs7yb1M4KJWUiLk6ZEvGF+qCIPSnY57AbBFCvTW2023.18.49+K4lPs7H94VUqPe2XwIsfPRnrXQE//QTEXxb8/8N4CNc6FpgZahzpTjFhMzSA7T/nHJa11DE8Ng2TP3iAmRczFlmslSuUNOgUeb6yRvs0="/>
          <p:cNvSpPr/>
          <p:nvPr/>
        </p:nvSpPr>
        <p:spPr>
          <a:xfrm>
            <a:off x="6096000" y="4114800"/>
            <a:ext cx="381000" cy="304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val 7" descr="OPL20U25GSXzBJYl68kk8uQGfFKzs7yb1M4KJWUiLk6ZEvGF+qCIPSnY57AbBFCvTW2023.18.49+K4lPs7H94VUqPe2XwIsfPRnrXQE//QTEXxb8/8N4CNc6FpgZahzpTjFhMzSA7T/nHJa11DE8Ng2TP3iAmRczFlmslSuUNOgUeb6yRvs0="/>
          <p:cNvSpPr/>
          <p:nvPr/>
        </p:nvSpPr>
        <p:spPr>
          <a:xfrm>
            <a:off x="5150069" y="5029200"/>
            <a:ext cx="228600" cy="1524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548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124" y="22682"/>
            <a:ext cx="12559099" cy="584775"/>
          </a:xfrm>
          <a:prstGeom prst="rect">
            <a:avLst/>
          </a:prstGeom>
        </p:spPr>
        <p:txBody>
          <a:bodyPr wrap="square">
            <a:spAutoFit/>
          </a:bodyPr>
          <a:lstStyle/>
          <a:p>
            <a:r>
              <a:rPr lang="en-US" sz="3200" b="1" dirty="0">
                <a:solidFill>
                  <a:srgbClr val="FFFF00"/>
                </a:solidFill>
                <a:latin typeface="Times New Roman" panose="02020603050405020304" pitchFamily="18" charset="0"/>
                <a:cs typeface="Times New Roman" panose="02020603050405020304" pitchFamily="18" charset="0"/>
              </a:rPr>
              <a:t>BÀI 1: ĐA GIÁC ĐỀU, HÌNH ĐA GIÁC ĐỀU TRONG THỰC </a:t>
            </a:r>
            <a:r>
              <a:rPr lang="en-US" sz="3200" b="1" dirty="0" err="1">
                <a:solidFill>
                  <a:srgbClr val="FFFF00"/>
                </a:solidFill>
                <a:latin typeface="Times New Roman" panose="02020603050405020304" pitchFamily="18" charset="0"/>
                <a:cs typeface="Times New Roman" panose="02020603050405020304" pitchFamily="18" charset="0"/>
              </a:rPr>
              <a:t>TIỄN</a:t>
            </a:r>
            <a:r>
              <a:rPr lang="en-US" sz="3200" b="1" dirty="0">
                <a:solidFill>
                  <a:srgbClr val="FFFF00"/>
                </a:solidFill>
                <a:latin typeface="Times New Roman" panose="02020603050405020304" pitchFamily="18" charset="0"/>
                <a:cs typeface="Times New Roman" panose="02020603050405020304" pitchFamily="18" charset="0"/>
              </a:rPr>
              <a:t> </a:t>
            </a:r>
            <a:endParaRPr lang="en-US" sz="3200" dirty="0"/>
          </a:p>
        </p:txBody>
      </p:sp>
      <p:sp>
        <p:nvSpPr>
          <p:cNvPr id="3" name="TextBox 2"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5688" y="554463"/>
            <a:ext cx="8153400"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 </a:t>
            </a:r>
            <a:r>
              <a:rPr lang="en-US" sz="32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II</a:t>
            </a:r>
            <a:r>
              <a:rPr lang="en-US" sz="3200" b="1"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b="1" dirty="0" err="1">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rPr>
              <a:t>ĐA</a:t>
            </a:r>
            <a:r>
              <a:rPr lang="en-US" sz="3200" b="1"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b="1" dirty="0" err="1">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rPr>
              <a:t>GIÁC</a:t>
            </a:r>
            <a:r>
              <a:rPr lang="en-US" sz="3200" b="1"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b="1" dirty="0" err="1">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rPr>
              <a:t>ĐỀU</a:t>
            </a:r>
            <a:endParaRPr lang="zh-CN" altLang="en-US" sz="3200" b="1"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TextBox 16"/>
          <p:cNvSpPr txBox="1"/>
          <p:nvPr/>
        </p:nvSpPr>
        <p:spPr>
          <a:xfrm>
            <a:off x="860181" y="5857854"/>
            <a:ext cx="10471638" cy="646331"/>
          </a:xfrm>
          <a:prstGeom prst="rect">
            <a:avLst/>
          </a:prstGeom>
          <a:noFill/>
        </p:spPr>
        <p:txBody>
          <a:bodyPr wrap="square" rtlCol="0">
            <a:spAutoFit/>
          </a:bodyPr>
          <a:lstStyle/>
          <a:p>
            <a:r>
              <a:rPr lang="en-US" sz="3600" dirty="0" err="1">
                <a:solidFill>
                  <a:srgbClr val="FFFF00"/>
                </a:solidFill>
                <a:latin typeface="Times New Roman" panose="02020603050405020304" pitchFamily="18" charset="0"/>
                <a:cs typeface="Times New Roman" panose="02020603050405020304" pitchFamily="18" charset="0"/>
              </a:rPr>
              <a:t>Nhận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xét</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Các</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cạnh</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bằng</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nhau</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các</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góc</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bằng</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nhau</a:t>
            </a:r>
            <a:r>
              <a:rPr lang="en-US" sz="3600" dirty="0">
                <a:solidFill>
                  <a:srgbClr val="FFFF00"/>
                </a:solidFill>
                <a:latin typeface="Times New Roman" panose="02020603050405020304" pitchFamily="18" charset="0"/>
                <a:cs typeface="Times New Roman" panose="02020603050405020304" pitchFamily="18" charset="0"/>
              </a:rPr>
              <a:t>.</a:t>
            </a:r>
          </a:p>
        </p:txBody>
      </p:sp>
      <p:pic>
        <p:nvPicPr>
          <p:cNvPr id="19" name="Picture 1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582" y="188363"/>
            <a:ext cx="1561730" cy="1561730"/>
          </a:xfrm>
          <a:prstGeom prst="rect">
            <a:avLst/>
          </a:prstGeom>
        </p:spPr>
      </p:pic>
      <p:sp>
        <p:nvSpPr>
          <p:cNvPr id="10" name="TextBox 9">
            <a:extLst>
              <a:ext uri="{FF2B5EF4-FFF2-40B4-BE49-F238E27FC236}">
                <a16:creationId xmlns:a16="http://schemas.microsoft.com/office/drawing/2014/main" id="{0E5B9564-4E41-CA88-24A6-A6320CED67DC}"/>
              </a:ext>
            </a:extLst>
          </p:cNvPr>
          <p:cNvSpPr txBox="1"/>
          <p:nvPr/>
        </p:nvSpPr>
        <p:spPr>
          <a:xfrm>
            <a:off x="860182" y="4974043"/>
            <a:ext cx="8861888" cy="1085875"/>
          </a:xfrm>
          <a:prstGeom prst="rect">
            <a:avLst/>
          </a:prstGeom>
          <a:noFill/>
        </p:spPr>
        <p:txBody>
          <a:bodyPr wrap="square">
            <a:spAutoFit/>
          </a:bodyPr>
          <a:lstStyle/>
          <a:p>
            <a:pPr marR="0" lvl="0" algn="ctr">
              <a:lnSpc>
                <a:spcPct val="107000"/>
              </a:lnSpc>
              <a:spcBef>
                <a:spcPts val="0"/>
              </a:spcBef>
              <a:spcAft>
                <a:spcPts val="800"/>
              </a:spcAft>
            </a:pPr>
            <a:r>
              <a:rPr lang="en-US" sz="2800" b="1" dirty="0" err="1">
                <a:solidFill>
                  <a:schemeClr val="bg1"/>
                </a:solidFill>
                <a:effectLst/>
                <a:latin typeface="Times New Roman" panose="02020603050405020304" pitchFamily="18" charset="0"/>
                <a:ea typeface="Aptos" panose="020B0004020202020204" pitchFamily="34" charset="0"/>
              </a:rPr>
              <a:t>Có</a:t>
            </a:r>
            <a:r>
              <a:rPr lang="en-US" sz="2800" b="1" dirty="0">
                <a:solidFill>
                  <a:schemeClr val="bg1"/>
                </a:solidFill>
                <a:effectLst/>
                <a:latin typeface="Times New Roman" panose="02020603050405020304" pitchFamily="18" charset="0"/>
                <a:ea typeface="Aptos" panose="020B0004020202020204" pitchFamily="34" charset="0"/>
              </a:rPr>
              <a:t> </a:t>
            </a:r>
            <a:r>
              <a:rPr lang="en-US" sz="2800" b="1" dirty="0" err="1">
                <a:solidFill>
                  <a:schemeClr val="bg1"/>
                </a:solidFill>
                <a:effectLst/>
                <a:latin typeface="Times New Roman" panose="02020603050405020304" pitchFamily="18" charset="0"/>
                <a:ea typeface="Aptos" panose="020B0004020202020204" pitchFamily="34" charset="0"/>
              </a:rPr>
              <a:t>nhận</a:t>
            </a:r>
            <a:r>
              <a:rPr lang="en-US" sz="2800" b="1" dirty="0">
                <a:solidFill>
                  <a:schemeClr val="bg1"/>
                </a:solidFill>
                <a:effectLst/>
                <a:latin typeface="Times New Roman" panose="02020603050405020304" pitchFamily="18" charset="0"/>
                <a:ea typeface="Aptos" panose="020B0004020202020204" pitchFamily="34" charset="0"/>
              </a:rPr>
              <a:t> </a:t>
            </a:r>
            <a:r>
              <a:rPr lang="en-US" sz="2800" b="1" dirty="0" err="1">
                <a:solidFill>
                  <a:schemeClr val="bg1"/>
                </a:solidFill>
                <a:effectLst/>
                <a:latin typeface="Times New Roman" panose="02020603050405020304" pitchFamily="18" charset="0"/>
                <a:ea typeface="Aptos" panose="020B0004020202020204" pitchFamily="34" charset="0"/>
              </a:rPr>
              <a:t>xét</a:t>
            </a:r>
            <a:r>
              <a:rPr lang="en-US" sz="2800" b="1" dirty="0">
                <a:solidFill>
                  <a:schemeClr val="bg1"/>
                </a:solidFill>
                <a:effectLst/>
                <a:latin typeface="Times New Roman" panose="02020603050405020304" pitchFamily="18" charset="0"/>
                <a:ea typeface="Aptos" panose="020B0004020202020204" pitchFamily="34" charset="0"/>
              </a:rPr>
              <a:t> </a:t>
            </a:r>
            <a:r>
              <a:rPr lang="en-US" sz="2800" b="1" dirty="0" err="1">
                <a:solidFill>
                  <a:schemeClr val="bg1"/>
                </a:solidFill>
                <a:effectLst/>
                <a:latin typeface="Times New Roman" panose="02020603050405020304" pitchFamily="18" charset="0"/>
                <a:ea typeface="Aptos" panose="020B0004020202020204" pitchFamily="34" charset="0"/>
              </a:rPr>
              <a:t>gì</a:t>
            </a:r>
            <a:r>
              <a:rPr lang="en-US" sz="2800" b="1" dirty="0">
                <a:solidFill>
                  <a:schemeClr val="bg1"/>
                </a:solidFill>
                <a:effectLst/>
                <a:latin typeface="Times New Roman" panose="02020603050405020304" pitchFamily="18" charset="0"/>
                <a:ea typeface="Aptos" panose="020B0004020202020204" pitchFamily="34" charset="0"/>
              </a:rPr>
              <a:t> </a:t>
            </a:r>
            <a:r>
              <a:rPr lang="en-US" sz="2800" b="1" dirty="0" err="1">
                <a:solidFill>
                  <a:schemeClr val="bg1"/>
                </a:solidFill>
                <a:effectLst/>
                <a:latin typeface="Times New Roman" panose="02020603050405020304" pitchFamily="18" charset="0"/>
                <a:ea typeface="Aptos" panose="020B0004020202020204" pitchFamily="34" charset="0"/>
              </a:rPr>
              <a:t>về</a:t>
            </a:r>
            <a:r>
              <a:rPr lang="en-US" sz="2800" b="1" dirty="0">
                <a:solidFill>
                  <a:schemeClr val="bg1"/>
                </a:solidFill>
                <a:effectLst/>
                <a:latin typeface="Times New Roman" panose="02020603050405020304" pitchFamily="18" charset="0"/>
                <a:ea typeface="Aptos" panose="020B0004020202020204" pitchFamily="34" charset="0"/>
              </a:rPr>
              <a:t> </a:t>
            </a:r>
            <a:r>
              <a:rPr lang="en-US" sz="2800" b="1" dirty="0" err="1">
                <a:solidFill>
                  <a:schemeClr val="bg1"/>
                </a:solidFill>
                <a:effectLst/>
                <a:latin typeface="Times New Roman" panose="02020603050405020304" pitchFamily="18" charset="0"/>
                <a:ea typeface="Aptos" panose="020B0004020202020204" pitchFamily="34" charset="0"/>
              </a:rPr>
              <a:t>các</a:t>
            </a:r>
            <a:r>
              <a:rPr lang="en-US" sz="2800" b="1" dirty="0">
                <a:solidFill>
                  <a:schemeClr val="bg1"/>
                </a:solidFill>
                <a:effectLst/>
                <a:latin typeface="Times New Roman" panose="02020603050405020304" pitchFamily="18" charset="0"/>
                <a:ea typeface="Aptos" panose="020B0004020202020204" pitchFamily="34" charset="0"/>
              </a:rPr>
              <a:t> </a:t>
            </a:r>
            <a:r>
              <a:rPr lang="en-US" sz="2800" b="1" dirty="0" err="1">
                <a:solidFill>
                  <a:schemeClr val="bg1"/>
                </a:solidFill>
                <a:effectLst/>
                <a:latin typeface="Times New Roman" panose="02020603050405020304" pitchFamily="18" charset="0"/>
                <a:ea typeface="Aptos" panose="020B0004020202020204" pitchFamily="34" charset="0"/>
              </a:rPr>
              <a:t>góc</a:t>
            </a:r>
            <a:r>
              <a:rPr lang="en-US" sz="2800" b="1" dirty="0">
                <a:solidFill>
                  <a:schemeClr val="bg1"/>
                </a:solidFill>
                <a:effectLst/>
                <a:latin typeface="Times New Roman" panose="02020603050405020304" pitchFamily="18" charset="0"/>
                <a:ea typeface="Aptos" panose="020B0004020202020204" pitchFamily="34" charset="0"/>
              </a:rPr>
              <a:t> </a:t>
            </a:r>
            <a:r>
              <a:rPr lang="en-US" sz="2800" b="1" dirty="0" err="1">
                <a:solidFill>
                  <a:schemeClr val="bg1"/>
                </a:solidFill>
                <a:effectLst/>
                <a:latin typeface="Times New Roman" panose="02020603050405020304" pitchFamily="18" charset="0"/>
                <a:ea typeface="Aptos" panose="020B0004020202020204" pitchFamily="34" charset="0"/>
              </a:rPr>
              <a:t>và</a:t>
            </a:r>
            <a:r>
              <a:rPr lang="en-US" sz="2800" b="1" dirty="0">
                <a:solidFill>
                  <a:schemeClr val="bg1"/>
                </a:solidFill>
                <a:effectLst/>
                <a:latin typeface="Times New Roman" panose="02020603050405020304" pitchFamily="18" charset="0"/>
                <a:ea typeface="Aptos" panose="020B0004020202020204" pitchFamily="34" charset="0"/>
              </a:rPr>
              <a:t> </a:t>
            </a:r>
            <a:r>
              <a:rPr lang="en-US" sz="2800" b="1" dirty="0" err="1">
                <a:solidFill>
                  <a:schemeClr val="bg1"/>
                </a:solidFill>
                <a:effectLst/>
                <a:latin typeface="Times New Roman" panose="02020603050405020304" pitchFamily="18" charset="0"/>
                <a:ea typeface="Aptos" panose="020B0004020202020204" pitchFamily="34" charset="0"/>
              </a:rPr>
              <a:t>các</a:t>
            </a:r>
            <a:r>
              <a:rPr lang="en-US" sz="2800" b="1" dirty="0">
                <a:solidFill>
                  <a:schemeClr val="bg1"/>
                </a:solidFill>
                <a:effectLst/>
                <a:latin typeface="Times New Roman" panose="02020603050405020304" pitchFamily="18" charset="0"/>
                <a:ea typeface="Aptos" panose="020B0004020202020204" pitchFamily="34" charset="0"/>
              </a:rPr>
              <a:t> </a:t>
            </a:r>
            <a:r>
              <a:rPr lang="en-US" sz="2800" b="1" dirty="0" err="1">
                <a:solidFill>
                  <a:schemeClr val="bg1"/>
                </a:solidFill>
                <a:effectLst/>
                <a:latin typeface="Times New Roman" panose="02020603050405020304" pitchFamily="18" charset="0"/>
                <a:ea typeface="Aptos" panose="020B0004020202020204" pitchFamily="34" charset="0"/>
              </a:rPr>
              <a:t>cạnh</a:t>
            </a:r>
            <a:r>
              <a:rPr lang="en-US" sz="2800" b="1" dirty="0">
                <a:solidFill>
                  <a:schemeClr val="bg1"/>
                </a:solidFill>
                <a:effectLst/>
                <a:latin typeface="Times New Roman" panose="02020603050405020304" pitchFamily="18" charset="0"/>
                <a:ea typeface="Aptos" panose="020B0004020202020204" pitchFamily="34" charset="0"/>
              </a:rPr>
              <a:t> </a:t>
            </a:r>
          </a:p>
          <a:p>
            <a:pPr marR="0" lvl="0" algn="ctr">
              <a:lnSpc>
                <a:spcPct val="107000"/>
              </a:lnSpc>
              <a:spcBef>
                <a:spcPts val="0"/>
              </a:spcBef>
              <a:spcAft>
                <a:spcPts val="800"/>
              </a:spcAft>
            </a:pPr>
            <a:r>
              <a:rPr lang="en-US" sz="2800" b="1" dirty="0" err="1">
                <a:solidFill>
                  <a:schemeClr val="bg1"/>
                </a:solidFill>
                <a:effectLst/>
                <a:latin typeface="Times New Roman" panose="02020603050405020304" pitchFamily="18" charset="0"/>
                <a:ea typeface="Aptos" panose="020B0004020202020204" pitchFamily="34" charset="0"/>
              </a:rPr>
              <a:t>của</a:t>
            </a:r>
            <a:r>
              <a:rPr lang="en-US" sz="2800" b="1" dirty="0">
                <a:solidFill>
                  <a:schemeClr val="bg1"/>
                </a:solidFill>
                <a:effectLst/>
                <a:latin typeface="Times New Roman" panose="02020603050405020304" pitchFamily="18" charset="0"/>
                <a:ea typeface="Aptos" panose="020B0004020202020204" pitchFamily="34" charset="0"/>
              </a:rPr>
              <a:t> tam </a:t>
            </a:r>
            <a:r>
              <a:rPr lang="en-US" sz="2800" b="1" dirty="0" err="1">
                <a:solidFill>
                  <a:schemeClr val="bg1"/>
                </a:solidFill>
                <a:effectLst/>
                <a:latin typeface="Times New Roman" panose="02020603050405020304" pitchFamily="18" charset="0"/>
                <a:ea typeface="Aptos" panose="020B0004020202020204" pitchFamily="34" charset="0"/>
              </a:rPr>
              <a:t>giác</a:t>
            </a:r>
            <a:r>
              <a:rPr lang="en-US" sz="2800" b="1" dirty="0">
                <a:solidFill>
                  <a:schemeClr val="bg1"/>
                </a:solidFill>
                <a:effectLst/>
                <a:latin typeface="Times New Roman" panose="02020603050405020304" pitchFamily="18" charset="0"/>
                <a:ea typeface="Aptos" panose="020B0004020202020204" pitchFamily="34" charset="0"/>
              </a:rPr>
              <a:t> </a:t>
            </a:r>
            <a:r>
              <a:rPr lang="en-US" sz="2800" b="1" dirty="0" err="1">
                <a:solidFill>
                  <a:schemeClr val="bg1"/>
                </a:solidFill>
                <a:effectLst/>
                <a:latin typeface="Times New Roman" panose="02020603050405020304" pitchFamily="18" charset="0"/>
                <a:ea typeface="Aptos" panose="020B0004020202020204" pitchFamily="34" charset="0"/>
              </a:rPr>
              <a:t>đều</a:t>
            </a:r>
            <a:r>
              <a:rPr lang="en-US" sz="2800" b="1" dirty="0">
                <a:solidFill>
                  <a:schemeClr val="bg1"/>
                </a:solidFill>
                <a:effectLst/>
                <a:latin typeface="Times New Roman" panose="02020603050405020304" pitchFamily="18" charset="0"/>
                <a:ea typeface="Aptos" panose="020B0004020202020204" pitchFamily="34" charset="0"/>
              </a:rPr>
              <a:t>, </a:t>
            </a:r>
            <a:r>
              <a:rPr lang="en-US" sz="2800" b="1" dirty="0" err="1">
                <a:solidFill>
                  <a:schemeClr val="bg1"/>
                </a:solidFill>
                <a:effectLst/>
                <a:latin typeface="Times New Roman" panose="02020603050405020304" pitchFamily="18" charset="0"/>
                <a:ea typeface="Aptos" panose="020B0004020202020204" pitchFamily="34" charset="0"/>
              </a:rPr>
              <a:t>hình</a:t>
            </a:r>
            <a:r>
              <a:rPr lang="en-US" sz="2800" b="1" dirty="0">
                <a:solidFill>
                  <a:schemeClr val="bg1"/>
                </a:solidFill>
                <a:effectLst/>
                <a:latin typeface="Times New Roman" panose="02020603050405020304" pitchFamily="18" charset="0"/>
                <a:ea typeface="Aptos" panose="020B0004020202020204" pitchFamily="34" charset="0"/>
              </a:rPr>
              <a:t> </a:t>
            </a:r>
            <a:r>
              <a:rPr lang="en-US" sz="2800" b="1" dirty="0" err="1">
                <a:solidFill>
                  <a:schemeClr val="bg1"/>
                </a:solidFill>
                <a:effectLst/>
                <a:latin typeface="Times New Roman" panose="02020603050405020304" pitchFamily="18" charset="0"/>
                <a:ea typeface="Aptos" panose="020B0004020202020204" pitchFamily="34" charset="0"/>
              </a:rPr>
              <a:t>vuông</a:t>
            </a:r>
            <a:r>
              <a:rPr lang="en-US" sz="2800" b="1" dirty="0">
                <a:solidFill>
                  <a:schemeClr val="bg1"/>
                </a:solidFill>
                <a:effectLst/>
                <a:latin typeface="Times New Roman" panose="02020603050405020304" pitchFamily="18" charset="0"/>
                <a:ea typeface="Aptos" panose="020B0004020202020204" pitchFamily="34" charset="0"/>
              </a:rPr>
              <a:t>, </a:t>
            </a:r>
            <a:r>
              <a:rPr lang="en-US" sz="2800" b="1" dirty="0" err="1">
                <a:solidFill>
                  <a:schemeClr val="bg1"/>
                </a:solidFill>
                <a:effectLst/>
                <a:latin typeface="Times New Roman" panose="02020603050405020304" pitchFamily="18" charset="0"/>
                <a:ea typeface="Aptos" panose="020B0004020202020204" pitchFamily="34" charset="0"/>
              </a:rPr>
              <a:t>lục</a:t>
            </a:r>
            <a:r>
              <a:rPr lang="en-US" sz="2800" b="1" dirty="0">
                <a:solidFill>
                  <a:schemeClr val="bg1"/>
                </a:solidFill>
                <a:effectLst/>
                <a:latin typeface="Times New Roman" panose="02020603050405020304" pitchFamily="18" charset="0"/>
                <a:ea typeface="Aptos" panose="020B0004020202020204" pitchFamily="34" charset="0"/>
              </a:rPr>
              <a:t> </a:t>
            </a:r>
            <a:r>
              <a:rPr lang="en-US" sz="2800" b="1" dirty="0" err="1">
                <a:solidFill>
                  <a:schemeClr val="bg1"/>
                </a:solidFill>
                <a:effectLst/>
                <a:latin typeface="Times New Roman" panose="02020603050405020304" pitchFamily="18" charset="0"/>
                <a:ea typeface="Aptos" panose="020B0004020202020204" pitchFamily="34" charset="0"/>
              </a:rPr>
              <a:t>giác</a:t>
            </a:r>
            <a:r>
              <a:rPr lang="en-US" sz="2800" b="1" dirty="0">
                <a:solidFill>
                  <a:schemeClr val="bg1"/>
                </a:solidFill>
                <a:effectLst/>
                <a:latin typeface="Times New Roman" panose="02020603050405020304" pitchFamily="18" charset="0"/>
                <a:ea typeface="Aptos" panose="020B0004020202020204" pitchFamily="34" charset="0"/>
              </a:rPr>
              <a:t> </a:t>
            </a:r>
            <a:r>
              <a:rPr lang="en-US" sz="2800" b="1" dirty="0" err="1">
                <a:solidFill>
                  <a:schemeClr val="bg1"/>
                </a:solidFill>
                <a:effectLst/>
                <a:latin typeface="Times New Roman" panose="02020603050405020304" pitchFamily="18" charset="0"/>
                <a:ea typeface="Aptos" panose="020B0004020202020204" pitchFamily="34" charset="0"/>
              </a:rPr>
              <a:t>đều</a:t>
            </a:r>
            <a:r>
              <a:rPr lang="en-US" sz="2800" b="1" dirty="0">
                <a:solidFill>
                  <a:schemeClr val="bg1"/>
                </a:solidFill>
                <a:effectLst/>
                <a:latin typeface="Times New Roman" panose="02020603050405020304" pitchFamily="18" charset="0"/>
                <a:ea typeface="Aptos" panose="020B0004020202020204" pitchFamily="34" charset="0"/>
              </a:rPr>
              <a:t>?</a:t>
            </a:r>
          </a:p>
        </p:txBody>
      </p:sp>
      <p:pic>
        <p:nvPicPr>
          <p:cNvPr id="5" name="Picture 4"/>
          <p:cNvPicPr>
            <a:picLocks noChangeAspect="1"/>
          </p:cNvPicPr>
          <p:nvPr/>
        </p:nvPicPr>
        <p:blipFill>
          <a:blip r:embed="rId5"/>
          <a:stretch>
            <a:fillRect/>
          </a:stretch>
        </p:blipFill>
        <p:spPr>
          <a:xfrm>
            <a:off x="254977" y="1979393"/>
            <a:ext cx="3130062" cy="3133481"/>
          </a:xfrm>
          <a:prstGeom prst="rect">
            <a:avLst/>
          </a:prstGeom>
        </p:spPr>
      </p:pic>
      <p:pic>
        <p:nvPicPr>
          <p:cNvPr id="6" name="Picture 5"/>
          <p:cNvPicPr>
            <a:picLocks noChangeAspect="1"/>
          </p:cNvPicPr>
          <p:nvPr/>
        </p:nvPicPr>
        <p:blipFill>
          <a:blip r:embed="rId6"/>
          <a:stretch>
            <a:fillRect/>
          </a:stretch>
        </p:blipFill>
        <p:spPr>
          <a:xfrm>
            <a:off x="3753757" y="1671019"/>
            <a:ext cx="3271192" cy="3315209"/>
          </a:xfrm>
          <a:prstGeom prst="rect">
            <a:avLst/>
          </a:prstGeom>
        </p:spPr>
      </p:pic>
      <p:pic>
        <p:nvPicPr>
          <p:cNvPr id="9" name="Picture 8"/>
          <p:cNvPicPr>
            <a:picLocks noChangeAspect="1"/>
          </p:cNvPicPr>
          <p:nvPr/>
        </p:nvPicPr>
        <p:blipFill>
          <a:blip r:embed="rId7"/>
          <a:stretch>
            <a:fillRect/>
          </a:stretch>
        </p:blipFill>
        <p:spPr>
          <a:xfrm>
            <a:off x="7716873" y="1603253"/>
            <a:ext cx="3349924" cy="3450739"/>
          </a:xfrm>
          <a:prstGeom prst="rect">
            <a:avLst/>
          </a:prstGeom>
        </p:spPr>
      </p:pic>
      <p:pic>
        <p:nvPicPr>
          <p:cNvPr id="12"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6F8E0E34-C2B0-40C8-93E1-0DDBE3A5C1F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0710" t="34405" r="21287" b="34493"/>
          <a:stretch/>
        </p:blipFill>
        <p:spPr>
          <a:xfrm>
            <a:off x="7981245" y="732699"/>
            <a:ext cx="1632611" cy="492443"/>
          </a:xfrm>
          <a:prstGeom prst="rect">
            <a:avLst/>
          </a:prstGeom>
        </p:spPr>
      </p:pic>
    </p:spTree>
    <p:extLst>
      <p:ext uri="{BB962C8B-B14F-4D97-AF65-F5344CB8AC3E}">
        <p14:creationId xmlns:p14="http://schemas.microsoft.com/office/powerpoint/2010/main" val="36505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42" fill="hold" display="0">
                  <p:stCondLst>
                    <p:cond delay="indefinite"/>
                  </p:stCondLst>
                </p:cTn>
                <p:tgtEl>
                  <p:spTgt spid="12"/>
                </p:tgtEl>
              </p:cMediaNode>
            </p:video>
          </p:childTnLst>
        </p:cTn>
      </p:par>
    </p:tnLst>
    <p:bldLst>
      <p:bldP spid="3" grpId="0"/>
      <p:bldP spid="17" grpId="0"/>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124" y="22682"/>
            <a:ext cx="12559099" cy="584775"/>
          </a:xfrm>
          <a:prstGeom prst="rect">
            <a:avLst/>
          </a:prstGeom>
        </p:spPr>
        <p:txBody>
          <a:bodyPr wrap="square">
            <a:spAutoFit/>
          </a:bodyPr>
          <a:lstStyle/>
          <a:p>
            <a:r>
              <a:rPr lang="en-US" sz="3200" b="1" dirty="0">
                <a:solidFill>
                  <a:srgbClr val="FFFF00"/>
                </a:solidFill>
                <a:latin typeface="Times New Roman" panose="02020603050405020304" pitchFamily="18" charset="0"/>
                <a:cs typeface="Times New Roman" panose="02020603050405020304" pitchFamily="18" charset="0"/>
              </a:rPr>
              <a:t>BÀI 1: ĐA GIÁC ĐỀU, HÌNH ĐA GIÁC ĐỀU TRONG THỰC </a:t>
            </a:r>
            <a:r>
              <a:rPr lang="en-US" sz="3200" b="1" dirty="0" err="1">
                <a:solidFill>
                  <a:srgbClr val="FFFF00"/>
                </a:solidFill>
                <a:latin typeface="Times New Roman" panose="02020603050405020304" pitchFamily="18" charset="0"/>
                <a:cs typeface="Times New Roman" panose="02020603050405020304" pitchFamily="18" charset="0"/>
              </a:rPr>
              <a:t>TIỄN</a:t>
            </a:r>
            <a:r>
              <a:rPr lang="en-US" sz="3200" b="1" dirty="0">
                <a:solidFill>
                  <a:srgbClr val="FFFF00"/>
                </a:solidFill>
                <a:latin typeface="Times New Roman" panose="02020603050405020304" pitchFamily="18" charset="0"/>
                <a:cs typeface="Times New Roman" panose="02020603050405020304" pitchFamily="18" charset="0"/>
              </a:rPr>
              <a:t> </a:t>
            </a:r>
            <a:endParaRPr lang="en-US" sz="3200" dirty="0"/>
          </a:p>
        </p:txBody>
      </p:sp>
      <p:sp>
        <p:nvSpPr>
          <p:cNvPr id="3" name="TextBox 2"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5688" y="554463"/>
            <a:ext cx="8153400"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 </a:t>
            </a:r>
            <a:r>
              <a:rPr lang="en-US" sz="3200" b="1"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rPr>
              <a:t>II. </a:t>
            </a:r>
            <a:r>
              <a:rPr lang="en-US" sz="3200" b="1" dirty="0" err="1">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rPr>
              <a:t>ĐA</a:t>
            </a:r>
            <a:r>
              <a:rPr lang="en-US" sz="3200" b="1"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b="1" dirty="0" err="1">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rPr>
              <a:t>GIÁC</a:t>
            </a:r>
            <a:r>
              <a:rPr lang="en-US" sz="3200" b="1"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b="1" dirty="0" err="1">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rPr>
              <a:t>ĐỀU</a:t>
            </a:r>
            <a:endParaRPr lang="zh-CN" altLang="en-US" sz="3200" b="1"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8" name="TextBox 17"/>
          <p:cNvSpPr txBox="1"/>
          <p:nvPr/>
        </p:nvSpPr>
        <p:spPr>
          <a:xfrm>
            <a:off x="283619" y="1678733"/>
            <a:ext cx="11624601" cy="1200329"/>
          </a:xfrm>
          <a:prstGeom prst="rect">
            <a:avLst/>
          </a:prstGeom>
          <a:noFill/>
        </p:spPr>
        <p:txBody>
          <a:bodyPr wrap="square" rtlCol="0">
            <a:spAutoFit/>
          </a:bodyPr>
          <a:lstStyle/>
          <a:p>
            <a:r>
              <a:rPr lang="en-US" sz="3600" dirty="0" err="1">
                <a:solidFill>
                  <a:schemeClr val="bg1"/>
                </a:solidFill>
                <a:latin typeface="Times New Roman" panose="02020603050405020304" pitchFamily="18" charset="0"/>
                <a:cs typeface="Times New Roman" panose="02020603050405020304" pitchFamily="18" charset="0"/>
              </a:rPr>
              <a:t>Đa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giác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đều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giác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tất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cả</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cạnh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bằng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nhau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tất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cả</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góc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bằng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nhau</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64124" y="1169590"/>
            <a:ext cx="2579076" cy="584775"/>
          </a:xfrm>
          <a:prstGeom prst="rect">
            <a:avLst/>
          </a:prstGeom>
          <a:noFill/>
        </p:spPr>
        <p:txBody>
          <a:bodyPr wrap="square" rtlCol="0">
            <a:spAutoFit/>
          </a:bodyPr>
          <a:lstStyle/>
          <a:p>
            <a:r>
              <a:rPr lang="en-US" sz="3200" b="1" dirty="0" err="1">
                <a:solidFill>
                  <a:schemeClr val="bg1"/>
                </a:solidFill>
                <a:latin typeface="Times New Roman" panose="02020603050405020304" pitchFamily="18" charset="0"/>
                <a:cs typeface="Times New Roman" panose="02020603050405020304" pitchFamily="18" charset="0"/>
              </a:rPr>
              <a:t>Định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nghĩa</a:t>
            </a:r>
            <a:r>
              <a:rPr lang="en-US" sz="3200" b="1" dirty="0">
                <a:solidFill>
                  <a:schemeClr val="bg1"/>
                </a:solidFill>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a:blip r:embed="rId2"/>
          <a:stretch>
            <a:fillRect/>
          </a:stretch>
        </p:blipFill>
        <p:spPr>
          <a:xfrm>
            <a:off x="4183140" y="2879062"/>
            <a:ext cx="3912101" cy="3880623"/>
          </a:xfrm>
          <a:prstGeom prst="rect">
            <a:avLst/>
          </a:prstGeom>
        </p:spPr>
      </p:pic>
      <p:pic>
        <p:nvPicPr>
          <p:cNvPr id="10" name="Picture 9"/>
          <p:cNvPicPr>
            <a:picLocks noChangeAspect="1"/>
          </p:cNvPicPr>
          <p:nvPr/>
        </p:nvPicPr>
        <p:blipFill>
          <a:blip r:embed="rId3"/>
          <a:stretch>
            <a:fillRect/>
          </a:stretch>
        </p:blipFill>
        <p:spPr>
          <a:xfrm>
            <a:off x="283619" y="3112477"/>
            <a:ext cx="3706389" cy="3743293"/>
          </a:xfrm>
          <a:prstGeom prst="rect">
            <a:avLst/>
          </a:prstGeom>
        </p:spPr>
      </p:pic>
      <p:pic>
        <p:nvPicPr>
          <p:cNvPr id="11" name="Picture 10"/>
          <p:cNvPicPr>
            <a:picLocks noChangeAspect="1"/>
          </p:cNvPicPr>
          <p:nvPr/>
        </p:nvPicPr>
        <p:blipFill>
          <a:blip r:embed="rId4"/>
          <a:stretch>
            <a:fillRect/>
          </a:stretch>
        </p:blipFill>
        <p:spPr>
          <a:xfrm>
            <a:off x="8326768" y="3197207"/>
            <a:ext cx="3349924" cy="3450739"/>
          </a:xfrm>
          <a:prstGeom prst="rect">
            <a:avLst/>
          </a:prstGeom>
        </p:spPr>
      </p:pic>
    </p:spTree>
    <p:extLst>
      <p:ext uri="{BB962C8B-B14F-4D97-AF65-F5344CB8AC3E}">
        <p14:creationId xmlns:p14="http://schemas.microsoft.com/office/powerpoint/2010/main" val="843861519"/>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84775"/>
          </a:xfrm>
          <a:prstGeom prst="rect">
            <a:avLst/>
          </a:prstGeom>
        </p:spPr>
        <p:txBody>
          <a:bodyPr wrap="square">
            <a:spAutoFit/>
          </a:bodyPr>
          <a:lstStyle/>
          <a:p>
            <a:r>
              <a:rPr lang="en-US" sz="3200" b="1" dirty="0">
                <a:solidFill>
                  <a:srgbClr val="FFFF00"/>
                </a:solidFill>
                <a:latin typeface="Times New Roman" panose="02020603050405020304" pitchFamily="18" charset="0"/>
                <a:cs typeface="Times New Roman" panose="02020603050405020304" pitchFamily="18" charset="0"/>
              </a:rPr>
              <a:t>BÀI 1: ĐA GIÁC ĐỀU, HÌNH ĐA GIÁC ĐỀU TRONG </a:t>
            </a:r>
            <a:r>
              <a:rPr lang="en-US" sz="3200" b="1" dirty="0" err="1">
                <a:solidFill>
                  <a:srgbClr val="FFFF00"/>
                </a:solidFill>
                <a:latin typeface="Times New Roman" panose="02020603050405020304" pitchFamily="18" charset="0"/>
                <a:cs typeface="Times New Roman" panose="02020603050405020304" pitchFamily="18" charset="0"/>
              </a:rPr>
              <a:t>THỰC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TIỄN</a:t>
            </a:r>
            <a:endParaRPr lang="en-US" sz="3200" dirty="0"/>
          </a:p>
        </p:txBody>
      </p:sp>
      <p:sp>
        <p:nvSpPr>
          <p:cNvPr id="3" name="TextBox 2"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84198" y="452882"/>
            <a:ext cx="8153400" cy="584775"/>
          </a:xfrm>
          <a:prstGeom prst="rect">
            <a:avLst/>
          </a:prstGeom>
          <a:noFill/>
          <a:ln>
            <a:noFill/>
          </a:ln>
        </p:spPr>
        <p:txBody>
          <a:bodyPr wrap="square">
            <a:spAutoFit/>
          </a:bodyPr>
          <a:lstStyle/>
          <a:p>
            <a:r>
              <a:rPr lang="en-US" sz="3200" b="1"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rPr>
              <a:t>II. ĐA GIÁC ĐỀU</a:t>
            </a:r>
            <a:endParaRPr lang="zh-CN" altLang="en-US" sz="3200" b="1"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angle 11"/>
              <p:cNvSpPr/>
              <p:nvPr/>
            </p:nvSpPr>
            <p:spPr>
              <a:xfrm>
                <a:off x="0" y="1245806"/>
                <a:ext cx="12192000" cy="1077218"/>
              </a:xfrm>
              <a:prstGeom prst="rect">
                <a:avLst/>
              </a:prstGeom>
            </p:spPr>
            <p:txBody>
              <a:bodyPr wrap="square">
                <a:spAutoFit/>
              </a:bodyPr>
              <a:lstStyle/>
              <a:p>
                <a:r>
                  <a:rPr lang="en-US" sz="3200" b="1">
                    <a:solidFill>
                      <a:schemeClr val="bg1"/>
                    </a:solidFill>
                    <a:latin typeface="Times New Roman" panose="02020603050405020304" pitchFamily="18" charset="0"/>
                    <a:cs typeface="Times New Roman" panose="02020603050405020304" pitchFamily="18" charset="0"/>
                  </a:rPr>
                  <a:t>Nhận xét</a:t>
                </a:r>
                <a:r>
                  <a:rPr lang="en-US" sz="320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Đối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với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mỗi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đều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đúng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một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điểm</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b="0" i="1" smtClean="0">
                        <a:solidFill>
                          <a:schemeClr val="bg1"/>
                        </a:solidFill>
                        <a:latin typeface="Times New Roman" panose="02020603050405020304" pitchFamily="18" charset="0"/>
                        <a:cs typeface="Times New Roman" panose="02020603050405020304" pitchFamily="18" charset="0"/>
                      </a:rPr>
                      <m:t>O</m:t>
                    </m:r>
                  </m:oMath>
                </a14:m>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đều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tất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đỉnh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Điểm</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1">
                        <a:solidFill>
                          <a:schemeClr val="bg1"/>
                        </a:solidFill>
                        <a:latin typeface="Times New Roman" panose="02020603050405020304" pitchFamily="18" charset="0"/>
                        <a:cs typeface="Times New Roman" panose="02020603050405020304" pitchFamily="18" charset="0"/>
                      </a:rPr>
                      <m:t>O</m:t>
                    </m:r>
                  </m:oMath>
                </a14:m>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gọi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tâm</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của</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đa</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giác</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đều</a:t>
                </a:r>
                <a:r>
                  <a:rPr lang="en-US" sz="3200" i="1" dirty="0">
                    <a:solidFill>
                      <a:schemeClr val="bg1"/>
                    </a:solidFill>
                    <a:latin typeface="Times New Roman" panose="02020603050405020304" pitchFamily="18" charset="0"/>
                    <a:cs typeface="Times New Roman" panose="02020603050405020304" pitchFamily="18" charset="0"/>
                  </a:rPr>
                  <a:t>.</a:t>
                </a:r>
              </a:p>
            </p:txBody>
          </p:sp>
        </mc:Choice>
        <mc:Fallback xmlns="">
          <p:sp>
            <p:nvSpPr>
              <p:cNvPr id="12" name="Rectangle 11"/>
              <p:cNvSpPr>
                <a:spLocks noRot="1" noChangeAspect="1" noMove="1" noResize="1" noEditPoints="1" noAdjustHandles="1" noChangeArrowheads="1" noChangeShapeType="1" noTextEdit="1"/>
              </p:cNvSpPr>
              <p:nvPr/>
            </p:nvSpPr>
            <p:spPr>
              <a:xfrm>
                <a:off x="0" y="1245806"/>
                <a:ext cx="12192000" cy="1077218"/>
              </a:xfrm>
              <a:prstGeom prst="rect">
                <a:avLst/>
              </a:prstGeom>
              <a:blipFill>
                <a:blip r:embed="rId2"/>
                <a:stretch>
                  <a:fillRect l="-1250" t="-7910" b="-16949"/>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16BFC107-0090-C953-005F-AC4B7950C86C}"/>
              </a:ext>
            </a:extLst>
          </p:cNvPr>
          <p:cNvGrpSpPr>
            <a:grpSpLocks noChangeAspect="1"/>
          </p:cNvGrpSpPr>
          <p:nvPr/>
        </p:nvGrpSpPr>
        <p:grpSpPr bwMode="auto">
          <a:xfrm>
            <a:off x="8070849" y="2835521"/>
            <a:ext cx="3444623" cy="3349379"/>
            <a:chOff x="5084" y="1997"/>
            <a:chExt cx="1953" cy="1899"/>
          </a:xfrm>
        </p:grpSpPr>
        <p:sp>
          <p:nvSpPr>
            <p:cNvPr id="7" name="AutoShape 3">
              <a:extLst>
                <a:ext uri="{FF2B5EF4-FFF2-40B4-BE49-F238E27FC236}">
                  <a16:creationId xmlns:a16="http://schemas.microsoft.com/office/drawing/2014/main" id="{4380C259-2FB5-F79E-7DCF-826A82FEABC6}"/>
                </a:ext>
              </a:extLst>
            </p:cNvPr>
            <p:cNvSpPr>
              <a:spLocks noChangeAspect="1" noChangeArrowheads="1" noTextEdit="1"/>
            </p:cNvSpPr>
            <p:nvPr/>
          </p:nvSpPr>
          <p:spPr bwMode="auto">
            <a:xfrm>
              <a:off x="5084" y="1997"/>
              <a:ext cx="1953" cy="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2FC57020-F332-19EE-0E2C-F8798B3209E9}"/>
                </a:ext>
              </a:extLst>
            </p:cNvPr>
            <p:cNvSpPr>
              <a:spLocks/>
            </p:cNvSpPr>
            <p:nvPr/>
          </p:nvSpPr>
          <p:spPr bwMode="auto">
            <a:xfrm>
              <a:off x="5382" y="2677"/>
              <a:ext cx="100" cy="185"/>
            </a:xfrm>
            <a:custGeom>
              <a:avLst/>
              <a:gdLst>
                <a:gd name="T0" fmla="*/ 61 w 100"/>
                <a:gd name="T1" fmla="*/ 0 h 185"/>
                <a:gd name="T2" fmla="*/ 33 w 100"/>
                <a:gd name="T3" fmla="*/ 168 h 185"/>
                <a:gd name="T4" fmla="*/ 0 w 100"/>
                <a:gd name="T5" fmla="*/ 185 h 185"/>
              </a:gdLst>
              <a:ahLst/>
              <a:cxnLst>
                <a:cxn ang="0">
                  <a:pos x="T0" y="T1"/>
                </a:cxn>
                <a:cxn ang="0">
                  <a:pos x="T2" y="T3"/>
                </a:cxn>
                <a:cxn ang="0">
                  <a:pos x="T4" y="T5"/>
                </a:cxn>
              </a:cxnLst>
              <a:rect l="0" t="0" r="r" b="b"/>
              <a:pathLst>
                <a:path w="100" h="185">
                  <a:moveTo>
                    <a:pt x="61" y="0"/>
                  </a:moveTo>
                  <a:cubicBezTo>
                    <a:pt x="100" y="54"/>
                    <a:pt x="87" y="129"/>
                    <a:pt x="33" y="168"/>
                  </a:cubicBezTo>
                  <a:cubicBezTo>
                    <a:pt x="23" y="175"/>
                    <a:pt x="12" y="181"/>
                    <a:pt x="0" y="185"/>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AB382116-C592-F939-9BEF-AEED31B3975E}"/>
                </a:ext>
              </a:extLst>
            </p:cNvPr>
            <p:cNvSpPr>
              <a:spLocks/>
            </p:cNvSpPr>
            <p:nvPr/>
          </p:nvSpPr>
          <p:spPr bwMode="auto">
            <a:xfrm>
              <a:off x="5580" y="3468"/>
              <a:ext cx="156" cy="135"/>
            </a:xfrm>
            <a:custGeom>
              <a:avLst/>
              <a:gdLst>
                <a:gd name="T0" fmla="*/ 0 w 156"/>
                <a:gd name="T1" fmla="*/ 20 h 135"/>
                <a:gd name="T2" fmla="*/ 151 w 156"/>
                <a:gd name="T3" fmla="*/ 98 h 135"/>
                <a:gd name="T4" fmla="*/ 156 w 156"/>
                <a:gd name="T5" fmla="*/ 135 h 135"/>
              </a:gdLst>
              <a:ahLst/>
              <a:cxnLst>
                <a:cxn ang="0">
                  <a:pos x="T0" y="T1"/>
                </a:cxn>
                <a:cxn ang="0">
                  <a:pos x="T2" y="T3"/>
                </a:cxn>
                <a:cxn ang="0">
                  <a:pos x="T4" y="T5"/>
                </a:cxn>
              </a:cxnLst>
              <a:rect l="0" t="0" r="r" b="b"/>
              <a:pathLst>
                <a:path w="156" h="135">
                  <a:moveTo>
                    <a:pt x="0" y="20"/>
                  </a:moveTo>
                  <a:cubicBezTo>
                    <a:pt x="63" y="0"/>
                    <a:pt x="131" y="35"/>
                    <a:pt x="151" y="98"/>
                  </a:cubicBezTo>
                  <a:cubicBezTo>
                    <a:pt x="155" y="110"/>
                    <a:pt x="156" y="123"/>
                    <a:pt x="156" y="135"/>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E32EF22D-D2AE-2BDE-F81D-2B39850F841B}"/>
                </a:ext>
              </a:extLst>
            </p:cNvPr>
            <p:cNvSpPr>
              <a:spLocks/>
            </p:cNvSpPr>
            <p:nvPr/>
          </p:nvSpPr>
          <p:spPr bwMode="auto">
            <a:xfrm>
              <a:off x="6393" y="3489"/>
              <a:ext cx="158" cy="120"/>
            </a:xfrm>
            <a:custGeom>
              <a:avLst/>
              <a:gdLst>
                <a:gd name="T0" fmla="*/ 0 w 158"/>
                <a:gd name="T1" fmla="*/ 120 h 120"/>
                <a:gd name="T2" fmla="*/ 121 w 158"/>
                <a:gd name="T3" fmla="*/ 0 h 120"/>
                <a:gd name="T4" fmla="*/ 158 w 158"/>
                <a:gd name="T5" fmla="*/ 7 h 120"/>
              </a:gdLst>
              <a:ahLst/>
              <a:cxnLst>
                <a:cxn ang="0">
                  <a:pos x="T0" y="T1"/>
                </a:cxn>
                <a:cxn ang="0">
                  <a:pos x="T2" y="T3"/>
                </a:cxn>
                <a:cxn ang="0">
                  <a:pos x="T4" y="T5"/>
                </a:cxn>
              </a:cxnLst>
              <a:rect l="0" t="0" r="r" b="b"/>
              <a:pathLst>
                <a:path w="158" h="120">
                  <a:moveTo>
                    <a:pt x="0" y="120"/>
                  </a:moveTo>
                  <a:cubicBezTo>
                    <a:pt x="1" y="53"/>
                    <a:pt x="55" y="0"/>
                    <a:pt x="121" y="0"/>
                  </a:cubicBezTo>
                  <a:cubicBezTo>
                    <a:pt x="134" y="1"/>
                    <a:pt x="146" y="3"/>
                    <a:pt x="158" y="7"/>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F346FF6D-C999-4DB2-0C19-94150F3F651D}"/>
                </a:ext>
              </a:extLst>
            </p:cNvPr>
            <p:cNvSpPr>
              <a:spLocks/>
            </p:cNvSpPr>
            <p:nvPr/>
          </p:nvSpPr>
          <p:spPr bwMode="auto">
            <a:xfrm>
              <a:off x="6662" y="2687"/>
              <a:ext cx="97" cy="185"/>
            </a:xfrm>
            <a:custGeom>
              <a:avLst/>
              <a:gdLst>
                <a:gd name="T0" fmla="*/ 97 w 97"/>
                <a:gd name="T1" fmla="*/ 185 h 185"/>
                <a:gd name="T2" fmla="*/ 21 w 97"/>
                <a:gd name="T3" fmla="*/ 33 h 185"/>
                <a:gd name="T4" fmla="*/ 39 w 97"/>
                <a:gd name="T5" fmla="*/ 0 h 185"/>
              </a:gdLst>
              <a:ahLst/>
              <a:cxnLst>
                <a:cxn ang="0">
                  <a:pos x="T0" y="T1"/>
                </a:cxn>
                <a:cxn ang="0">
                  <a:pos x="T2" y="T3"/>
                </a:cxn>
                <a:cxn ang="0">
                  <a:pos x="T4" y="T5"/>
                </a:cxn>
              </a:cxnLst>
              <a:rect l="0" t="0" r="r" b="b"/>
              <a:pathLst>
                <a:path w="97" h="185">
                  <a:moveTo>
                    <a:pt x="97" y="185"/>
                  </a:moveTo>
                  <a:cubicBezTo>
                    <a:pt x="34" y="165"/>
                    <a:pt x="0" y="96"/>
                    <a:pt x="21" y="33"/>
                  </a:cubicBezTo>
                  <a:cubicBezTo>
                    <a:pt x="25" y="22"/>
                    <a:pt x="31" y="10"/>
                    <a:pt x="39" y="0"/>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CD5D3B85-5958-7BDD-591D-DE1E4838D32F}"/>
                </a:ext>
              </a:extLst>
            </p:cNvPr>
            <p:cNvSpPr>
              <a:spLocks/>
            </p:cNvSpPr>
            <p:nvPr/>
          </p:nvSpPr>
          <p:spPr bwMode="auto">
            <a:xfrm>
              <a:off x="5978" y="2295"/>
              <a:ext cx="194" cy="67"/>
            </a:xfrm>
            <a:custGeom>
              <a:avLst/>
              <a:gdLst>
                <a:gd name="T0" fmla="*/ 194 w 194"/>
                <a:gd name="T1" fmla="*/ 2 h 67"/>
                <a:gd name="T2" fmla="*/ 26 w 194"/>
                <a:gd name="T3" fmla="*/ 27 h 67"/>
                <a:gd name="T4" fmla="*/ 0 w 194"/>
                <a:gd name="T5" fmla="*/ 0 h 67"/>
              </a:gdLst>
              <a:ahLst/>
              <a:cxnLst>
                <a:cxn ang="0">
                  <a:pos x="T0" y="T1"/>
                </a:cxn>
                <a:cxn ang="0">
                  <a:pos x="T2" y="T3"/>
                </a:cxn>
                <a:cxn ang="0">
                  <a:pos x="T4" y="T5"/>
                </a:cxn>
              </a:cxnLst>
              <a:rect l="0" t="0" r="r" b="b"/>
              <a:pathLst>
                <a:path w="194" h="67">
                  <a:moveTo>
                    <a:pt x="194" y="2"/>
                  </a:moveTo>
                  <a:cubicBezTo>
                    <a:pt x="155" y="55"/>
                    <a:pt x="80" y="67"/>
                    <a:pt x="26" y="27"/>
                  </a:cubicBezTo>
                  <a:cubicBezTo>
                    <a:pt x="16" y="20"/>
                    <a:pt x="7" y="11"/>
                    <a:pt x="0" y="0"/>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1">
              <a:extLst>
                <a:ext uri="{FF2B5EF4-FFF2-40B4-BE49-F238E27FC236}">
                  <a16:creationId xmlns:a16="http://schemas.microsoft.com/office/drawing/2014/main" id="{C353418E-CC4E-B2E6-7604-612F90411CC8}"/>
                </a:ext>
              </a:extLst>
            </p:cNvPr>
            <p:cNvSpPr>
              <a:spLocks noChangeShapeType="1"/>
            </p:cNvSpPr>
            <p:nvPr/>
          </p:nvSpPr>
          <p:spPr bwMode="auto">
            <a:xfrm flipV="1">
              <a:off x="5346" y="2225"/>
              <a:ext cx="730" cy="522"/>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2">
              <a:extLst>
                <a:ext uri="{FF2B5EF4-FFF2-40B4-BE49-F238E27FC236}">
                  <a16:creationId xmlns:a16="http://schemas.microsoft.com/office/drawing/2014/main" id="{D15748B0-63B6-9A8B-DFD1-A0782DAE6FE0}"/>
                </a:ext>
              </a:extLst>
            </p:cNvPr>
            <p:cNvSpPr>
              <a:spLocks noChangeShapeType="1"/>
            </p:cNvSpPr>
            <p:nvPr/>
          </p:nvSpPr>
          <p:spPr bwMode="auto">
            <a:xfrm>
              <a:off x="6076" y="2225"/>
              <a:ext cx="721" cy="534"/>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3">
              <a:extLst>
                <a:ext uri="{FF2B5EF4-FFF2-40B4-BE49-F238E27FC236}">
                  <a16:creationId xmlns:a16="http://schemas.microsoft.com/office/drawing/2014/main" id="{F8447EB4-1C80-BE24-5713-D382C0923D5A}"/>
                </a:ext>
              </a:extLst>
            </p:cNvPr>
            <p:cNvSpPr>
              <a:spLocks noChangeShapeType="1"/>
            </p:cNvSpPr>
            <p:nvPr/>
          </p:nvSpPr>
          <p:spPr bwMode="auto">
            <a:xfrm flipH="1">
              <a:off x="6513" y="2759"/>
              <a:ext cx="284" cy="851"/>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4">
              <a:extLst>
                <a:ext uri="{FF2B5EF4-FFF2-40B4-BE49-F238E27FC236}">
                  <a16:creationId xmlns:a16="http://schemas.microsoft.com/office/drawing/2014/main" id="{F41FADD0-69E6-4BD0-818A-47ACCD2165F2}"/>
                </a:ext>
              </a:extLst>
            </p:cNvPr>
            <p:cNvSpPr>
              <a:spLocks noChangeShapeType="1"/>
            </p:cNvSpPr>
            <p:nvPr/>
          </p:nvSpPr>
          <p:spPr bwMode="auto">
            <a:xfrm flipH="1" flipV="1">
              <a:off x="5616" y="3603"/>
              <a:ext cx="897" cy="7"/>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15">
              <a:extLst>
                <a:ext uri="{FF2B5EF4-FFF2-40B4-BE49-F238E27FC236}">
                  <a16:creationId xmlns:a16="http://schemas.microsoft.com/office/drawing/2014/main" id="{CD066B62-DDFF-C2DB-AACA-F9412E041AFA}"/>
                </a:ext>
              </a:extLst>
            </p:cNvPr>
            <p:cNvSpPr>
              <a:spLocks noChangeShapeType="1"/>
            </p:cNvSpPr>
            <p:nvPr/>
          </p:nvSpPr>
          <p:spPr bwMode="auto">
            <a:xfrm flipH="1" flipV="1">
              <a:off x="5346" y="2747"/>
              <a:ext cx="270" cy="856"/>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6">
              <a:extLst>
                <a:ext uri="{FF2B5EF4-FFF2-40B4-BE49-F238E27FC236}">
                  <a16:creationId xmlns:a16="http://schemas.microsoft.com/office/drawing/2014/main" id="{0FAE48FF-70FE-E125-3B40-B3AF3318602D}"/>
                </a:ext>
              </a:extLst>
            </p:cNvPr>
            <p:cNvSpPr>
              <a:spLocks noChangeShapeType="1"/>
            </p:cNvSpPr>
            <p:nvPr/>
          </p:nvSpPr>
          <p:spPr bwMode="auto">
            <a:xfrm flipV="1">
              <a:off x="6070" y="2225"/>
              <a:ext cx="6" cy="764"/>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17">
              <a:extLst>
                <a:ext uri="{FF2B5EF4-FFF2-40B4-BE49-F238E27FC236}">
                  <a16:creationId xmlns:a16="http://schemas.microsoft.com/office/drawing/2014/main" id="{A6F19CCD-EBFC-E541-4555-C61B65A2D361}"/>
                </a:ext>
              </a:extLst>
            </p:cNvPr>
            <p:cNvSpPr>
              <a:spLocks noChangeShapeType="1"/>
            </p:cNvSpPr>
            <p:nvPr/>
          </p:nvSpPr>
          <p:spPr bwMode="auto">
            <a:xfrm flipV="1">
              <a:off x="6070" y="2759"/>
              <a:ext cx="727" cy="230"/>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18">
              <a:extLst>
                <a:ext uri="{FF2B5EF4-FFF2-40B4-BE49-F238E27FC236}">
                  <a16:creationId xmlns:a16="http://schemas.microsoft.com/office/drawing/2014/main" id="{A24F2C18-A4AB-C368-8AD2-FB2A87E5DEC0}"/>
                </a:ext>
              </a:extLst>
            </p:cNvPr>
            <p:cNvSpPr>
              <a:spLocks noChangeShapeType="1"/>
            </p:cNvSpPr>
            <p:nvPr/>
          </p:nvSpPr>
          <p:spPr bwMode="auto">
            <a:xfrm flipH="1">
              <a:off x="5616" y="2989"/>
              <a:ext cx="454" cy="614"/>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19">
              <a:extLst>
                <a:ext uri="{FF2B5EF4-FFF2-40B4-BE49-F238E27FC236}">
                  <a16:creationId xmlns:a16="http://schemas.microsoft.com/office/drawing/2014/main" id="{7A5866DC-FDF4-7DEC-8E5E-B5B276E91D78}"/>
                </a:ext>
              </a:extLst>
            </p:cNvPr>
            <p:cNvSpPr>
              <a:spLocks noChangeShapeType="1"/>
            </p:cNvSpPr>
            <p:nvPr/>
          </p:nvSpPr>
          <p:spPr bwMode="auto">
            <a:xfrm flipH="1" flipV="1">
              <a:off x="5346" y="2747"/>
              <a:ext cx="724" cy="242"/>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20">
              <a:extLst>
                <a:ext uri="{FF2B5EF4-FFF2-40B4-BE49-F238E27FC236}">
                  <a16:creationId xmlns:a16="http://schemas.microsoft.com/office/drawing/2014/main" id="{E38D86CE-D215-D117-95B9-332CDD026487}"/>
                </a:ext>
              </a:extLst>
            </p:cNvPr>
            <p:cNvSpPr>
              <a:spLocks noChangeShapeType="1"/>
            </p:cNvSpPr>
            <p:nvPr/>
          </p:nvSpPr>
          <p:spPr bwMode="auto">
            <a:xfrm>
              <a:off x="6070" y="2989"/>
              <a:ext cx="443" cy="621"/>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7" name="Group 23">
              <a:extLst>
                <a:ext uri="{FF2B5EF4-FFF2-40B4-BE49-F238E27FC236}">
                  <a16:creationId xmlns:a16="http://schemas.microsoft.com/office/drawing/2014/main" id="{2BB20976-B478-0AE7-311A-41C6C8AD4E5C}"/>
                </a:ext>
              </a:extLst>
            </p:cNvPr>
            <p:cNvGrpSpPr>
              <a:grpSpLocks/>
            </p:cNvGrpSpPr>
            <p:nvPr/>
          </p:nvGrpSpPr>
          <p:grpSpPr bwMode="auto">
            <a:xfrm>
              <a:off x="6198" y="3194"/>
              <a:ext cx="95" cy="81"/>
              <a:chOff x="6198" y="3194"/>
              <a:chExt cx="95" cy="81"/>
            </a:xfrm>
          </p:grpSpPr>
          <p:sp>
            <p:nvSpPr>
              <p:cNvPr id="72" name="Line 21">
                <a:extLst>
                  <a:ext uri="{FF2B5EF4-FFF2-40B4-BE49-F238E27FC236}">
                    <a16:creationId xmlns:a16="http://schemas.microsoft.com/office/drawing/2014/main" id="{99C5E12D-8B0A-E670-F4CC-798FA5B94203}"/>
                  </a:ext>
                </a:extLst>
              </p:cNvPr>
              <p:cNvSpPr>
                <a:spLocks noChangeShapeType="1"/>
              </p:cNvSpPr>
              <p:nvPr/>
            </p:nvSpPr>
            <p:spPr bwMode="auto">
              <a:xfrm flipV="1">
                <a:off x="6198" y="3194"/>
                <a:ext cx="77" cy="55"/>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Line 22">
                <a:extLst>
                  <a:ext uri="{FF2B5EF4-FFF2-40B4-BE49-F238E27FC236}">
                    <a16:creationId xmlns:a16="http://schemas.microsoft.com/office/drawing/2014/main" id="{B064F120-4D5D-1DC1-CA8A-7E3871890D78}"/>
                  </a:ext>
                </a:extLst>
              </p:cNvPr>
              <p:cNvSpPr>
                <a:spLocks noChangeShapeType="1"/>
              </p:cNvSpPr>
              <p:nvPr/>
            </p:nvSpPr>
            <p:spPr bwMode="auto">
              <a:xfrm flipV="1">
                <a:off x="6216" y="3220"/>
                <a:ext cx="77" cy="55"/>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6">
              <a:extLst>
                <a:ext uri="{FF2B5EF4-FFF2-40B4-BE49-F238E27FC236}">
                  <a16:creationId xmlns:a16="http://schemas.microsoft.com/office/drawing/2014/main" id="{EA353254-863F-5208-6102-7ED2BA554DE0}"/>
                </a:ext>
              </a:extLst>
            </p:cNvPr>
            <p:cNvGrpSpPr>
              <a:grpSpLocks/>
            </p:cNvGrpSpPr>
            <p:nvPr/>
          </p:nvGrpSpPr>
          <p:grpSpPr bwMode="auto">
            <a:xfrm>
              <a:off x="5844" y="3189"/>
              <a:ext cx="95" cy="82"/>
              <a:chOff x="5844" y="3189"/>
              <a:chExt cx="95" cy="82"/>
            </a:xfrm>
          </p:grpSpPr>
          <p:sp>
            <p:nvSpPr>
              <p:cNvPr id="70" name="Line 24">
                <a:extLst>
                  <a:ext uri="{FF2B5EF4-FFF2-40B4-BE49-F238E27FC236}">
                    <a16:creationId xmlns:a16="http://schemas.microsoft.com/office/drawing/2014/main" id="{1DAA94E9-84D9-E223-DC21-41623F357800}"/>
                  </a:ext>
                </a:extLst>
              </p:cNvPr>
              <p:cNvSpPr>
                <a:spLocks noChangeShapeType="1"/>
              </p:cNvSpPr>
              <p:nvPr/>
            </p:nvSpPr>
            <p:spPr bwMode="auto">
              <a:xfrm>
                <a:off x="5863" y="3189"/>
                <a:ext cx="76" cy="57"/>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Line 25">
                <a:extLst>
                  <a:ext uri="{FF2B5EF4-FFF2-40B4-BE49-F238E27FC236}">
                    <a16:creationId xmlns:a16="http://schemas.microsoft.com/office/drawing/2014/main" id="{5FDEC6EB-9F3C-7B47-359C-6A163DEB75ED}"/>
                  </a:ext>
                </a:extLst>
              </p:cNvPr>
              <p:cNvSpPr>
                <a:spLocks noChangeShapeType="1"/>
              </p:cNvSpPr>
              <p:nvPr/>
            </p:nvSpPr>
            <p:spPr bwMode="auto">
              <a:xfrm>
                <a:off x="5844" y="3215"/>
                <a:ext cx="76" cy="56"/>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29">
              <a:extLst>
                <a:ext uri="{FF2B5EF4-FFF2-40B4-BE49-F238E27FC236}">
                  <a16:creationId xmlns:a16="http://schemas.microsoft.com/office/drawing/2014/main" id="{6357F844-7E1F-EBD8-BECF-8D2E785A7044}"/>
                </a:ext>
              </a:extLst>
            </p:cNvPr>
            <p:cNvGrpSpPr>
              <a:grpSpLocks/>
            </p:cNvGrpSpPr>
            <p:nvPr/>
          </p:nvGrpSpPr>
          <p:grpSpPr bwMode="auto">
            <a:xfrm>
              <a:off x="6322" y="2850"/>
              <a:ext cx="59" cy="99"/>
              <a:chOff x="6322" y="2850"/>
              <a:chExt cx="59" cy="99"/>
            </a:xfrm>
          </p:grpSpPr>
          <p:sp>
            <p:nvSpPr>
              <p:cNvPr id="68" name="Line 27">
                <a:extLst>
                  <a:ext uri="{FF2B5EF4-FFF2-40B4-BE49-F238E27FC236}">
                    <a16:creationId xmlns:a16="http://schemas.microsoft.com/office/drawing/2014/main" id="{0F136267-EF1A-3586-B5E3-FBE34807BBBC}"/>
                  </a:ext>
                </a:extLst>
              </p:cNvPr>
              <p:cNvSpPr>
                <a:spLocks noChangeShapeType="1"/>
              </p:cNvSpPr>
              <p:nvPr/>
            </p:nvSpPr>
            <p:spPr bwMode="auto">
              <a:xfrm flipH="1" flipV="1">
                <a:off x="6322" y="2859"/>
                <a:ext cx="29" cy="90"/>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Line 28">
                <a:extLst>
                  <a:ext uri="{FF2B5EF4-FFF2-40B4-BE49-F238E27FC236}">
                    <a16:creationId xmlns:a16="http://schemas.microsoft.com/office/drawing/2014/main" id="{1EBB52D2-7B9E-659C-DBF9-07FA3CF9D903}"/>
                  </a:ext>
                </a:extLst>
              </p:cNvPr>
              <p:cNvSpPr>
                <a:spLocks noChangeShapeType="1"/>
              </p:cNvSpPr>
              <p:nvPr/>
            </p:nvSpPr>
            <p:spPr bwMode="auto">
              <a:xfrm flipH="1" flipV="1">
                <a:off x="6352" y="2850"/>
                <a:ext cx="29" cy="90"/>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32">
              <a:extLst>
                <a:ext uri="{FF2B5EF4-FFF2-40B4-BE49-F238E27FC236}">
                  <a16:creationId xmlns:a16="http://schemas.microsoft.com/office/drawing/2014/main" id="{006D23D7-9C52-6418-7F88-E8108630B3DC}"/>
                </a:ext>
              </a:extLst>
            </p:cNvPr>
            <p:cNvGrpSpPr>
              <a:grpSpLocks/>
            </p:cNvGrpSpPr>
            <p:nvPr/>
          </p:nvGrpSpPr>
          <p:grpSpPr bwMode="auto">
            <a:xfrm>
              <a:off x="6025" y="2652"/>
              <a:ext cx="95" cy="32"/>
              <a:chOff x="6025" y="2652"/>
              <a:chExt cx="95" cy="32"/>
            </a:xfrm>
          </p:grpSpPr>
          <p:sp>
            <p:nvSpPr>
              <p:cNvPr id="66" name="Line 30">
                <a:extLst>
                  <a:ext uri="{FF2B5EF4-FFF2-40B4-BE49-F238E27FC236}">
                    <a16:creationId xmlns:a16="http://schemas.microsoft.com/office/drawing/2014/main" id="{9AD91115-FFDB-65DE-370A-3FA3C59AA965}"/>
                  </a:ext>
                </a:extLst>
              </p:cNvPr>
              <p:cNvSpPr>
                <a:spLocks noChangeShapeType="1"/>
              </p:cNvSpPr>
              <p:nvPr/>
            </p:nvSpPr>
            <p:spPr bwMode="auto">
              <a:xfrm flipH="1" flipV="1">
                <a:off x="6025" y="2683"/>
                <a:ext cx="94" cy="1"/>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Line 31">
                <a:extLst>
                  <a:ext uri="{FF2B5EF4-FFF2-40B4-BE49-F238E27FC236}">
                    <a16:creationId xmlns:a16="http://schemas.microsoft.com/office/drawing/2014/main" id="{7F77C45D-0FD6-51A7-0B14-6A9706411272}"/>
                  </a:ext>
                </a:extLst>
              </p:cNvPr>
              <p:cNvSpPr>
                <a:spLocks noChangeShapeType="1"/>
              </p:cNvSpPr>
              <p:nvPr/>
            </p:nvSpPr>
            <p:spPr bwMode="auto">
              <a:xfrm flipH="1" flipV="1">
                <a:off x="6025" y="2652"/>
                <a:ext cx="95" cy="1"/>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35">
              <a:extLst>
                <a:ext uri="{FF2B5EF4-FFF2-40B4-BE49-F238E27FC236}">
                  <a16:creationId xmlns:a16="http://schemas.microsoft.com/office/drawing/2014/main" id="{DB6C3425-B72E-25E2-B2E5-8DC7A659E762}"/>
                </a:ext>
              </a:extLst>
            </p:cNvPr>
            <p:cNvGrpSpPr>
              <a:grpSpLocks/>
            </p:cNvGrpSpPr>
            <p:nvPr/>
          </p:nvGrpSpPr>
          <p:grpSpPr bwMode="auto">
            <a:xfrm>
              <a:off x="5662" y="2813"/>
              <a:ext cx="59" cy="99"/>
              <a:chOff x="5662" y="2813"/>
              <a:chExt cx="59" cy="99"/>
            </a:xfrm>
          </p:grpSpPr>
          <p:sp>
            <p:nvSpPr>
              <p:cNvPr id="64" name="Line 33">
                <a:extLst>
                  <a:ext uri="{FF2B5EF4-FFF2-40B4-BE49-F238E27FC236}">
                    <a16:creationId xmlns:a16="http://schemas.microsoft.com/office/drawing/2014/main" id="{7F2D79DE-3767-D76C-773B-3F5ADCDAE54B}"/>
                  </a:ext>
                </a:extLst>
              </p:cNvPr>
              <p:cNvSpPr>
                <a:spLocks noChangeShapeType="1"/>
              </p:cNvSpPr>
              <p:nvPr/>
            </p:nvSpPr>
            <p:spPr bwMode="auto">
              <a:xfrm flipH="1">
                <a:off x="5692" y="2823"/>
                <a:ext cx="29" cy="89"/>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Line 34">
                <a:extLst>
                  <a:ext uri="{FF2B5EF4-FFF2-40B4-BE49-F238E27FC236}">
                    <a16:creationId xmlns:a16="http://schemas.microsoft.com/office/drawing/2014/main" id="{6B9AEAAC-7211-DE92-2F76-D51C1090FAC6}"/>
                  </a:ext>
                </a:extLst>
              </p:cNvPr>
              <p:cNvSpPr>
                <a:spLocks noChangeShapeType="1"/>
              </p:cNvSpPr>
              <p:nvPr/>
            </p:nvSpPr>
            <p:spPr bwMode="auto">
              <a:xfrm flipH="1">
                <a:off x="5662" y="2813"/>
                <a:ext cx="30" cy="89"/>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2" name="Line 36">
              <a:extLst>
                <a:ext uri="{FF2B5EF4-FFF2-40B4-BE49-F238E27FC236}">
                  <a16:creationId xmlns:a16="http://schemas.microsoft.com/office/drawing/2014/main" id="{D5D3CE1A-CA4D-B364-B5C2-6E30ED44186D}"/>
                </a:ext>
              </a:extLst>
            </p:cNvPr>
            <p:cNvSpPr>
              <a:spLocks noChangeShapeType="1"/>
            </p:cNvSpPr>
            <p:nvPr/>
          </p:nvSpPr>
          <p:spPr bwMode="auto">
            <a:xfrm flipH="1">
              <a:off x="5445" y="3190"/>
              <a:ext cx="90" cy="29"/>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37">
              <a:extLst>
                <a:ext uri="{FF2B5EF4-FFF2-40B4-BE49-F238E27FC236}">
                  <a16:creationId xmlns:a16="http://schemas.microsoft.com/office/drawing/2014/main" id="{831A1EC5-7A08-0FE3-6D8F-5706A5617C1C}"/>
                </a:ext>
              </a:extLst>
            </p:cNvPr>
            <p:cNvSpPr>
              <a:spLocks noChangeShapeType="1"/>
            </p:cNvSpPr>
            <p:nvPr/>
          </p:nvSpPr>
          <p:spPr bwMode="auto">
            <a:xfrm flipH="1">
              <a:off x="6065" y="3545"/>
              <a:ext cx="1" cy="122"/>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Line 38">
              <a:extLst>
                <a:ext uri="{FF2B5EF4-FFF2-40B4-BE49-F238E27FC236}">
                  <a16:creationId xmlns:a16="http://schemas.microsoft.com/office/drawing/2014/main" id="{35F58EBE-8D7D-2FB1-9AF9-E21326FC7D27}"/>
                </a:ext>
              </a:extLst>
            </p:cNvPr>
            <p:cNvSpPr>
              <a:spLocks noChangeShapeType="1"/>
            </p:cNvSpPr>
            <p:nvPr/>
          </p:nvSpPr>
          <p:spPr bwMode="auto">
            <a:xfrm>
              <a:off x="6624" y="3127"/>
              <a:ext cx="90" cy="30"/>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39">
              <a:extLst>
                <a:ext uri="{FF2B5EF4-FFF2-40B4-BE49-F238E27FC236}">
                  <a16:creationId xmlns:a16="http://schemas.microsoft.com/office/drawing/2014/main" id="{86F9E4E3-9532-160A-5DD4-B6C27473898D}"/>
                </a:ext>
              </a:extLst>
            </p:cNvPr>
            <p:cNvSpPr>
              <a:spLocks noChangeShapeType="1"/>
            </p:cNvSpPr>
            <p:nvPr/>
          </p:nvSpPr>
          <p:spPr bwMode="auto">
            <a:xfrm flipV="1">
              <a:off x="6336" y="2401"/>
              <a:ext cx="57" cy="76"/>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40">
              <a:extLst>
                <a:ext uri="{FF2B5EF4-FFF2-40B4-BE49-F238E27FC236}">
                  <a16:creationId xmlns:a16="http://schemas.microsoft.com/office/drawing/2014/main" id="{7CA81379-FF46-6EDA-DA0B-0B95FD98E413}"/>
                </a:ext>
              </a:extLst>
            </p:cNvPr>
            <p:cNvSpPr>
              <a:spLocks noChangeShapeType="1"/>
            </p:cNvSpPr>
            <p:nvPr/>
          </p:nvSpPr>
          <p:spPr bwMode="auto">
            <a:xfrm flipH="1" flipV="1">
              <a:off x="5628" y="2487"/>
              <a:ext cx="55" cy="77"/>
            </a:xfrm>
            <a:prstGeom prst="line">
              <a:avLst/>
            </a:prstGeom>
            <a:noFill/>
            <a:ln w="2857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Rectangle 41">
              <a:extLst>
                <a:ext uri="{FF2B5EF4-FFF2-40B4-BE49-F238E27FC236}">
                  <a16:creationId xmlns:a16="http://schemas.microsoft.com/office/drawing/2014/main" id="{22E5C5D9-C7DD-3720-F096-456ED4105DCA}"/>
                </a:ext>
              </a:extLst>
            </p:cNvPr>
            <p:cNvSpPr>
              <a:spLocks noChangeArrowheads="1"/>
            </p:cNvSpPr>
            <p:nvPr/>
          </p:nvSpPr>
          <p:spPr bwMode="auto">
            <a:xfrm>
              <a:off x="6017" y="3043"/>
              <a:ext cx="1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FFFFF"/>
                  </a:solidFill>
                  <a:effectLst/>
                  <a:latin typeface="Times New Roman" panose="02020603050405020304" pitchFamily="18"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42">
              <a:extLst>
                <a:ext uri="{FF2B5EF4-FFF2-40B4-BE49-F238E27FC236}">
                  <a16:creationId xmlns:a16="http://schemas.microsoft.com/office/drawing/2014/main" id="{912E0AB8-69A3-7460-E4B0-7DF216160D6E}"/>
                </a:ext>
              </a:extLst>
            </p:cNvPr>
            <p:cNvSpPr>
              <a:spLocks noChangeArrowheads="1"/>
            </p:cNvSpPr>
            <p:nvPr/>
          </p:nvSpPr>
          <p:spPr bwMode="auto">
            <a:xfrm>
              <a:off x="5511" y="3655"/>
              <a:ext cx="1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FFFFF"/>
                  </a:solidFill>
                  <a:effectLst/>
                  <a:latin typeface="Times New Roman" panose="02020603050405020304" pitchFamily="18"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43">
              <a:extLst>
                <a:ext uri="{FF2B5EF4-FFF2-40B4-BE49-F238E27FC236}">
                  <a16:creationId xmlns:a16="http://schemas.microsoft.com/office/drawing/2014/main" id="{9BF52BF9-7439-8F0E-0FB5-0572876B30C4}"/>
                </a:ext>
              </a:extLst>
            </p:cNvPr>
            <p:cNvSpPr>
              <a:spLocks noChangeArrowheads="1"/>
            </p:cNvSpPr>
            <p:nvPr/>
          </p:nvSpPr>
          <p:spPr bwMode="auto">
            <a:xfrm>
              <a:off x="6594" y="3572"/>
              <a:ext cx="1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FFFFF"/>
                  </a:solidFill>
                  <a:effectLst/>
                  <a:latin typeface="Times New Roman" panose="02020603050405020304" pitchFamily="18"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44">
              <a:extLst>
                <a:ext uri="{FF2B5EF4-FFF2-40B4-BE49-F238E27FC236}">
                  <a16:creationId xmlns:a16="http://schemas.microsoft.com/office/drawing/2014/main" id="{574B5680-ECB1-4E5E-D471-964D288046AA}"/>
                </a:ext>
              </a:extLst>
            </p:cNvPr>
            <p:cNvSpPr>
              <a:spLocks noChangeArrowheads="1"/>
            </p:cNvSpPr>
            <p:nvPr/>
          </p:nvSpPr>
          <p:spPr bwMode="auto">
            <a:xfrm>
              <a:off x="6840" y="2747"/>
              <a:ext cx="1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FFFFF"/>
                  </a:solidFill>
                  <a:effectLst/>
                  <a:latin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45">
              <a:extLst>
                <a:ext uri="{FF2B5EF4-FFF2-40B4-BE49-F238E27FC236}">
                  <a16:creationId xmlns:a16="http://schemas.microsoft.com/office/drawing/2014/main" id="{ED1127ED-96F7-0228-8D42-1154C0D83B09}"/>
                </a:ext>
              </a:extLst>
            </p:cNvPr>
            <p:cNvSpPr>
              <a:spLocks noChangeArrowheads="1"/>
            </p:cNvSpPr>
            <p:nvPr/>
          </p:nvSpPr>
          <p:spPr bwMode="auto">
            <a:xfrm>
              <a:off x="5969" y="2068"/>
              <a:ext cx="1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FFFFF"/>
                  </a:solidFill>
                  <a:effectLst/>
                  <a:latin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46">
              <a:extLst>
                <a:ext uri="{FF2B5EF4-FFF2-40B4-BE49-F238E27FC236}">
                  <a16:creationId xmlns:a16="http://schemas.microsoft.com/office/drawing/2014/main" id="{55B2BBE0-1E92-1389-6385-7A92151CA733}"/>
                </a:ext>
              </a:extLst>
            </p:cNvPr>
            <p:cNvSpPr>
              <a:spLocks noChangeArrowheads="1"/>
            </p:cNvSpPr>
            <p:nvPr/>
          </p:nvSpPr>
          <p:spPr bwMode="auto">
            <a:xfrm>
              <a:off x="5169" y="2724"/>
              <a:ext cx="1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FFFFF"/>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43" name="Group 49">
              <a:extLst>
                <a:ext uri="{FF2B5EF4-FFF2-40B4-BE49-F238E27FC236}">
                  <a16:creationId xmlns:a16="http://schemas.microsoft.com/office/drawing/2014/main" id="{777AA9AC-43D3-766D-2649-02D6530FD943}"/>
                </a:ext>
              </a:extLst>
            </p:cNvPr>
            <p:cNvGrpSpPr>
              <a:grpSpLocks/>
            </p:cNvGrpSpPr>
            <p:nvPr/>
          </p:nvGrpSpPr>
          <p:grpSpPr bwMode="auto">
            <a:xfrm>
              <a:off x="6046" y="2965"/>
              <a:ext cx="48" cy="48"/>
              <a:chOff x="6046" y="2965"/>
              <a:chExt cx="48" cy="48"/>
            </a:xfrm>
          </p:grpSpPr>
          <p:sp>
            <p:nvSpPr>
              <p:cNvPr id="62" name="Oval 47">
                <a:extLst>
                  <a:ext uri="{FF2B5EF4-FFF2-40B4-BE49-F238E27FC236}">
                    <a16:creationId xmlns:a16="http://schemas.microsoft.com/office/drawing/2014/main" id="{BE8EA478-0447-7927-6D7D-BCCBB3F73813}"/>
                  </a:ext>
                </a:extLst>
              </p:cNvPr>
              <p:cNvSpPr>
                <a:spLocks noChangeArrowheads="1"/>
              </p:cNvSpPr>
              <p:nvPr/>
            </p:nvSpPr>
            <p:spPr bwMode="auto">
              <a:xfrm>
                <a:off x="6046" y="2965"/>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Oval 48">
                <a:extLst>
                  <a:ext uri="{FF2B5EF4-FFF2-40B4-BE49-F238E27FC236}">
                    <a16:creationId xmlns:a16="http://schemas.microsoft.com/office/drawing/2014/main" id="{D29E35C7-A381-31FE-908F-FECEA5AD4A35}"/>
                  </a:ext>
                </a:extLst>
              </p:cNvPr>
              <p:cNvSpPr>
                <a:spLocks noChangeArrowheads="1"/>
              </p:cNvSpPr>
              <p:nvPr/>
            </p:nvSpPr>
            <p:spPr bwMode="auto">
              <a:xfrm>
                <a:off x="6046" y="2965"/>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4" name="Group 52">
              <a:extLst>
                <a:ext uri="{FF2B5EF4-FFF2-40B4-BE49-F238E27FC236}">
                  <a16:creationId xmlns:a16="http://schemas.microsoft.com/office/drawing/2014/main" id="{E2A99917-FACF-E548-23F4-AFDF71DAC18E}"/>
                </a:ext>
              </a:extLst>
            </p:cNvPr>
            <p:cNvGrpSpPr>
              <a:grpSpLocks/>
            </p:cNvGrpSpPr>
            <p:nvPr/>
          </p:nvGrpSpPr>
          <p:grpSpPr bwMode="auto">
            <a:xfrm>
              <a:off x="5322" y="2723"/>
              <a:ext cx="48" cy="48"/>
              <a:chOff x="5322" y="2723"/>
              <a:chExt cx="48" cy="48"/>
            </a:xfrm>
          </p:grpSpPr>
          <p:sp>
            <p:nvSpPr>
              <p:cNvPr id="60" name="Oval 50">
                <a:extLst>
                  <a:ext uri="{FF2B5EF4-FFF2-40B4-BE49-F238E27FC236}">
                    <a16:creationId xmlns:a16="http://schemas.microsoft.com/office/drawing/2014/main" id="{95586A9A-6E6E-C8F4-A7B6-E3F73E7274C0}"/>
                  </a:ext>
                </a:extLst>
              </p:cNvPr>
              <p:cNvSpPr>
                <a:spLocks noChangeArrowheads="1"/>
              </p:cNvSpPr>
              <p:nvPr/>
            </p:nvSpPr>
            <p:spPr bwMode="auto">
              <a:xfrm>
                <a:off x="5322" y="2723"/>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Oval 51">
                <a:extLst>
                  <a:ext uri="{FF2B5EF4-FFF2-40B4-BE49-F238E27FC236}">
                    <a16:creationId xmlns:a16="http://schemas.microsoft.com/office/drawing/2014/main" id="{716F60E4-4CE8-4B11-8890-3EA67A3F466F}"/>
                  </a:ext>
                </a:extLst>
              </p:cNvPr>
              <p:cNvSpPr>
                <a:spLocks noChangeArrowheads="1"/>
              </p:cNvSpPr>
              <p:nvPr/>
            </p:nvSpPr>
            <p:spPr bwMode="auto">
              <a:xfrm>
                <a:off x="5322" y="2723"/>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5" name="Group 55">
              <a:extLst>
                <a:ext uri="{FF2B5EF4-FFF2-40B4-BE49-F238E27FC236}">
                  <a16:creationId xmlns:a16="http://schemas.microsoft.com/office/drawing/2014/main" id="{2636C817-2DEF-64A3-9FFB-839567DF6AE2}"/>
                </a:ext>
              </a:extLst>
            </p:cNvPr>
            <p:cNvGrpSpPr>
              <a:grpSpLocks/>
            </p:cNvGrpSpPr>
            <p:nvPr/>
          </p:nvGrpSpPr>
          <p:grpSpPr bwMode="auto">
            <a:xfrm>
              <a:off x="5592" y="3578"/>
              <a:ext cx="48" cy="49"/>
              <a:chOff x="5592" y="3578"/>
              <a:chExt cx="48" cy="49"/>
            </a:xfrm>
          </p:grpSpPr>
          <p:sp>
            <p:nvSpPr>
              <p:cNvPr id="58" name="Oval 53">
                <a:extLst>
                  <a:ext uri="{FF2B5EF4-FFF2-40B4-BE49-F238E27FC236}">
                    <a16:creationId xmlns:a16="http://schemas.microsoft.com/office/drawing/2014/main" id="{9A2B7E0C-E446-468E-BDB1-8AAC97E551C0}"/>
                  </a:ext>
                </a:extLst>
              </p:cNvPr>
              <p:cNvSpPr>
                <a:spLocks noChangeArrowheads="1"/>
              </p:cNvSpPr>
              <p:nvPr/>
            </p:nvSpPr>
            <p:spPr bwMode="auto">
              <a:xfrm>
                <a:off x="5592" y="3578"/>
                <a:ext cx="48" cy="49"/>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Oval 54">
                <a:extLst>
                  <a:ext uri="{FF2B5EF4-FFF2-40B4-BE49-F238E27FC236}">
                    <a16:creationId xmlns:a16="http://schemas.microsoft.com/office/drawing/2014/main" id="{0E7B18A2-5FDC-68DC-AE97-CC1388E2A991}"/>
                  </a:ext>
                </a:extLst>
              </p:cNvPr>
              <p:cNvSpPr>
                <a:spLocks noChangeArrowheads="1"/>
              </p:cNvSpPr>
              <p:nvPr/>
            </p:nvSpPr>
            <p:spPr bwMode="auto">
              <a:xfrm>
                <a:off x="5592" y="3578"/>
                <a:ext cx="48" cy="49"/>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58">
              <a:extLst>
                <a:ext uri="{FF2B5EF4-FFF2-40B4-BE49-F238E27FC236}">
                  <a16:creationId xmlns:a16="http://schemas.microsoft.com/office/drawing/2014/main" id="{698E63B0-9056-52F0-D2E4-6B532FA1CFC6}"/>
                </a:ext>
              </a:extLst>
            </p:cNvPr>
            <p:cNvGrpSpPr>
              <a:grpSpLocks/>
            </p:cNvGrpSpPr>
            <p:nvPr/>
          </p:nvGrpSpPr>
          <p:grpSpPr bwMode="auto">
            <a:xfrm>
              <a:off x="6489" y="3586"/>
              <a:ext cx="48" cy="48"/>
              <a:chOff x="6489" y="3586"/>
              <a:chExt cx="48" cy="48"/>
            </a:xfrm>
          </p:grpSpPr>
          <p:sp>
            <p:nvSpPr>
              <p:cNvPr id="56" name="Oval 56">
                <a:extLst>
                  <a:ext uri="{FF2B5EF4-FFF2-40B4-BE49-F238E27FC236}">
                    <a16:creationId xmlns:a16="http://schemas.microsoft.com/office/drawing/2014/main" id="{C967AA1B-3D16-0DBE-CB62-46B7EC451377}"/>
                  </a:ext>
                </a:extLst>
              </p:cNvPr>
              <p:cNvSpPr>
                <a:spLocks noChangeArrowheads="1"/>
              </p:cNvSpPr>
              <p:nvPr/>
            </p:nvSpPr>
            <p:spPr bwMode="auto">
              <a:xfrm>
                <a:off x="6489" y="3586"/>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Oval 57">
                <a:extLst>
                  <a:ext uri="{FF2B5EF4-FFF2-40B4-BE49-F238E27FC236}">
                    <a16:creationId xmlns:a16="http://schemas.microsoft.com/office/drawing/2014/main" id="{824ECA28-266D-23E9-0085-77BCDC8F95BC}"/>
                  </a:ext>
                </a:extLst>
              </p:cNvPr>
              <p:cNvSpPr>
                <a:spLocks noChangeArrowheads="1"/>
              </p:cNvSpPr>
              <p:nvPr/>
            </p:nvSpPr>
            <p:spPr bwMode="auto">
              <a:xfrm>
                <a:off x="6489" y="3586"/>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7" name="Group 61">
              <a:extLst>
                <a:ext uri="{FF2B5EF4-FFF2-40B4-BE49-F238E27FC236}">
                  <a16:creationId xmlns:a16="http://schemas.microsoft.com/office/drawing/2014/main" id="{255E900C-FEB3-9403-ED70-64C49A44398A}"/>
                </a:ext>
              </a:extLst>
            </p:cNvPr>
            <p:cNvGrpSpPr>
              <a:grpSpLocks/>
            </p:cNvGrpSpPr>
            <p:nvPr/>
          </p:nvGrpSpPr>
          <p:grpSpPr bwMode="auto">
            <a:xfrm>
              <a:off x="6773" y="2735"/>
              <a:ext cx="48" cy="48"/>
              <a:chOff x="6773" y="2735"/>
              <a:chExt cx="48" cy="48"/>
            </a:xfrm>
          </p:grpSpPr>
          <p:sp>
            <p:nvSpPr>
              <p:cNvPr id="54" name="Oval 59">
                <a:extLst>
                  <a:ext uri="{FF2B5EF4-FFF2-40B4-BE49-F238E27FC236}">
                    <a16:creationId xmlns:a16="http://schemas.microsoft.com/office/drawing/2014/main" id="{5DB48F9E-BB7C-F7F8-4769-65D3E1AF1614}"/>
                  </a:ext>
                </a:extLst>
              </p:cNvPr>
              <p:cNvSpPr>
                <a:spLocks noChangeArrowheads="1"/>
              </p:cNvSpPr>
              <p:nvPr/>
            </p:nvSpPr>
            <p:spPr bwMode="auto">
              <a:xfrm>
                <a:off x="6773" y="2735"/>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Oval 60">
                <a:extLst>
                  <a:ext uri="{FF2B5EF4-FFF2-40B4-BE49-F238E27FC236}">
                    <a16:creationId xmlns:a16="http://schemas.microsoft.com/office/drawing/2014/main" id="{6082CD09-8D03-2F30-1420-C7432A1D690E}"/>
                  </a:ext>
                </a:extLst>
              </p:cNvPr>
              <p:cNvSpPr>
                <a:spLocks noChangeArrowheads="1"/>
              </p:cNvSpPr>
              <p:nvPr/>
            </p:nvSpPr>
            <p:spPr bwMode="auto">
              <a:xfrm>
                <a:off x="6773" y="2735"/>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8" name="Group 64">
              <a:extLst>
                <a:ext uri="{FF2B5EF4-FFF2-40B4-BE49-F238E27FC236}">
                  <a16:creationId xmlns:a16="http://schemas.microsoft.com/office/drawing/2014/main" id="{6EF5D30F-1055-00D8-2383-53F6BD0B4CA1}"/>
                </a:ext>
              </a:extLst>
            </p:cNvPr>
            <p:cNvGrpSpPr>
              <a:grpSpLocks/>
            </p:cNvGrpSpPr>
            <p:nvPr/>
          </p:nvGrpSpPr>
          <p:grpSpPr bwMode="auto">
            <a:xfrm>
              <a:off x="6052" y="2201"/>
              <a:ext cx="48" cy="48"/>
              <a:chOff x="6052" y="2201"/>
              <a:chExt cx="48" cy="48"/>
            </a:xfrm>
          </p:grpSpPr>
          <p:sp>
            <p:nvSpPr>
              <p:cNvPr id="52" name="Oval 62">
                <a:extLst>
                  <a:ext uri="{FF2B5EF4-FFF2-40B4-BE49-F238E27FC236}">
                    <a16:creationId xmlns:a16="http://schemas.microsoft.com/office/drawing/2014/main" id="{D6236B03-1E6D-1B07-4B8E-6984C23DF3B2}"/>
                  </a:ext>
                </a:extLst>
              </p:cNvPr>
              <p:cNvSpPr>
                <a:spLocks noChangeArrowheads="1"/>
              </p:cNvSpPr>
              <p:nvPr/>
            </p:nvSpPr>
            <p:spPr bwMode="auto">
              <a:xfrm>
                <a:off x="6052" y="2201"/>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Oval 63">
                <a:extLst>
                  <a:ext uri="{FF2B5EF4-FFF2-40B4-BE49-F238E27FC236}">
                    <a16:creationId xmlns:a16="http://schemas.microsoft.com/office/drawing/2014/main" id="{16C5E4DB-5ADF-4A1D-C53F-312A58EFD84E}"/>
                  </a:ext>
                </a:extLst>
              </p:cNvPr>
              <p:cNvSpPr>
                <a:spLocks noChangeArrowheads="1"/>
              </p:cNvSpPr>
              <p:nvPr/>
            </p:nvSpPr>
            <p:spPr bwMode="auto">
              <a:xfrm>
                <a:off x="6052" y="2201"/>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9" name="Group 67">
              <a:extLst>
                <a:ext uri="{FF2B5EF4-FFF2-40B4-BE49-F238E27FC236}">
                  <a16:creationId xmlns:a16="http://schemas.microsoft.com/office/drawing/2014/main" id="{6F3FE1D4-02FC-11E8-8646-0529F98336ED}"/>
                </a:ext>
              </a:extLst>
            </p:cNvPr>
            <p:cNvGrpSpPr>
              <a:grpSpLocks/>
            </p:cNvGrpSpPr>
            <p:nvPr/>
          </p:nvGrpSpPr>
          <p:grpSpPr bwMode="auto">
            <a:xfrm>
              <a:off x="6489" y="3586"/>
              <a:ext cx="48" cy="48"/>
              <a:chOff x="6489" y="3586"/>
              <a:chExt cx="48" cy="48"/>
            </a:xfrm>
          </p:grpSpPr>
          <p:sp>
            <p:nvSpPr>
              <p:cNvPr id="50" name="Oval 65">
                <a:extLst>
                  <a:ext uri="{FF2B5EF4-FFF2-40B4-BE49-F238E27FC236}">
                    <a16:creationId xmlns:a16="http://schemas.microsoft.com/office/drawing/2014/main" id="{7C48AC27-A1F9-A0A3-B853-47E82AFACFF0}"/>
                  </a:ext>
                </a:extLst>
              </p:cNvPr>
              <p:cNvSpPr>
                <a:spLocks noChangeArrowheads="1"/>
              </p:cNvSpPr>
              <p:nvPr/>
            </p:nvSpPr>
            <p:spPr bwMode="auto">
              <a:xfrm>
                <a:off x="6489" y="3586"/>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Oval 66">
                <a:extLst>
                  <a:ext uri="{FF2B5EF4-FFF2-40B4-BE49-F238E27FC236}">
                    <a16:creationId xmlns:a16="http://schemas.microsoft.com/office/drawing/2014/main" id="{41CEC311-612A-260B-CD3A-742BD9770A20}"/>
                  </a:ext>
                </a:extLst>
              </p:cNvPr>
              <p:cNvSpPr>
                <a:spLocks noChangeArrowheads="1"/>
              </p:cNvSpPr>
              <p:nvPr/>
            </p:nvSpPr>
            <p:spPr bwMode="auto">
              <a:xfrm>
                <a:off x="6489" y="3586"/>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5" name="Group 70">
            <a:extLst>
              <a:ext uri="{FF2B5EF4-FFF2-40B4-BE49-F238E27FC236}">
                <a16:creationId xmlns:a16="http://schemas.microsoft.com/office/drawing/2014/main" id="{BCE40D56-DBB5-A7C9-1AEC-6EAE2A338278}"/>
              </a:ext>
            </a:extLst>
          </p:cNvPr>
          <p:cNvGrpSpPr>
            <a:grpSpLocks noChangeAspect="1"/>
          </p:cNvGrpSpPr>
          <p:nvPr/>
        </p:nvGrpSpPr>
        <p:grpSpPr bwMode="auto">
          <a:xfrm>
            <a:off x="4400378" y="3048508"/>
            <a:ext cx="3118415" cy="3049968"/>
            <a:chOff x="2793" y="2154"/>
            <a:chExt cx="1549" cy="1515"/>
          </a:xfrm>
        </p:grpSpPr>
        <p:sp>
          <p:nvSpPr>
            <p:cNvPr id="76" name="AutoShape 69">
              <a:extLst>
                <a:ext uri="{FF2B5EF4-FFF2-40B4-BE49-F238E27FC236}">
                  <a16:creationId xmlns:a16="http://schemas.microsoft.com/office/drawing/2014/main" id="{30D79DF8-80B5-827C-3F70-9F3302618175}"/>
                </a:ext>
              </a:extLst>
            </p:cNvPr>
            <p:cNvSpPr>
              <a:spLocks noChangeAspect="1" noChangeArrowheads="1" noTextEdit="1"/>
            </p:cNvSpPr>
            <p:nvPr/>
          </p:nvSpPr>
          <p:spPr bwMode="auto">
            <a:xfrm>
              <a:off x="2793" y="2154"/>
              <a:ext cx="1549" cy="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2">
              <a:extLst>
                <a:ext uri="{FF2B5EF4-FFF2-40B4-BE49-F238E27FC236}">
                  <a16:creationId xmlns:a16="http://schemas.microsoft.com/office/drawing/2014/main" id="{6039F9C5-B559-BF00-B191-FF27321DADB2}"/>
                </a:ext>
              </a:extLst>
            </p:cNvPr>
            <p:cNvSpPr>
              <a:spLocks/>
            </p:cNvSpPr>
            <p:nvPr/>
          </p:nvSpPr>
          <p:spPr bwMode="auto">
            <a:xfrm>
              <a:off x="3033" y="3361"/>
              <a:ext cx="85" cy="85"/>
            </a:xfrm>
            <a:custGeom>
              <a:avLst/>
              <a:gdLst>
                <a:gd name="T0" fmla="*/ 0 w 85"/>
                <a:gd name="T1" fmla="*/ 1 h 85"/>
                <a:gd name="T2" fmla="*/ 85 w 85"/>
                <a:gd name="T3" fmla="*/ 0 h 85"/>
                <a:gd name="T4" fmla="*/ 85 w 85"/>
                <a:gd name="T5" fmla="*/ 85 h 85"/>
              </a:gdLst>
              <a:ahLst/>
              <a:cxnLst>
                <a:cxn ang="0">
                  <a:pos x="T0" y="T1"/>
                </a:cxn>
                <a:cxn ang="0">
                  <a:pos x="T2" y="T3"/>
                </a:cxn>
                <a:cxn ang="0">
                  <a:pos x="T4" y="T5"/>
                </a:cxn>
              </a:cxnLst>
              <a:rect l="0" t="0" r="r" b="b"/>
              <a:pathLst>
                <a:path w="85" h="85">
                  <a:moveTo>
                    <a:pt x="0" y="1"/>
                  </a:moveTo>
                  <a:lnTo>
                    <a:pt x="85" y="0"/>
                  </a:lnTo>
                  <a:lnTo>
                    <a:pt x="85" y="85"/>
                  </a:ln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73">
              <a:extLst>
                <a:ext uri="{FF2B5EF4-FFF2-40B4-BE49-F238E27FC236}">
                  <a16:creationId xmlns:a16="http://schemas.microsoft.com/office/drawing/2014/main" id="{4D13F052-3632-AF94-8498-73C80823F200}"/>
                </a:ext>
              </a:extLst>
            </p:cNvPr>
            <p:cNvSpPr>
              <a:spLocks/>
            </p:cNvSpPr>
            <p:nvPr/>
          </p:nvSpPr>
          <p:spPr bwMode="auto">
            <a:xfrm>
              <a:off x="4011" y="3356"/>
              <a:ext cx="84" cy="85"/>
            </a:xfrm>
            <a:custGeom>
              <a:avLst/>
              <a:gdLst>
                <a:gd name="T0" fmla="*/ 0 w 84"/>
                <a:gd name="T1" fmla="*/ 85 h 85"/>
                <a:gd name="T2" fmla="*/ 0 w 84"/>
                <a:gd name="T3" fmla="*/ 0 h 85"/>
                <a:gd name="T4" fmla="*/ 84 w 84"/>
                <a:gd name="T5" fmla="*/ 0 h 85"/>
              </a:gdLst>
              <a:ahLst/>
              <a:cxnLst>
                <a:cxn ang="0">
                  <a:pos x="T0" y="T1"/>
                </a:cxn>
                <a:cxn ang="0">
                  <a:pos x="T2" y="T3"/>
                </a:cxn>
                <a:cxn ang="0">
                  <a:pos x="T4" y="T5"/>
                </a:cxn>
              </a:cxnLst>
              <a:rect l="0" t="0" r="r" b="b"/>
              <a:pathLst>
                <a:path w="84" h="85">
                  <a:moveTo>
                    <a:pt x="0" y="85"/>
                  </a:moveTo>
                  <a:lnTo>
                    <a:pt x="0" y="0"/>
                  </a:lnTo>
                  <a:lnTo>
                    <a:pt x="84" y="0"/>
                  </a:ln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74">
              <a:extLst>
                <a:ext uri="{FF2B5EF4-FFF2-40B4-BE49-F238E27FC236}">
                  <a16:creationId xmlns:a16="http://schemas.microsoft.com/office/drawing/2014/main" id="{0D0DF605-9ABC-261A-8694-FCB15D5DD7DC}"/>
                </a:ext>
              </a:extLst>
            </p:cNvPr>
            <p:cNvSpPr>
              <a:spLocks/>
            </p:cNvSpPr>
            <p:nvPr/>
          </p:nvSpPr>
          <p:spPr bwMode="auto">
            <a:xfrm>
              <a:off x="4005" y="2377"/>
              <a:ext cx="85" cy="85"/>
            </a:xfrm>
            <a:custGeom>
              <a:avLst/>
              <a:gdLst>
                <a:gd name="T0" fmla="*/ 85 w 85"/>
                <a:gd name="T1" fmla="*/ 85 h 85"/>
                <a:gd name="T2" fmla="*/ 1 w 85"/>
                <a:gd name="T3" fmla="*/ 85 h 85"/>
                <a:gd name="T4" fmla="*/ 0 w 85"/>
                <a:gd name="T5" fmla="*/ 0 h 85"/>
              </a:gdLst>
              <a:ahLst/>
              <a:cxnLst>
                <a:cxn ang="0">
                  <a:pos x="T0" y="T1"/>
                </a:cxn>
                <a:cxn ang="0">
                  <a:pos x="T2" y="T3"/>
                </a:cxn>
                <a:cxn ang="0">
                  <a:pos x="T4" y="T5"/>
                </a:cxn>
              </a:cxnLst>
              <a:rect l="0" t="0" r="r" b="b"/>
              <a:pathLst>
                <a:path w="85" h="85">
                  <a:moveTo>
                    <a:pt x="85" y="85"/>
                  </a:moveTo>
                  <a:lnTo>
                    <a:pt x="1" y="85"/>
                  </a:lnTo>
                  <a:lnTo>
                    <a:pt x="0" y="0"/>
                  </a:ln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75">
              <a:extLst>
                <a:ext uri="{FF2B5EF4-FFF2-40B4-BE49-F238E27FC236}">
                  <a16:creationId xmlns:a16="http://schemas.microsoft.com/office/drawing/2014/main" id="{FCCE1899-4034-A218-6C5E-3288428A35A7}"/>
                </a:ext>
              </a:extLst>
            </p:cNvPr>
            <p:cNvSpPr>
              <a:spLocks/>
            </p:cNvSpPr>
            <p:nvPr/>
          </p:nvSpPr>
          <p:spPr bwMode="auto">
            <a:xfrm>
              <a:off x="3028" y="2382"/>
              <a:ext cx="85" cy="86"/>
            </a:xfrm>
            <a:custGeom>
              <a:avLst/>
              <a:gdLst>
                <a:gd name="T0" fmla="*/ 84 w 85"/>
                <a:gd name="T1" fmla="*/ 0 h 86"/>
                <a:gd name="T2" fmla="*/ 85 w 85"/>
                <a:gd name="T3" fmla="*/ 85 h 86"/>
                <a:gd name="T4" fmla="*/ 0 w 85"/>
                <a:gd name="T5" fmla="*/ 86 h 86"/>
              </a:gdLst>
              <a:ahLst/>
              <a:cxnLst>
                <a:cxn ang="0">
                  <a:pos x="T0" y="T1"/>
                </a:cxn>
                <a:cxn ang="0">
                  <a:pos x="T2" y="T3"/>
                </a:cxn>
                <a:cxn ang="0">
                  <a:pos x="T4" y="T5"/>
                </a:cxn>
              </a:cxnLst>
              <a:rect l="0" t="0" r="r" b="b"/>
              <a:pathLst>
                <a:path w="85" h="86">
                  <a:moveTo>
                    <a:pt x="84" y="0"/>
                  </a:moveTo>
                  <a:lnTo>
                    <a:pt x="85" y="85"/>
                  </a:lnTo>
                  <a:lnTo>
                    <a:pt x="0" y="86"/>
                  </a:ln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76">
              <a:extLst>
                <a:ext uri="{FF2B5EF4-FFF2-40B4-BE49-F238E27FC236}">
                  <a16:creationId xmlns:a16="http://schemas.microsoft.com/office/drawing/2014/main" id="{324FB825-0C81-41D7-56B9-2409B7087A89}"/>
                </a:ext>
              </a:extLst>
            </p:cNvPr>
            <p:cNvSpPr>
              <a:spLocks noChangeShapeType="1"/>
            </p:cNvSpPr>
            <p:nvPr/>
          </p:nvSpPr>
          <p:spPr bwMode="auto">
            <a:xfrm flipV="1">
              <a:off x="3033" y="3441"/>
              <a:ext cx="1063" cy="6"/>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Line 77">
              <a:extLst>
                <a:ext uri="{FF2B5EF4-FFF2-40B4-BE49-F238E27FC236}">
                  <a16:creationId xmlns:a16="http://schemas.microsoft.com/office/drawing/2014/main" id="{F4C5DB46-1A87-2C4A-58E9-9D88292EB6D7}"/>
                </a:ext>
              </a:extLst>
            </p:cNvPr>
            <p:cNvSpPr>
              <a:spLocks noChangeShapeType="1"/>
            </p:cNvSpPr>
            <p:nvPr/>
          </p:nvSpPr>
          <p:spPr bwMode="auto">
            <a:xfrm flipH="1" flipV="1">
              <a:off x="3027" y="2382"/>
              <a:ext cx="6" cy="1065"/>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Line 78">
              <a:extLst>
                <a:ext uri="{FF2B5EF4-FFF2-40B4-BE49-F238E27FC236}">
                  <a16:creationId xmlns:a16="http://schemas.microsoft.com/office/drawing/2014/main" id="{AFE02F73-1D21-A5DC-C20D-12ED8EA94B7D}"/>
                </a:ext>
              </a:extLst>
            </p:cNvPr>
            <p:cNvSpPr>
              <a:spLocks noChangeShapeType="1"/>
            </p:cNvSpPr>
            <p:nvPr/>
          </p:nvSpPr>
          <p:spPr bwMode="auto">
            <a:xfrm flipV="1">
              <a:off x="3027" y="2376"/>
              <a:ext cx="1063" cy="6"/>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Line 79">
              <a:extLst>
                <a:ext uri="{FF2B5EF4-FFF2-40B4-BE49-F238E27FC236}">
                  <a16:creationId xmlns:a16="http://schemas.microsoft.com/office/drawing/2014/main" id="{7ED51C0F-7572-9420-174D-45D7952B65DB}"/>
                </a:ext>
              </a:extLst>
            </p:cNvPr>
            <p:cNvSpPr>
              <a:spLocks noChangeShapeType="1"/>
            </p:cNvSpPr>
            <p:nvPr/>
          </p:nvSpPr>
          <p:spPr bwMode="auto">
            <a:xfrm>
              <a:off x="4090" y="2376"/>
              <a:ext cx="6" cy="1065"/>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Line 80">
              <a:extLst>
                <a:ext uri="{FF2B5EF4-FFF2-40B4-BE49-F238E27FC236}">
                  <a16:creationId xmlns:a16="http://schemas.microsoft.com/office/drawing/2014/main" id="{E39D077A-F99C-8176-B2B2-3A9E3C10481F}"/>
                </a:ext>
              </a:extLst>
            </p:cNvPr>
            <p:cNvSpPr>
              <a:spLocks noChangeShapeType="1"/>
            </p:cNvSpPr>
            <p:nvPr/>
          </p:nvSpPr>
          <p:spPr bwMode="auto">
            <a:xfrm>
              <a:off x="3027" y="2382"/>
              <a:ext cx="1069" cy="1059"/>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Line 81">
              <a:extLst>
                <a:ext uri="{FF2B5EF4-FFF2-40B4-BE49-F238E27FC236}">
                  <a16:creationId xmlns:a16="http://schemas.microsoft.com/office/drawing/2014/main" id="{4D52E3E9-12D8-DB76-A9DD-F378F5336734}"/>
                </a:ext>
              </a:extLst>
            </p:cNvPr>
            <p:cNvSpPr>
              <a:spLocks noChangeShapeType="1"/>
            </p:cNvSpPr>
            <p:nvPr/>
          </p:nvSpPr>
          <p:spPr bwMode="auto">
            <a:xfrm flipV="1">
              <a:off x="3033" y="2376"/>
              <a:ext cx="1057" cy="1071"/>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8" name="Group 84">
              <a:extLst>
                <a:ext uri="{FF2B5EF4-FFF2-40B4-BE49-F238E27FC236}">
                  <a16:creationId xmlns:a16="http://schemas.microsoft.com/office/drawing/2014/main" id="{C9DE7F91-3965-A2E9-38D1-042C94406D8A}"/>
                </a:ext>
              </a:extLst>
            </p:cNvPr>
            <p:cNvGrpSpPr>
              <a:grpSpLocks/>
            </p:cNvGrpSpPr>
            <p:nvPr/>
          </p:nvGrpSpPr>
          <p:grpSpPr bwMode="auto">
            <a:xfrm>
              <a:off x="3270" y="3117"/>
              <a:ext cx="89" cy="89"/>
              <a:chOff x="3270" y="3117"/>
              <a:chExt cx="89" cy="89"/>
            </a:xfrm>
          </p:grpSpPr>
          <p:sp>
            <p:nvSpPr>
              <p:cNvPr id="122" name="Line 82">
                <a:extLst>
                  <a:ext uri="{FF2B5EF4-FFF2-40B4-BE49-F238E27FC236}">
                    <a16:creationId xmlns:a16="http://schemas.microsoft.com/office/drawing/2014/main" id="{53AF6427-B26B-687A-467E-97EBF5C72300}"/>
                  </a:ext>
                </a:extLst>
              </p:cNvPr>
              <p:cNvSpPr>
                <a:spLocks noChangeShapeType="1"/>
              </p:cNvSpPr>
              <p:nvPr/>
            </p:nvSpPr>
            <p:spPr bwMode="auto">
              <a:xfrm flipH="1" flipV="1">
                <a:off x="3270" y="3139"/>
                <a:ext cx="67" cy="67"/>
              </a:xfrm>
              <a:prstGeom prst="line">
                <a:avLst/>
              </a:prstGeom>
              <a:noFill/>
              <a:ln w="2857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Line 83">
                <a:extLst>
                  <a:ext uri="{FF2B5EF4-FFF2-40B4-BE49-F238E27FC236}">
                    <a16:creationId xmlns:a16="http://schemas.microsoft.com/office/drawing/2014/main" id="{6B693B4B-FDD9-EEBE-4CEB-487EA90E416E}"/>
                  </a:ext>
                </a:extLst>
              </p:cNvPr>
              <p:cNvSpPr>
                <a:spLocks noChangeShapeType="1"/>
              </p:cNvSpPr>
              <p:nvPr/>
            </p:nvSpPr>
            <p:spPr bwMode="auto">
              <a:xfrm flipH="1" flipV="1">
                <a:off x="3292" y="3117"/>
                <a:ext cx="67" cy="67"/>
              </a:xfrm>
              <a:prstGeom prst="line">
                <a:avLst/>
              </a:prstGeom>
              <a:noFill/>
              <a:ln w="2857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9" name="Group 87">
              <a:extLst>
                <a:ext uri="{FF2B5EF4-FFF2-40B4-BE49-F238E27FC236}">
                  <a16:creationId xmlns:a16="http://schemas.microsoft.com/office/drawing/2014/main" id="{92E6DE7F-B37F-C580-7F83-CED54782CB89}"/>
                </a:ext>
              </a:extLst>
            </p:cNvPr>
            <p:cNvGrpSpPr>
              <a:grpSpLocks/>
            </p:cNvGrpSpPr>
            <p:nvPr/>
          </p:nvGrpSpPr>
          <p:grpSpPr bwMode="auto">
            <a:xfrm>
              <a:off x="3753" y="3101"/>
              <a:ext cx="89" cy="89"/>
              <a:chOff x="3753" y="3101"/>
              <a:chExt cx="89" cy="89"/>
            </a:xfrm>
          </p:grpSpPr>
          <p:sp>
            <p:nvSpPr>
              <p:cNvPr id="120" name="Line 85">
                <a:extLst>
                  <a:ext uri="{FF2B5EF4-FFF2-40B4-BE49-F238E27FC236}">
                    <a16:creationId xmlns:a16="http://schemas.microsoft.com/office/drawing/2014/main" id="{12E3A5EC-0197-4C8F-020B-15FACBCAEEA5}"/>
                  </a:ext>
                </a:extLst>
              </p:cNvPr>
              <p:cNvSpPr>
                <a:spLocks noChangeShapeType="1"/>
              </p:cNvSpPr>
              <p:nvPr/>
            </p:nvSpPr>
            <p:spPr bwMode="auto">
              <a:xfrm flipV="1">
                <a:off x="3753" y="3101"/>
                <a:ext cx="67" cy="67"/>
              </a:xfrm>
              <a:prstGeom prst="line">
                <a:avLst/>
              </a:prstGeom>
              <a:noFill/>
              <a:ln w="2857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Line 86">
                <a:extLst>
                  <a:ext uri="{FF2B5EF4-FFF2-40B4-BE49-F238E27FC236}">
                    <a16:creationId xmlns:a16="http://schemas.microsoft.com/office/drawing/2014/main" id="{9D7CE9AA-81EE-A419-E332-68C420D21535}"/>
                  </a:ext>
                </a:extLst>
              </p:cNvPr>
              <p:cNvSpPr>
                <a:spLocks noChangeShapeType="1"/>
              </p:cNvSpPr>
              <p:nvPr/>
            </p:nvSpPr>
            <p:spPr bwMode="auto">
              <a:xfrm flipV="1">
                <a:off x="3776" y="3123"/>
                <a:ext cx="66" cy="67"/>
              </a:xfrm>
              <a:prstGeom prst="line">
                <a:avLst/>
              </a:prstGeom>
              <a:noFill/>
              <a:ln w="2857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0" name="Group 90">
              <a:extLst>
                <a:ext uri="{FF2B5EF4-FFF2-40B4-BE49-F238E27FC236}">
                  <a16:creationId xmlns:a16="http://schemas.microsoft.com/office/drawing/2014/main" id="{36338617-1AB8-1DD9-A2E6-79435DD01884}"/>
                </a:ext>
              </a:extLst>
            </p:cNvPr>
            <p:cNvGrpSpPr>
              <a:grpSpLocks/>
            </p:cNvGrpSpPr>
            <p:nvPr/>
          </p:nvGrpSpPr>
          <p:grpSpPr bwMode="auto">
            <a:xfrm>
              <a:off x="3709" y="2673"/>
              <a:ext cx="89" cy="89"/>
              <a:chOff x="3709" y="2673"/>
              <a:chExt cx="89" cy="89"/>
            </a:xfrm>
          </p:grpSpPr>
          <p:sp>
            <p:nvSpPr>
              <p:cNvPr id="118" name="Line 88">
                <a:extLst>
                  <a:ext uri="{FF2B5EF4-FFF2-40B4-BE49-F238E27FC236}">
                    <a16:creationId xmlns:a16="http://schemas.microsoft.com/office/drawing/2014/main" id="{B46DD8D3-0B27-97C3-1E85-E640550BE579}"/>
                  </a:ext>
                </a:extLst>
              </p:cNvPr>
              <p:cNvSpPr>
                <a:spLocks noChangeShapeType="1"/>
              </p:cNvSpPr>
              <p:nvPr/>
            </p:nvSpPr>
            <p:spPr bwMode="auto">
              <a:xfrm flipH="1" flipV="1">
                <a:off x="3709" y="2695"/>
                <a:ext cx="67" cy="67"/>
              </a:xfrm>
              <a:prstGeom prst="line">
                <a:avLst/>
              </a:prstGeom>
              <a:noFill/>
              <a:ln w="2857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Line 89">
                <a:extLst>
                  <a:ext uri="{FF2B5EF4-FFF2-40B4-BE49-F238E27FC236}">
                    <a16:creationId xmlns:a16="http://schemas.microsoft.com/office/drawing/2014/main" id="{84710B26-9B0A-267C-5B1A-8459B5DF6B18}"/>
                  </a:ext>
                </a:extLst>
              </p:cNvPr>
              <p:cNvSpPr>
                <a:spLocks noChangeShapeType="1"/>
              </p:cNvSpPr>
              <p:nvPr/>
            </p:nvSpPr>
            <p:spPr bwMode="auto">
              <a:xfrm flipH="1" flipV="1">
                <a:off x="3731" y="2673"/>
                <a:ext cx="67" cy="66"/>
              </a:xfrm>
              <a:prstGeom prst="line">
                <a:avLst/>
              </a:prstGeom>
              <a:noFill/>
              <a:ln w="2857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1" name="Group 93">
              <a:extLst>
                <a:ext uri="{FF2B5EF4-FFF2-40B4-BE49-F238E27FC236}">
                  <a16:creationId xmlns:a16="http://schemas.microsoft.com/office/drawing/2014/main" id="{1F72728D-0594-0CF8-7F83-387AAF375A3C}"/>
                </a:ext>
              </a:extLst>
            </p:cNvPr>
            <p:cNvGrpSpPr>
              <a:grpSpLocks/>
            </p:cNvGrpSpPr>
            <p:nvPr/>
          </p:nvGrpSpPr>
          <p:grpSpPr bwMode="auto">
            <a:xfrm>
              <a:off x="3270" y="2623"/>
              <a:ext cx="89" cy="89"/>
              <a:chOff x="3270" y="2623"/>
              <a:chExt cx="89" cy="89"/>
            </a:xfrm>
          </p:grpSpPr>
          <p:sp>
            <p:nvSpPr>
              <p:cNvPr id="116" name="Line 91">
                <a:extLst>
                  <a:ext uri="{FF2B5EF4-FFF2-40B4-BE49-F238E27FC236}">
                    <a16:creationId xmlns:a16="http://schemas.microsoft.com/office/drawing/2014/main" id="{968885EC-356C-26D1-57BF-062387063EF7}"/>
                  </a:ext>
                </a:extLst>
              </p:cNvPr>
              <p:cNvSpPr>
                <a:spLocks noChangeShapeType="1"/>
              </p:cNvSpPr>
              <p:nvPr/>
            </p:nvSpPr>
            <p:spPr bwMode="auto">
              <a:xfrm flipV="1">
                <a:off x="3270" y="2623"/>
                <a:ext cx="67" cy="67"/>
              </a:xfrm>
              <a:prstGeom prst="line">
                <a:avLst/>
              </a:prstGeom>
              <a:noFill/>
              <a:ln w="2857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Line 92">
                <a:extLst>
                  <a:ext uri="{FF2B5EF4-FFF2-40B4-BE49-F238E27FC236}">
                    <a16:creationId xmlns:a16="http://schemas.microsoft.com/office/drawing/2014/main" id="{2B45E744-1410-E8C2-4FEF-828AD3EA8B3A}"/>
                  </a:ext>
                </a:extLst>
              </p:cNvPr>
              <p:cNvSpPr>
                <a:spLocks noChangeShapeType="1"/>
              </p:cNvSpPr>
              <p:nvPr/>
            </p:nvSpPr>
            <p:spPr bwMode="auto">
              <a:xfrm flipV="1">
                <a:off x="3293" y="2645"/>
                <a:ext cx="66" cy="67"/>
              </a:xfrm>
              <a:prstGeom prst="line">
                <a:avLst/>
              </a:prstGeom>
              <a:noFill/>
              <a:ln w="2857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92" name="Line 94">
              <a:extLst>
                <a:ext uri="{FF2B5EF4-FFF2-40B4-BE49-F238E27FC236}">
                  <a16:creationId xmlns:a16="http://schemas.microsoft.com/office/drawing/2014/main" id="{70BF02BB-CBD7-7137-5AAA-68D7A5C3A8DC}"/>
                </a:ext>
              </a:extLst>
            </p:cNvPr>
            <p:cNvSpPr>
              <a:spLocks noChangeShapeType="1"/>
            </p:cNvSpPr>
            <p:nvPr/>
          </p:nvSpPr>
          <p:spPr bwMode="auto">
            <a:xfrm>
              <a:off x="4046" y="2890"/>
              <a:ext cx="94" cy="0"/>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Line 95">
              <a:extLst>
                <a:ext uri="{FF2B5EF4-FFF2-40B4-BE49-F238E27FC236}">
                  <a16:creationId xmlns:a16="http://schemas.microsoft.com/office/drawing/2014/main" id="{FD95FABA-FE60-ADEF-4995-E768425118C4}"/>
                </a:ext>
              </a:extLst>
            </p:cNvPr>
            <p:cNvSpPr>
              <a:spLocks noChangeShapeType="1"/>
            </p:cNvSpPr>
            <p:nvPr/>
          </p:nvSpPr>
          <p:spPr bwMode="auto">
            <a:xfrm flipV="1">
              <a:off x="3534" y="3396"/>
              <a:ext cx="0" cy="95"/>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Line 96">
              <a:extLst>
                <a:ext uri="{FF2B5EF4-FFF2-40B4-BE49-F238E27FC236}">
                  <a16:creationId xmlns:a16="http://schemas.microsoft.com/office/drawing/2014/main" id="{987381C2-BD12-A269-499E-F728DE8D523A}"/>
                </a:ext>
              </a:extLst>
            </p:cNvPr>
            <p:cNvSpPr>
              <a:spLocks noChangeShapeType="1"/>
            </p:cNvSpPr>
            <p:nvPr/>
          </p:nvSpPr>
          <p:spPr bwMode="auto">
            <a:xfrm flipH="1">
              <a:off x="2983" y="2879"/>
              <a:ext cx="94" cy="1"/>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Line 97">
              <a:extLst>
                <a:ext uri="{FF2B5EF4-FFF2-40B4-BE49-F238E27FC236}">
                  <a16:creationId xmlns:a16="http://schemas.microsoft.com/office/drawing/2014/main" id="{622BD192-AF67-92DF-6B1E-8D4D183D0783}"/>
                </a:ext>
              </a:extLst>
            </p:cNvPr>
            <p:cNvSpPr>
              <a:spLocks noChangeShapeType="1"/>
            </p:cNvSpPr>
            <p:nvPr/>
          </p:nvSpPr>
          <p:spPr bwMode="auto">
            <a:xfrm flipV="1">
              <a:off x="3570" y="2332"/>
              <a:ext cx="0" cy="95"/>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Rectangle 98">
              <a:extLst>
                <a:ext uri="{FF2B5EF4-FFF2-40B4-BE49-F238E27FC236}">
                  <a16:creationId xmlns:a16="http://schemas.microsoft.com/office/drawing/2014/main" id="{16FB15CA-7ABB-E9D8-96E2-ED3B19C864C1}"/>
                </a:ext>
              </a:extLst>
            </p:cNvPr>
            <p:cNvSpPr>
              <a:spLocks noChangeArrowheads="1"/>
            </p:cNvSpPr>
            <p:nvPr/>
          </p:nvSpPr>
          <p:spPr bwMode="auto">
            <a:xfrm>
              <a:off x="3502" y="2935"/>
              <a:ext cx="1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FFFFF"/>
                  </a:solidFill>
                  <a:effectLst/>
                  <a:latin typeface="Times New Roman" panose="02020603050405020304" pitchFamily="18"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Rectangle 99">
              <a:extLst>
                <a:ext uri="{FF2B5EF4-FFF2-40B4-BE49-F238E27FC236}">
                  <a16:creationId xmlns:a16="http://schemas.microsoft.com/office/drawing/2014/main" id="{2334EFB3-AE56-48B3-F53F-6BB5A4E96D5A}"/>
                </a:ext>
              </a:extLst>
            </p:cNvPr>
            <p:cNvSpPr>
              <a:spLocks noChangeArrowheads="1"/>
            </p:cNvSpPr>
            <p:nvPr/>
          </p:nvSpPr>
          <p:spPr bwMode="auto">
            <a:xfrm>
              <a:off x="2903" y="3428"/>
              <a:ext cx="1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FFFFF"/>
                  </a:solidFill>
                  <a:effectLst/>
                  <a:latin typeface="Times New Roman" panose="02020603050405020304" pitchFamily="18"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100">
              <a:extLst>
                <a:ext uri="{FF2B5EF4-FFF2-40B4-BE49-F238E27FC236}">
                  <a16:creationId xmlns:a16="http://schemas.microsoft.com/office/drawing/2014/main" id="{C616A833-50B7-83D3-59AB-93978B763918}"/>
                </a:ext>
              </a:extLst>
            </p:cNvPr>
            <p:cNvSpPr>
              <a:spLocks noChangeArrowheads="1"/>
            </p:cNvSpPr>
            <p:nvPr/>
          </p:nvSpPr>
          <p:spPr bwMode="auto">
            <a:xfrm>
              <a:off x="4146" y="3399"/>
              <a:ext cx="1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FFFFF"/>
                  </a:solidFill>
                  <a:effectLst/>
                  <a:latin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101">
              <a:extLst>
                <a:ext uri="{FF2B5EF4-FFF2-40B4-BE49-F238E27FC236}">
                  <a16:creationId xmlns:a16="http://schemas.microsoft.com/office/drawing/2014/main" id="{B8A7726B-5389-0550-5CA9-41E3FA774388}"/>
                </a:ext>
              </a:extLst>
            </p:cNvPr>
            <p:cNvSpPr>
              <a:spLocks noChangeArrowheads="1"/>
            </p:cNvSpPr>
            <p:nvPr/>
          </p:nvSpPr>
          <p:spPr bwMode="auto">
            <a:xfrm>
              <a:off x="4132" y="2225"/>
              <a:ext cx="1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FFFFF"/>
                  </a:solidFill>
                  <a:effectLst/>
                  <a:latin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102">
              <a:extLst>
                <a:ext uri="{FF2B5EF4-FFF2-40B4-BE49-F238E27FC236}">
                  <a16:creationId xmlns:a16="http://schemas.microsoft.com/office/drawing/2014/main" id="{99BA4918-18AE-0698-6C06-6936731F4EDB}"/>
                </a:ext>
              </a:extLst>
            </p:cNvPr>
            <p:cNvSpPr>
              <a:spLocks noChangeArrowheads="1"/>
            </p:cNvSpPr>
            <p:nvPr/>
          </p:nvSpPr>
          <p:spPr bwMode="auto">
            <a:xfrm>
              <a:off x="2878" y="2231"/>
              <a:ext cx="1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FFFFF"/>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01" name="Group 105">
              <a:extLst>
                <a:ext uri="{FF2B5EF4-FFF2-40B4-BE49-F238E27FC236}">
                  <a16:creationId xmlns:a16="http://schemas.microsoft.com/office/drawing/2014/main" id="{E6B24487-EED3-E555-D071-B7BEF01D0F33}"/>
                </a:ext>
              </a:extLst>
            </p:cNvPr>
            <p:cNvGrpSpPr>
              <a:grpSpLocks/>
            </p:cNvGrpSpPr>
            <p:nvPr/>
          </p:nvGrpSpPr>
          <p:grpSpPr bwMode="auto">
            <a:xfrm>
              <a:off x="3538" y="2887"/>
              <a:ext cx="48" cy="49"/>
              <a:chOff x="3538" y="2887"/>
              <a:chExt cx="48" cy="49"/>
            </a:xfrm>
          </p:grpSpPr>
          <p:sp>
            <p:nvSpPr>
              <p:cNvPr id="114" name="Oval 103">
                <a:extLst>
                  <a:ext uri="{FF2B5EF4-FFF2-40B4-BE49-F238E27FC236}">
                    <a16:creationId xmlns:a16="http://schemas.microsoft.com/office/drawing/2014/main" id="{DB321372-8655-E205-DB53-EA5C693C081D}"/>
                  </a:ext>
                </a:extLst>
              </p:cNvPr>
              <p:cNvSpPr>
                <a:spLocks noChangeArrowheads="1"/>
              </p:cNvSpPr>
              <p:nvPr/>
            </p:nvSpPr>
            <p:spPr bwMode="auto">
              <a:xfrm>
                <a:off x="3538" y="2887"/>
                <a:ext cx="48" cy="49"/>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Oval 104">
                <a:extLst>
                  <a:ext uri="{FF2B5EF4-FFF2-40B4-BE49-F238E27FC236}">
                    <a16:creationId xmlns:a16="http://schemas.microsoft.com/office/drawing/2014/main" id="{EE433DAC-22E3-AE5A-DE5B-2AE4E67CA201}"/>
                  </a:ext>
                </a:extLst>
              </p:cNvPr>
              <p:cNvSpPr>
                <a:spLocks noChangeArrowheads="1"/>
              </p:cNvSpPr>
              <p:nvPr/>
            </p:nvSpPr>
            <p:spPr bwMode="auto">
              <a:xfrm>
                <a:off x="3538" y="2887"/>
                <a:ext cx="48" cy="49"/>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2" name="Group 108">
              <a:extLst>
                <a:ext uri="{FF2B5EF4-FFF2-40B4-BE49-F238E27FC236}">
                  <a16:creationId xmlns:a16="http://schemas.microsoft.com/office/drawing/2014/main" id="{D98786B9-0FD8-B053-0A55-A60D1BB3FF4B}"/>
                </a:ext>
              </a:extLst>
            </p:cNvPr>
            <p:cNvGrpSpPr>
              <a:grpSpLocks/>
            </p:cNvGrpSpPr>
            <p:nvPr/>
          </p:nvGrpSpPr>
          <p:grpSpPr bwMode="auto">
            <a:xfrm>
              <a:off x="4066" y="2352"/>
              <a:ext cx="48" cy="49"/>
              <a:chOff x="4066" y="2352"/>
              <a:chExt cx="48" cy="49"/>
            </a:xfrm>
          </p:grpSpPr>
          <p:sp>
            <p:nvSpPr>
              <p:cNvPr id="112" name="Oval 106">
                <a:extLst>
                  <a:ext uri="{FF2B5EF4-FFF2-40B4-BE49-F238E27FC236}">
                    <a16:creationId xmlns:a16="http://schemas.microsoft.com/office/drawing/2014/main" id="{8FDF9237-94F4-8A0E-756C-4AB597B17E5D}"/>
                  </a:ext>
                </a:extLst>
              </p:cNvPr>
              <p:cNvSpPr>
                <a:spLocks noChangeArrowheads="1"/>
              </p:cNvSpPr>
              <p:nvPr/>
            </p:nvSpPr>
            <p:spPr bwMode="auto">
              <a:xfrm>
                <a:off x="4066" y="2352"/>
                <a:ext cx="48" cy="49"/>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Oval 107">
                <a:extLst>
                  <a:ext uri="{FF2B5EF4-FFF2-40B4-BE49-F238E27FC236}">
                    <a16:creationId xmlns:a16="http://schemas.microsoft.com/office/drawing/2014/main" id="{4B1C3FBF-06F6-3B75-FDD6-3C9056E48F91}"/>
                  </a:ext>
                </a:extLst>
              </p:cNvPr>
              <p:cNvSpPr>
                <a:spLocks noChangeArrowheads="1"/>
              </p:cNvSpPr>
              <p:nvPr/>
            </p:nvSpPr>
            <p:spPr bwMode="auto">
              <a:xfrm>
                <a:off x="4066" y="2352"/>
                <a:ext cx="48" cy="49"/>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3" name="Group 111">
              <a:extLst>
                <a:ext uri="{FF2B5EF4-FFF2-40B4-BE49-F238E27FC236}">
                  <a16:creationId xmlns:a16="http://schemas.microsoft.com/office/drawing/2014/main" id="{F150097E-3790-A322-34A3-318974AEB827}"/>
                </a:ext>
              </a:extLst>
            </p:cNvPr>
            <p:cNvGrpSpPr>
              <a:grpSpLocks/>
            </p:cNvGrpSpPr>
            <p:nvPr/>
          </p:nvGrpSpPr>
          <p:grpSpPr bwMode="auto">
            <a:xfrm>
              <a:off x="3003" y="2358"/>
              <a:ext cx="48" cy="49"/>
              <a:chOff x="3003" y="2358"/>
              <a:chExt cx="48" cy="49"/>
            </a:xfrm>
          </p:grpSpPr>
          <p:sp>
            <p:nvSpPr>
              <p:cNvPr id="110" name="Oval 109">
                <a:extLst>
                  <a:ext uri="{FF2B5EF4-FFF2-40B4-BE49-F238E27FC236}">
                    <a16:creationId xmlns:a16="http://schemas.microsoft.com/office/drawing/2014/main" id="{2EC0BA9D-D594-BDC0-E146-347890FC4805}"/>
                  </a:ext>
                </a:extLst>
              </p:cNvPr>
              <p:cNvSpPr>
                <a:spLocks noChangeArrowheads="1"/>
              </p:cNvSpPr>
              <p:nvPr/>
            </p:nvSpPr>
            <p:spPr bwMode="auto">
              <a:xfrm>
                <a:off x="3003" y="2358"/>
                <a:ext cx="48" cy="49"/>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Oval 110">
                <a:extLst>
                  <a:ext uri="{FF2B5EF4-FFF2-40B4-BE49-F238E27FC236}">
                    <a16:creationId xmlns:a16="http://schemas.microsoft.com/office/drawing/2014/main" id="{10BBE282-64CD-5854-D137-706AEB7F0F31}"/>
                  </a:ext>
                </a:extLst>
              </p:cNvPr>
              <p:cNvSpPr>
                <a:spLocks noChangeArrowheads="1"/>
              </p:cNvSpPr>
              <p:nvPr/>
            </p:nvSpPr>
            <p:spPr bwMode="auto">
              <a:xfrm>
                <a:off x="3003" y="2358"/>
                <a:ext cx="48" cy="49"/>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4" name="Group 114">
              <a:extLst>
                <a:ext uri="{FF2B5EF4-FFF2-40B4-BE49-F238E27FC236}">
                  <a16:creationId xmlns:a16="http://schemas.microsoft.com/office/drawing/2014/main" id="{C1ABC6EC-C7D5-F2B4-4769-44E3AE601456}"/>
                </a:ext>
              </a:extLst>
            </p:cNvPr>
            <p:cNvGrpSpPr>
              <a:grpSpLocks/>
            </p:cNvGrpSpPr>
            <p:nvPr/>
          </p:nvGrpSpPr>
          <p:grpSpPr bwMode="auto">
            <a:xfrm>
              <a:off x="3009" y="3423"/>
              <a:ext cx="48" cy="48"/>
              <a:chOff x="3009" y="3423"/>
              <a:chExt cx="48" cy="48"/>
            </a:xfrm>
          </p:grpSpPr>
          <p:sp>
            <p:nvSpPr>
              <p:cNvPr id="108" name="Oval 112">
                <a:extLst>
                  <a:ext uri="{FF2B5EF4-FFF2-40B4-BE49-F238E27FC236}">
                    <a16:creationId xmlns:a16="http://schemas.microsoft.com/office/drawing/2014/main" id="{9B06F1DA-B102-492E-C21C-E0DFD860AE25}"/>
                  </a:ext>
                </a:extLst>
              </p:cNvPr>
              <p:cNvSpPr>
                <a:spLocks noChangeArrowheads="1"/>
              </p:cNvSpPr>
              <p:nvPr/>
            </p:nvSpPr>
            <p:spPr bwMode="auto">
              <a:xfrm>
                <a:off x="3009" y="3423"/>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Oval 113">
                <a:extLst>
                  <a:ext uri="{FF2B5EF4-FFF2-40B4-BE49-F238E27FC236}">
                    <a16:creationId xmlns:a16="http://schemas.microsoft.com/office/drawing/2014/main" id="{06919C6A-63A6-54D2-94D1-DB961CB68E22}"/>
                  </a:ext>
                </a:extLst>
              </p:cNvPr>
              <p:cNvSpPr>
                <a:spLocks noChangeArrowheads="1"/>
              </p:cNvSpPr>
              <p:nvPr/>
            </p:nvSpPr>
            <p:spPr bwMode="auto">
              <a:xfrm>
                <a:off x="3009" y="3423"/>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5" name="Group 117">
              <a:extLst>
                <a:ext uri="{FF2B5EF4-FFF2-40B4-BE49-F238E27FC236}">
                  <a16:creationId xmlns:a16="http://schemas.microsoft.com/office/drawing/2014/main" id="{52EB8037-8356-2655-061E-8A2E55B90BC6}"/>
                </a:ext>
              </a:extLst>
            </p:cNvPr>
            <p:cNvGrpSpPr>
              <a:grpSpLocks/>
            </p:cNvGrpSpPr>
            <p:nvPr/>
          </p:nvGrpSpPr>
          <p:grpSpPr bwMode="auto">
            <a:xfrm>
              <a:off x="4072" y="3417"/>
              <a:ext cx="48" cy="48"/>
              <a:chOff x="4072" y="3417"/>
              <a:chExt cx="48" cy="48"/>
            </a:xfrm>
          </p:grpSpPr>
          <p:sp>
            <p:nvSpPr>
              <p:cNvPr id="106" name="Oval 115">
                <a:extLst>
                  <a:ext uri="{FF2B5EF4-FFF2-40B4-BE49-F238E27FC236}">
                    <a16:creationId xmlns:a16="http://schemas.microsoft.com/office/drawing/2014/main" id="{49962386-D12B-8AB4-41B9-07CEC488B648}"/>
                  </a:ext>
                </a:extLst>
              </p:cNvPr>
              <p:cNvSpPr>
                <a:spLocks noChangeArrowheads="1"/>
              </p:cNvSpPr>
              <p:nvPr/>
            </p:nvSpPr>
            <p:spPr bwMode="auto">
              <a:xfrm>
                <a:off x="4072" y="3417"/>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Oval 116">
                <a:extLst>
                  <a:ext uri="{FF2B5EF4-FFF2-40B4-BE49-F238E27FC236}">
                    <a16:creationId xmlns:a16="http://schemas.microsoft.com/office/drawing/2014/main" id="{F3E242C5-4A22-C489-D0E3-7133FA3D3E79}"/>
                  </a:ext>
                </a:extLst>
              </p:cNvPr>
              <p:cNvSpPr>
                <a:spLocks noChangeArrowheads="1"/>
              </p:cNvSpPr>
              <p:nvPr/>
            </p:nvSpPr>
            <p:spPr bwMode="auto">
              <a:xfrm>
                <a:off x="4072" y="3417"/>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5" name="Group 120">
            <a:extLst>
              <a:ext uri="{FF2B5EF4-FFF2-40B4-BE49-F238E27FC236}">
                <a16:creationId xmlns:a16="http://schemas.microsoft.com/office/drawing/2014/main" id="{6D534359-CA0C-F83A-1169-2D4E8A0339AF}"/>
              </a:ext>
            </a:extLst>
          </p:cNvPr>
          <p:cNvGrpSpPr>
            <a:grpSpLocks noChangeAspect="1"/>
          </p:cNvGrpSpPr>
          <p:nvPr/>
        </p:nvGrpSpPr>
        <p:grpSpPr bwMode="auto">
          <a:xfrm>
            <a:off x="458172" y="2816702"/>
            <a:ext cx="3622111" cy="3414934"/>
            <a:chOff x="594" y="2128"/>
            <a:chExt cx="1556" cy="1467"/>
          </a:xfrm>
        </p:grpSpPr>
        <p:sp>
          <p:nvSpPr>
            <p:cNvPr id="126" name="AutoShape 119">
              <a:extLst>
                <a:ext uri="{FF2B5EF4-FFF2-40B4-BE49-F238E27FC236}">
                  <a16:creationId xmlns:a16="http://schemas.microsoft.com/office/drawing/2014/main" id="{D6BFD68F-0D2D-53B2-EA60-9DE796A17DF1}"/>
                </a:ext>
              </a:extLst>
            </p:cNvPr>
            <p:cNvSpPr>
              <a:spLocks noChangeAspect="1" noChangeArrowheads="1" noTextEdit="1"/>
            </p:cNvSpPr>
            <p:nvPr/>
          </p:nvSpPr>
          <p:spPr bwMode="auto">
            <a:xfrm>
              <a:off x="594" y="2128"/>
              <a:ext cx="1556" cy="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22">
              <a:extLst>
                <a:ext uri="{FF2B5EF4-FFF2-40B4-BE49-F238E27FC236}">
                  <a16:creationId xmlns:a16="http://schemas.microsoft.com/office/drawing/2014/main" id="{0756AAB8-D633-1A6A-AED9-F04B1C9864DA}"/>
                </a:ext>
              </a:extLst>
            </p:cNvPr>
            <p:cNvSpPr>
              <a:spLocks/>
            </p:cNvSpPr>
            <p:nvPr/>
          </p:nvSpPr>
          <p:spPr bwMode="auto">
            <a:xfrm>
              <a:off x="1753" y="3194"/>
              <a:ext cx="72" cy="125"/>
            </a:xfrm>
            <a:custGeom>
              <a:avLst/>
              <a:gdLst>
                <a:gd name="T0" fmla="*/ 1 w 72"/>
                <a:gd name="T1" fmla="*/ 125 h 125"/>
                <a:gd name="T2" fmla="*/ 72 w 72"/>
                <a:gd name="T3" fmla="*/ 0 h 125"/>
              </a:gdLst>
              <a:ahLst/>
              <a:cxnLst>
                <a:cxn ang="0">
                  <a:pos x="T0" y="T1"/>
                </a:cxn>
                <a:cxn ang="0">
                  <a:pos x="T2" y="T3"/>
                </a:cxn>
              </a:cxnLst>
              <a:rect l="0" t="0" r="r" b="b"/>
              <a:pathLst>
                <a:path w="72" h="125">
                  <a:moveTo>
                    <a:pt x="1" y="125"/>
                  </a:moveTo>
                  <a:cubicBezTo>
                    <a:pt x="0" y="74"/>
                    <a:pt x="28" y="26"/>
                    <a:pt x="72" y="0"/>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Freeform 123">
              <a:extLst>
                <a:ext uri="{FF2B5EF4-FFF2-40B4-BE49-F238E27FC236}">
                  <a16:creationId xmlns:a16="http://schemas.microsoft.com/office/drawing/2014/main" id="{D15AAAAD-87DE-28A5-0A76-F720633E39F3}"/>
                </a:ext>
              </a:extLst>
            </p:cNvPr>
            <p:cNvSpPr>
              <a:spLocks/>
            </p:cNvSpPr>
            <p:nvPr/>
          </p:nvSpPr>
          <p:spPr bwMode="auto">
            <a:xfrm>
              <a:off x="894" y="3199"/>
              <a:ext cx="73" cy="125"/>
            </a:xfrm>
            <a:custGeom>
              <a:avLst/>
              <a:gdLst>
                <a:gd name="T0" fmla="*/ 0 w 73"/>
                <a:gd name="T1" fmla="*/ 0 h 125"/>
                <a:gd name="T2" fmla="*/ 73 w 73"/>
                <a:gd name="T3" fmla="*/ 125 h 125"/>
              </a:gdLst>
              <a:ahLst/>
              <a:cxnLst>
                <a:cxn ang="0">
                  <a:pos x="T0" y="T1"/>
                </a:cxn>
                <a:cxn ang="0">
                  <a:pos x="T2" y="T3"/>
                </a:cxn>
              </a:cxnLst>
              <a:rect l="0" t="0" r="r" b="b"/>
              <a:pathLst>
                <a:path w="73" h="125">
                  <a:moveTo>
                    <a:pt x="0" y="0"/>
                  </a:moveTo>
                  <a:cubicBezTo>
                    <a:pt x="45" y="26"/>
                    <a:pt x="72" y="73"/>
                    <a:pt x="73" y="125"/>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Freeform 124">
              <a:extLst>
                <a:ext uri="{FF2B5EF4-FFF2-40B4-BE49-F238E27FC236}">
                  <a16:creationId xmlns:a16="http://schemas.microsoft.com/office/drawing/2014/main" id="{61062E32-5DD9-7779-2F96-0A310DC1F7C6}"/>
                </a:ext>
              </a:extLst>
            </p:cNvPr>
            <p:cNvSpPr>
              <a:spLocks/>
            </p:cNvSpPr>
            <p:nvPr/>
          </p:nvSpPr>
          <p:spPr bwMode="auto">
            <a:xfrm>
              <a:off x="1283" y="2514"/>
              <a:ext cx="145" cy="26"/>
            </a:xfrm>
            <a:custGeom>
              <a:avLst/>
              <a:gdLst>
                <a:gd name="T0" fmla="*/ 145 w 145"/>
                <a:gd name="T1" fmla="*/ 0 h 26"/>
                <a:gd name="T2" fmla="*/ 0 w 145"/>
                <a:gd name="T3" fmla="*/ 1 h 26"/>
              </a:gdLst>
              <a:ahLst/>
              <a:cxnLst>
                <a:cxn ang="0">
                  <a:pos x="T0" y="T1"/>
                </a:cxn>
                <a:cxn ang="0">
                  <a:pos x="T2" y="T3"/>
                </a:cxn>
              </a:cxnLst>
              <a:rect l="0" t="0" r="r" b="b"/>
              <a:pathLst>
                <a:path w="145" h="26">
                  <a:moveTo>
                    <a:pt x="145" y="0"/>
                  </a:moveTo>
                  <a:cubicBezTo>
                    <a:pt x="100" y="26"/>
                    <a:pt x="45" y="26"/>
                    <a:pt x="0" y="1"/>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Line 125">
              <a:extLst>
                <a:ext uri="{FF2B5EF4-FFF2-40B4-BE49-F238E27FC236}">
                  <a16:creationId xmlns:a16="http://schemas.microsoft.com/office/drawing/2014/main" id="{D69BF4BD-D37A-D89B-58DD-EC0311D15B37}"/>
                </a:ext>
              </a:extLst>
            </p:cNvPr>
            <p:cNvSpPr>
              <a:spLocks noChangeShapeType="1"/>
            </p:cNvSpPr>
            <p:nvPr/>
          </p:nvSpPr>
          <p:spPr bwMode="auto">
            <a:xfrm flipV="1">
              <a:off x="822" y="3318"/>
              <a:ext cx="1076" cy="6"/>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Line 126">
              <a:extLst>
                <a:ext uri="{FF2B5EF4-FFF2-40B4-BE49-F238E27FC236}">
                  <a16:creationId xmlns:a16="http://schemas.microsoft.com/office/drawing/2014/main" id="{8E73482A-1474-6CD1-8741-365A1403EAE7}"/>
                </a:ext>
              </a:extLst>
            </p:cNvPr>
            <p:cNvSpPr>
              <a:spLocks noChangeShapeType="1"/>
            </p:cNvSpPr>
            <p:nvPr/>
          </p:nvSpPr>
          <p:spPr bwMode="auto">
            <a:xfrm flipV="1">
              <a:off x="822" y="2390"/>
              <a:ext cx="533" cy="934"/>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Line 127">
              <a:extLst>
                <a:ext uri="{FF2B5EF4-FFF2-40B4-BE49-F238E27FC236}">
                  <a16:creationId xmlns:a16="http://schemas.microsoft.com/office/drawing/2014/main" id="{A3A5DB09-DD6E-F5BD-08B9-0E56E977DC0E}"/>
                </a:ext>
              </a:extLst>
            </p:cNvPr>
            <p:cNvSpPr>
              <a:spLocks noChangeShapeType="1"/>
            </p:cNvSpPr>
            <p:nvPr/>
          </p:nvSpPr>
          <p:spPr bwMode="auto">
            <a:xfrm>
              <a:off x="1355" y="2390"/>
              <a:ext cx="543" cy="928"/>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Line 128">
              <a:extLst>
                <a:ext uri="{FF2B5EF4-FFF2-40B4-BE49-F238E27FC236}">
                  <a16:creationId xmlns:a16="http://schemas.microsoft.com/office/drawing/2014/main" id="{4F9F8076-2AE3-9030-9BDB-6ACDF6B5F645}"/>
                </a:ext>
              </a:extLst>
            </p:cNvPr>
            <p:cNvSpPr>
              <a:spLocks noChangeShapeType="1"/>
            </p:cNvSpPr>
            <p:nvPr/>
          </p:nvSpPr>
          <p:spPr bwMode="auto">
            <a:xfrm flipH="1" flipV="1">
              <a:off x="1355" y="2390"/>
              <a:ext cx="3" cy="621"/>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Line 129">
              <a:extLst>
                <a:ext uri="{FF2B5EF4-FFF2-40B4-BE49-F238E27FC236}">
                  <a16:creationId xmlns:a16="http://schemas.microsoft.com/office/drawing/2014/main" id="{772AAC9A-252E-851C-F68C-32FB53CF31D8}"/>
                </a:ext>
              </a:extLst>
            </p:cNvPr>
            <p:cNvSpPr>
              <a:spLocks noChangeShapeType="1"/>
            </p:cNvSpPr>
            <p:nvPr/>
          </p:nvSpPr>
          <p:spPr bwMode="auto">
            <a:xfrm>
              <a:off x="1358" y="3011"/>
              <a:ext cx="540" cy="307"/>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Line 130">
              <a:extLst>
                <a:ext uri="{FF2B5EF4-FFF2-40B4-BE49-F238E27FC236}">
                  <a16:creationId xmlns:a16="http://schemas.microsoft.com/office/drawing/2014/main" id="{E5753D5F-DE41-696B-DE53-AB8279E5CA50}"/>
                </a:ext>
              </a:extLst>
            </p:cNvPr>
            <p:cNvSpPr>
              <a:spLocks noChangeShapeType="1"/>
            </p:cNvSpPr>
            <p:nvPr/>
          </p:nvSpPr>
          <p:spPr bwMode="auto">
            <a:xfrm flipH="1">
              <a:off x="822" y="3011"/>
              <a:ext cx="536" cy="313"/>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7" name="Group 133">
              <a:extLst>
                <a:ext uri="{FF2B5EF4-FFF2-40B4-BE49-F238E27FC236}">
                  <a16:creationId xmlns:a16="http://schemas.microsoft.com/office/drawing/2014/main" id="{ED15DD26-0588-BE0E-A726-FC8A992CE6EB}"/>
                </a:ext>
              </a:extLst>
            </p:cNvPr>
            <p:cNvGrpSpPr>
              <a:grpSpLocks/>
            </p:cNvGrpSpPr>
            <p:nvPr/>
          </p:nvGrpSpPr>
          <p:grpSpPr bwMode="auto">
            <a:xfrm>
              <a:off x="1520" y="3075"/>
              <a:ext cx="75" cy="98"/>
              <a:chOff x="1520" y="3075"/>
              <a:chExt cx="75" cy="98"/>
            </a:xfrm>
          </p:grpSpPr>
          <p:sp>
            <p:nvSpPr>
              <p:cNvPr id="163" name="Line 131">
                <a:extLst>
                  <a:ext uri="{FF2B5EF4-FFF2-40B4-BE49-F238E27FC236}">
                    <a16:creationId xmlns:a16="http://schemas.microsoft.com/office/drawing/2014/main" id="{845B694F-2574-2A26-0317-DE91A8ED73FF}"/>
                  </a:ext>
                </a:extLst>
              </p:cNvPr>
              <p:cNvSpPr>
                <a:spLocks noChangeShapeType="1"/>
              </p:cNvSpPr>
              <p:nvPr/>
            </p:nvSpPr>
            <p:spPr bwMode="auto">
              <a:xfrm flipV="1">
                <a:off x="1520" y="3075"/>
                <a:ext cx="47" cy="83"/>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Line 132">
                <a:extLst>
                  <a:ext uri="{FF2B5EF4-FFF2-40B4-BE49-F238E27FC236}">
                    <a16:creationId xmlns:a16="http://schemas.microsoft.com/office/drawing/2014/main" id="{014B831E-C583-8764-A272-F42B8EE543BA}"/>
                  </a:ext>
                </a:extLst>
              </p:cNvPr>
              <p:cNvSpPr>
                <a:spLocks noChangeShapeType="1"/>
              </p:cNvSpPr>
              <p:nvPr/>
            </p:nvSpPr>
            <p:spPr bwMode="auto">
              <a:xfrm flipV="1">
                <a:off x="1548" y="3091"/>
                <a:ext cx="47" cy="82"/>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38" name="Group 136">
              <a:extLst>
                <a:ext uri="{FF2B5EF4-FFF2-40B4-BE49-F238E27FC236}">
                  <a16:creationId xmlns:a16="http://schemas.microsoft.com/office/drawing/2014/main" id="{9D5DC4D8-5A78-AD37-6BC6-2738AC859D1E}"/>
                </a:ext>
              </a:extLst>
            </p:cNvPr>
            <p:cNvGrpSpPr>
              <a:grpSpLocks/>
            </p:cNvGrpSpPr>
            <p:nvPr/>
          </p:nvGrpSpPr>
          <p:grpSpPr bwMode="auto">
            <a:xfrm>
              <a:off x="1137" y="3070"/>
              <a:ext cx="75" cy="97"/>
              <a:chOff x="1137" y="3070"/>
              <a:chExt cx="75" cy="97"/>
            </a:xfrm>
          </p:grpSpPr>
          <p:sp>
            <p:nvSpPr>
              <p:cNvPr id="161" name="Line 134">
                <a:extLst>
                  <a:ext uri="{FF2B5EF4-FFF2-40B4-BE49-F238E27FC236}">
                    <a16:creationId xmlns:a16="http://schemas.microsoft.com/office/drawing/2014/main" id="{C5AAB3CC-1721-A7C6-0557-0803D82DC684}"/>
                  </a:ext>
                </a:extLst>
              </p:cNvPr>
              <p:cNvSpPr>
                <a:spLocks noChangeShapeType="1"/>
              </p:cNvSpPr>
              <p:nvPr/>
            </p:nvSpPr>
            <p:spPr bwMode="auto">
              <a:xfrm>
                <a:off x="1164" y="3070"/>
                <a:ext cx="48" cy="81"/>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Line 135">
                <a:extLst>
                  <a:ext uri="{FF2B5EF4-FFF2-40B4-BE49-F238E27FC236}">
                    <a16:creationId xmlns:a16="http://schemas.microsoft.com/office/drawing/2014/main" id="{6A337D8F-2FA5-59E5-EF8A-E878E56F99E3}"/>
                  </a:ext>
                </a:extLst>
              </p:cNvPr>
              <p:cNvSpPr>
                <a:spLocks noChangeShapeType="1"/>
              </p:cNvSpPr>
              <p:nvPr/>
            </p:nvSpPr>
            <p:spPr bwMode="auto">
              <a:xfrm>
                <a:off x="1137" y="3085"/>
                <a:ext cx="48" cy="82"/>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39" name="Group 139">
              <a:extLst>
                <a:ext uri="{FF2B5EF4-FFF2-40B4-BE49-F238E27FC236}">
                  <a16:creationId xmlns:a16="http://schemas.microsoft.com/office/drawing/2014/main" id="{A219E237-7F1E-374A-A468-8A00C38CB4D1}"/>
                </a:ext>
              </a:extLst>
            </p:cNvPr>
            <p:cNvGrpSpPr>
              <a:grpSpLocks/>
            </p:cNvGrpSpPr>
            <p:nvPr/>
          </p:nvGrpSpPr>
          <p:grpSpPr bwMode="auto">
            <a:xfrm>
              <a:off x="1310" y="2765"/>
              <a:ext cx="94" cy="33"/>
              <a:chOff x="1310" y="2765"/>
              <a:chExt cx="94" cy="33"/>
            </a:xfrm>
          </p:grpSpPr>
          <p:sp>
            <p:nvSpPr>
              <p:cNvPr id="159" name="Line 137">
                <a:extLst>
                  <a:ext uri="{FF2B5EF4-FFF2-40B4-BE49-F238E27FC236}">
                    <a16:creationId xmlns:a16="http://schemas.microsoft.com/office/drawing/2014/main" id="{76F08DDC-DEB0-96E4-96C2-972F8F66C37D}"/>
                  </a:ext>
                </a:extLst>
              </p:cNvPr>
              <p:cNvSpPr>
                <a:spLocks noChangeShapeType="1"/>
              </p:cNvSpPr>
              <p:nvPr/>
            </p:nvSpPr>
            <p:spPr bwMode="auto">
              <a:xfrm flipH="1">
                <a:off x="1310" y="2797"/>
                <a:ext cx="94" cy="1"/>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Line 138">
                <a:extLst>
                  <a:ext uri="{FF2B5EF4-FFF2-40B4-BE49-F238E27FC236}">
                    <a16:creationId xmlns:a16="http://schemas.microsoft.com/office/drawing/2014/main" id="{43167BCB-196B-F24B-44B7-22662F6242DF}"/>
                  </a:ext>
                </a:extLst>
              </p:cNvPr>
              <p:cNvSpPr>
                <a:spLocks noChangeShapeType="1"/>
              </p:cNvSpPr>
              <p:nvPr/>
            </p:nvSpPr>
            <p:spPr bwMode="auto">
              <a:xfrm flipH="1">
                <a:off x="1310" y="2765"/>
                <a:ext cx="94" cy="1"/>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40" name="Line 140">
              <a:extLst>
                <a:ext uri="{FF2B5EF4-FFF2-40B4-BE49-F238E27FC236}">
                  <a16:creationId xmlns:a16="http://schemas.microsoft.com/office/drawing/2014/main" id="{5AF4F9BC-5468-AD60-EEDF-3853B4D6E33D}"/>
                </a:ext>
              </a:extLst>
            </p:cNvPr>
            <p:cNvSpPr>
              <a:spLocks noChangeShapeType="1"/>
            </p:cNvSpPr>
            <p:nvPr/>
          </p:nvSpPr>
          <p:spPr bwMode="auto">
            <a:xfrm flipV="1">
              <a:off x="1559" y="2785"/>
              <a:ext cx="82" cy="47"/>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Line 141">
              <a:extLst>
                <a:ext uri="{FF2B5EF4-FFF2-40B4-BE49-F238E27FC236}">
                  <a16:creationId xmlns:a16="http://schemas.microsoft.com/office/drawing/2014/main" id="{44A3E988-0A5B-E912-DBD3-1FFF772F6064}"/>
                </a:ext>
              </a:extLst>
            </p:cNvPr>
            <p:cNvSpPr>
              <a:spLocks noChangeShapeType="1"/>
            </p:cNvSpPr>
            <p:nvPr/>
          </p:nvSpPr>
          <p:spPr bwMode="auto">
            <a:xfrm flipH="1" flipV="1">
              <a:off x="1045" y="2838"/>
              <a:ext cx="82" cy="47"/>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Line 142">
              <a:extLst>
                <a:ext uri="{FF2B5EF4-FFF2-40B4-BE49-F238E27FC236}">
                  <a16:creationId xmlns:a16="http://schemas.microsoft.com/office/drawing/2014/main" id="{4F0EF2E4-2D5D-15CE-6111-C1A9CAC57B6F}"/>
                </a:ext>
              </a:extLst>
            </p:cNvPr>
            <p:cNvSpPr>
              <a:spLocks noChangeShapeType="1"/>
            </p:cNvSpPr>
            <p:nvPr/>
          </p:nvSpPr>
          <p:spPr bwMode="auto">
            <a:xfrm flipH="1" flipV="1">
              <a:off x="1385" y="3274"/>
              <a:ext cx="1" cy="95"/>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43">
              <a:extLst>
                <a:ext uri="{FF2B5EF4-FFF2-40B4-BE49-F238E27FC236}">
                  <a16:creationId xmlns:a16="http://schemas.microsoft.com/office/drawing/2014/main" id="{FCBC9FA0-0D79-0041-C2AD-3157112EF291}"/>
                </a:ext>
              </a:extLst>
            </p:cNvPr>
            <p:cNvSpPr>
              <a:spLocks noChangeArrowheads="1"/>
            </p:cNvSpPr>
            <p:nvPr/>
          </p:nvSpPr>
          <p:spPr bwMode="auto">
            <a:xfrm>
              <a:off x="1303" y="3017"/>
              <a:ext cx="1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FFFFF"/>
                  </a:solidFill>
                  <a:effectLst/>
                  <a:latin typeface="Times New Roman" panose="02020603050405020304" pitchFamily="18"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4" name="Rectangle 144">
              <a:extLst>
                <a:ext uri="{FF2B5EF4-FFF2-40B4-BE49-F238E27FC236}">
                  <a16:creationId xmlns:a16="http://schemas.microsoft.com/office/drawing/2014/main" id="{3ABA0613-3223-D602-BB19-5EE8B5DE8EBC}"/>
                </a:ext>
              </a:extLst>
            </p:cNvPr>
            <p:cNvSpPr>
              <a:spLocks noChangeArrowheads="1"/>
            </p:cNvSpPr>
            <p:nvPr/>
          </p:nvSpPr>
          <p:spPr bwMode="auto">
            <a:xfrm>
              <a:off x="679" y="3353"/>
              <a:ext cx="1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FFFFF"/>
                  </a:solidFill>
                  <a:effectLst/>
                  <a:latin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5" name="Rectangle 145">
              <a:extLst>
                <a:ext uri="{FF2B5EF4-FFF2-40B4-BE49-F238E27FC236}">
                  <a16:creationId xmlns:a16="http://schemas.microsoft.com/office/drawing/2014/main" id="{D5A34F36-0E76-AC69-D6FE-5B9C5D1DCCB1}"/>
                </a:ext>
              </a:extLst>
            </p:cNvPr>
            <p:cNvSpPr>
              <a:spLocks noChangeArrowheads="1"/>
            </p:cNvSpPr>
            <p:nvPr/>
          </p:nvSpPr>
          <p:spPr bwMode="auto">
            <a:xfrm>
              <a:off x="1953" y="3271"/>
              <a:ext cx="1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FFFFF"/>
                  </a:solidFill>
                  <a:effectLst/>
                  <a:latin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6" name="Rectangle 146">
              <a:extLst>
                <a:ext uri="{FF2B5EF4-FFF2-40B4-BE49-F238E27FC236}">
                  <a16:creationId xmlns:a16="http://schemas.microsoft.com/office/drawing/2014/main" id="{C319E7B3-99DF-F184-2505-85627F8BF805}"/>
                </a:ext>
              </a:extLst>
            </p:cNvPr>
            <p:cNvSpPr>
              <a:spLocks noChangeArrowheads="1"/>
            </p:cNvSpPr>
            <p:nvPr/>
          </p:nvSpPr>
          <p:spPr bwMode="auto">
            <a:xfrm>
              <a:off x="1250" y="2199"/>
              <a:ext cx="1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FFFFF"/>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47" name="Group 149">
              <a:extLst>
                <a:ext uri="{FF2B5EF4-FFF2-40B4-BE49-F238E27FC236}">
                  <a16:creationId xmlns:a16="http://schemas.microsoft.com/office/drawing/2014/main" id="{3D144911-54A8-6D7E-152F-8E34525EC674}"/>
                </a:ext>
              </a:extLst>
            </p:cNvPr>
            <p:cNvGrpSpPr>
              <a:grpSpLocks/>
            </p:cNvGrpSpPr>
            <p:nvPr/>
          </p:nvGrpSpPr>
          <p:grpSpPr bwMode="auto">
            <a:xfrm>
              <a:off x="1334" y="2987"/>
              <a:ext cx="48" cy="48"/>
              <a:chOff x="1334" y="2987"/>
              <a:chExt cx="48" cy="48"/>
            </a:xfrm>
          </p:grpSpPr>
          <p:sp>
            <p:nvSpPr>
              <p:cNvPr id="157" name="Oval 147">
                <a:extLst>
                  <a:ext uri="{FF2B5EF4-FFF2-40B4-BE49-F238E27FC236}">
                    <a16:creationId xmlns:a16="http://schemas.microsoft.com/office/drawing/2014/main" id="{D4CCF1E4-A52C-D197-F0A7-68804A41DA1A}"/>
                  </a:ext>
                </a:extLst>
              </p:cNvPr>
              <p:cNvSpPr>
                <a:spLocks noChangeArrowheads="1"/>
              </p:cNvSpPr>
              <p:nvPr/>
            </p:nvSpPr>
            <p:spPr bwMode="auto">
              <a:xfrm>
                <a:off x="1334" y="2987"/>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Oval 148">
                <a:extLst>
                  <a:ext uri="{FF2B5EF4-FFF2-40B4-BE49-F238E27FC236}">
                    <a16:creationId xmlns:a16="http://schemas.microsoft.com/office/drawing/2014/main" id="{C4EC9DA3-9622-A110-8156-16323A136370}"/>
                  </a:ext>
                </a:extLst>
              </p:cNvPr>
              <p:cNvSpPr>
                <a:spLocks noChangeArrowheads="1"/>
              </p:cNvSpPr>
              <p:nvPr/>
            </p:nvSpPr>
            <p:spPr bwMode="auto">
              <a:xfrm>
                <a:off x="1334" y="2987"/>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8" name="Group 152">
              <a:extLst>
                <a:ext uri="{FF2B5EF4-FFF2-40B4-BE49-F238E27FC236}">
                  <a16:creationId xmlns:a16="http://schemas.microsoft.com/office/drawing/2014/main" id="{BF288BC2-ED58-A4DD-B243-CBB0966963C0}"/>
                </a:ext>
              </a:extLst>
            </p:cNvPr>
            <p:cNvGrpSpPr>
              <a:grpSpLocks/>
            </p:cNvGrpSpPr>
            <p:nvPr/>
          </p:nvGrpSpPr>
          <p:grpSpPr bwMode="auto">
            <a:xfrm>
              <a:off x="1331" y="2366"/>
              <a:ext cx="48" cy="48"/>
              <a:chOff x="1331" y="2366"/>
              <a:chExt cx="48" cy="48"/>
            </a:xfrm>
          </p:grpSpPr>
          <p:sp>
            <p:nvSpPr>
              <p:cNvPr id="155" name="Oval 150">
                <a:extLst>
                  <a:ext uri="{FF2B5EF4-FFF2-40B4-BE49-F238E27FC236}">
                    <a16:creationId xmlns:a16="http://schemas.microsoft.com/office/drawing/2014/main" id="{A7D4C6F8-B76C-3C2E-AD7A-E78C39F47100}"/>
                  </a:ext>
                </a:extLst>
              </p:cNvPr>
              <p:cNvSpPr>
                <a:spLocks noChangeArrowheads="1"/>
              </p:cNvSpPr>
              <p:nvPr/>
            </p:nvSpPr>
            <p:spPr bwMode="auto">
              <a:xfrm>
                <a:off x="1331" y="2366"/>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Oval 151">
                <a:extLst>
                  <a:ext uri="{FF2B5EF4-FFF2-40B4-BE49-F238E27FC236}">
                    <a16:creationId xmlns:a16="http://schemas.microsoft.com/office/drawing/2014/main" id="{9C9D5A86-48AB-AAFB-7701-BB7124AC7007}"/>
                  </a:ext>
                </a:extLst>
              </p:cNvPr>
              <p:cNvSpPr>
                <a:spLocks noChangeArrowheads="1"/>
              </p:cNvSpPr>
              <p:nvPr/>
            </p:nvSpPr>
            <p:spPr bwMode="auto">
              <a:xfrm>
                <a:off x="1331" y="2366"/>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9" name="Group 155">
              <a:extLst>
                <a:ext uri="{FF2B5EF4-FFF2-40B4-BE49-F238E27FC236}">
                  <a16:creationId xmlns:a16="http://schemas.microsoft.com/office/drawing/2014/main" id="{77B1C37A-9099-1EF2-FF3B-30B95C87B6A1}"/>
                </a:ext>
              </a:extLst>
            </p:cNvPr>
            <p:cNvGrpSpPr>
              <a:grpSpLocks/>
            </p:cNvGrpSpPr>
            <p:nvPr/>
          </p:nvGrpSpPr>
          <p:grpSpPr bwMode="auto">
            <a:xfrm>
              <a:off x="798" y="3300"/>
              <a:ext cx="48" cy="48"/>
              <a:chOff x="798" y="3300"/>
              <a:chExt cx="48" cy="48"/>
            </a:xfrm>
          </p:grpSpPr>
          <p:sp>
            <p:nvSpPr>
              <p:cNvPr id="153" name="Oval 153">
                <a:extLst>
                  <a:ext uri="{FF2B5EF4-FFF2-40B4-BE49-F238E27FC236}">
                    <a16:creationId xmlns:a16="http://schemas.microsoft.com/office/drawing/2014/main" id="{B38439EB-4B20-D5AE-D2B8-609F880802E8}"/>
                  </a:ext>
                </a:extLst>
              </p:cNvPr>
              <p:cNvSpPr>
                <a:spLocks noChangeArrowheads="1"/>
              </p:cNvSpPr>
              <p:nvPr/>
            </p:nvSpPr>
            <p:spPr bwMode="auto">
              <a:xfrm>
                <a:off x="798" y="3300"/>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Oval 154">
                <a:extLst>
                  <a:ext uri="{FF2B5EF4-FFF2-40B4-BE49-F238E27FC236}">
                    <a16:creationId xmlns:a16="http://schemas.microsoft.com/office/drawing/2014/main" id="{0EF4D59C-D684-1439-E215-BC2CA6DFCEE3}"/>
                  </a:ext>
                </a:extLst>
              </p:cNvPr>
              <p:cNvSpPr>
                <a:spLocks noChangeArrowheads="1"/>
              </p:cNvSpPr>
              <p:nvPr/>
            </p:nvSpPr>
            <p:spPr bwMode="auto">
              <a:xfrm>
                <a:off x="798" y="3300"/>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0" name="Group 158">
              <a:extLst>
                <a:ext uri="{FF2B5EF4-FFF2-40B4-BE49-F238E27FC236}">
                  <a16:creationId xmlns:a16="http://schemas.microsoft.com/office/drawing/2014/main" id="{AFFF16E1-5508-8630-C1D2-759DFFD153B4}"/>
                </a:ext>
              </a:extLst>
            </p:cNvPr>
            <p:cNvGrpSpPr>
              <a:grpSpLocks/>
            </p:cNvGrpSpPr>
            <p:nvPr/>
          </p:nvGrpSpPr>
          <p:grpSpPr bwMode="auto">
            <a:xfrm>
              <a:off x="1874" y="3294"/>
              <a:ext cx="48" cy="48"/>
              <a:chOff x="1874" y="3294"/>
              <a:chExt cx="48" cy="48"/>
            </a:xfrm>
          </p:grpSpPr>
          <p:sp>
            <p:nvSpPr>
              <p:cNvPr id="151" name="Oval 156">
                <a:extLst>
                  <a:ext uri="{FF2B5EF4-FFF2-40B4-BE49-F238E27FC236}">
                    <a16:creationId xmlns:a16="http://schemas.microsoft.com/office/drawing/2014/main" id="{06CB27E0-1508-8950-3D2D-2444466C19F4}"/>
                  </a:ext>
                </a:extLst>
              </p:cNvPr>
              <p:cNvSpPr>
                <a:spLocks noChangeArrowheads="1"/>
              </p:cNvSpPr>
              <p:nvPr/>
            </p:nvSpPr>
            <p:spPr bwMode="auto">
              <a:xfrm>
                <a:off x="1874" y="3294"/>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Oval 157">
                <a:extLst>
                  <a:ext uri="{FF2B5EF4-FFF2-40B4-BE49-F238E27FC236}">
                    <a16:creationId xmlns:a16="http://schemas.microsoft.com/office/drawing/2014/main" id="{6F649951-DFA6-0C97-8988-0C18634868DF}"/>
                  </a:ext>
                </a:extLst>
              </p:cNvPr>
              <p:cNvSpPr>
                <a:spLocks noChangeArrowheads="1"/>
              </p:cNvSpPr>
              <p:nvPr/>
            </p:nvSpPr>
            <p:spPr bwMode="auto">
              <a:xfrm>
                <a:off x="1874" y="3294"/>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97256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wipe(down)">
                                      <p:cBhvr>
                                        <p:cTn id="12" dur="500"/>
                                        <p:tgtEl>
                                          <p:spTgt spid="125"/>
                                        </p:tgtEl>
                                      </p:cBhvr>
                                    </p:animEffect>
                                  </p:childTnLst>
                                </p:cTn>
                              </p:par>
                              <p:par>
                                <p:cTn id="13" presetID="22" presetClass="entr" presetSubtype="4"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down)">
                                      <p:cBhvr>
                                        <p:cTn id="15" dur="500"/>
                                        <p:tgtEl>
                                          <p:spTgt spid="75"/>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420"/>
            <a:ext cx="12192000" cy="584775"/>
          </a:xfrm>
          <a:prstGeom prst="rect">
            <a:avLst/>
          </a:prstGeom>
        </p:spPr>
        <p:txBody>
          <a:bodyPr wrap="square">
            <a:spAutoFit/>
          </a:bodyPr>
          <a:lstStyle/>
          <a:p>
            <a:r>
              <a:rPr lang="en-US" sz="3200" b="1" dirty="0">
                <a:solidFill>
                  <a:srgbClr val="FFFF00"/>
                </a:solidFill>
                <a:latin typeface="Times New Roman" panose="02020603050405020304" pitchFamily="18" charset="0"/>
                <a:cs typeface="Times New Roman" panose="02020603050405020304" pitchFamily="18" charset="0"/>
              </a:rPr>
              <a:t>BÀI 1: ĐA GIÁC ĐỀU, HÌNH ĐA GIÁC ĐỀU TRONG THỰC </a:t>
            </a:r>
            <a:r>
              <a:rPr lang="en-US" sz="3200" b="1" dirty="0" err="1">
                <a:solidFill>
                  <a:srgbClr val="FFFF00"/>
                </a:solidFill>
                <a:latin typeface="Times New Roman" panose="02020603050405020304" pitchFamily="18" charset="0"/>
                <a:cs typeface="Times New Roman" panose="02020603050405020304" pitchFamily="18" charset="0"/>
              </a:rPr>
              <a:t>TIỄN</a:t>
            </a:r>
            <a:r>
              <a:rPr lang="en-US" sz="3200" b="1" dirty="0">
                <a:solidFill>
                  <a:srgbClr val="FFFF00"/>
                </a:solidFill>
                <a:latin typeface="Times New Roman" panose="02020603050405020304" pitchFamily="18" charset="0"/>
                <a:cs typeface="Times New Roman" panose="02020603050405020304" pitchFamily="18" charset="0"/>
              </a:rPr>
              <a:t> </a:t>
            </a:r>
            <a:endParaRPr lang="en-US" sz="3200" dirty="0"/>
          </a:p>
        </p:txBody>
      </p:sp>
      <p:sp>
        <p:nvSpPr>
          <p:cNvPr id="3" name="TextBox 2"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27486" y="593136"/>
            <a:ext cx="8153400" cy="584775"/>
          </a:xfrm>
          <a:prstGeom prst="rect">
            <a:avLst/>
          </a:prstGeom>
          <a:noFill/>
        </p:spPr>
        <p:txBody>
          <a:bodyPr wrap="square">
            <a:spAutoFit/>
          </a:bodyPr>
          <a:lstStyle/>
          <a:p>
            <a:r>
              <a:rPr lang="en-US" sz="3200" b="1"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rPr>
              <a:t>II. ĐA GIÁC ĐỀU</a:t>
            </a:r>
            <a:endParaRPr lang="zh-CN" altLang="en-US" sz="3200" b="1"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8" name="TextBox 17"/>
          <p:cNvSpPr txBox="1"/>
          <p:nvPr/>
        </p:nvSpPr>
        <p:spPr>
          <a:xfrm>
            <a:off x="0" y="1439224"/>
            <a:ext cx="12121662" cy="1384995"/>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Chú</a:t>
            </a:r>
            <a:r>
              <a:rPr lang="en-US" sz="2800" dirty="0">
                <a:solidFill>
                  <a:schemeClr val="bg1"/>
                </a:solidFill>
                <a:latin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cs typeface="Times New Roman" panose="02020603050405020304" pitchFamily="18" charset="0"/>
              </a:rPr>
              <a:t>Phần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mặt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bởi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gọi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cũng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mặt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còn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gọi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26" name="Picture 125"/>
          <p:cNvPicPr>
            <a:picLocks noChangeAspect="1"/>
          </p:cNvPicPr>
          <p:nvPr/>
        </p:nvPicPr>
        <p:blipFill>
          <a:blip r:embed="rId2"/>
          <a:stretch>
            <a:fillRect/>
          </a:stretch>
        </p:blipFill>
        <p:spPr>
          <a:xfrm>
            <a:off x="3892240" y="3085532"/>
            <a:ext cx="4020170" cy="3826685"/>
          </a:xfrm>
          <a:prstGeom prst="rect">
            <a:avLst/>
          </a:prstGeom>
        </p:spPr>
      </p:pic>
      <p:pic>
        <p:nvPicPr>
          <p:cNvPr id="127" name="Picture 126"/>
          <p:cNvPicPr>
            <a:picLocks noChangeAspect="1"/>
          </p:cNvPicPr>
          <p:nvPr/>
        </p:nvPicPr>
        <p:blipFill>
          <a:blip r:embed="rId3"/>
          <a:stretch>
            <a:fillRect/>
          </a:stretch>
        </p:blipFill>
        <p:spPr>
          <a:xfrm>
            <a:off x="-66484" y="3286544"/>
            <a:ext cx="4143562" cy="3559565"/>
          </a:xfrm>
          <a:prstGeom prst="rect">
            <a:avLst/>
          </a:prstGeom>
        </p:spPr>
      </p:pic>
      <p:pic>
        <p:nvPicPr>
          <p:cNvPr id="6" name="Picture 5">
            <a:extLst>
              <a:ext uri="{FF2B5EF4-FFF2-40B4-BE49-F238E27FC236}">
                <a16:creationId xmlns:a16="http://schemas.microsoft.com/office/drawing/2014/main" id="{34C7C59C-8785-A4AB-B91C-AF77CE822A49}"/>
              </a:ext>
            </a:extLst>
          </p:cNvPr>
          <p:cNvPicPr>
            <a:picLocks noChangeAspect="1"/>
          </p:cNvPicPr>
          <p:nvPr/>
        </p:nvPicPr>
        <p:blipFill>
          <a:blip r:embed="rId4"/>
          <a:stretch>
            <a:fillRect/>
          </a:stretch>
        </p:blipFill>
        <p:spPr>
          <a:xfrm>
            <a:off x="8402199" y="3085532"/>
            <a:ext cx="3734671" cy="3734671"/>
          </a:xfrm>
          <a:prstGeom prst="rect">
            <a:avLst/>
          </a:prstGeom>
        </p:spPr>
      </p:pic>
    </p:spTree>
    <p:extLst>
      <p:ext uri="{BB962C8B-B14F-4D97-AF65-F5344CB8AC3E}">
        <p14:creationId xmlns:p14="http://schemas.microsoft.com/office/powerpoint/2010/main" val="201446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barn(inVertical)">
                                      <p:cBhvr>
                                        <p:cTn id="10" dur="500"/>
                                        <p:tgtEl>
                                          <p:spTgt spid="127"/>
                                        </p:tgtEl>
                                      </p:cBhvr>
                                    </p:animEffect>
                                  </p:childTnLst>
                                </p:cTn>
                              </p:par>
                              <p:par>
                                <p:cTn id="11" presetID="16" presetClass="entr" presetSubtype="21" fill="hold" nodeType="withEffect">
                                  <p:stCondLst>
                                    <p:cond delay="0"/>
                                  </p:stCondLst>
                                  <p:childTnLst>
                                    <p:set>
                                      <p:cBhvr>
                                        <p:cTn id="12" dur="1" fill="hold">
                                          <p:stCondLst>
                                            <p:cond delay="0"/>
                                          </p:stCondLst>
                                        </p:cTn>
                                        <p:tgtEl>
                                          <p:spTgt spid="126"/>
                                        </p:tgtEl>
                                        <p:attrNameLst>
                                          <p:attrName>style.visibility</p:attrName>
                                        </p:attrNameLst>
                                      </p:cBhvr>
                                      <p:to>
                                        <p:strVal val="visible"/>
                                      </p:to>
                                    </p:set>
                                    <p:animEffect transition="in" filter="barn(inVertical)">
                                      <p:cBhvr>
                                        <p:cTn id="13" dur="500"/>
                                        <p:tgtEl>
                                          <p:spTgt spid="126"/>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84775"/>
          </a:xfrm>
          <a:prstGeom prst="rect">
            <a:avLst/>
          </a:prstGeom>
        </p:spPr>
        <p:txBody>
          <a:bodyPr wrap="square">
            <a:spAutoFit/>
          </a:bodyPr>
          <a:lstStyle/>
          <a:p>
            <a:r>
              <a:rPr lang="en-US" sz="3200" b="1" dirty="0">
                <a:solidFill>
                  <a:srgbClr val="FFFF00"/>
                </a:solidFill>
                <a:latin typeface="Times New Roman" panose="02020603050405020304" pitchFamily="18" charset="0"/>
                <a:cs typeface="Times New Roman" panose="02020603050405020304" pitchFamily="18" charset="0"/>
              </a:rPr>
              <a:t>BÀI 1: ĐA GIÁC ĐỀU, HÌNH ĐA GIÁC ĐỀU TRONG </a:t>
            </a:r>
            <a:r>
              <a:rPr lang="en-US" sz="3200" b="1" dirty="0" err="1">
                <a:solidFill>
                  <a:srgbClr val="FFFF00"/>
                </a:solidFill>
                <a:latin typeface="Times New Roman" panose="02020603050405020304" pitchFamily="18" charset="0"/>
                <a:cs typeface="Times New Roman" panose="02020603050405020304" pitchFamily="18" charset="0"/>
              </a:rPr>
              <a:t>THỰC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TIỄN</a:t>
            </a:r>
            <a:endParaRPr lang="en-US" sz="3200" dirty="0"/>
          </a:p>
        </p:txBody>
      </p:sp>
      <p:sp>
        <p:nvSpPr>
          <p:cNvPr id="3" name="TextBox 2"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96985" y="687659"/>
            <a:ext cx="8153400" cy="584775"/>
          </a:xfrm>
          <a:prstGeom prst="rect">
            <a:avLst/>
          </a:prstGeom>
          <a:noFill/>
        </p:spPr>
        <p:txBody>
          <a:bodyPr wrap="square">
            <a:spAutoFit/>
          </a:bodyPr>
          <a:lstStyle/>
          <a:p>
            <a:r>
              <a:rPr lang="en-US" sz="3200" b="1"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rPr>
              <a:t>II. ĐA GIÁC ĐỀU</a:t>
            </a:r>
            <a:endParaRPr lang="zh-CN" altLang="en-US" sz="3200" b="1"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50" name="TextBox 49"/>
          <p:cNvSpPr txBox="1"/>
          <p:nvPr/>
        </p:nvSpPr>
        <p:spPr>
          <a:xfrm>
            <a:off x="991648" y="3193720"/>
            <a:ext cx="1554480" cy="584775"/>
          </a:xfrm>
          <a:prstGeom prst="rect">
            <a:avLst/>
          </a:prstGeom>
          <a:noFill/>
        </p:spPr>
        <p:txBody>
          <a:bodyPr wrap="squar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Bước</a:t>
            </a:r>
            <a:r>
              <a:rPr lang="en-US" sz="3200" dirty="0">
                <a:solidFill>
                  <a:schemeClr val="bg1"/>
                </a:solidFill>
                <a:latin typeface="Times New Roman" panose="02020603050405020304" pitchFamily="18" charset="0"/>
                <a:cs typeface="Times New Roman" panose="02020603050405020304" pitchFamily="18" charset="0"/>
              </a:rPr>
              <a:t> 1</a:t>
            </a:r>
          </a:p>
        </p:txBody>
      </p:sp>
      <p:sp>
        <p:nvSpPr>
          <p:cNvPr id="51" name="TextBox 50"/>
          <p:cNvSpPr txBox="1"/>
          <p:nvPr/>
        </p:nvSpPr>
        <p:spPr>
          <a:xfrm>
            <a:off x="3564834" y="3236442"/>
            <a:ext cx="1554480" cy="584775"/>
          </a:xfrm>
          <a:prstGeom prst="rect">
            <a:avLst/>
          </a:prstGeom>
          <a:noFill/>
        </p:spPr>
        <p:txBody>
          <a:bodyPr wrap="squar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Bước</a:t>
            </a:r>
            <a:r>
              <a:rPr lang="en-US" sz="3200" dirty="0">
                <a:solidFill>
                  <a:schemeClr val="bg1"/>
                </a:solidFill>
                <a:latin typeface="Times New Roman" panose="02020603050405020304" pitchFamily="18" charset="0"/>
                <a:cs typeface="Times New Roman" panose="02020603050405020304" pitchFamily="18" charset="0"/>
              </a:rPr>
              <a:t> 2</a:t>
            </a:r>
          </a:p>
        </p:txBody>
      </p:sp>
      <p:sp>
        <p:nvSpPr>
          <p:cNvPr id="52" name="TextBox 51"/>
          <p:cNvSpPr txBox="1"/>
          <p:nvPr/>
        </p:nvSpPr>
        <p:spPr>
          <a:xfrm>
            <a:off x="5373760" y="4505747"/>
            <a:ext cx="1554480" cy="584775"/>
          </a:xfrm>
          <a:prstGeom prst="rect">
            <a:avLst/>
          </a:prstGeom>
          <a:noFill/>
        </p:spPr>
        <p:txBody>
          <a:bodyPr wrap="squar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Bước</a:t>
            </a:r>
            <a:r>
              <a:rPr lang="en-US" sz="3200" dirty="0">
                <a:solidFill>
                  <a:schemeClr val="bg1"/>
                </a:solidFill>
                <a:latin typeface="Times New Roman" panose="02020603050405020304" pitchFamily="18" charset="0"/>
                <a:cs typeface="Times New Roman" panose="02020603050405020304" pitchFamily="18" charset="0"/>
              </a:rPr>
              <a:t> 3</a:t>
            </a:r>
          </a:p>
        </p:txBody>
      </p:sp>
      <p:sp>
        <p:nvSpPr>
          <p:cNvPr id="53" name="TextBox 52"/>
          <p:cNvSpPr txBox="1"/>
          <p:nvPr/>
        </p:nvSpPr>
        <p:spPr>
          <a:xfrm>
            <a:off x="7183142" y="4571759"/>
            <a:ext cx="1554480" cy="584775"/>
          </a:xfrm>
          <a:prstGeom prst="rect">
            <a:avLst/>
          </a:prstGeom>
          <a:noFill/>
        </p:spPr>
        <p:txBody>
          <a:bodyPr wrap="squar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Bước</a:t>
            </a:r>
            <a:r>
              <a:rPr lang="en-US" sz="3200" dirty="0">
                <a:solidFill>
                  <a:schemeClr val="bg1"/>
                </a:solidFill>
                <a:latin typeface="Times New Roman" panose="02020603050405020304" pitchFamily="18" charset="0"/>
                <a:cs typeface="Times New Roman" panose="02020603050405020304" pitchFamily="18" charset="0"/>
              </a:rPr>
              <a:t> 4</a:t>
            </a:r>
          </a:p>
        </p:txBody>
      </p:sp>
      <p:pic>
        <p:nvPicPr>
          <p:cNvPr id="54" name="Picture 5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1979" y="1012086"/>
            <a:ext cx="1561730" cy="1561730"/>
          </a:xfrm>
          <a:prstGeom prst="rect">
            <a:avLst/>
          </a:prstGeom>
        </p:spPr>
      </p:pic>
      <p:sp>
        <p:nvSpPr>
          <p:cNvPr id="134" name="TextBox 133"/>
          <p:cNvSpPr txBox="1"/>
          <p:nvPr/>
        </p:nvSpPr>
        <p:spPr>
          <a:xfrm>
            <a:off x="108291" y="1402099"/>
            <a:ext cx="10295399" cy="1384995"/>
          </a:xfrm>
          <a:prstGeom prst="rect">
            <a:avLst/>
          </a:prstGeom>
          <a:noFill/>
        </p:spPr>
        <p:txBody>
          <a:bodyPr wrap="square" rtlCol="0">
            <a:spAutoFit/>
          </a:bodyPr>
          <a:lstStyle/>
          <a:p>
            <a:pPr algn="just"/>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dụ</a:t>
            </a:r>
            <a:r>
              <a:rPr lang="en-US" sz="2800" b="1" dirty="0">
                <a:solidFill>
                  <a:schemeClr val="bg1"/>
                </a:solidFill>
                <a:latin typeface="Times New Roman" panose="02020603050405020304" pitchFamily="18" charset="0"/>
                <a:cs typeface="Times New Roman" panose="02020603050405020304" pitchFamily="18" charset="0"/>
              </a:rPr>
              <a:t> 2: </a:t>
            </a:r>
            <a:r>
              <a:rPr lang="en-US" sz="2800" dirty="0" err="1">
                <a:solidFill>
                  <a:schemeClr val="bg1"/>
                </a:solidFill>
                <a:latin typeface="Times New Roman" panose="02020603050405020304" pitchFamily="18" charset="0"/>
                <a:cs typeface="Times New Roman" panose="02020603050405020304" pitchFamily="18" charset="0"/>
              </a:rPr>
              <a:t>Bạn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Thảo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gấp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tờ</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như</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dưới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8 </a:t>
            </a:r>
            <a:r>
              <a:rPr lang="en-US" sz="2800" dirty="0" err="1">
                <a:solidFill>
                  <a:schemeClr val="bg1"/>
                </a:solidFill>
                <a:latin typeface="Times New Roman" panose="02020603050405020304" pitchFamily="18" charset="0"/>
                <a:cs typeface="Times New Roman" panose="02020603050405020304" pitchFamily="18" charset="0"/>
              </a:rPr>
              <a:t>cạnh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như</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đúng</a:t>
            </a:r>
            <a:r>
              <a:rPr lang="en-US" sz="2800" dirty="0">
                <a:solidFill>
                  <a:schemeClr val="bg1"/>
                </a:solidFill>
                <a:latin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cs typeface="Times New Roman" panose="02020603050405020304" pitchFamily="18" charset="0"/>
              </a:rPr>
              <a:t>sai</a:t>
            </a:r>
            <a:r>
              <a:rPr lang="en-US" sz="2800" dirty="0">
                <a:solidFill>
                  <a:schemeClr val="bg1"/>
                </a:solidFill>
                <a:latin typeface="Times New Roman" panose="02020603050405020304" pitchFamily="18" charset="0"/>
                <a:cs typeface="Times New Roman" panose="02020603050405020304" pitchFamily="18" charset="0"/>
              </a:rPr>
              <a:t>?  </a:t>
            </a:r>
          </a:p>
        </p:txBody>
      </p:sp>
      <p:pic>
        <p:nvPicPr>
          <p:cNvPr id="9" name="Picture 8"/>
          <p:cNvPicPr>
            <a:picLocks noChangeAspect="1"/>
          </p:cNvPicPr>
          <p:nvPr/>
        </p:nvPicPr>
        <p:blipFill>
          <a:blip r:embed="rId3"/>
          <a:stretch>
            <a:fillRect/>
          </a:stretch>
        </p:blipFill>
        <p:spPr>
          <a:xfrm>
            <a:off x="8952841" y="3448124"/>
            <a:ext cx="3216587" cy="3434392"/>
          </a:xfrm>
          <a:prstGeom prst="rect">
            <a:avLst/>
          </a:prstGeom>
        </p:spPr>
      </p:pic>
      <p:grpSp>
        <p:nvGrpSpPr>
          <p:cNvPr id="17" name="Group 12"/>
          <p:cNvGrpSpPr>
            <a:grpSpLocks noChangeAspect="1"/>
          </p:cNvGrpSpPr>
          <p:nvPr/>
        </p:nvGrpSpPr>
        <p:grpSpPr bwMode="auto">
          <a:xfrm>
            <a:off x="276147" y="3710722"/>
            <a:ext cx="2962275" cy="2970213"/>
            <a:chOff x="174" y="2322"/>
            <a:chExt cx="1866" cy="1871"/>
          </a:xfrm>
        </p:grpSpPr>
        <p:sp>
          <p:nvSpPr>
            <p:cNvPr id="18" name="AutoShape 11"/>
            <p:cNvSpPr>
              <a:spLocks noChangeAspect="1" noChangeArrowheads="1" noTextEdit="1"/>
            </p:cNvSpPr>
            <p:nvPr/>
          </p:nvSpPr>
          <p:spPr bwMode="auto">
            <a:xfrm>
              <a:off x="174" y="2322"/>
              <a:ext cx="1866" cy="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Line 13"/>
            <p:cNvSpPr>
              <a:spLocks noChangeShapeType="1"/>
            </p:cNvSpPr>
            <p:nvPr/>
          </p:nvSpPr>
          <p:spPr bwMode="auto">
            <a:xfrm>
              <a:off x="234" y="4109"/>
              <a:ext cx="1722" cy="24"/>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4"/>
            <p:cNvSpPr>
              <a:spLocks noChangeShapeType="1"/>
            </p:cNvSpPr>
            <p:nvPr/>
          </p:nvSpPr>
          <p:spPr bwMode="auto">
            <a:xfrm flipH="1">
              <a:off x="234" y="2382"/>
              <a:ext cx="24" cy="1727"/>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15"/>
            <p:cNvSpPr>
              <a:spLocks noChangeShapeType="1"/>
            </p:cNvSpPr>
            <p:nvPr/>
          </p:nvSpPr>
          <p:spPr bwMode="auto">
            <a:xfrm flipV="1">
              <a:off x="1956" y="2406"/>
              <a:ext cx="24" cy="1727"/>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6"/>
            <p:cNvSpPr>
              <a:spLocks noChangeShapeType="1"/>
            </p:cNvSpPr>
            <p:nvPr/>
          </p:nvSpPr>
          <p:spPr bwMode="auto">
            <a:xfrm flipH="1" flipV="1">
              <a:off x="258" y="2382"/>
              <a:ext cx="1722" cy="24"/>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7" name="Freeform 17"/>
          <p:cNvSpPr>
            <a:spLocks noEditPoints="1"/>
          </p:cNvSpPr>
          <p:nvPr/>
        </p:nvSpPr>
        <p:spPr bwMode="auto">
          <a:xfrm>
            <a:off x="1726819" y="3887967"/>
            <a:ext cx="84138" cy="2674938"/>
          </a:xfrm>
          <a:custGeom>
            <a:avLst/>
            <a:gdLst>
              <a:gd name="T0" fmla="*/ 53 w 53"/>
              <a:gd name="T1" fmla="*/ 0 h 1685"/>
              <a:gd name="T2" fmla="*/ 51 w 53"/>
              <a:gd name="T3" fmla="*/ 181 h 1685"/>
              <a:gd name="T4" fmla="*/ 21 w 53"/>
              <a:gd name="T5" fmla="*/ 181 h 1685"/>
              <a:gd name="T6" fmla="*/ 23 w 53"/>
              <a:gd name="T7" fmla="*/ 0 h 1685"/>
              <a:gd name="T8" fmla="*/ 53 w 53"/>
              <a:gd name="T9" fmla="*/ 0 h 1685"/>
              <a:gd name="T10" fmla="*/ 49 w 53"/>
              <a:gd name="T11" fmla="*/ 301 h 1685"/>
              <a:gd name="T12" fmla="*/ 46 w 53"/>
              <a:gd name="T13" fmla="*/ 482 h 1685"/>
              <a:gd name="T14" fmla="*/ 16 w 53"/>
              <a:gd name="T15" fmla="*/ 481 h 1685"/>
              <a:gd name="T16" fmla="*/ 19 w 53"/>
              <a:gd name="T17" fmla="*/ 301 h 1685"/>
              <a:gd name="T18" fmla="*/ 49 w 53"/>
              <a:gd name="T19" fmla="*/ 301 h 1685"/>
              <a:gd name="T20" fmla="*/ 45 w 53"/>
              <a:gd name="T21" fmla="*/ 602 h 1685"/>
              <a:gd name="T22" fmla="*/ 42 w 53"/>
              <a:gd name="T23" fmla="*/ 782 h 1685"/>
              <a:gd name="T24" fmla="*/ 12 w 53"/>
              <a:gd name="T25" fmla="*/ 782 h 1685"/>
              <a:gd name="T26" fmla="*/ 15 w 53"/>
              <a:gd name="T27" fmla="*/ 602 h 1685"/>
              <a:gd name="T28" fmla="*/ 45 w 53"/>
              <a:gd name="T29" fmla="*/ 602 h 1685"/>
              <a:gd name="T30" fmla="*/ 41 w 53"/>
              <a:gd name="T31" fmla="*/ 903 h 1685"/>
              <a:gd name="T32" fmla="*/ 38 w 53"/>
              <a:gd name="T33" fmla="*/ 1083 h 1685"/>
              <a:gd name="T34" fmla="*/ 8 w 53"/>
              <a:gd name="T35" fmla="*/ 1083 h 1685"/>
              <a:gd name="T36" fmla="*/ 11 w 53"/>
              <a:gd name="T37" fmla="*/ 902 h 1685"/>
              <a:gd name="T38" fmla="*/ 41 w 53"/>
              <a:gd name="T39" fmla="*/ 903 h 1685"/>
              <a:gd name="T40" fmla="*/ 36 w 53"/>
              <a:gd name="T41" fmla="*/ 1203 h 1685"/>
              <a:gd name="T42" fmla="*/ 34 w 53"/>
              <a:gd name="T43" fmla="*/ 1384 h 1685"/>
              <a:gd name="T44" fmla="*/ 4 w 53"/>
              <a:gd name="T45" fmla="*/ 1384 h 1685"/>
              <a:gd name="T46" fmla="*/ 6 w 53"/>
              <a:gd name="T47" fmla="*/ 1203 h 1685"/>
              <a:gd name="T48" fmla="*/ 36 w 53"/>
              <a:gd name="T49" fmla="*/ 1203 h 1685"/>
              <a:gd name="T50" fmla="*/ 32 w 53"/>
              <a:gd name="T51" fmla="*/ 1504 h 1685"/>
              <a:gd name="T52" fmla="*/ 30 w 53"/>
              <a:gd name="T53" fmla="*/ 1685 h 1685"/>
              <a:gd name="T54" fmla="*/ 0 w 53"/>
              <a:gd name="T55" fmla="*/ 1684 h 1685"/>
              <a:gd name="T56" fmla="*/ 2 w 53"/>
              <a:gd name="T57" fmla="*/ 1504 h 1685"/>
              <a:gd name="T58" fmla="*/ 32 w 53"/>
              <a:gd name="T59" fmla="*/ 1504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1685">
                <a:moveTo>
                  <a:pt x="53" y="0"/>
                </a:moveTo>
                <a:lnTo>
                  <a:pt x="51" y="181"/>
                </a:lnTo>
                <a:lnTo>
                  <a:pt x="21" y="181"/>
                </a:lnTo>
                <a:lnTo>
                  <a:pt x="23" y="0"/>
                </a:lnTo>
                <a:lnTo>
                  <a:pt x="53" y="0"/>
                </a:lnTo>
                <a:close/>
                <a:moveTo>
                  <a:pt x="49" y="301"/>
                </a:moveTo>
                <a:lnTo>
                  <a:pt x="46" y="482"/>
                </a:lnTo>
                <a:lnTo>
                  <a:pt x="16" y="481"/>
                </a:lnTo>
                <a:lnTo>
                  <a:pt x="19" y="301"/>
                </a:lnTo>
                <a:lnTo>
                  <a:pt x="49" y="301"/>
                </a:lnTo>
                <a:close/>
                <a:moveTo>
                  <a:pt x="45" y="602"/>
                </a:moveTo>
                <a:lnTo>
                  <a:pt x="42" y="782"/>
                </a:lnTo>
                <a:lnTo>
                  <a:pt x="12" y="782"/>
                </a:lnTo>
                <a:lnTo>
                  <a:pt x="15" y="602"/>
                </a:lnTo>
                <a:lnTo>
                  <a:pt x="45" y="602"/>
                </a:lnTo>
                <a:close/>
                <a:moveTo>
                  <a:pt x="41" y="903"/>
                </a:moveTo>
                <a:lnTo>
                  <a:pt x="38" y="1083"/>
                </a:lnTo>
                <a:lnTo>
                  <a:pt x="8" y="1083"/>
                </a:lnTo>
                <a:lnTo>
                  <a:pt x="11" y="902"/>
                </a:lnTo>
                <a:lnTo>
                  <a:pt x="41" y="903"/>
                </a:lnTo>
                <a:close/>
                <a:moveTo>
                  <a:pt x="36" y="1203"/>
                </a:moveTo>
                <a:lnTo>
                  <a:pt x="34" y="1384"/>
                </a:lnTo>
                <a:lnTo>
                  <a:pt x="4" y="1384"/>
                </a:lnTo>
                <a:lnTo>
                  <a:pt x="6" y="1203"/>
                </a:lnTo>
                <a:lnTo>
                  <a:pt x="36" y="1203"/>
                </a:lnTo>
                <a:close/>
                <a:moveTo>
                  <a:pt x="32" y="1504"/>
                </a:moveTo>
                <a:lnTo>
                  <a:pt x="30" y="1685"/>
                </a:lnTo>
                <a:lnTo>
                  <a:pt x="0" y="1684"/>
                </a:lnTo>
                <a:lnTo>
                  <a:pt x="2" y="1504"/>
                </a:lnTo>
                <a:lnTo>
                  <a:pt x="32" y="1504"/>
                </a:lnTo>
                <a:close/>
              </a:path>
            </a:pathLst>
          </a:custGeom>
          <a:solidFill>
            <a:srgbClr val="FFFFFF"/>
          </a:solidFill>
          <a:ln w="1588" cap="flat">
            <a:solidFill>
              <a:srgbClr val="FFFFFF"/>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nvGrpSpPr>
          <p:cNvPr id="24" name="Group 20"/>
          <p:cNvGrpSpPr>
            <a:grpSpLocks noChangeAspect="1"/>
          </p:cNvGrpSpPr>
          <p:nvPr/>
        </p:nvGrpSpPr>
        <p:grpSpPr bwMode="auto">
          <a:xfrm>
            <a:off x="3465877" y="3751442"/>
            <a:ext cx="1600200" cy="2947987"/>
            <a:chOff x="2217" y="2351"/>
            <a:chExt cx="1008" cy="1857"/>
          </a:xfrm>
        </p:grpSpPr>
        <p:sp>
          <p:nvSpPr>
            <p:cNvPr id="25" name="AutoShape 19"/>
            <p:cNvSpPr>
              <a:spLocks noChangeAspect="1" noChangeArrowheads="1" noTextEdit="1"/>
            </p:cNvSpPr>
            <p:nvPr/>
          </p:nvSpPr>
          <p:spPr bwMode="auto">
            <a:xfrm>
              <a:off x="2217" y="2351"/>
              <a:ext cx="1008" cy="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Line 21"/>
            <p:cNvSpPr>
              <a:spLocks noChangeShapeType="1"/>
            </p:cNvSpPr>
            <p:nvPr/>
          </p:nvSpPr>
          <p:spPr bwMode="auto">
            <a:xfrm flipH="1">
              <a:off x="2277" y="2411"/>
              <a:ext cx="24" cy="1725"/>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22"/>
            <p:cNvSpPr>
              <a:spLocks noChangeShapeType="1"/>
            </p:cNvSpPr>
            <p:nvPr/>
          </p:nvSpPr>
          <p:spPr bwMode="auto">
            <a:xfrm flipH="1">
              <a:off x="3138" y="2423"/>
              <a:ext cx="24" cy="1725"/>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23"/>
            <p:cNvSpPr>
              <a:spLocks noChangeShapeType="1"/>
            </p:cNvSpPr>
            <p:nvPr/>
          </p:nvSpPr>
          <p:spPr bwMode="auto">
            <a:xfrm>
              <a:off x="2277" y="4136"/>
              <a:ext cx="861" cy="12"/>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24"/>
            <p:cNvSpPr>
              <a:spLocks noChangeShapeType="1"/>
            </p:cNvSpPr>
            <p:nvPr/>
          </p:nvSpPr>
          <p:spPr bwMode="auto">
            <a:xfrm>
              <a:off x="2301" y="2411"/>
              <a:ext cx="861" cy="12"/>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1" name="Freeform 25"/>
          <p:cNvSpPr>
            <a:spLocks noEditPoints="1"/>
          </p:cNvSpPr>
          <p:nvPr/>
        </p:nvSpPr>
        <p:spPr bwMode="auto">
          <a:xfrm>
            <a:off x="3625421" y="5185551"/>
            <a:ext cx="1238250" cy="65087"/>
          </a:xfrm>
          <a:custGeom>
            <a:avLst/>
            <a:gdLst>
              <a:gd name="T0" fmla="*/ 0 w 780"/>
              <a:gd name="T1" fmla="*/ 0 h 41"/>
              <a:gd name="T2" fmla="*/ 180 w 780"/>
              <a:gd name="T3" fmla="*/ 3 h 41"/>
              <a:gd name="T4" fmla="*/ 180 w 780"/>
              <a:gd name="T5" fmla="*/ 33 h 41"/>
              <a:gd name="T6" fmla="*/ 0 w 780"/>
              <a:gd name="T7" fmla="*/ 30 h 41"/>
              <a:gd name="T8" fmla="*/ 0 w 780"/>
              <a:gd name="T9" fmla="*/ 0 h 41"/>
              <a:gd name="T10" fmla="*/ 300 w 780"/>
              <a:gd name="T11" fmla="*/ 5 h 41"/>
              <a:gd name="T12" fmla="*/ 480 w 780"/>
              <a:gd name="T13" fmla="*/ 7 h 41"/>
              <a:gd name="T14" fmla="*/ 480 w 780"/>
              <a:gd name="T15" fmla="*/ 37 h 41"/>
              <a:gd name="T16" fmla="*/ 300 w 780"/>
              <a:gd name="T17" fmla="*/ 35 h 41"/>
              <a:gd name="T18" fmla="*/ 300 w 780"/>
              <a:gd name="T19" fmla="*/ 5 h 41"/>
              <a:gd name="T20" fmla="*/ 600 w 780"/>
              <a:gd name="T21" fmla="*/ 9 h 41"/>
              <a:gd name="T22" fmla="*/ 780 w 780"/>
              <a:gd name="T23" fmla="*/ 11 h 41"/>
              <a:gd name="T24" fmla="*/ 780 w 780"/>
              <a:gd name="T25" fmla="*/ 41 h 41"/>
              <a:gd name="T26" fmla="*/ 600 w 780"/>
              <a:gd name="T27" fmla="*/ 39 h 41"/>
              <a:gd name="T28" fmla="*/ 600 w 780"/>
              <a:gd name="T29"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0" h="41">
                <a:moveTo>
                  <a:pt x="0" y="0"/>
                </a:moveTo>
                <a:lnTo>
                  <a:pt x="180" y="3"/>
                </a:lnTo>
                <a:lnTo>
                  <a:pt x="180" y="33"/>
                </a:lnTo>
                <a:lnTo>
                  <a:pt x="0" y="30"/>
                </a:lnTo>
                <a:lnTo>
                  <a:pt x="0" y="0"/>
                </a:lnTo>
                <a:close/>
                <a:moveTo>
                  <a:pt x="300" y="5"/>
                </a:moveTo>
                <a:lnTo>
                  <a:pt x="480" y="7"/>
                </a:lnTo>
                <a:lnTo>
                  <a:pt x="480" y="37"/>
                </a:lnTo>
                <a:lnTo>
                  <a:pt x="300" y="35"/>
                </a:lnTo>
                <a:lnTo>
                  <a:pt x="300" y="5"/>
                </a:lnTo>
                <a:close/>
                <a:moveTo>
                  <a:pt x="600" y="9"/>
                </a:moveTo>
                <a:lnTo>
                  <a:pt x="780" y="11"/>
                </a:lnTo>
                <a:lnTo>
                  <a:pt x="780" y="41"/>
                </a:lnTo>
                <a:lnTo>
                  <a:pt x="600" y="39"/>
                </a:lnTo>
                <a:lnTo>
                  <a:pt x="600" y="9"/>
                </a:lnTo>
                <a:close/>
              </a:path>
            </a:pathLst>
          </a:custGeom>
          <a:solidFill>
            <a:srgbClr val="FFFFFF"/>
          </a:solidFill>
          <a:ln w="1588" cap="flat">
            <a:solidFill>
              <a:srgbClr val="FFFFFF"/>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nvGrpSpPr>
          <p:cNvPr id="5" name="Group 5"/>
          <p:cNvGrpSpPr>
            <a:grpSpLocks noChangeAspect="1"/>
          </p:cNvGrpSpPr>
          <p:nvPr/>
        </p:nvGrpSpPr>
        <p:grpSpPr bwMode="auto">
          <a:xfrm>
            <a:off x="5373688" y="5060950"/>
            <a:ext cx="1581150" cy="1576388"/>
            <a:chOff x="3385" y="3188"/>
            <a:chExt cx="996" cy="993"/>
          </a:xfrm>
        </p:grpSpPr>
        <p:sp>
          <p:nvSpPr>
            <p:cNvPr id="6" name="AutoShape 4"/>
            <p:cNvSpPr>
              <a:spLocks noChangeAspect="1" noChangeArrowheads="1" noTextEdit="1"/>
            </p:cNvSpPr>
            <p:nvPr/>
          </p:nvSpPr>
          <p:spPr bwMode="auto">
            <a:xfrm>
              <a:off x="3385" y="3188"/>
              <a:ext cx="996" cy="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Line 6"/>
            <p:cNvSpPr>
              <a:spLocks noChangeShapeType="1"/>
            </p:cNvSpPr>
            <p:nvPr/>
          </p:nvSpPr>
          <p:spPr bwMode="auto">
            <a:xfrm>
              <a:off x="3445" y="4109"/>
              <a:ext cx="861" cy="12"/>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7"/>
            <p:cNvSpPr>
              <a:spLocks noChangeShapeType="1"/>
            </p:cNvSpPr>
            <p:nvPr/>
          </p:nvSpPr>
          <p:spPr bwMode="auto">
            <a:xfrm>
              <a:off x="3457" y="3245"/>
              <a:ext cx="861" cy="12"/>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8"/>
            <p:cNvSpPr>
              <a:spLocks noChangeShapeType="1"/>
            </p:cNvSpPr>
            <p:nvPr/>
          </p:nvSpPr>
          <p:spPr bwMode="auto">
            <a:xfrm flipH="1">
              <a:off x="3445" y="3245"/>
              <a:ext cx="12" cy="864"/>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9"/>
            <p:cNvSpPr>
              <a:spLocks noChangeShapeType="1"/>
            </p:cNvSpPr>
            <p:nvPr/>
          </p:nvSpPr>
          <p:spPr bwMode="auto">
            <a:xfrm flipH="1">
              <a:off x="4306" y="3257"/>
              <a:ext cx="12" cy="864"/>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6" name="Freeform 10"/>
          <p:cNvSpPr>
            <a:spLocks noEditPoints="1"/>
          </p:cNvSpPr>
          <p:nvPr/>
        </p:nvSpPr>
        <p:spPr bwMode="auto">
          <a:xfrm>
            <a:off x="5478463" y="5162728"/>
            <a:ext cx="1382713" cy="1422401"/>
          </a:xfrm>
          <a:custGeom>
            <a:avLst/>
            <a:gdLst>
              <a:gd name="T0" fmla="*/ 22 w 871"/>
              <a:gd name="T1" fmla="*/ 0 h 896"/>
              <a:gd name="T2" fmla="*/ 147 w 871"/>
              <a:gd name="T3" fmla="*/ 129 h 896"/>
              <a:gd name="T4" fmla="*/ 126 w 871"/>
              <a:gd name="T5" fmla="*/ 150 h 896"/>
              <a:gd name="T6" fmla="*/ 0 w 871"/>
              <a:gd name="T7" fmla="*/ 21 h 896"/>
              <a:gd name="T8" fmla="*/ 22 w 871"/>
              <a:gd name="T9" fmla="*/ 0 h 896"/>
              <a:gd name="T10" fmla="*/ 231 w 871"/>
              <a:gd name="T11" fmla="*/ 215 h 896"/>
              <a:gd name="T12" fmla="*/ 356 w 871"/>
              <a:gd name="T13" fmla="*/ 345 h 896"/>
              <a:gd name="T14" fmla="*/ 335 w 871"/>
              <a:gd name="T15" fmla="*/ 366 h 896"/>
              <a:gd name="T16" fmla="*/ 209 w 871"/>
              <a:gd name="T17" fmla="*/ 236 h 896"/>
              <a:gd name="T18" fmla="*/ 231 w 871"/>
              <a:gd name="T19" fmla="*/ 215 h 896"/>
              <a:gd name="T20" fmla="*/ 440 w 871"/>
              <a:gd name="T21" fmla="*/ 431 h 896"/>
              <a:gd name="T22" fmla="*/ 566 w 871"/>
              <a:gd name="T23" fmla="*/ 561 h 896"/>
              <a:gd name="T24" fmla="*/ 544 w 871"/>
              <a:gd name="T25" fmla="*/ 581 h 896"/>
              <a:gd name="T26" fmla="*/ 419 w 871"/>
              <a:gd name="T27" fmla="*/ 452 h 896"/>
              <a:gd name="T28" fmla="*/ 440 w 871"/>
              <a:gd name="T29" fmla="*/ 431 h 896"/>
              <a:gd name="T30" fmla="*/ 649 w 871"/>
              <a:gd name="T31" fmla="*/ 647 h 896"/>
              <a:gd name="T32" fmla="*/ 775 w 871"/>
              <a:gd name="T33" fmla="*/ 776 h 896"/>
              <a:gd name="T34" fmla="*/ 753 w 871"/>
              <a:gd name="T35" fmla="*/ 797 h 896"/>
              <a:gd name="T36" fmla="*/ 628 w 871"/>
              <a:gd name="T37" fmla="*/ 668 h 896"/>
              <a:gd name="T38" fmla="*/ 649 w 871"/>
              <a:gd name="T39" fmla="*/ 647 h 896"/>
              <a:gd name="T40" fmla="*/ 858 w 871"/>
              <a:gd name="T41" fmla="*/ 863 h 896"/>
              <a:gd name="T42" fmla="*/ 871 w 871"/>
              <a:gd name="T43" fmla="*/ 875 h 896"/>
              <a:gd name="T44" fmla="*/ 849 w 871"/>
              <a:gd name="T45" fmla="*/ 896 h 896"/>
              <a:gd name="T46" fmla="*/ 837 w 871"/>
              <a:gd name="T47" fmla="*/ 884 h 896"/>
              <a:gd name="T48" fmla="*/ 858 w 871"/>
              <a:gd name="T49" fmla="*/ 863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1" h="896">
                <a:moveTo>
                  <a:pt x="22" y="0"/>
                </a:moveTo>
                <a:lnTo>
                  <a:pt x="147" y="129"/>
                </a:lnTo>
                <a:lnTo>
                  <a:pt x="126" y="150"/>
                </a:lnTo>
                <a:lnTo>
                  <a:pt x="0" y="21"/>
                </a:lnTo>
                <a:lnTo>
                  <a:pt x="22" y="0"/>
                </a:lnTo>
                <a:close/>
                <a:moveTo>
                  <a:pt x="231" y="215"/>
                </a:moveTo>
                <a:lnTo>
                  <a:pt x="356" y="345"/>
                </a:lnTo>
                <a:lnTo>
                  <a:pt x="335" y="366"/>
                </a:lnTo>
                <a:lnTo>
                  <a:pt x="209" y="236"/>
                </a:lnTo>
                <a:lnTo>
                  <a:pt x="231" y="215"/>
                </a:lnTo>
                <a:close/>
                <a:moveTo>
                  <a:pt x="440" y="431"/>
                </a:moveTo>
                <a:lnTo>
                  <a:pt x="566" y="561"/>
                </a:lnTo>
                <a:lnTo>
                  <a:pt x="544" y="581"/>
                </a:lnTo>
                <a:lnTo>
                  <a:pt x="419" y="452"/>
                </a:lnTo>
                <a:lnTo>
                  <a:pt x="440" y="431"/>
                </a:lnTo>
                <a:close/>
                <a:moveTo>
                  <a:pt x="649" y="647"/>
                </a:moveTo>
                <a:lnTo>
                  <a:pt x="775" y="776"/>
                </a:lnTo>
                <a:lnTo>
                  <a:pt x="753" y="797"/>
                </a:lnTo>
                <a:lnTo>
                  <a:pt x="628" y="668"/>
                </a:lnTo>
                <a:lnTo>
                  <a:pt x="649" y="647"/>
                </a:lnTo>
                <a:close/>
                <a:moveTo>
                  <a:pt x="858" y="863"/>
                </a:moveTo>
                <a:lnTo>
                  <a:pt x="871" y="875"/>
                </a:lnTo>
                <a:lnTo>
                  <a:pt x="849" y="896"/>
                </a:lnTo>
                <a:lnTo>
                  <a:pt x="837" y="884"/>
                </a:lnTo>
                <a:lnTo>
                  <a:pt x="858" y="863"/>
                </a:lnTo>
                <a:close/>
              </a:path>
            </a:pathLst>
          </a:custGeom>
          <a:solidFill>
            <a:srgbClr val="FFFFFF"/>
          </a:solidFill>
          <a:ln w="1588" cap="flat">
            <a:solidFill>
              <a:srgbClr val="FFFFFF"/>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3"/>
          <p:cNvGrpSpPr>
            <a:grpSpLocks noChangeAspect="1"/>
          </p:cNvGrpSpPr>
          <p:nvPr/>
        </p:nvGrpSpPr>
        <p:grpSpPr bwMode="auto">
          <a:xfrm>
            <a:off x="7140279" y="5027792"/>
            <a:ext cx="1724025" cy="1576387"/>
            <a:chOff x="4502" y="3167"/>
            <a:chExt cx="1086" cy="993"/>
          </a:xfrm>
        </p:grpSpPr>
        <p:sp>
          <p:nvSpPr>
            <p:cNvPr id="16" name="AutoShape 12"/>
            <p:cNvSpPr>
              <a:spLocks noChangeAspect="1" noChangeArrowheads="1" noTextEdit="1"/>
            </p:cNvSpPr>
            <p:nvPr/>
          </p:nvSpPr>
          <p:spPr bwMode="auto">
            <a:xfrm>
              <a:off x="4502" y="3167"/>
              <a:ext cx="1086" cy="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Line 14"/>
            <p:cNvSpPr>
              <a:spLocks noChangeShapeType="1"/>
            </p:cNvSpPr>
            <p:nvPr/>
          </p:nvSpPr>
          <p:spPr bwMode="auto">
            <a:xfrm>
              <a:off x="4664" y="4088"/>
              <a:ext cx="861" cy="12"/>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15"/>
            <p:cNvSpPr>
              <a:spLocks noChangeShapeType="1"/>
            </p:cNvSpPr>
            <p:nvPr/>
          </p:nvSpPr>
          <p:spPr bwMode="auto">
            <a:xfrm flipH="1">
              <a:off x="4664" y="3224"/>
              <a:ext cx="12" cy="864"/>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16"/>
            <p:cNvSpPr>
              <a:spLocks noChangeShapeType="1"/>
            </p:cNvSpPr>
            <p:nvPr/>
          </p:nvSpPr>
          <p:spPr bwMode="auto">
            <a:xfrm>
              <a:off x="4676" y="3224"/>
              <a:ext cx="849" cy="876"/>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5" name="Freeform 17"/>
          <p:cNvSpPr>
            <a:spLocks noEditPoints="1"/>
          </p:cNvSpPr>
          <p:nvPr/>
        </p:nvSpPr>
        <p:spPr bwMode="auto">
          <a:xfrm>
            <a:off x="7428837" y="6056313"/>
            <a:ext cx="989013" cy="433387"/>
          </a:xfrm>
          <a:custGeom>
            <a:avLst/>
            <a:gdLst>
              <a:gd name="T0" fmla="*/ 0 w 623"/>
              <a:gd name="T1" fmla="*/ 245 h 273"/>
              <a:gd name="T2" fmla="*/ 167 w 623"/>
              <a:gd name="T3" fmla="*/ 178 h 273"/>
              <a:gd name="T4" fmla="*/ 178 w 623"/>
              <a:gd name="T5" fmla="*/ 206 h 273"/>
              <a:gd name="T6" fmla="*/ 11 w 623"/>
              <a:gd name="T7" fmla="*/ 273 h 273"/>
              <a:gd name="T8" fmla="*/ 0 w 623"/>
              <a:gd name="T9" fmla="*/ 245 h 273"/>
              <a:gd name="T10" fmla="*/ 278 w 623"/>
              <a:gd name="T11" fmla="*/ 133 h 273"/>
              <a:gd name="T12" fmla="*/ 445 w 623"/>
              <a:gd name="T13" fmla="*/ 67 h 273"/>
              <a:gd name="T14" fmla="*/ 457 w 623"/>
              <a:gd name="T15" fmla="*/ 95 h 273"/>
              <a:gd name="T16" fmla="*/ 289 w 623"/>
              <a:gd name="T17" fmla="*/ 161 h 273"/>
              <a:gd name="T18" fmla="*/ 278 w 623"/>
              <a:gd name="T19" fmla="*/ 133 h 273"/>
              <a:gd name="T20" fmla="*/ 557 w 623"/>
              <a:gd name="T21" fmla="*/ 22 h 273"/>
              <a:gd name="T22" fmla="*/ 612 w 623"/>
              <a:gd name="T23" fmla="*/ 0 h 273"/>
              <a:gd name="T24" fmla="*/ 623 w 623"/>
              <a:gd name="T25" fmla="*/ 28 h 273"/>
              <a:gd name="T26" fmla="*/ 568 w 623"/>
              <a:gd name="T27" fmla="*/ 50 h 273"/>
              <a:gd name="T28" fmla="*/ 557 w 623"/>
              <a:gd name="T29" fmla="*/ 2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273">
                <a:moveTo>
                  <a:pt x="0" y="245"/>
                </a:moveTo>
                <a:lnTo>
                  <a:pt x="167" y="178"/>
                </a:lnTo>
                <a:lnTo>
                  <a:pt x="178" y="206"/>
                </a:lnTo>
                <a:lnTo>
                  <a:pt x="11" y="273"/>
                </a:lnTo>
                <a:lnTo>
                  <a:pt x="0" y="245"/>
                </a:lnTo>
                <a:close/>
                <a:moveTo>
                  <a:pt x="278" y="133"/>
                </a:moveTo>
                <a:lnTo>
                  <a:pt x="445" y="67"/>
                </a:lnTo>
                <a:lnTo>
                  <a:pt x="457" y="95"/>
                </a:lnTo>
                <a:lnTo>
                  <a:pt x="289" y="161"/>
                </a:lnTo>
                <a:lnTo>
                  <a:pt x="278" y="133"/>
                </a:lnTo>
                <a:close/>
                <a:moveTo>
                  <a:pt x="557" y="22"/>
                </a:moveTo>
                <a:lnTo>
                  <a:pt x="612" y="0"/>
                </a:lnTo>
                <a:lnTo>
                  <a:pt x="623" y="28"/>
                </a:lnTo>
                <a:lnTo>
                  <a:pt x="568" y="50"/>
                </a:lnTo>
                <a:lnTo>
                  <a:pt x="557" y="22"/>
                </a:lnTo>
                <a:close/>
              </a:path>
            </a:pathLst>
          </a:custGeom>
          <a:solidFill>
            <a:srgbClr val="FFFFFF"/>
          </a:solidFill>
          <a:ln w="1588" cap="flat">
            <a:solidFill>
              <a:srgbClr val="FFFFFF"/>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6" name="Line 18"/>
          <p:cNvSpPr>
            <a:spLocks noChangeShapeType="1"/>
          </p:cNvSpPr>
          <p:nvPr/>
        </p:nvSpPr>
        <p:spPr bwMode="auto">
          <a:xfrm flipV="1">
            <a:off x="7815393" y="5548395"/>
            <a:ext cx="107950" cy="104775"/>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19"/>
          <p:cNvSpPr>
            <a:spLocks noChangeShapeType="1"/>
          </p:cNvSpPr>
          <p:nvPr/>
        </p:nvSpPr>
        <p:spPr bwMode="auto">
          <a:xfrm>
            <a:off x="7332367" y="5779074"/>
            <a:ext cx="149225" cy="1587"/>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Cây Kéo Hình ảnh PNG | Vector Và Các Tập Tin PSD | Tải Về Miễn Phí Trên  Pngtree">
            <a:extLst>
              <a:ext uri="{FF2B5EF4-FFF2-40B4-BE49-F238E27FC236}">
                <a16:creationId xmlns:a16="http://schemas.microsoft.com/office/drawing/2014/main" id="{E14A1EE3-C936-218C-8CD9-16AFF8819AF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2055" t="30285" r="17371" b="32082"/>
          <a:stretch/>
        </p:blipFill>
        <p:spPr bwMode="auto">
          <a:xfrm rot="20753745">
            <a:off x="8399077" y="5748261"/>
            <a:ext cx="601955" cy="373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16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down)">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barn(inVertical)">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barn(inVertical)">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wipe(down)">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barn(inVertical)">
                                      <p:cBhvr>
                                        <p:cTn id="67" dur="500"/>
                                        <p:tgtEl>
                                          <p:spTgt spid="47"/>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barn(inVertical)">
                                      <p:cBhvr>
                                        <p:cTn id="70" dur="500"/>
                                        <p:tgtEl>
                                          <p:spTgt spid="46"/>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nodeType="clickEffect">
                                  <p:stCondLst>
                                    <p:cond delay="0"/>
                                  </p:stCondLst>
                                  <p:childTnLst>
                                    <p:set>
                                      <p:cBhvr>
                                        <p:cTn id="74" dur="1" fill="hold">
                                          <p:stCondLst>
                                            <p:cond delay="0"/>
                                          </p:stCondLst>
                                        </p:cTn>
                                        <p:tgtEl>
                                          <p:spTgt spid="1026"/>
                                        </p:tgtEl>
                                        <p:attrNameLst>
                                          <p:attrName>style.visibility</p:attrName>
                                        </p:attrNameLst>
                                      </p:cBhvr>
                                      <p:to>
                                        <p:strVal val="visible"/>
                                      </p:to>
                                    </p:set>
                                    <p:animEffect transition="in" filter="circle(in)">
                                      <p:cBhvr>
                                        <p:cTn id="75" dur="2000"/>
                                        <p:tgtEl>
                                          <p:spTgt spid="1026"/>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heel(1)">
                                      <p:cBhvr>
                                        <p:cTn id="8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77" grpId="0" animBg="1"/>
      <p:bldP spid="31" grpId="0" animBg="1"/>
      <p:bldP spid="36" grpId="0" animBg="1"/>
      <p:bldP spid="45" grpId="0" animBg="1"/>
      <p:bldP spid="46" grpId="0" animBg="1"/>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124" y="0"/>
            <a:ext cx="12027876"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BÀI 1: ĐA GIÁC ĐỀU, HÌNH ĐA GIÁC ĐỀU TRONG THỰC TIỄN TIẾT 2</a:t>
            </a:r>
            <a:endParaRPr lang="en-US" sz="2800" dirty="0"/>
          </a:p>
        </p:txBody>
      </p:sp>
      <p:sp>
        <p:nvSpPr>
          <p:cNvPr id="3" name="TextBox 2"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03959" y="487631"/>
            <a:ext cx="8153400" cy="584775"/>
          </a:xfrm>
          <a:prstGeom prst="rect">
            <a:avLst/>
          </a:prstGeom>
          <a:noFill/>
        </p:spPr>
        <p:txBody>
          <a:bodyPr wrap="square">
            <a:spAutoFit/>
          </a:bodyPr>
          <a:lstStyle/>
          <a:p>
            <a:r>
              <a:rPr lang="en-US" sz="32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II</a:t>
            </a:r>
            <a:r>
              <a:rPr lang="en-US" sz="3200" b="1"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rPr>
              <a:t>. ĐA GIÁC ĐỀU</a:t>
            </a:r>
            <a:endParaRPr lang="zh-CN" altLang="en-US" sz="3200" b="1"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TextBox 19"/>
          <p:cNvSpPr txBox="1"/>
          <p:nvPr/>
        </p:nvSpPr>
        <p:spPr>
          <a:xfrm>
            <a:off x="286043" y="1174375"/>
            <a:ext cx="2579076"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Ví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dụ</a:t>
            </a:r>
            <a:r>
              <a:rPr lang="en-US" sz="2800" b="1" dirty="0">
                <a:solidFill>
                  <a:schemeClr val="bg1"/>
                </a:solidFill>
                <a:latin typeface="Times New Roman" panose="02020603050405020304" pitchFamily="18" charset="0"/>
                <a:cs typeface="Times New Roman" panose="02020603050405020304" pitchFamily="18" charset="0"/>
              </a:rPr>
              <a:t> 3:</a:t>
            </a:r>
          </a:p>
        </p:txBody>
      </p:sp>
      <mc:AlternateContent xmlns:mc="http://schemas.openxmlformats.org/markup-compatibility/2006" xmlns:a14="http://schemas.microsoft.com/office/drawing/2010/main">
        <mc:Choice Requires="a14">
          <p:sp>
            <p:nvSpPr>
              <p:cNvPr id="7" name="TextBox 6"/>
              <p:cNvSpPr txBox="1"/>
              <p:nvPr/>
            </p:nvSpPr>
            <p:spPr>
              <a:xfrm>
                <a:off x="1789092" y="1206760"/>
                <a:ext cx="6934563" cy="523220"/>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Tính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góc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ngũ</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anose="02020603050405020304" pitchFamily="18" charset="0"/>
                        <a:cs typeface="Times New Roman" panose="02020603050405020304" pitchFamily="18" charset="0"/>
                      </a:rPr>
                      <m:t>ABCDE</m:t>
                    </m:r>
                  </m:oMath>
                </a14:m>
                <a:r>
                  <a:rPr lang="en-US" sz="2800" dirty="0">
                    <a:solidFill>
                      <a:schemeClr val="bg1"/>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789092" y="1206760"/>
                <a:ext cx="6934563" cy="523220"/>
              </a:xfrm>
              <a:prstGeom prst="rect">
                <a:avLst/>
              </a:prstGeom>
              <a:blipFill>
                <a:blip r:embed="rId3"/>
                <a:stretch>
                  <a:fillRect l="-1757" t="-12791" b="-3139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93C0DB2-99B0-A7BF-C618-33126623A67F}"/>
              </a:ext>
            </a:extLst>
          </p:cNvPr>
          <p:cNvPicPr>
            <a:picLocks noChangeAspect="1"/>
          </p:cNvPicPr>
          <p:nvPr/>
        </p:nvPicPr>
        <p:blipFill>
          <a:blip r:embed="rId4"/>
          <a:stretch>
            <a:fillRect/>
          </a:stretch>
        </p:blipFill>
        <p:spPr>
          <a:xfrm>
            <a:off x="8438606" y="1280013"/>
            <a:ext cx="3543082" cy="3498878"/>
          </a:xfrm>
          <a:prstGeom prst="rect">
            <a:avLst/>
          </a:prstGeom>
        </p:spPr>
      </p:pic>
      <p:sp>
        <p:nvSpPr>
          <p:cNvPr id="6" name="TextBox 5">
            <a:extLst>
              <a:ext uri="{FF2B5EF4-FFF2-40B4-BE49-F238E27FC236}">
                <a16:creationId xmlns:a16="http://schemas.microsoft.com/office/drawing/2014/main" id="{C2AD5206-2D09-C8B5-99DB-B23A04419B2D}"/>
              </a:ext>
            </a:extLst>
          </p:cNvPr>
          <p:cNvSpPr txBox="1"/>
          <p:nvPr/>
        </p:nvSpPr>
        <p:spPr>
          <a:xfrm>
            <a:off x="367967" y="1799564"/>
            <a:ext cx="1114096" cy="523220"/>
          </a:xfrm>
          <a:prstGeom prst="rect">
            <a:avLst/>
          </a:prstGeom>
          <a:noFill/>
        </p:spPr>
        <p:txBody>
          <a:bodyPr wrap="square" rtlCol="0">
            <a:spAutoFit/>
          </a:bodyPr>
          <a:lstStyle/>
          <a:p>
            <a:r>
              <a:rPr lang="en-US" sz="2800" b="1">
                <a:solidFill>
                  <a:srgbClr val="FFFF00"/>
                </a:solidFill>
                <a:latin typeface="Times New Roman" panose="02020603050405020304" pitchFamily="18" charset="0"/>
                <a:cs typeface="Times New Roman" panose="02020603050405020304" pitchFamily="18" charset="0"/>
              </a:rPr>
              <a:t>Giải</a:t>
            </a:r>
            <a:endParaRPr lang="en-US" sz="2800" b="1" dirty="0">
              <a:solidFill>
                <a:srgbClr val="FFFF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238ED26-7BDB-7A35-0608-2C8D2CD04FB0}"/>
                  </a:ext>
                </a:extLst>
              </p:cNvPr>
              <p:cNvSpPr txBox="1"/>
              <p:nvPr/>
            </p:nvSpPr>
            <p:spPr>
              <a:xfrm>
                <a:off x="206164" y="2322784"/>
                <a:ext cx="8517491" cy="3892861"/>
              </a:xfrm>
              <a:prstGeom prst="rect">
                <a:avLst/>
              </a:prstGeom>
              <a:noFill/>
            </p:spPr>
            <p:txBody>
              <a:bodyPr wrap="square" rtlCol="0">
                <a:spAutoFit/>
              </a:bodyPr>
              <a:lstStyle/>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Xét </a:t>
                </a:r>
                <a:r>
                  <a:rPr lang="en-US" sz="2800" dirty="0" err="1">
                    <a:solidFill>
                      <a:schemeClr val="bg1"/>
                    </a:solidFill>
                    <a:latin typeface="Times New Roman" panose="02020603050405020304" pitchFamily="18" charset="0"/>
                    <a:cs typeface="Times New Roman" panose="02020603050405020304" pitchFamily="18" charset="0"/>
                  </a:rPr>
                  <a:t>ngũ</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anose="02020603050405020304" pitchFamily="18" charset="0"/>
                        <a:cs typeface="Times New Roman" panose="02020603050405020304" pitchFamily="18" charset="0"/>
                      </a:rPr>
                      <m:t>ABCDE</m:t>
                    </m:r>
                  </m:oMath>
                </a14:m>
                <a:r>
                  <a:rPr lang="en-US" sz="2800" dirty="0">
                    <a:solidFill>
                      <a:schemeClr val="bg1"/>
                    </a:solidFill>
                    <a:latin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cs typeface="Times New Roman" panose="02020603050405020304" pitchFamily="18" charset="0"/>
                  </a:rPr>
                  <a:t>thấy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Tổng</a:t>
                </a:r>
                <a:r>
                  <a:rPr lang="en-US" sz="2800" dirty="0">
                    <a:solidFill>
                      <a:schemeClr val="bg1"/>
                    </a:solidFill>
                    <a:latin typeface="Times New Roman" panose="02020603050405020304" pitchFamily="18" charset="0"/>
                    <a:cs typeface="Times New Roman" panose="02020603050405020304" pitchFamily="18" charset="0"/>
                  </a:rPr>
                  <a:t> 5 </a:t>
                </a:r>
                <a:r>
                  <a:rPr lang="en-US" sz="2800" dirty="0" err="1">
                    <a:solidFill>
                      <a:schemeClr val="bg1"/>
                    </a:solidFill>
                    <a:latin typeface="Times New Roman" panose="02020603050405020304" pitchFamily="18" charset="0"/>
                    <a:cs typeface="Times New Roman" panose="02020603050405020304" pitchFamily="18" charset="0"/>
                  </a:rPr>
                  <a:t>góc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ngũ</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bằng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tổng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góc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ba</a:t>
                </a:r>
                <a:r>
                  <a:rPr lang="en-US" sz="2800" dirty="0">
                    <a:solidFill>
                      <a:schemeClr val="bg1"/>
                    </a:solidFill>
                    <a:latin typeface="Times New Roman" panose="02020603050405020304" pitchFamily="18" charset="0"/>
                    <a:cs typeface="Times New Roman" panose="02020603050405020304" pitchFamily="18" charset="0"/>
                  </a:rPr>
                  <a:t> tam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ABC, ACD, ADE, </a:t>
                </a:r>
                <a:r>
                  <a:rPr lang="en-US" sz="2800" dirty="0" err="1">
                    <a:solidFill>
                      <a:schemeClr val="bg1"/>
                    </a:solidFill>
                    <a:latin typeface="Times New Roman" panose="02020603050405020304" pitchFamily="18" charset="0"/>
                    <a:cs typeface="Times New Roman" panose="02020603050405020304" pitchFamily="18" charset="0"/>
                  </a:rPr>
                  <a:t>tức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bằng</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3.18</m:t>
                    </m:r>
                    <m:r>
                      <m:rPr>
                        <m:nor/>
                      </m:rPr>
                      <a:rPr lang="en-US" sz="28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0</m:t>
                    </m:r>
                    <m:r>
                      <m:rPr>
                        <m:nor/>
                      </m:rPr>
                      <a:rPr lang="en-US" sz="28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 = 540</m:t>
                    </m:r>
                    <m:r>
                      <m:rPr>
                        <m:nor/>
                      </m:rPr>
                      <a:rPr lang="en-US" sz="28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m:t>
                    </m:r>
                  </m:oMath>
                </a14:m>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Do </a:t>
                </a:r>
                <a:r>
                  <a:rPr lang="en-US" sz="2800" dirty="0" err="1">
                    <a:solidFill>
                      <a:schemeClr val="bg1"/>
                    </a:solidFill>
                    <a:latin typeface="Times New Roman" panose="02020603050405020304" pitchFamily="18" charset="0"/>
                    <a:cs typeface="Times New Roman" panose="02020603050405020304" pitchFamily="18" charset="0"/>
                  </a:rPr>
                  <a:t>tất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góc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ngũ</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bằng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góc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ngũ</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bằng</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54</m:t>
                    </m:r>
                    <m:r>
                      <m:rPr>
                        <m:nor/>
                      </m:rPr>
                      <a:rPr lang="en-US"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m:t>0</m:t>
                    </m:r>
                    <m:r>
                      <m:rPr>
                        <m:nor/>
                      </m:rPr>
                      <a:rPr lang="en-US"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:5</m:t>
                    </m:r>
                    <m:r>
                      <m:rPr>
                        <m:nor/>
                      </m:rPr>
                      <a:rPr lang="en-US"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 108</m:t>
                    </m:r>
                    <m:r>
                      <m:rPr>
                        <m:nor/>
                      </m:rPr>
                      <a:rPr lang="en-US"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m:t>°</m:t>
                    </m:r>
                  </m:oMath>
                </a14:m>
                <a:endParaRPr lang="en-US" sz="2800" dirty="0">
                  <a:latin typeface="Times New Roman" panose="02020603050405020304" pitchFamily="18" charset="0"/>
                  <a:cs typeface="Times New Roman" panose="02020603050405020304" pitchFamily="18" charset="0"/>
                </a:endParaRPr>
              </a:p>
              <a:p>
                <a:pPr>
                  <a:lnSpc>
                    <a:spcPct val="150000"/>
                  </a:lnSpc>
                </a:pPr>
                <a:endParaRPr lang="en-US" sz="2800"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D238ED26-7BDB-7A35-0608-2C8D2CD04FB0}"/>
                  </a:ext>
                </a:extLst>
              </p:cNvPr>
              <p:cNvSpPr txBox="1">
                <a:spLocks noRot="1" noChangeAspect="1" noMove="1" noResize="1" noEditPoints="1" noAdjustHandles="1" noChangeArrowheads="1" noChangeShapeType="1" noTextEdit="1"/>
              </p:cNvSpPr>
              <p:nvPr/>
            </p:nvSpPr>
            <p:spPr>
              <a:xfrm>
                <a:off x="206164" y="2322784"/>
                <a:ext cx="8517491" cy="3892861"/>
              </a:xfrm>
              <a:prstGeom prst="rect">
                <a:avLst/>
              </a:prstGeom>
              <a:blipFill>
                <a:blip r:embed="rId5"/>
                <a:stretch>
                  <a:fillRect l="-15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2">
                <a:extLst>
                  <a:ext uri="{FF2B5EF4-FFF2-40B4-BE49-F238E27FC236}">
                    <a16:creationId xmlns:a16="http://schemas.microsoft.com/office/drawing/2014/main" id="{5EF7CED7-DAF4-E0A8-88C2-5FD749AF6EDF}"/>
                  </a:ext>
                </a:extLst>
              </p:cNvPr>
              <p:cNvSpPr>
                <a:spLocks noChangeArrowheads="1"/>
              </p:cNvSpPr>
              <p:nvPr/>
            </p:nvSpPr>
            <p:spPr bwMode="auto">
              <a:xfrm>
                <a:off x="514212" y="5747531"/>
                <a:ext cx="7988084"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fr-FR" altLang="en-US" sz="280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kumimoji="0" lang="fr-FR" altLang="en-US" sz="280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kumimoji="0" lang="fr-FR" altLang="en-US" sz="280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fr-FR" alt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a:t>
                </a:r>
                <a:r>
                  <a:rPr kumimoji="0" lang="fr-FR" altLang="en-US" sz="280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kumimoji="0" lang="fr-FR" altLang="en-US" sz="280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kumimoji="0" lang="fr-FR" altLang="en-US" sz="280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kumimoji="0" lang="fr-FR" altLang="en-US" sz="280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kumimoji="0" lang="fr-FR" altLang="en-US" sz="280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fr-FR" altLang="en-US" sz="280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ngũ</a:t>
                </a:r>
                <a:r>
                  <a:rPr kumimoji="0" lang="fr-FR" altLang="en-US" sz="280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kumimoji="0" lang="fr-FR" altLang="en-US" sz="280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kumimoji="0" lang="fr-FR" altLang="en-US" sz="280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kumimoji="0" lang="fr-FR" altLang="en-US" sz="280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m:t>108</m:t>
                    </m:r>
                    <m:r>
                      <m:rPr>
                        <m:nor/>
                      </m:rPr>
                      <a:rPr lang="en-US" sz="280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m:t>°</m:t>
                    </m:r>
                  </m:oMath>
                </a14:m>
                <a:endParaRPr lang="en-US" sz="28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3" name="Rectangle 2">
                <a:extLst>
                  <a:ext uri="{FF2B5EF4-FFF2-40B4-BE49-F238E27FC236}">
                    <a16:creationId xmlns:a16="http://schemas.microsoft.com/office/drawing/2014/main" id="{5EF7CED7-DAF4-E0A8-88C2-5FD749AF6EDF}"/>
                  </a:ext>
                </a:extLst>
              </p:cNvPr>
              <p:cNvSpPr>
                <a:spLocks noRot="1" noChangeAspect="1" noMove="1" noResize="1" noEditPoints="1" noAdjustHandles="1" noChangeArrowheads="1" noChangeShapeType="1" noTextEdit="1"/>
              </p:cNvSpPr>
              <p:nvPr/>
            </p:nvSpPr>
            <p:spPr bwMode="auto">
              <a:xfrm>
                <a:off x="514212" y="5747531"/>
                <a:ext cx="7988084" cy="523220"/>
              </a:xfrm>
              <a:prstGeom prst="rect">
                <a:avLst/>
              </a:prstGeom>
              <a:blipFill>
                <a:blip r:embed="rId6"/>
                <a:stretch>
                  <a:fillRect l="-1526" t="-11628" b="-313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09752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wipe(down)">
                                      <p:cBhvr>
                                        <p:cTn id="30" dur="500"/>
                                        <p:tgtEl>
                                          <p:spTgt spid="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52835" y="859150"/>
            <a:ext cx="11110293" cy="2354744"/>
          </a:xfrm>
        </p:spPr>
        <p:txBody>
          <a:bodyPr>
            <a:normAutofit/>
          </a:bodyPr>
          <a:lstStyle/>
          <a:p>
            <a:pPr algn="ctr">
              <a:lnSpc>
                <a:spcPct val="150000"/>
              </a:lnSpc>
              <a:spcBef>
                <a:spcPts val="1200"/>
              </a:spcBef>
              <a:spcAft>
                <a:spcPts val="1800"/>
              </a:spcAft>
            </a:pPr>
            <a:r>
              <a:rPr lang="en-US" sz="3200" b="1" dirty="0">
                <a:solidFill>
                  <a:srgbClr val="FFFF00"/>
                </a:solidFill>
                <a:latin typeface="Times New Roman" panose="02020603050405020304" pitchFamily="18" charset="0"/>
                <a:cs typeface="Times New Roman" panose="02020603050405020304" pitchFamily="18" charset="0"/>
              </a:rPr>
              <a:t>BÀI </a:t>
            </a:r>
            <a:r>
              <a:rPr lang="en-US" sz="3200" b="1">
                <a:solidFill>
                  <a:srgbClr val="FFFF00"/>
                </a:solidFill>
                <a:latin typeface="Times New Roman" panose="02020603050405020304" pitchFamily="18" charset="0"/>
                <a:cs typeface="Times New Roman" panose="02020603050405020304" pitchFamily="18" charset="0"/>
              </a:rPr>
              <a:t>1- CHƯƠNG </a:t>
            </a:r>
            <a:r>
              <a:rPr lang="en-US" sz="3200" b="1" dirty="0">
                <a:solidFill>
                  <a:srgbClr val="FFFF00"/>
                </a:solidFill>
                <a:latin typeface="Times New Roman" panose="02020603050405020304" pitchFamily="18" charset="0"/>
                <a:cs typeface="Times New Roman" panose="02020603050405020304" pitchFamily="18" charset="0"/>
              </a:rPr>
              <a:t>9</a:t>
            </a:r>
            <a:br>
              <a:rPr lang="en-US" sz="3200" b="1" dirty="0">
                <a:solidFill>
                  <a:srgbClr val="FFFF00"/>
                </a:solidFill>
                <a:latin typeface="Times New Roman" panose="02020603050405020304" pitchFamily="18" charset="0"/>
                <a:cs typeface="Times New Roman" panose="02020603050405020304" pitchFamily="18" charset="0"/>
              </a:rPr>
            </a:br>
            <a:r>
              <a:rPr lang="en-US" sz="3200" b="1" dirty="0">
                <a:solidFill>
                  <a:srgbClr val="FFFF00"/>
                </a:solidFill>
                <a:latin typeface="Times New Roman" panose="02020603050405020304" pitchFamily="18" charset="0"/>
                <a:cs typeface="Times New Roman" panose="02020603050405020304" pitchFamily="18" charset="0"/>
              </a:rPr>
              <a:t> ĐA GIÁC ĐỀU, HÌNH ĐA GIÁC ĐỀU TRONG THỰC TIỄN</a:t>
            </a:r>
            <a:endParaRPr lang="en-US" sz="3200" dirty="0">
              <a:solidFill>
                <a:srgbClr val="FFFF00"/>
              </a:solidFill>
            </a:endParaRPr>
          </a:p>
        </p:txBody>
      </p:sp>
      <p:sp>
        <p:nvSpPr>
          <p:cNvPr id="3" name="Content Placeholde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5211001" y="2706844"/>
            <a:ext cx="1393963" cy="531063"/>
          </a:xfrm>
        </p:spPr>
        <p:txBody>
          <a:bodyPr>
            <a:normAutofit/>
          </a:bodyPr>
          <a:lstStyle/>
          <a:p>
            <a:pPr marL="0" indent="0" algn="ctr">
              <a:buNone/>
            </a:pPr>
            <a:r>
              <a:rPr lang="en-US" b="1" dirty="0">
                <a:solidFill>
                  <a:srgbClr val="FFFF00"/>
                </a:solidFill>
                <a:latin typeface="Times New Roman" panose="02020603050405020304" pitchFamily="18" charset="0"/>
                <a:cs typeface="Times New Roman" panose="02020603050405020304" pitchFamily="18" charset="0"/>
              </a:rPr>
              <a:t>(</a:t>
            </a:r>
            <a:r>
              <a:rPr lang="en-US" b="1" dirty="0" err="1">
                <a:solidFill>
                  <a:srgbClr val="FFFF00"/>
                </a:solidFill>
                <a:latin typeface="Times New Roman" panose="02020603050405020304" pitchFamily="18" charset="0"/>
                <a:cs typeface="Times New Roman" panose="02020603050405020304" pitchFamily="18" charset="0"/>
              </a:rPr>
              <a:t>Tiết</a:t>
            </a:r>
            <a:r>
              <a:rPr lang="en-US" b="1" dirty="0">
                <a:solidFill>
                  <a:srgbClr val="FFFF00"/>
                </a:solidFill>
                <a:latin typeface="Times New Roman" panose="02020603050405020304" pitchFamily="18" charset="0"/>
                <a:cs typeface="Times New Roman" panose="02020603050405020304" pitchFamily="18" charset="0"/>
              </a:rPr>
              <a:t> 2)</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1862925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4124" y="0"/>
            <a:ext cx="12027876"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BÀI 1: ĐA GIÁC ĐỀU, HÌNH ĐA GIÁC ĐỀU TRONG THỰC TIỄN TIẾT 2</a:t>
            </a:r>
            <a:endParaRPr lang="en-US" sz="2800" dirty="0"/>
          </a:p>
        </p:txBody>
      </p:sp>
      <p:pic>
        <p:nvPicPr>
          <p:cNvPr id="23" name="Picture 2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FEF3B11-C0CE-F0C1-F9B4-E828EE51D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6608" y="264660"/>
            <a:ext cx="2327672" cy="2327672"/>
          </a:xfrm>
          <a:prstGeom prst="rect">
            <a:avLst/>
          </a:prstGeom>
        </p:spPr>
      </p:pic>
      <p:sp>
        <p:nvSpPr>
          <p:cNvPr id="4" name="Rectangle 3">
            <a:extLst>
              <a:ext uri="{FF2B5EF4-FFF2-40B4-BE49-F238E27FC236}">
                <a16:creationId xmlns:a16="http://schemas.microsoft.com/office/drawing/2014/main" id="{32A15EDE-9E7C-85EB-5FD1-84AFEBA9DE85}"/>
              </a:ext>
            </a:extLst>
          </p:cNvPr>
          <p:cNvSpPr/>
          <p:nvPr/>
        </p:nvSpPr>
        <p:spPr>
          <a:xfrm>
            <a:off x="297474" y="1777125"/>
            <a:ext cx="10116590" cy="2246769"/>
          </a:xfrm>
          <a:prstGeom prst="rect">
            <a:avLst/>
          </a:prstGeom>
          <a:noFill/>
        </p:spPr>
        <p:txBody>
          <a:bodyPr wrap="square">
            <a:spAutoFit/>
          </a:bodyPr>
          <a:lstStyle/>
          <a:p>
            <a:pPr algn="ctr"/>
            <a:r>
              <a:rPr lang="en-US" sz="2800" b="1" dirty="0">
                <a:solidFill>
                  <a:schemeClr val="bg1"/>
                </a:solidFill>
                <a:latin typeface="Times New Roman" panose="02020603050405020304" pitchFamily="18" charset="0"/>
                <a:ea typeface="Times New Roman" panose="02020603050405020304" pitchFamily="18" charset="0"/>
              </a:rPr>
              <a:t>HOẠT ĐỘNG NHÓM</a:t>
            </a:r>
          </a:p>
          <a:p>
            <a:pPr algn="just"/>
            <a:r>
              <a:rPr lang="en-US" sz="2800" b="1" dirty="0">
                <a:solidFill>
                  <a:schemeClr val="bg1"/>
                </a:solidFill>
                <a:latin typeface="Times New Roman" panose="02020603050405020304" pitchFamily="18" charset="0"/>
                <a:ea typeface="Times New Roman" panose="02020603050405020304" pitchFamily="18" charset="0"/>
              </a:rPr>
              <a:t>1. </a:t>
            </a:r>
            <a:r>
              <a:rPr lang="en-US" sz="2800" b="1" dirty="0" err="1">
                <a:solidFill>
                  <a:schemeClr val="bg1"/>
                </a:solidFill>
                <a:latin typeface="Times New Roman" panose="02020603050405020304" pitchFamily="18" charset="0"/>
                <a:ea typeface="Times New Roman" panose="02020603050405020304" pitchFamily="18" charset="0"/>
              </a:rPr>
              <a:t>Số</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lượng</a:t>
            </a:r>
            <a:r>
              <a:rPr lang="en-US" sz="2800" b="1" dirty="0">
                <a:solidFill>
                  <a:schemeClr val="bg1"/>
                </a:solidFill>
                <a:latin typeface="Times New Roman" panose="02020603050405020304" pitchFamily="18" charset="0"/>
                <a:ea typeface="Times New Roman" panose="02020603050405020304" pitchFamily="18" charset="0"/>
              </a:rPr>
              <a:t>: 4 </a:t>
            </a:r>
            <a:r>
              <a:rPr lang="en-US" sz="2800" b="1" dirty="0" err="1">
                <a:solidFill>
                  <a:schemeClr val="bg1"/>
                </a:solidFill>
                <a:latin typeface="Times New Roman" panose="02020603050405020304" pitchFamily="18" charset="0"/>
                <a:ea typeface="Times New Roman" panose="02020603050405020304" pitchFamily="18" charset="0"/>
              </a:rPr>
              <a:t>nhóm</a:t>
            </a:r>
            <a:r>
              <a:rPr lang="en-US" sz="2800" b="1" dirty="0">
                <a:solidFill>
                  <a:schemeClr val="bg1"/>
                </a:solidFill>
                <a:latin typeface="Times New Roman" panose="02020603050405020304" pitchFamily="18" charset="0"/>
                <a:ea typeface="Times New Roman" panose="02020603050405020304" pitchFamily="18" charset="0"/>
              </a:rPr>
              <a:t> - </a:t>
            </a:r>
            <a:r>
              <a:rPr lang="en-US" sz="2800" b="1" dirty="0" err="1">
                <a:solidFill>
                  <a:schemeClr val="bg1"/>
                </a:solidFill>
                <a:latin typeface="Times New Roman" panose="02020603050405020304" pitchFamily="18" charset="0"/>
                <a:ea typeface="Times New Roman" panose="02020603050405020304" pitchFamily="18" charset="0"/>
              </a:rPr>
              <a:t>Mỗi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tổ</a:t>
            </a:r>
            <a:r>
              <a:rPr lang="en-US" sz="2800" b="1" dirty="0">
                <a:solidFill>
                  <a:schemeClr val="bg1"/>
                </a:solidFill>
                <a:latin typeface="Times New Roman" panose="02020603050405020304" pitchFamily="18" charset="0"/>
                <a:ea typeface="Times New Roman" panose="02020603050405020304" pitchFamily="18" charset="0"/>
              </a:rPr>
              <a:t>/ 1 </a:t>
            </a:r>
            <a:r>
              <a:rPr lang="en-US" sz="2800" b="1" dirty="0" err="1">
                <a:solidFill>
                  <a:schemeClr val="bg1"/>
                </a:solidFill>
                <a:latin typeface="Times New Roman" panose="02020603050405020304" pitchFamily="18" charset="0"/>
                <a:ea typeface="Times New Roman" panose="02020603050405020304" pitchFamily="18" charset="0"/>
              </a:rPr>
              <a:t>nhóm</a:t>
            </a:r>
            <a:endParaRPr lang="en-US" sz="2800" b="1" dirty="0">
              <a:solidFill>
                <a:schemeClr val="bg1"/>
              </a:solidFill>
              <a:latin typeface="Times New Roman" panose="02020603050405020304" pitchFamily="18" charset="0"/>
              <a:ea typeface="Times New Roman" panose="02020603050405020304" pitchFamily="18" charset="0"/>
            </a:endParaRPr>
          </a:p>
          <a:p>
            <a:pPr algn="just"/>
            <a:r>
              <a:rPr lang="en-US" sz="2800" b="1" dirty="0">
                <a:solidFill>
                  <a:schemeClr val="bg1"/>
                </a:solidFill>
                <a:latin typeface="Times New Roman" panose="02020603050405020304" pitchFamily="18" charset="0"/>
                <a:ea typeface="Times New Roman" panose="02020603050405020304" pitchFamily="18" charset="0"/>
              </a:rPr>
              <a:t>2. </a:t>
            </a:r>
            <a:r>
              <a:rPr lang="en-US" sz="2800" b="1" dirty="0" err="1">
                <a:solidFill>
                  <a:schemeClr val="bg1"/>
                </a:solidFill>
                <a:latin typeface="Times New Roman" panose="02020603050405020304" pitchFamily="18" charset="0"/>
                <a:ea typeface="Times New Roman" panose="02020603050405020304" pitchFamily="18" charset="0"/>
              </a:rPr>
              <a:t>Thời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gian</a:t>
            </a:r>
            <a:r>
              <a:rPr lang="en-US" sz="2800" b="1" dirty="0">
                <a:solidFill>
                  <a:schemeClr val="bg1"/>
                </a:solidFill>
                <a:latin typeface="Times New Roman" panose="02020603050405020304" pitchFamily="18" charset="0"/>
                <a:ea typeface="Times New Roman" panose="02020603050405020304" pitchFamily="18" charset="0"/>
              </a:rPr>
              <a:t>: 3 </a:t>
            </a:r>
            <a:r>
              <a:rPr lang="en-US" sz="2800" b="1" dirty="0" err="1">
                <a:solidFill>
                  <a:schemeClr val="bg1"/>
                </a:solidFill>
                <a:latin typeface="Times New Roman" panose="02020603050405020304" pitchFamily="18" charset="0"/>
                <a:ea typeface="Times New Roman" panose="02020603050405020304" pitchFamily="18" charset="0"/>
              </a:rPr>
              <a:t>phút</a:t>
            </a:r>
            <a:endParaRPr lang="en-US" sz="2800" b="1" dirty="0">
              <a:solidFill>
                <a:schemeClr val="bg1"/>
              </a:solidFill>
              <a:latin typeface="Times New Roman" panose="02020603050405020304" pitchFamily="18" charset="0"/>
              <a:ea typeface="Times New Roman" panose="02020603050405020304" pitchFamily="18" charset="0"/>
            </a:endParaRPr>
          </a:p>
          <a:p>
            <a:pPr algn="just"/>
            <a:r>
              <a:rPr lang="en-US" sz="2800" b="1" dirty="0">
                <a:solidFill>
                  <a:schemeClr val="bg1"/>
                </a:solidFill>
                <a:latin typeface="Times New Roman" panose="02020603050405020304" pitchFamily="18" charset="0"/>
                <a:ea typeface="Times New Roman" panose="02020603050405020304" pitchFamily="18" charset="0"/>
              </a:rPr>
              <a:t>3. </a:t>
            </a:r>
            <a:r>
              <a:rPr lang="en-US" sz="2800" b="1" dirty="0" err="1">
                <a:solidFill>
                  <a:schemeClr val="bg1"/>
                </a:solidFill>
                <a:latin typeface="Times New Roman" panose="02020603050405020304" pitchFamily="18" charset="0"/>
                <a:ea typeface="Times New Roman" panose="02020603050405020304" pitchFamily="18" charset="0"/>
              </a:rPr>
              <a:t>Yêu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cầu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Thuyết</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trình</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của</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nhóm</a:t>
            </a:r>
            <a:r>
              <a:rPr lang="en-US" sz="2800" b="1" dirty="0">
                <a:solidFill>
                  <a:schemeClr val="bg1"/>
                </a:solidFill>
                <a:latin typeface="Times New Roman" panose="02020603050405020304" pitchFamily="18" charset="0"/>
                <a:ea typeface="Times New Roman" panose="02020603050405020304" pitchFamily="18" charset="0"/>
              </a:rPr>
              <a:t> </a:t>
            </a:r>
          </a:p>
          <a:p>
            <a:pPr algn="just"/>
            <a:r>
              <a:rPr lang="en-US" sz="2800" b="1" dirty="0">
                <a:solidFill>
                  <a:srgbClr val="FFFF00"/>
                </a:solidFill>
                <a:latin typeface="Times New Roman" panose="02020603050405020304" pitchFamily="18" charset="0"/>
                <a:ea typeface="Times New Roman" panose="02020603050405020304" pitchFamily="18" charset="0"/>
              </a:rPr>
              <a:t>                  “ </a:t>
            </a:r>
            <a:r>
              <a:rPr lang="en-US" sz="2800" b="1" dirty="0" err="1">
                <a:solidFill>
                  <a:srgbClr val="FFFF00"/>
                </a:solidFill>
                <a:latin typeface="Times New Roman" panose="02020603050405020304" pitchFamily="18" charset="0"/>
                <a:ea typeface="Times New Roman" panose="02020603050405020304" pitchFamily="18" charset="0"/>
              </a:rPr>
              <a:t>Tìm</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hiểu</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về</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các</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hình</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đa</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giác</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đều</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trong</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thực</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tiễn</a:t>
            </a:r>
            <a:r>
              <a:rPr lang="en-US" sz="2800" b="1" dirty="0">
                <a:solidFill>
                  <a:srgbClr val="FFFF00"/>
                </a:solidFill>
                <a:latin typeface="Times New Roman" panose="02020603050405020304" pitchFamily="18" charset="0"/>
                <a:ea typeface="Times New Roman" panose="02020603050405020304" pitchFamily="18" charset="0"/>
              </a:rPr>
              <a:t>.” </a:t>
            </a:r>
            <a:endParaRPr lang="en-US" sz="2800" b="1" dirty="0">
              <a:solidFill>
                <a:srgbClr val="FFFF00"/>
              </a:solidFill>
              <a:effectLst/>
              <a:latin typeface="Times New Roman" panose="02020603050405020304" pitchFamily="18" charset="0"/>
              <a:ea typeface="Times New Roman" panose="02020603050405020304" pitchFamily="18" charset="0"/>
            </a:endParaRPr>
          </a:p>
        </p:txBody>
      </p:sp>
      <p:grpSp>
        <p:nvGrpSpPr>
          <p:cNvPr id="11" name="Group 10">
            <a:extLst>
              <a:ext uri="{FF2B5EF4-FFF2-40B4-BE49-F238E27FC236}">
                <a16:creationId xmlns:a16="http://schemas.microsoft.com/office/drawing/2014/main" id="{7168E66D-99F4-8639-18ED-92941E808FE4}"/>
              </a:ext>
            </a:extLst>
          </p:cNvPr>
          <p:cNvGrpSpPr/>
          <p:nvPr/>
        </p:nvGrpSpPr>
        <p:grpSpPr>
          <a:xfrm>
            <a:off x="902970" y="4145164"/>
            <a:ext cx="10017278" cy="2216208"/>
            <a:chOff x="902970" y="4145164"/>
            <a:chExt cx="10017278" cy="2216208"/>
          </a:xfrm>
        </p:grpSpPr>
        <p:sp>
          <p:nvSpPr>
            <p:cNvPr id="5" name="TextBox 4"/>
            <p:cNvSpPr txBox="1"/>
            <p:nvPr/>
          </p:nvSpPr>
          <p:spPr>
            <a:xfrm>
              <a:off x="903763" y="4145164"/>
              <a:ext cx="9648624" cy="523220"/>
            </a:xfrm>
            <a:prstGeom prst="rect">
              <a:avLst/>
            </a:prstGeom>
            <a:no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NHÓM 1</a:t>
              </a:r>
              <a:r>
                <a:rPr lang="en-US" sz="2800" dirty="0">
                  <a:solidFill>
                    <a:schemeClr val="bg1"/>
                  </a:solidFill>
                  <a:latin typeface="Times New Roman" panose="02020603050405020304" pitchFamily="18" charset="0"/>
                  <a:cs typeface="Times New Roman" panose="02020603050405020304" pitchFamily="18" charset="0"/>
                </a:rPr>
                <a:t>: ĐA GIÁC ĐỀU TRONG THẾ GIỚI TỰ NHIÊN</a:t>
              </a:r>
            </a:p>
          </p:txBody>
        </p:sp>
        <p:sp>
          <p:nvSpPr>
            <p:cNvPr id="6" name="TextBox 5"/>
            <p:cNvSpPr txBox="1"/>
            <p:nvPr/>
          </p:nvSpPr>
          <p:spPr>
            <a:xfrm>
              <a:off x="902970" y="4668602"/>
              <a:ext cx="10017278" cy="523220"/>
            </a:xfrm>
            <a:prstGeom prst="rect">
              <a:avLst/>
            </a:prstGeom>
            <a:no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NHÓM 2: </a:t>
              </a:r>
              <a:r>
                <a:rPr lang="en-US" sz="2800" dirty="0">
                  <a:solidFill>
                    <a:schemeClr val="bg1"/>
                  </a:solidFill>
                  <a:latin typeface="Times New Roman" panose="02020603050405020304" pitchFamily="18" charset="0"/>
                  <a:cs typeface="Times New Roman" panose="02020603050405020304" pitchFamily="18" charset="0"/>
                </a:rPr>
                <a:t>ĐA GIÁC ĐỀU TRONG NGHỆ THUẬT, KIẾN TRÚC </a:t>
              </a:r>
            </a:p>
          </p:txBody>
        </p:sp>
        <p:sp>
          <p:nvSpPr>
            <p:cNvPr id="9" name="TextBox 8"/>
            <p:cNvSpPr txBox="1"/>
            <p:nvPr/>
          </p:nvSpPr>
          <p:spPr>
            <a:xfrm>
              <a:off x="902970" y="5253377"/>
              <a:ext cx="9722989" cy="523220"/>
            </a:xfrm>
            <a:prstGeom prst="rect">
              <a:avLst/>
            </a:prstGeom>
            <a:no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NHÓM 3: </a:t>
              </a:r>
              <a:r>
                <a:rPr lang="en-US" sz="2800" dirty="0">
                  <a:solidFill>
                    <a:schemeClr val="bg1"/>
                  </a:solidFill>
                  <a:latin typeface="Times New Roman" panose="02020603050405020304" pitchFamily="18" charset="0"/>
                  <a:cs typeface="Times New Roman" panose="02020603050405020304" pitchFamily="18" charset="0"/>
                </a:rPr>
                <a:t>ĐA GIÁC ĐỀU TRONG THIẾT KẾ, CÔNG NGHỆ</a:t>
              </a:r>
            </a:p>
          </p:txBody>
        </p:sp>
        <p:sp>
          <p:nvSpPr>
            <p:cNvPr id="10" name="TextBox 9"/>
            <p:cNvSpPr txBox="1"/>
            <p:nvPr/>
          </p:nvSpPr>
          <p:spPr>
            <a:xfrm>
              <a:off x="902971" y="5838152"/>
              <a:ext cx="9649416" cy="523220"/>
            </a:xfrm>
            <a:prstGeom prst="rect">
              <a:avLst/>
            </a:prstGeom>
            <a:no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NHÓM 4: </a:t>
              </a:r>
              <a:r>
                <a:rPr lang="en-US" sz="2800" dirty="0">
                  <a:solidFill>
                    <a:schemeClr val="bg1"/>
                  </a:solidFill>
                  <a:latin typeface="Times New Roman" panose="02020603050405020304" pitchFamily="18" charset="0"/>
                  <a:cs typeface="Times New Roman" panose="02020603050405020304" pitchFamily="18" charset="0"/>
                </a:rPr>
                <a:t>ỨNG DỤNG ĐA GIÁC ĐỀU TRONG THỰC TẾ</a:t>
              </a:r>
            </a:p>
          </p:txBody>
        </p:sp>
      </p:grpSp>
      <p:sp>
        <p:nvSpPr>
          <p:cNvPr id="2" name="Rectangle 1">
            <a:extLst>
              <a:ext uri="{FF2B5EF4-FFF2-40B4-BE49-F238E27FC236}">
                <a16:creationId xmlns:a16="http://schemas.microsoft.com/office/drawing/2014/main" id="{ED6EFD67-143D-C6F8-0008-8F35B30D6C39}"/>
              </a:ext>
            </a:extLst>
          </p:cNvPr>
          <p:cNvSpPr/>
          <p:nvPr/>
        </p:nvSpPr>
        <p:spPr>
          <a:xfrm>
            <a:off x="67720" y="588279"/>
            <a:ext cx="9445870" cy="523220"/>
          </a:xfrm>
          <a:prstGeom prst="rect">
            <a:avLst/>
          </a:prstGeom>
        </p:spPr>
        <p:txBody>
          <a:bodyPr wrap="square">
            <a:spAutoFit/>
          </a:bodyPr>
          <a:lstStyle/>
          <a:p>
            <a:pPr algn="just">
              <a:spcBef>
                <a:spcPts val="300"/>
              </a:spcBef>
              <a:spcAft>
                <a:spcPts val="300"/>
              </a:spcAft>
            </a:pPr>
            <a:r>
              <a:rPr lang="en-US" sz="2800" b="1" dirty="0">
                <a:solidFill>
                  <a:srgbClr val="FFC000"/>
                </a:solidFill>
                <a:latin typeface="Times New Roman" panose="02020603050405020304" pitchFamily="18" charset="0"/>
                <a:ea typeface="Times New Roman" panose="02020603050405020304" pitchFamily="18" charset="0"/>
              </a:rPr>
              <a:t>III. </a:t>
            </a:r>
            <a:r>
              <a:rPr lang="en-US" sz="2800" b="1" dirty="0" err="1">
                <a:solidFill>
                  <a:srgbClr val="FFC000"/>
                </a:solidFill>
                <a:latin typeface="Times New Roman" panose="02020603050405020304" pitchFamily="18" charset="0"/>
                <a:ea typeface="Times New Roman" panose="02020603050405020304" pitchFamily="18" charset="0"/>
              </a:rPr>
              <a:t>HÌNH</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ĐA</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GIÁC</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ĐỀU</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TRONG</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THỰC</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TIỄN</a:t>
            </a:r>
            <a:endParaRPr lang="en-US" sz="2800" b="1" dirty="0">
              <a:solidFill>
                <a:srgbClr val="FFC000"/>
              </a:solidFill>
              <a:latin typeface="Times New Roman" panose="02020603050405020304" pitchFamily="18" charset="0"/>
              <a:ea typeface="Times New Roman" panose="02020603050405020304" pitchFamily="18" charset="0"/>
            </a:endParaRPr>
          </a:p>
        </p:txBody>
      </p:sp>
      <p:pic>
        <p:nvPicPr>
          <p:cNvPr id="12"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6F8E0E34-C2B0-40C8-93E1-0DDBE3A5C1F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0710" t="34405" r="21287" b="34493"/>
          <a:stretch/>
        </p:blipFill>
        <p:spPr>
          <a:xfrm>
            <a:off x="10103942" y="5868929"/>
            <a:ext cx="1632611" cy="492443"/>
          </a:xfrm>
          <a:prstGeom prst="rect">
            <a:avLst/>
          </a:prstGeom>
        </p:spPr>
      </p:pic>
    </p:spTree>
    <p:extLst>
      <p:ext uri="{BB962C8B-B14F-4D97-AF65-F5344CB8AC3E}">
        <p14:creationId xmlns:p14="http://schemas.microsoft.com/office/powerpoint/2010/main" val="201044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23" fill="hold" display="0">
                  <p:stCondLst>
                    <p:cond delay="indefinite"/>
                  </p:stCondLst>
                </p:cTn>
                <p:tgtEl>
                  <p:spTgt spid="12"/>
                </p:tgtEl>
              </p:cMediaNode>
            </p:vide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4124" y="0"/>
            <a:ext cx="12027876"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BÀI 1: ĐA GIÁC ĐỀU, HÌNH ĐA GIÁC ĐỀU TRONG THỰC TIỄN TIẾT 2</a:t>
            </a:r>
            <a:endParaRPr lang="en-US" sz="2800" dirty="0"/>
          </a:p>
        </p:txBody>
      </p:sp>
      <p:sp>
        <p:nvSpPr>
          <p:cNvPr id="21" name="Rectangle 20"/>
          <p:cNvSpPr/>
          <p:nvPr/>
        </p:nvSpPr>
        <p:spPr>
          <a:xfrm>
            <a:off x="1612157" y="1420829"/>
            <a:ext cx="8218853" cy="584775"/>
          </a:xfrm>
          <a:prstGeom prst="rect">
            <a:avLst/>
          </a:prstGeom>
        </p:spPr>
        <p:txBody>
          <a:bodyPr wrap="none">
            <a:spAutoFit/>
          </a:bodyPr>
          <a:lstStyle/>
          <a:p>
            <a:pPr algn="just">
              <a:spcBef>
                <a:spcPts val="300"/>
              </a:spcBef>
              <a:spcAft>
                <a:spcPts val="300"/>
              </a:spcAft>
            </a:pP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ĐA GIÁC ĐỀU TRONG THẾ GIỚI TỰ NHIÊN</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2563CAE5-9B3C-80F7-AAC7-81956506E5C3}"/>
              </a:ext>
            </a:extLst>
          </p:cNvPr>
          <p:cNvSpPr/>
          <p:nvPr/>
        </p:nvSpPr>
        <p:spPr>
          <a:xfrm>
            <a:off x="67720" y="588279"/>
            <a:ext cx="9445870" cy="523220"/>
          </a:xfrm>
          <a:prstGeom prst="rect">
            <a:avLst/>
          </a:prstGeom>
        </p:spPr>
        <p:txBody>
          <a:bodyPr wrap="square">
            <a:spAutoFit/>
          </a:bodyPr>
          <a:lstStyle/>
          <a:p>
            <a:pPr algn="just">
              <a:spcBef>
                <a:spcPts val="300"/>
              </a:spcBef>
              <a:spcAft>
                <a:spcPts val="300"/>
              </a:spcAft>
            </a:pPr>
            <a:r>
              <a:rPr lang="en-US" sz="2800" b="1" dirty="0">
                <a:solidFill>
                  <a:srgbClr val="FFC000"/>
                </a:solidFill>
                <a:latin typeface="Times New Roman" panose="02020603050405020304" pitchFamily="18" charset="0"/>
                <a:ea typeface="Times New Roman" panose="02020603050405020304" pitchFamily="18" charset="0"/>
              </a:rPr>
              <a:t>III. </a:t>
            </a:r>
            <a:r>
              <a:rPr lang="en-US" sz="2800" b="1" dirty="0" err="1">
                <a:solidFill>
                  <a:srgbClr val="FFC000"/>
                </a:solidFill>
                <a:latin typeface="Times New Roman" panose="02020603050405020304" pitchFamily="18" charset="0"/>
                <a:ea typeface="Times New Roman" panose="02020603050405020304" pitchFamily="18" charset="0"/>
              </a:rPr>
              <a:t>HÌNH</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ĐA</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GIÁC</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ĐỀU</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TRONG</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THỰC</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TIỄN</a:t>
            </a:r>
            <a:endParaRPr lang="en-US" sz="2800" b="1" dirty="0">
              <a:solidFill>
                <a:srgbClr val="FFC000"/>
              </a:solidFill>
              <a:latin typeface="Times New Roman" panose="02020603050405020304" pitchFamily="18" charset="0"/>
              <a:ea typeface="Times New Roman" panose="02020603050405020304" pitchFamily="18" charset="0"/>
            </a:endParaRPr>
          </a:p>
        </p:txBody>
      </p:sp>
      <p:pic>
        <p:nvPicPr>
          <p:cNvPr id="13" name="Picture 12" descr="A close up of a plant with blue flowers&#10;&#10;Description automatically generated">
            <a:extLst>
              <a:ext uri="{FF2B5EF4-FFF2-40B4-BE49-F238E27FC236}">
                <a16:creationId xmlns:a16="http://schemas.microsoft.com/office/drawing/2014/main" id="{D350E8F8-8B22-4660-D927-54E7091D25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09"/>
          <a:stretch/>
        </p:blipFill>
        <p:spPr>
          <a:xfrm>
            <a:off x="4978507" y="2374267"/>
            <a:ext cx="3225520" cy="4123962"/>
          </a:xfrm>
          <a:prstGeom prst="rect">
            <a:avLst/>
          </a:prstGeom>
        </p:spPr>
      </p:pic>
      <p:pic>
        <p:nvPicPr>
          <p:cNvPr id="1040" name="Picture 16">
            <a:extLst>
              <a:ext uri="{FF2B5EF4-FFF2-40B4-BE49-F238E27FC236}">
                <a16:creationId xmlns:a16="http://schemas.microsoft.com/office/drawing/2014/main" id="{4C32515F-F642-6871-B3E3-71D9F84D57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073" y="3183404"/>
            <a:ext cx="4297582" cy="28466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hand holding a starfish&#10;&#10;Description automatically generated">
            <a:extLst>
              <a:ext uri="{FF2B5EF4-FFF2-40B4-BE49-F238E27FC236}">
                <a16:creationId xmlns:a16="http://schemas.microsoft.com/office/drawing/2014/main" id="{EF2B8DD6-C409-9CCB-6F27-BF90491867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75" b="8578"/>
          <a:stretch/>
        </p:blipFill>
        <p:spPr>
          <a:xfrm>
            <a:off x="8391879" y="3095889"/>
            <a:ext cx="3633382" cy="2934119"/>
          </a:xfrm>
          <a:prstGeom prst="rect">
            <a:avLst/>
          </a:prstGeom>
        </p:spPr>
      </p:pic>
    </p:spTree>
    <p:extLst>
      <p:ext uri="{BB962C8B-B14F-4D97-AF65-F5344CB8AC3E}">
        <p14:creationId xmlns:p14="http://schemas.microsoft.com/office/powerpoint/2010/main" val="4260365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4124" y="0"/>
            <a:ext cx="12027876"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BÀI 1: ĐA GIÁC ĐỀU, HÌNH ĐA GIÁC ĐỀU TRONG THỰC TIỄN TIẾT 2</a:t>
            </a:r>
            <a:endParaRPr lang="en-US" sz="2800" dirty="0"/>
          </a:p>
        </p:txBody>
      </p:sp>
      <p:sp>
        <p:nvSpPr>
          <p:cNvPr id="14" name="Rectangle 13"/>
          <p:cNvSpPr/>
          <p:nvPr/>
        </p:nvSpPr>
        <p:spPr>
          <a:xfrm>
            <a:off x="412458" y="1352502"/>
            <a:ext cx="3703683" cy="1569660"/>
          </a:xfrm>
          <a:prstGeom prst="rect">
            <a:avLst/>
          </a:prstGeom>
        </p:spPr>
        <p:txBody>
          <a:bodyPr wrap="square">
            <a:spAutoFit/>
          </a:bodyPr>
          <a:lstStyle/>
          <a:p>
            <a:pPr algn="ctr">
              <a:spcBef>
                <a:spcPts val="300"/>
              </a:spcBef>
              <a:spcAft>
                <a:spcPts val="300"/>
              </a:spcAft>
            </a:pP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ĐA GIÁC ĐỀU TRONG THIẾT KẾ, CÔNG NGHỆ</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83EF6E78-89C0-205E-829E-F26D1CABAE92}"/>
              </a:ext>
            </a:extLst>
          </p:cNvPr>
          <p:cNvSpPr/>
          <p:nvPr/>
        </p:nvSpPr>
        <p:spPr>
          <a:xfrm>
            <a:off x="67720" y="588279"/>
            <a:ext cx="9445870" cy="523220"/>
          </a:xfrm>
          <a:prstGeom prst="rect">
            <a:avLst/>
          </a:prstGeom>
        </p:spPr>
        <p:txBody>
          <a:bodyPr wrap="square">
            <a:spAutoFit/>
          </a:bodyPr>
          <a:lstStyle/>
          <a:p>
            <a:pPr algn="just">
              <a:spcBef>
                <a:spcPts val="300"/>
              </a:spcBef>
              <a:spcAft>
                <a:spcPts val="300"/>
              </a:spcAft>
            </a:pPr>
            <a:r>
              <a:rPr lang="en-US" sz="2800" b="1" dirty="0">
                <a:solidFill>
                  <a:srgbClr val="FFC000"/>
                </a:solidFill>
                <a:latin typeface="Times New Roman" panose="02020603050405020304" pitchFamily="18" charset="0"/>
                <a:ea typeface="Times New Roman" panose="02020603050405020304" pitchFamily="18" charset="0"/>
              </a:rPr>
              <a:t>III. HÌNH ĐA GIÁC ĐỀU TRONG THỰC TIỄN</a:t>
            </a:r>
          </a:p>
        </p:txBody>
      </p:sp>
      <p:pic>
        <p:nvPicPr>
          <p:cNvPr id="8" name="Picture 2" descr="Bu lông ốc vít là gì? Cách phân biệt bu lông ốc vít">
            <a:extLst>
              <a:ext uri="{FF2B5EF4-FFF2-40B4-BE49-F238E27FC236}">
                <a16:creationId xmlns:a16="http://schemas.microsoft.com/office/drawing/2014/main" id="{F421FEF3-46DB-E52E-FAD4-43E5718346A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52" b="89327" l="5946" r="90000">
                        <a14:foregroundMark x1="27432" y1="12761" x2="24324" y2="22738"/>
                        <a14:foregroundMark x1="51609" y1="4625" x2="51351" y2="7425"/>
                        <a14:foregroundMark x1="54459" y1="4640" x2="55541" y2="9513"/>
                        <a14:foregroundMark x1="89189" y1="25058" x2="89189" y2="29930"/>
                        <a14:foregroundMark x1="85946" y1="22042" x2="86757" y2="23434"/>
                        <a14:foregroundMark x1="58108" y1="18097" x2="57838" y2="22042"/>
                        <a14:foregroundMark x1="60676" y1="14617" x2="62568" y2="15777"/>
                        <a14:foregroundMark x1="59595" y1="14385" x2="59865" y2="15081"/>
                        <a14:foregroundMark x1="66486" y1="16473" x2="84189" y2="23434"/>
                        <a14:foregroundMark x1="84189" y1="23434" x2="85000" y2="23434"/>
                        <a14:foregroundMark x1="63108" y1="15777" x2="65811" y2="17401"/>
                        <a14:foregroundMark x1="68649" y1="41067" x2="70405" y2="50812"/>
                        <a14:foregroundMark x1="33514" y1="68445" x2="35676" y2="75174"/>
                        <a14:foregroundMark x1="38649" y1="79582" x2="38243" y2="89559"/>
                        <a14:foregroundMark x1="48784" y1="87007" x2="50676" y2="86543"/>
                        <a14:foregroundMark x1="30135" y1="80278" x2="31081" y2="84223"/>
                        <a14:foregroundMark x1="9189" y1="57077" x2="14595" y2="55684"/>
                        <a14:foregroundMark x1="5946" y1="52204" x2="5946" y2="54988"/>
                        <a14:foregroundMark x1="55405" y1="5800" x2="55811" y2="6729"/>
                        <a14:backgroundMark x1="75000" y1="38051" x2="75811" y2="41531"/>
                        <a14:backgroundMark x1="62027" y1="57541" x2="61216" y2="61485"/>
                        <a14:backgroundMark x1="62162" y1="53132" x2="62297" y2="66821"/>
                        <a14:backgroundMark x1="52703" y1="464" x2="53784" y2="464"/>
                      </a14:backgroundRemoval>
                    </a14:imgEffect>
                  </a14:imgLayer>
                </a14:imgProps>
              </a:ext>
              <a:ext uri="{28A0092B-C50C-407E-A947-70E740481C1C}">
                <a14:useLocalDpi xmlns:a14="http://schemas.microsoft.com/office/drawing/2010/main" val="0"/>
              </a:ext>
            </a:extLst>
          </a:blip>
          <a:srcRect/>
          <a:stretch>
            <a:fillRect/>
          </a:stretch>
        </p:blipFill>
        <p:spPr bwMode="auto">
          <a:xfrm>
            <a:off x="5201160" y="1285807"/>
            <a:ext cx="4076700" cy="23744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Lịch sử giá Đĩa đựng thức ăn hình lục giác bằng rơm lúa mì 15cm màu sắc  ngọt ngào an toàn - đang giảm 150 ₫ tháng 3/2024 - Mua Thông Minh">
            <a:extLst>
              <a:ext uri="{FF2B5EF4-FFF2-40B4-BE49-F238E27FC236}">
                <a16:creationId xmlns:a16="http://schemas.microsoft.com/office/drawing/2014/main" id="{446BD097-B2F3-DB62-E877-27C5B87C502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188" b="96250" l="6875" r="98438">
                        <a14:foregroundMark x1="6875" y1="31563" x2="9063" y2="35000"/>
                        <a14:foregroundMark x1="49063" y1="9063" x2="53438" y2="9688"/>
                        <a14:foregroundMark x1="34375" y1="11250" x2="38125" y2="12812"/>
                        <a14:foregroundMark x1="40000" y1="9688" x2="41875" y2="10313"/>
                        <a14:foregroundMark x1="75313" y1="8125" x2="78438" y2="8750"/>
                        <a14:foregroundMark x1="90313" y1="18750" x2="90938" y2="19375"/>
                        <a14:foregroundMark x1="93125" y1="45625" x2="98125" y2="50625"/>
                        <a14:foregroundMark x1="98125" y1="50625" x2="98438" y2="50938"/>
                        <a14:foregroundMark x1="39688" y1="3750" x2="49688" y2="2188"/>
                        <a14:foregroundMark x1="30000" y1="6563" x2="29063" y2="7813"/>
                        <a14:backgroundMark x1="30000" y1="85938" x2="35938" y2="90313"/>
                        <a14:backgroundMark x1="25313" y1="80938" x2="37813" y2="76563"/>
                        <a14:backgroundMark x1="41563" y1="75625" x2="52812" y2="88750"/>
                        <a14:backgroundMark x1="35000" y1="91250" x2="40313" y2="96563"/>
                      </a14:backgroundRemoval>
                    </a14:imgEffect>
                  </a14:imgLayer>
                </a14:imgProps>
              </a:ext>
              <a:ext uri="{28A0092B-C50C-407E-A947-70E740481C1C}">
                <a14:useLocalDpi xmlns:a14="http://schemas.microsoft.com/office/drawing/2010/main" val="0"/>
              </a:ext>
            </a:extLst>
          </a:blip>
          <a:srcRect/>
          <a:stretch>
            <a:fillRect/>
          </a:stretch>
        </p:blipFill>
        <p:spPr bwMode="auto">
          <a:xfrm>
            <a:off x="9169884" y="1148964"/>
            <a:ext cx="2857992" cy="30353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ơn 900.600 Tinh Thể Cấu Trúc Vật Lý ảnh, hình chụp &amp; hình ảnh trả phí bản  quyền một lần sẵn có - iStock">
            <a:extLst>
              <a:ext uri="{FF2B5EF4-FFF2-40B4-BE49-F238E27FC236}">
                <a16:creationId xmlns:a16="http://schemas.microsoft.com/office/drawing/2014/main" id="{0744C731-52E0-298A-4365-CFD208BE7D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7338" y="4358574"/>
            <a:ext cx="3190538" cy="15952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1D8EF34-FF13-66E4-5723-4E689921A16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860" b="85284" l="17667" r="79667">
                        <a14:foregroundMark x1="50500" y1="7860" x2="50667" y2="9866"/>
                        <a14:foregroundMark x1="50833" y1="80602" x2="51500" y2="85284"/>
                      </a14:backgroundRemoval>
                    </a14:imgEffect>
                  </a14:imgLayer>
                </a14:imgProps>
              </a:ext>
              <a:ext uri="{28A0092B-C50C-407E-A947-70E740481C1C}">
                <a14:useLocalDpi xmlns:a14="http://schemas.microsoft.com/office/drawing/2010/main" val="0"/>
              </a:ext>
            </a:extLst>
          </a:blip>
          <a:srcRect l="10231" r="12302" b="11686"/>
          <a:stretch/>
        </p:blipFill>
        <p:spPr>
          <a:xfrm>
            <a:off x="-57418" y="2861052"/>
            <a:ext cx="3244295" cy="3686175"/>
          </a:xfrm>
          <a:prstGeom prst="rect">
            <a:avLst/>
          </a:prstGeom>
        </p:spPr>
      </p:pic>
      <p:pic>
        <p:nvPicPr>
          <p:cNvPr id="1030" name="Picture 6" descr="Hình nền Nền Hình Nền Lục Giác Màu Xanh Hiện đại Với Các đường Vàng Kết  Xuất 3d Cho Công Nghệ Mạng Sáng Tạo Nền, Công Nghệ Trắng, Hình Nền Công  Nghệ,">
            <a:extLst>
              <a:ext uri="{FF2B5EF4-FFF2-40B4-BE49-F238E27FC236}">
                <a16:creationId xmlns:a16="http://schemas.microsoft.com/office/drawing/2014/main" id="{DF743278-50C9-8CFF-88DF-8503F590B1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3372" y="3935839"/>
            <a:ext cx="4757471" cy="2666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211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4124" y="0"/>
            <a:ext cx="12027876"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BÀI 1: ĐA GIÁC ĐỀU, HÌNH ĐA GIÁC ĐỀU TRONG THỰC TIỄN TIẾT 2</a:t>
            </a:r>
            <a:endParaRPr lang="en-US" sz="2800" dirty="0"/>
          </a:p>
        </p:txBody>
      </p:sp>
      <p:sp>
        <p:nvSpPr>
          <p:cNvPr id="18" name="Rectangle 17"/>
          <p:cNvSpPr/>
          <p:nvPr/>
        </p:nvSpPr>
        <p:spPr>
          <a:xfrm>
            <a:off x="67720" y="2056433"/>
            <a:ext cx="3881595" cy="1538883"/>
          </a:xfrm>
          <a:prstGeom prst="rect">
            <a:avLst/>
          </a:prstGeom>
        </p:spPr>
        <p:txBody>
          <a:bodyPr wrap="square">
            <a:spAutoFit/>
          </a:bodyPr>
          <a:lstStyle/>
          <a:p>
            <a:pPr algn="ctr">
              <a:spcBef>
                <a:spcPts val="300"/>
              </a:spcBef>
              <a:spcAft>
                <a:spcPts val="3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ĐA GIÁC ĐỀU </a:t>
            </a:r>
          </a:p>
          <a:p>
            <a:pPr algn="ctr">
              <a:spcBef>
                <a:spcPts val="300"/>
              </a:spcBef>
              <a:spcAft>
                <a:spcPts val="3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 NGHỆ THUẬT,</a:t>
            </a:r>
          </a:p>
          <a:p>
            <a:pPr algn="ctr">
              <a:spcBef>
                <a:spcPts val="300"/>
              </a:spcBef>
              <a:spcAft>
                <a:spcPts val="3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KIẾN TRÚC</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A27D3381-B1B5-F050-6794-B67EA4584B62}"/>
              </a:ext>
            </a:extLst>
          </p:cNvPr>
          <p:cNvSpPr/>
          <p:nvPr/>
        </p:nvSpPr>
        <p:spPr>
          <a:xfrm>
            <a:off x="67720" y="588279"/>
            <a:ext cx="9445870" cy="523220"/>
          </a:xfrm>
          <a:prstGeom prst="rect">
            <a:avLst/>
          </a:prstGeom>
        </p:spPr>
        <p:txBody>
          <a:bodyPr wrap="square">
            <a:spAutoFit/>
          </a:bodyPr>
          <a:lstStyle/>
          <a:p>
            <a:pPr algn="just">
              <a:spcBef>
                <a:spcPts val="300"/>
              </a:spcBef>
              <a:spcAft>
                <a:spcPts val="300"/>
              </a:spcAft>
            </a:pPr>
            <a:r>
              <a:rPr lang="en-US" sz="2800" b="1" dirty="0">
                <a:solidFill>
                  <a:srgbClr val="FFC000"/>
                </a:solidFill>
                <a:latin typeface="Times New Roman" panose="02020603050405020304" pitchFamily="18" charset="0"/>
                <a:ea typeface="Times New Roman" panose="02020603050405020304" pitchFamily="18" charset="0"/>
              </a:rPr>
              <a:t>III. </a:t>
            </a:r>
            <a:r>
              <a:rPr lang="en-US" sz="2800" b="1" dirty="0" err="1">
                <a:solidFill>
                  <a:srgbClr val="FFC000"/>
                </a:solidFill>
                <a:latin typeface="Times New Roman" panose="02020603050405020304" pitchFamily="18" charset="0"/>
                <a:ea typeface="Times New Roman" panose="02020603050405020304" pitchFamily="18" charset="0"/>
              </a:rPr>
              <a:t>HÌNH</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ĐA</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GIÁC</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ĐỀU</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TRONG</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THỰC</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TIỄN</a:t>
            </a:r>
            <a:endParaRPr lang="en-US" sz="2800" b="1" dirty="0">
              <a:solidFill>
                <a:srgbClr val="FFC000"/>
              </a:solidFill>
              <a:latin typeface="Times New Roman" panose="02020603050405020304" pitchFamily="18" charset="0"/>
              <a:ea typeface="Times New Roman" panose="02020603050405020304" pitchFamily="18" charset="0"/>
            </a:endParaRPr>
          </a:p>
        </p:txBody>
      </p:sp>
      <p:pic>
        <p:nvPicPr>
          <p:cNvPr id="4" name="Picture 2" descr="Đa diện - Xu hướng thiết kế mới đang hớp hồn giới trẻ">
            <a:extLst>
              <a:ext uri="{FF2B5EF4-FFF2-40B4-BE49-F238E27FC236}">
                <a16:creationId xmlns:a16="http://schemas.microsoft.com/office/drawing/2014/main" id="{BD276CAD-5756-E42B-CDB4-8D0557F262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770" y="4263777"/>
            <a:ext cx="3790950" cy="25024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79D4FDE-CAAF-56E6-9EBD-F4185C7F0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454" y="4029321"/>
            <a:ext cx="2681749" cy="2681749"/>
          </a:xfrm>
          <a:prstGeom prst="rect">
            <a:avLst/>
          </a:prstGeom>
        </p:spPr>
      </p:pic>
      <p:pic>
        <p:nvPicPr>
          <p:cNvPr id="6" name="Picture 10" descr="Hướng dẫn bố cục trang trí màu kiến trúc cho không gian sống của bạn">
            <a:extLst>
              <a:ext uri="{FF2B5EF4-FFF2-40B4-BE49-F238E27FC236}">
                <a16:creationId xmlns:a16="http://schemas.microsoft.com/office/drawing/2014/main" id="{DCA2F0F5-B029-ABAA-C55A-4A8337BFB1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33" b="6667"/>
          <a:stretch/>
        </p:blipFill>
        <p:spPr bwMode="auto">
          <a:xfrm>
            <a:off x="4301020" y="1445522"/>
            <a:ext cx="28575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Nghệ Thuật Vẽ Trang Trí Đường Diềm: Từ Hoa Lá Đến Họa Tiết Thời Lý">
            <a:extLst>
              <a:ext uri="{FF2B5EF4-FFF2-40B4-BE49-F238E27FC236}">
                <a16:creationId xmlns:a16="http://schemas.microsoft.com/office/drawing/2014/main" id="{709BEE9E-41E5-9805-06D5-0B78E000CC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3131" y="1487804"/>
            <a:ext cx="4029072" cy="22663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Kết cấu mái thu hồi khẩu độ của sân vận động Mercedes Benz">
            <a:extLst>
              <a:ext uri="{FF2B5EF4-FFF2-40B4-BE49-F238E27FC236}">
                <a16:creationId xmlns:a16="http://schemas.microsoft.com/office/drawing/2014/main" id="{AFCA1B12-1980-C7D6-FB8D-C912E62328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081" y="4355335"/>
            <a:ext cx="4150939" cy="231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7714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4124" y="0"/>
            <a:ext cx="12027876"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BÀI 1: ĐA GIÁC ĐỀU, HÌNH ĐA GIÁC ĐỀU TRONG THỰC TIỄN TIẾT 2</a:t>
            </a:r>
            <a:endParaRPr lang="en-US" sz="2800" dirty="0"/>
          </a:p>
        </p:txBody>
      </p:sp>
      <p:sp>
        <p:nvSpPr>
          <p:cNvPr id="21" name="Rectangle 20"/>
          <p:cNvSpPr/>
          <p:nvPr/>
        </p:nvSpPr>
        <p:spPr>
          <a:xfrm>
            <a:off x="1500975" y="858171"/>
            <a:ext cx="8699946" cy="584775"/>
          </a:xfrm>
          <a:prstGeom prst="rect">
            <a:avLst/>
          </a:prstGeom>
        </p:spPr>
        <p:txBody>
          <a:bodyPr wrap="none">
            <a:spAutoFit/>
          </a:bodyPr>
          <a:lstStyle/>
          <a:p>
            <a:pPr algn="just">
              <a:spcBef>
                <a:spcPts val="300"/>
              </a:spcBef>
              <a:spcAft>
                <a:spcPts val="300"/>
              </a:spcAft>
            </a:pPr>
            <a:r>
              <a:rPr lang="en-US" sz="32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ỨNG DỤNG LỤC GIÁC ĐỀU TRONG THỰC TẾ</a:t>
            </a:r>
            <a:endParaRPr lang="en-US" sz="3200" dirty="0">
              <a:solidFill>
                <a:srgbClr val="FFC000"/>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4">
                <a:extLst>
                  <a:ext uri="{FF2B5EF4-FFF2-40B4-BE49-F238E27FC236}">
                    <a16:creationId xmlns:a16="http://schemas.microsoft.com/office/drawing/2014/main" id="{9E0460AA-9141-C06D-D436-BA0BDC2881E9}"/>
                  </a:ext>
                </a:extLst>
              </p:cNvPr>
              <p:cNvSpPr>
                <a:spLocks noChangeArrowheads="1"/>
              </p:cNvSpPr>
              <p:nvPr/>
            </p:nvSpPr>
            <p:spPr bwMode="auto">
              <a:xfrm>
                <a:off x="416152" y="1553716"/>
                <a:ext cx="7338839" cy="270843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ts val="600"/>
                  </a:spcBef>
                  <a:spcAft>
                    <a:spcPts val="600"/>
                  </a:spcAft>
                  <a:buClrTx/>
                  <a:buSzTx/>
                  <a:buFontTx/>
                  <a:buNone/>
                  <a:tabLst/>
                </a:pPr>
                <a:r>
                  <a:rPr kumimoji="0" lang="en-US" altLang="en-US" sz="28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28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altLang="en-US" sz="28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kumimoji="0" lang="en-US" altLang="en-US" sz="28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kumimoji="0" lang="en-US" altLang="en-US" sz="28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8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ts val="600"/>
                  </a:spcBef>
                  <a:spcAft>
                    <a:spcPts val="600"/>
                  </a:spcAft>
                  <a:buClrTx/>
                  <a:buSzTx/>
                  <a:buFontTx/>
                  <a:buNone/>
                  <a:tabLst/>
                </a:pPr>
                <a:r>
                  <a:rPr kumimoji="0" lang="en-US" altLang="en-US" sz="280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+ 6 </a:t>
                </a:r>
                <a:r>
                  <a:rPr kumimoji="0" lang="en-US" altLang="en-US" sz="280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kumimoji="0" lang="en-US" altLang="en-US" sz="280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en-US" sz="280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altLang="en-US" sz="280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ts val="600"/>
                  </a:spcBef>
                  <a:spcAft>
                    <a:spcPts val="600"/>
                  </a:spcAft>
                  <a:buClrTx/>
                  <a:buSzTx/>
                  <a:buFontTx/>
                  <a:buNone/>
                  <a:tabLst/>
                </a:pPr>
                <a:r>
                  <a:rPr kumimoji="0" lang="en-US" altLang="en-US" sz="280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+ 6 </a:t>
                </a:r>
                <a:r>
                  <a:rPr kumimoji="0" lang="en-US" altLang="en-US" sz="280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kumimoji="0" lang="en-US" altLang="en-US" sz="280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en-US" sz="280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altLang="en-US" sz="280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80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altLang="en-US" sz="280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kumimoji="0" lang="en-US" altLang="en-US" sz="280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80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i="0" u="none" strike="noStrike" cap="none" normalizeH="0" baseline="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đo </a:t>
                </a:r>
                <a14:m>
                  <m:oMath xmlns:m="http://schemas.openxmlformats.org/officeDocument/2006/math">
                    <m:r>
                      <m:rPr>
                        <m:nor/>
                      </m:rPr>
                      <a:rPr lang="en-US" sz="28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1</m:t>
                    </m:r>
                    <m:r>
                      <m:rPr>
                        <m:nor/>
                      </m:rPr>
                      <a:rPr lang="en-US" sz="2800" i="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20</m:t>
                    </m:r>
                    <m:r>
                      <m:rPr>
                        <m:nor/>
                      </m:rPr>
                      <a:rPr lang="en-US" sz="28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m:t>
                    </m:r>
                  </m:oMath>
                </a14:m>
                <a:endParaRPr kumimoji="0" lang="en-US" altLang="en-US" sz="280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ts val="600"/>
                  </a:spcBef>
                  <a:spcAft>
                    <a:spcPts val="600"/>
                  </a:spcAft>
                  <a:buClrTx/>
                  <a:buSzTx/>
                  <a:buFontTx/>
                  <a:buNone/>
                  <a:tabLst/>
                </a:pPr>
                <a:r>
                  <a:rPr kumimoji="0" lang="en-US" altLang="en-US" sz="280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+ 3 đường chéo chính cắt nhau tại tâm của lục giác đều. </a:t>
                </a:r>
                <a:endParaRPr kumimoji="0" lang="en-US" altLang="en-US" sz="280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mc:Choice>
        <mc:Fallback xmlns="">
          <p:sp>
            <p:nvSpPr>
              <p:cNvPr id="2" name="Rectangle 4">
                <a:extLst>
                  <a:ext uri="{FF2B5EF4-FFF2-40B4-BE49-F238E27FC236}">
                    <a16:creationId xmlns:a16="http://schemas.microsoft.com/office/drawing/2014/main" id="{9E0460AA-9141-C06D-D436-BA0BDC2881E9}"/>
                  </a:ext>
                </a:extLst>
              </p:cNvPr>
              <p:cNvSpPr>
                <a:spLocks noRot="1" noChangeAspect="1" noMove="1" noResize="1" noEditPoints="1" noAdjustHandles="1" noChangeArrowheads="1" noChangeShapeType="1" noTextEdit="1"/>
              </p:cNvSpPr>
              <p:nvPr/>
            </p:nvSpPr>
            <p:spPr bwMode="auto">
              <a:xfrm>
                <a:off x="416152" y="1553716"/>
                <a:ext cx="7338839" cy="2708434"/>
              </a:xfrm>
              <a:prstGeom prst="rect">
                <a:avLst/>
              </a:prstGeom>
              <a:blipFill>
                <a:blip r:embed="rId2"/>
                <a:stretch>
                  <a:fillRect l="-1661" t="-1802" r="-1744" b="-585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050" name="Picture 1888538381" descr="Tại sao các lỗ tổ ong mật lại có hình lục giác đều?">
            <a:extLst>
              <a:ext uri="{FF2B5EF4-FFF2-40B4-BE49-F238E27FC236}">
                <a16:creationId xmlns:a16="http://schemas.microsoft.com/office/drawing/2014/main" id="{762A12D4-553D-B24E-F808-1AAF35B03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1024" y="4608172"/>
            <a:ext cx="2940976" cy="20100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8E514F9-B806-B9AA-1DBA-AF0B69EB4B9F}"/>
              </a:ext>
            </a:extLst>
          </p:cNvPr>
          <p:cNvSpPr txBox="1"/>
          <p:nvPr/>
        </p:nvSpPr>
        <p:spPr>
          <a:xfrm>
            <a:off x="416152" y="1442946"/>
            <a:ext cx="8695731" cy="1107996"/>
          </a:xfrm>
          <a:prstGeom prst="rect">
            <a:avLst/>
          </a:prstGeom>
          <a:noFill/>
        </p:spPr>
        <p:txBody>
          <a:bodyPr wrap="square">
            <a:spAutoFit/>
          </a:bodyPr>
          <a:lstStyle/>
          <a:p>
            <a:pPr marL="0" marR="0" lvl="0" indent="0" algn="just" defTabSz="914400" rtl="0" eaLnBrk="0" fontAlgn="base" latinLnBrk="0" hangingPunct="0">
              <a:lnSpc>
                <a:spcPct val="100000"/>
              </a:lnSpc>
              <a:spcBef>
                <a:spcPts val="600"/>
              </a:spcBef>
              <a:spcAft>
                <a:spcPts val="600"/>
              </a:spcAft>
              <a:buClrTx/>
              <a:buSzTx/>
              <a:buFontTx/>
              <a:buNone/>
              <a:tabLst/>
            </a:pP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ts val="600"/>
              </a:spcBef>
              <a:spcAft>
                <a:spcPts val="600"/>
              </a:spcAft>
              <a:buClrTx/>
              <a:buSzTx/>
              <a:buFontTx/>
              <a:buNone/>
              <a:tabLst/>
            </a:pP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ong</a:t>
            </a:r>
            <a:r>
              <a:rPr kumimoji="0" lang="en-US" altLang="en-US" sz="2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7D1C2B2-B2B0-6CBE-17A9-EC9AC6F58C33}"/>
              </a:ext>
            </a:extLst>
          </p:cNvPr>
          <p:cNvSpPr txBox="1"/>
          <p:nvPr/>
        </p:nvSpPr>
        <p:spPr>
          <a:xfrm>
            <a:off x="342900" y="2661712"/>
            <a:ext cx="8768983" cy="3970318"/>
          </a:xfrm>
          <a:prstGeom prst="rect">
            <a:avLst/>
          </a:prstGeom>
          <a:noFill/>
        </p:spPr>
        <p:txBody>
          <a:bodyPr wrap="square">
            <a:spAutoFit/>
          </a:bodyPr>
          <a:lstStyle/>
          <a:p>
            <a:pPr algn="just"/>
            <a:r>
              <a:rPr lang="en-US" sz="2800" dirty="0">
                <a:solidFill>
                  <a:schemeClr val="bg1"/>
                </a:solidFill>
                <a:effectLst/>
                <a:latin typeface="Times New Roman" panose="02020603050405020304" pitchFamily="18" charset="0"/>
                <a:ea typeface="Times New Roman" panose="02020603050405020304" pitchFamily="18" charset="0"/>
              </a:rPr>
              <a:t>Qua </a:t>
            </a:r>
            <a:r>
              <a:rPr lang="en-US" sz="2800" dirty="0" err="1">
                <a:solidFill>
                  <a:schemeClr val="bg1"/>
                </a:solidFill>
                <a:effectLst/>
                <a:latin typeface="Times New Roman" panose="02020603050405020304" pitchFamily="18" charset="0"/>
                <a:ea typeface="Times New Roman" panose="02020603050405020304" pitchFamily="18" charset="0"/>
              </a:rPr>
              <a:t>mấy</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thế</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kỷ</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nghiên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cứu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về</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ong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cuối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cùng</a:t>
            </a:r>
            <a:r>
              <a:rPr lang="en-US" sz="2800" dirty="0">
                <a:solidFill>
                  <a:schemeClr val="bg1"/>
                </a:solidFill>
                <a:effectLst/>
                <a:latin typeface="Times New Roman" panose="02020603050405020304" pitchFamily="18" charset="0"/>
                <a:ea typeface="Times New Roman" panose="02020603050405020304" pitchFamily="18" charset="0"/>
              </a:rPr>
              <a:t> người ta </a:t>
            </a:r>
            <a:r>
              <a:rPr lang="en-US" sz="2800" dirty="0" err="1">
                <a:solidFill>
                  <a:schemeClr val="bg1"/>
                </a:solidFill>
                <a:effectLst/>
                <a:latin typeface="Times New Roman" panose="02020603050405020304" pitchFamily="18" charset="0"/>
                <a:ea typeface="Times New Roman" panose="02020603050405020304" pitchFamily="18" charset="0"/>
              </a:rPr>
              <a:t>phát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hiện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loại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kết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cấu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này</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ong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tiết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kiệm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nguyên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liệu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làm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nhất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nhưng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tạo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không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gian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lớn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nhất</a:t>
            </a:r>
            <a:r>
              <a:rPr lang="en-US" sz="2800" dirty="0">
                <a:solidFill>
                  <a:schemeClr val="bg1"/>
                </a:solidFill>
                <a:effectLst/>
                <a:latin typeface="Times New Roman" panose="02020603050405020304" pitchFamily="18" charset="0"/>
                <a:ea typeface="Times New Roman" panose="02020603050405020304" pitchFamily="18" charset="0"/>
              </a:rPr>
              <a:t>. Người ta </a:t>
            </a:r>
            <a:r>
              <a:rPr lang="en-US" sz="2800" dirty="0" err="1">
                <a:solidFill>
                  <a:schemeClr val="bg1"/>
                </a:solidFill>
                <a:effectLst/>
                <a:latin typeface="Times New Roman" panose="02020603050405020304" pitchFamily="18" charset="0"/>
                <a:ea typeface="Times New Roman" panose="02020603050405020304" pitchFamily="18" charset="0"/>
              </a:rPr>
              <a:t>còn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tìm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được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rất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nhiều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dụng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kỳ</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diệu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nó</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Ngày</a:t>
            </a:r>
            <a:r>
              <a:rPr lang="en-US" sz="2800" dirty="0">
                <a:solidFill>
                  <a:schemeClr val="bg1"/>
                </a:solidFill>
                <a:effectLst/>
                <a:latin typeface="Times New Roman" panose="02020603050405020304" pitchFamily="18" charset="0"/>
                <a:ea typeface="Times New Roman" panose="02020603050405020304" pitchFamily="18" charset="0"/>
              </a:rPr>
              <a:t> nay, </a:t>
            </a:r>
            <a:r>
              <a:rPr lang="en-US" sz="2800" dirty="0" err="1">
                <a:solidFill>
                  <a:schemeClr val="bg1"/>
                </a:solidFill>
                <a:effectLst/>
                <a:latin typeface="Times New Roman" panose="02020603050405020304" pitchFamily="18" charset="0"/>
                <a:ea typeface="Times New Roman" panose="02020603050405020304" pitchFamily="18" charset="0"/>
              </a:rPr>
              <a:t>nó</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đã</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được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ứng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dụng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rộng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rãi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trong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nhiều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lĩnh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vực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như</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kiến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trúc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hàng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không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vô</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tuyến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điện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từ</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kết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cấu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khe</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hẹp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âm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nhiệt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kiểu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ong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trong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kiến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trúc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đến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thiết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kế</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lỗ</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hút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khí</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trong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động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cơ</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máy</a:t>
            </a:r>
            <a:r>
              <a:rPr lang="en-US" sz="2800" dirty="0">
                <a:solidFill>
                  <a:schemeClr val="bg1"/>
                </a:solidFill>
                <a:effectLst/>
                <a:latin typeface="Times New Roman" panose="02020603050405020304" pitchFamily="18" charset="0"/>
                <a:ea typeface="Times New Roman" panose="02020603050405020304" pitchFamily="18" charset="0"/>
              </a:rPr>
              <a:t> bay </a:t>
            </a:r>
            <a:r>
              <a:rPr lang="en-US" sz="2800" dirty="0" err="1">
                <a:solidFill>
                  <a:schemeClr val="bg1"/>
                </a:solidFill>
                <a:effectLst/>
                <a:latin typeface="Times New Roman" panose="02020603050405020304" pitchFamily="18" charset="0"/>
                <a:ea typeface="Times New Roman" panose="02020603050405020304" pitchFamily="18" charset="0"/>
              </a:rPr>
              <a:t>đều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có</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quan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hệ</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rất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mật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thiết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với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kết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cấu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ong</a:t>
            </a:r>
            <a:r>
              <a:rPr lang="en-US" sz="2800" dirty="0">
                <a:solidFill>
                  <a:schemeClr val="bg1"/>
                </a:solidFill>
                <a:effectLst/>
                <a:latin typeface="Times New Roman" panose="02020603050405020304" pitchFamily="18" charset="0"/>
                <a:ea typeface="Times New Roman" panose="02020603050405020304" pitchFamily="18" charset="0"/>
              </a:rPr>
              <a:t>.</a:t>
            </a:r>
            <a:endParaRPr lang="en-US" sz="2800" dirty="0">
              <a:solidFill>
                <a:schemeClr val="bg1"/>
              </a:solidFill>
            </a:endParaRPr>
          </a:p>
        </p:txBody>
      </p:sp>
      <p:pic>
        <p:nvPicPr>
          <p:cNvPr id="2056" name="Picture 8" descr="Tổ Ong Mật Ong Màu Vàng - Mật ong mật Ong lưới">
            <a:extLst>
              <a:ext uri="{FF2B5EF4-FFF2-40B4-BE49-F238E27FC236}">
                <a16:creationId xmlns:a16="http://schemas.microsoft.com/office/drawing/2014/main" id="{8DF4A9F2-7DAB-6B8B-138E-FB2B50DBB9B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9853" l="10000" r="98000">
                        <a14:foregroundMark x1="91556" y1="28088" x2="92778" y2="27941"/>
                        <a14:foregroundMark x1="95000" y1="42206" x2="98111" y2="47353"/>
                        <a14:foregroundMark x1="59111" y1="77206" x2="60778" y2="83824"/>
                        <a14:foregroundMark x1="79667" y1="84265" x2="81667" y2="89118"/>
                        <a14:foregroundMark x1="75667" y1="95735" x2="81778" y2="93529"/>
                        <a14:foregroundMark x1="81778" y1="93529" x2="81778" y2="93529"/>
                        <a14:foregroundMark x1="75667" y1="98824" x2="79000" y2="99853"/>
                        <a14:foregroundMark x1="82556" y1="99265" x2="87111" y2="98824"/>
                        <a14:backgroundMark x1="85000" y1="43235" x2="85333" y2="43676"/>
                        <a14:backgroundMark x1="87556" y1="38382" x2="87556" y2="38382"/>
                        <a14:backgroundMark x1="32889" y1="43824" x2="32889" y2="43824"/>
                      </a14:backgroundRemoval>
                    </a14:imgEffect>
                  </a14:imgLayer>
                </a14:imgProps>
              </a:ext>
              <a:ext uri="{28A0092B-C50C-407E-A947-70E740481C1C}">
                <a14:useLocalDpi xmlns:a14="http://schemas.microsoft.com/office/drawing/2010/main" val="0"/>
              </a:ext>
            </a:extLst>
          </a:blip>
          <a:srcRect l="23960" t="14209" b="5696"/>
          <a:stretch/>
        </p:blipFill>
        <p:spPr bwMode="auto">
          <a:xfrm>
            <a:off x="9111883" y="1976152"/>
            <a:ext cx="2928829" cy="2330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84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3" presetClass="exit" presetSubtype="10" fill="hold" grpId="0" nodeType="withEffect">
                                  <p:stCondLst>
                                    <p:cond delay="0"/>
                                  </p:stCondLst>
                                  <p:childTnLst>
                                    <p:animEffect transition="out" filter="blinds(horizontal)">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22" presetClass="entr" presetSubtype="4"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500"/>
                                        <p:tgtEl>
                                          <p:spTgt spid="2050"/>
                                        </p:tgtEl>
                                      </p:cBhvr>
                                    </p:animEffect>
                                  </p:childTnLst>
                                </p:cTn>
                              </p:par>
                              <p:par>
                                <p:cTn id="24" presetID="14" presetClass="entr" presetSubtype="10" fill="hold" nodeType="withEffect">
                                  <p:stCondLst>
                                    <p:cond delay="0"/>
                                  </p:stCondLst>
                                  <p:childTnLst>
                                    <p:set>
                                      <p:cBhvr>
                                        <p:cTn id="25" dur="1" fill="hold">
                                          <p:stCondLst>
                                            <p:cond delay="0"/>
                                          </p:stCondLst>
                                        </p:cTn>
                                        <p:tgtEl>
                                          <p:spTgt spid="2056"/>
                                        </p:tgtEl>
                                        <p:attrNameLst>
                                          <p:attrName>style.visibility</p:attrName>
                                        </p:attrNameLst>
                                      </p:cBhvr>
                                      <p:to>
                                        <p:strVal val="visible"/>
                                      </p:to>
                                    </p:set>
                                    <p:animEffect transition="in" filter="randombar(horizontal)">
                                      <p:cBhvr>
                                        <p:cTn id="26" dur="500"/>
                                        <p:tgtEl>
                                          <p:spTgt spid="205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2" grpId="1"/>
      <p:bldP spid="10"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1957115" y="1647933"/>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LUYỆN TẬP</a:t>
            </a: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1957116" y="2619148"/>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86920" y="523220"/>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951927" y="2805078"/>
            <a:ext cx="8016582" cy="30616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err="1">
                <a:solidFill>
                  <a:schemeClr val="bg1"/>
                </a:solidFill>
                <a:latin typeface="Times New Roman" panose="02020603050405020304" pitchFamily="18" charset="0"/>
                <a:cs typeface="Times New Roman" panose="02020603050405020304" pitchFamily="18" charset="0"/>
              </a:rPr>
              <a:t>Mục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tiêu</a:t>
            </a:r>
            <a:r>
              <a:rPr lang="en-US" sz="3200" b="1" dirty="0">
                <a:solidFill>
                  <a:schemeClr val="bg1"/>
                </a:solidFill>
                <a:latin typeface="Times New Roman" panose="02020603050405020304" pitchFamily="18" charset="0"/>
                <a:cs typeface="Times New Roman" panose="02020603050405020304" pitchFamily="18" charset="0"/>
              </a:rPr>
              <a: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niệm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đều</a:t>
            </a:r>
            <a:r>
              <a:rPr lang="en-US" sz="3200" dirty="0">
                <a:solidFill>
                  <a:schemeClr val="bg1"/>
                </a:solidFill>
                <a:latin typeface="Times New Roman" panose="02020603050405020304" pitchFamily="18" charset="0"/>
                <a:cs typeface="Times New Roman" panose="02020603050405020304" pitchFamily="18" charset="0"/>
              </a:rPr>
              <a:t> ? </a:t>
            </a:r>
            <a:r>
              <a:rPr lang="en-US" sz="3200" dirty="0" err="1">
                <a:solidFill>
                  <a:schemeClr val="bg1"/>
                </a:solidFill>
                <a:latin typeface="Times New Roman" panose="02020603050405020304" pitchFamily="18" charset="0"/>
                <a:cs typeface="Times New Roman" panose="02020603050405020304" pitchFamily="18" charset="0"/>
              </a:rPr>
              <a:t>Xác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định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đúng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đều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cạnh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đỉnh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đều</a:t>
            </a:r>
            <a:r>
              <a:rPr lang="en-US" sz="3200" dirty="0">
                <a:solidFill>
                  <a:schemeClr val="bg1"/>
                </a:solidFill>
                <a:latin typeface="Times New Roman" panose="02020603050405020304" pitchFamily="18" charset="0"/>
                <a:cs typeface="Times New Roman" panose="02020603050405020304" pitchFamily="18" charset="0"/>
              </a:rPr>
              <a:t>. </a:t>
            </a:r>
            <a:endParaRPr lang="en-US" sz="3200" b="1"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3200" b="1" i="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0" y="0"/>
            <a:ext cx="12192000" cy="584775"/>
          </a:xfrm>
          <a:prstGeom prst="rect">
            <a:avLst/>
          </a:prstGeom>
        </p:spPr>
        <p:txBody>
          <a:bodyPr wrap="square">
            <a:spAutoFit/>
          </a:bodyPr>
          <a:lstStyle/>
          <a:p>
            <a:r>
              <a:rPr lang="en-US" sz="3200" b="1" dirty="0">
                <a:solidFill>
                  <a:srgbClr val="FFFF00"/>
                </a:solidFill>
                <a:latin typeface="Times New Roman" panose="02020603050405020304" pitchFamily="18" charset="0"/>
                <a:cs typeface="Times New Roman" panose="02020603050405020304" pitchFamily="18" charset="0"/>
              </a:rPr>
              <a:t>BÀI 1: ĐA GIÁC ĐỀU, HÌNH ĐA GIÁC ĐỀU TRONG THỰC </a:t>
            </a:r>
            <a:r>
              <a:rPr lang="en-US" sz="3200" b="1" dirty="0" err="1">
                <a:solidFill>
                  <a:srgbClr val="FFFF00"/>
                </a:solidFill>
                <a:latin typeface="Times New Roman" panose="02020603050405020304" pitchFamily="18" charset="0"/>
                <a:cs typeface="Times New Roman" panose="02020603050405020304" pitchFamily="18" charset="0"/>
              </a:rPr>
              <a:t>TIỄN</a:t>
            </a:r>
            <a:r>
              <a:rPr lang="en-US" sz="3200" b="1" dirty="0">
                <a:solidFill>
                  <a:srgbClr val="FFFF00"/>
                </a:solidFill>
                <a:latin typeface="Times New Roman" panose="02020603050405020304" pitchFamily="18" charset="0"/>
                <a:cs typeface="Times New Roman" panose="02020603050405020304" pitchFamily="18" charset="0"/>
              </a:rPr>
              <a:t> </a:t>
            </a:r>
            <a:endParaRPr lang="en-US" sz="3200" dirty="0"/>
          </a:p>
        </p:txBody>
      </p:sp>
      <p:sp>
        <p:nvSpPr>
          <p:cNvPr id="8" name="TextBox 7"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82063" y="601057"/>
            <a:ext cx="8153400" cy="584775"/>
          </a:xfrm>
          <a:prstGeom prst="rect">
            <a:avLst/>
          </a:prstGeom>
          <a:noFill/>
        </p:spPr>
        <p:txBody>
          <a:bodyPr wrap="square">
            <a:spAutoFit/>
          </a:bodyPr>
          <a:lstStyle/>
          <a:p>
            <a:r>
              <a:rPr lang="en-US" sz="3200" b="1" dirty="0">
                <a:solidFill>
                  <a:srgbClr val="FFC000"/>
                </a:solidFill>
                <a:latin typeface="Times New Roman" panose="02020603050405020304" pitchFamily="18" charset="0"/>
                <a:ea typeface="Calibri" panose="020F0502020204030204" pitchFamily="34" charset="0"/>
              </a:rPr>
              <a:t> </a:t>
            </a:r>
            <a:r>
              <a:rPr lang="en-US" sz="3200" b="1"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rPr>
              <a:t>B.  ĐA GIÁC ĐỀU</a:t>
            </a:r>
            <a:endParaRPr lang="zh-CN" altLang="en-US" sz="3200" b="1"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58863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A."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13AFC9FE-DA73-4770-A2C6-761BC71F0F2B}"/>
                  </a:ext>
                </a:extLst>
              </p:cNvPr>
              <p:cNvSpPr/>
              <p:nvPr/>
            </p:nvSpPr>
            <p:spPr>
              <a:xfrm>
                <a:off x="470245" y="1814138"/>
                <a:ext cx="6718011" cy="715802"/>
              </a:xfrm>
              <a:prstGeom prst="roundRect">
                <a:avLst/>
              </a:prstGeom>
              <a:solidFill>
                <a:schemeClr val="accent6">
                  <a:lumMod val="60000"/>
                  <a:lumOff val="40000"/>
                </a:schemeClr>
              </a:solid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2800" b="1" dirty="0">
                    <a:solidFill>
                      <a:srgbClr val="FFFF00"/>
                    </a:solidFill>
                    <a:latin typeface="Times New Roman" panose="02020603050405020304" pitchFamily="18" charset="0"/>
                    <a:ea typeface="#9Slide03 Roboto Bold" panose="02000000000000000000" pitchFamily="2" charset="0"/>
                    <a:cs typeface="Times New Roman" panose="02020603050405020304" pitchFamily="18" charset="0"/>
                  </a:rPr>
                  <a:t>B.</a:t>
                </a:r>
                <a:r>
                  <a:rPr lang="en-US" sz="2800" b="1" dirty="0">
                    <a:solidFill>
                      <a:srgbClr val="FFFF00"/>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Hai </a:t>
                </a:r>
                <a:r>
                  <a:rPr lang="en-US" sz="2800" dirty="0" err="1">
                    <a:solidFill>
                      <a:schemeClr val="tx1"/>
                    </a:solidFill>
                    <a:latin typeface="Times New Roman" panose="02020603050405020304" pitchFamily="18" charset="0"/>
                    <a:cs typeface="Times New Roman" panose="02020603050405020304" pitchFamily="18" charset="0"/>
                  </a:rPr>
                  <a:t>đỉnh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cs typeface="Times New Roman" panose="02020603050405020304" pitchFamily="18" charset="0"/>
                      </a:rPr>
                      <m:t>A</m:t>
                    </m:r>
                  </m:oMath>
                </a14:m>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và</a:t>
                </a:r>
                <a:r>
                  <a:rPr lang="en-US" sz="2800"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cs typeface="Times New Roman" panose="02020603050405020304" pitchFamily="18" charset="0"/>
                      </a:rPr>
                      <m:t>C</m:t>
                    </m:r>
                  </m:oMath>
                </a14:m>
                <a:r>
                  <a:rPr lang="en-US" sz="2800"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cs typeface="Times New Roman" panose="02020603050405020304" pitchFamily="18" charset="0"/>
                      </a:rPr>
                      <m:t>B</m:t>
                    </m:r>
                  </m:oMath>
                </a14:m>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và</a:t>
                </a:r>
                <a:r>
                  <a:rPr lang="en-US" sz="2800" i="1" dirty="0">
                    <a:solidFill>
                      <a:schemeClr val="tx1"/>
                    </a:solidFill>
                    <a:latin typeface="Times New Roman" panose="02020603050405020304" pitchFamily="18" charset="0"/>
                    <a:cs typeface="Times New Roman" panose="02020603050405020304" pitchFamily="18" charset="0"/>
                  </a:rPr>
                  <a:t> D</a:t>
                </a:r>
                <a:endParaRPr lang="en-US" sz="2800" i="1" dirty="0">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endParaRPr>
              </a:p>
            </p:txBody>
          </p:sp>
        </mc:Choice>
        <mc:Fallback xmlns="">
          <p:sp>
            <p:nvSpPr>
              <p:cNvPr id="10" name="A."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13AFC9FE-DA73-4770-A2C6-761BC71F0F2B}"/>
                  </a:ext>
                </a:extLst>
              </p:cNvPr>
              <p:cNvSpPr>
                <a:spLocks noRot="1" noChangeAspect="1" noMove="1" noResize="1" noEditPoints="1" noAdjustHandles="1" noChangeArrowheads="1" noChangeShapeType="1" noTextEdit="1"/>
              </p:cNvSpPr>
              <p:nvPr/>
            </p:nvSpPr>
            <p:spPr>
              <a:xfrm>
                <a:off x="470245" y="1814138"/>
                <a:ext cx="6718011" cy="715802"/>
              </a:xfrm>
              <a:prstGeom prst="roundRect">
                <a:avLst/>
              </a:prstGeom>
              <a:blipFill>
                <a:blip r:embed="rId6"/>
                <a:stretch>
                  <a:fillRect l="-990" b="-5556"/>
                </a:stretch>
              </a:blipFill>
              <a:ln w="57150">
                <a:solidFill>
                  <a:schemeClr val="accent4">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B."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951FA28D-6F38-40E5-BC58-0E49F2EB5C39}"/>
                  </a:ext>
                </a:extLst>
              </p:cNvPr>
              <p:cNvSpPr/>
              <p:nvPr/>
            </p:nvSpPr>
            <p:spPr>
              <a:xfrm>
                <a:off x="491739" y="3716422"/>
                <a:ext cx="6718010" cy="720479"/>
              </a:xfrm>
              <a:prstGeom prst="roundRect">
                <a:avLst/>
              </a:prstGeom>
              <a:solidFill>
                <a:schemeClr val="accent6">
                  <a:lumMod val="60000"/>
                  <a:lumOff val="40000"/>
                </a:schemeClr>
              </a:solid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2800" b="1" dirty="0">
                    <a:solidFill>
                      <a:srgbClr val="FFFF00"/>
                    </a:solidFill>
                    <a:latin typeface="Times New Roman" panose="02020603050405020304" pitchFamily="18" charset="0"/>
                    <a:ea typeface="#9Slide03 Roboto Bold" panose="02000000000000000000" pitchFamily="2" charset="0"/>
                    <a:cs typeface="Times New Roman" panose="02020603050405020304" pitchFamily="18" charset="0"/>
                  </a:rPr>
                  <a:t>D.</a:t>
                </a:r>
                <a:r>
                  <a:rPr lang="en-US" sz="2800" b="1" dirty="0">
                    <a:solidFill>
                      <a:srgbClr val="FFFF00"/>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Hình </a:t>
                </a:r>
                <a:r>
                  <a:rPr lang="en-US" sz="2800" dirty="0" err="1">
                    <a:solidFill>
                      <a:schemeClr val="tx1"/>
                    </a:solidFill>
                    <a:latin typeface="Times New Roman" panose="02020603050405020304" pitchFamily="18" charset="0"/>
                    <a:cs typeface="Times New Roman" panose="02020603050405020304" pitchFamily="18" charset="0"/>
                  </a:rPr>
                  <a:t>chữ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nhật</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cs typeface="Times New Roman" panose="02020603050405020304" pitchFamily="18" charset="0"/>
                      </a:rPr>
                      <m:t>ABCD</m:t>
                    </m:r>
                  </m:oMath>
                </a14:m>
                <a:r>
                  <a:rPr lang="en-US" sz="2800" dirty="0">
                    <a:solidFill>
                      <a:schemeClr val="tx1"/>
                    </a:solidFill>
                    <a:latin typeface="Times New Roman" panose="02020603050405020304" pitchFamily="18" charset="0"/>
                    <a:cs typeface="Times New Roman" panose="02020603050405020304" pitchFamily="18" charset="0"/>
                  </a:rPr>
                  <a:t> là </a:t>
                </a:r>
                <a:r>
                  <a:rPr lang="en-US" sz="2800" dirty="0" err="1">
                    <a:solidFill>
                      <a:schemeClr val="tx1"/>
                    </a:solidFill>
                    <a:latin typeface="Times New Roman" panose="02020603050405020304" pitchFamily="18" charset="0"/>
                    <a:cs typeface="Times New Roman" panose="02020603050405020304" pitchFamily="18" charset="0"/>
                  </a:rPr>
                  <a:t>đa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đều</a:t>
                </a:r>
                <a:endParaRPr lang="en-US" sz="2800" dirty="0">
                  <a:solidFill>
                    <a:schemeClr val="tx1"/>
                  </a:solidFill>
                </a:endParaRPr>
              </a:p>
            </p:txBody>
          </p:sp>
        </mc:Choice>
        <mc:Fallback xmlns="">
          <p:sp>
            <p:nvSpPr>
              <p:cNvPr id="11" name="B." descr="OPL20U25GSXzBJYl68kk8uQGfFKzs7yb1M4KJWUiLk6ZEvGF+qCIPSnY57AbBFCvTW2023.18.49+K4lPs7H94VUqPe2XwIsfPRnrXQE//QTEXxb8/8N4CNc6FpgZahzpTjFhMzSA7T/nHJa11DE8Ng2TP3iAmRczFlmslSuUNOgUeb6yRvs0=">
                <a:extLst>
                  <a:ext uri="{FF2B5EF4-FFF2-40B4-BE49-F238E27FC236}">
                    <a16:creationId xmlns="" xmlns:a16="http://schemas.microsoft.com/office/drawing/2014/main" xmlns:a14="http://schemas.microsoft.com/office/drawing/2010/main" id="{951FA28D-6F38-40E5-BC58-0E49F2EB5C39}"/>
                  </a:ext>
                </a:extLst>
              </p:cNvPr>
              <p:cNvSpPr>
                <a:spLocks noRot="1" noChangeAspect="1" noMove="1" noResize="1" noEditPoints="1" noAdjustHandles="1" noChangeArrowheads="1" noChangeShapeType="1" noTextEdit="1"/>
              </p:cNvSpPr>
              <p:nvPr/>
            </p:nvSpPr>
            <p:spPr>
              <a:xfrm>
                <a:off x="491739" y="3716422"/>
                <a:ext cx="6718010" cy="720479"/>
              </a:xfrm>
              <a:prstGeom prst="roundRect">
                <a:avLst/>
              </a:prstGeom>
              <a:blipFill rotWithShape="1">
                <a:blip r:embed="rId7"/>
                <a:stretch>
                  <a:fillRect l="-990" b="-3937"/>
                </a:stretch>
              </a:blipFill>
              <a:ln w="57150">
                <a:solidFill>
                  <a:schemeClr val="accent4">
                    <a:lumMod val="40000"/>
                    <a:lumOff val="60000"/>
                  </a:schemeClr>
                </a:solidFill>
              </a:ln>
            </p:spPr>
            <p:txBody>
              <a:bodyPr/>
              <a:lstStyle/>
              <a:p>
                <a:r>
                  <a:rPr lang="en-US">
                    <a:noFill/>
                  </a:rPr>
                  <a:t> </a:t>
                </a:r>
              </a:p>
            </p:txBody>
          </p:sp>
        </mc:Fallback>
      </mc:AlternateContent>
      <p:sp>
        <p:nvSpPr>
          <p:cNvPr id="12" name="C."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10D9AEE7-4681-444C-81B7-E308F3D523B2}"/>
              </a:ext>
            </a:extLst>
          </p:cNvPr>
          <p:cNvSpPr/>
          <p:nvPr/>
        </p:nvSpPr>
        <p:spPr>
          <a:xfrm>
            <a:off x="470245" y="920323"/>
            <a:ext cx="6718009" cy="715802"/>
          </a:xfrm>
          <a:prstGeom prst="roundRect">
            <a:avLst/>
          </a:prstGeom>
          <a:solidFill>
            <a:schemeClr val="accent6">
              <a:lumMod val="60000"/>
              <a:lumOff val="40000"/>
            </a:schemeClr>
          </a:solid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2800" dirty="0">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rPr>
              <a:t> </a:t>
            </a:r>
          </a:p>
        </p:txBody>
      </p:sp>
      <p:sp>
        <p:nvSpPr>
          <p:cNvPr id="13" name="D."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0D2CFAB0-5C68-4BBB-ABE9-434B18EA221D}"/>
              </a:ext>
            </a:extLst>
          </p:cNvPr>
          <p:cNvSpPr/>
          <p:nvPr/>
        </p:nvSpPr>
        <p:spPr>
          <a:xfrm>
            <a:off x="470245" y="2696735"/>
            <a:ext cx="6718011" cy="815997"/>
          </a:xfrm>
          <a:prstGeom prst="roundRect">
            <a:avLst/>
          </a:prstGeom>
          <a:solidFill>
            <a:schemeClr val="accent6">
              <a:lumMod val="60000"/>
              <a:lumOff val="40000"/>
            </a:schemeClr>
          </a:solid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800" dirty="0">
              <a:solidFill>
                <a:schemeClr val="tx1"/>
              </a:solidFill>
              <a:latin typeface="#9Slide03 Roboto Bold" panose="02000000000000000000" pitchFamily="2" charset="0"/>
              <a:ea typeface="#9Slide03 Roboto Bold" panose="02000000000000000000" pitchFamily="2" charset="0"/>
            </a:endParaRPr>
          </a:p>
        </p:txBody>
      </p:sp>
      <p:sp>
        <p:nvSpPr>
          <p:cNvPr id="20" name="Rectangle: Rounded Corners 19"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19A2E982-E544-4510-9E17-26A6A82A6C71}"/>
              </a:ext>
            </a:extLst>
          </p:cNvPr>
          <p:cNvSpPr/>
          <p:nvPr/>
        </p:nvSpPr>
        <p:spPr>
          <a:xfrm>
            <a:off x="10571154" y="4930240"/>
            <a:ext cx="1527061" cy="1805984"/>
          </a:xfrm>
          <a:prstGeom prst="roundRect">
            <a:avLst>
              <a:gd name="adj" fmla="val 7037"/>
            </a:avLst>
          </a:prstGeom>
          <a:solidFill>
            <a:srgbClr val="FFFF00"/>
          </a:solid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1" name="5"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35707FF7-942F-4103-A713-E280B07627C8}"/>
              </a:ext>
            </a:extLst>
          </p:cNvPr>
          <p:cNvSpPr/>
          <p:nvPr/>
        </p:nvSpPr>
        <p:spPr>
          <a:xfrm>
            <a:off x="10705264" y="4956369"/>
            <a:ext cx="1198705" cy="119870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dirty="0">
                <a:solidFill>
                  <a:srgbClr val="111224"/>
                </a:solidFill>
                <a:latin typeface="#9Slide03 SVNFjalla One" panose="02000506040000020004" pitchFamily="2" charset="0"/>
              </a:rPr>
              <a:t>HẾT GIỜ</a:t>
            </a:r>
          </a:p>
        </p:txBody>
      </p:sp>
      <p:sp>
        <p:nvSpPr>
          <p:cNvPr id="22" name="5"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6EF795B7-D6CF-4BAD-B6D6-FE30698899DE}"/>
              </a:ext>
            </a:extLst>
          </p:cNvPr>
          <p:cNvSpPr/>
          <p:nvPr/>
        </p:nvSpPr>
        <p:spPr>
          <a:xfrm>
            <a:off x="10719056" y="4947531"/>
            <a:ext cx="1198705" cy="119870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a:solidFill>
                  <a:srgbClr val="111224"/>
                </a:solidFill>
                <a:latin typeface="#9Slide03 SVNFjalla One" panose="02000506040000020004" pitchFamily="2" charset="0"/>
              </a:rPr>
              <a:t>1</a:t>
            </a:r>
          </a:p>
        </p:txBody>
      </p:sp>
      <p:sp>
        <p:nvSpPr>
          <p:cNvPr id="23" name="5"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0778ACC7-4331-4B37-8FD0-A3645F8B08BF}"/>
              </a:ext>
            </a:extLst>
          </p:cNvPr>
          <p:cNvSpPr/>
          <p:nvPr/>
        </p:nvSpPr>
        <p:spPr>
          <a:xfrm>
            <a:off x="10705264" y="4930445"/>
            <a:ext cx="1198705" cy="119870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a:solidFill>
                  <a:srgbClr val="111224"/>
                </a:solidFill>
                <a:latin typeface="#9Slide03 SVNFjalla One" panose="02000506040000020004" pitchFamily="2" charset="0"/>
              </a:rPr>
              <a:t>2</a:t>
            </a:r>
          </a:p>
        </p:txBody>
      </p:sp>
      <p:sp>
        <p:nvSpPr>
          <p:cNvPr id="24" name="5"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A96491A3-A38E-4277-8A3A-FC03E2279E86}"/>
              </a:ext>
            </a:extLst>
          </p:cNvPr>
          <p:cNvSpPr/>
          <p:nvPr/>
        </p:nvSpPr>
        <p:spPr>
          <a:xfrm>
            <a:off x="10705264" y="4930444"/>
            <a:ext cx="1198705" cy="119870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a:solidFill>
                  <a:srgbClr val="111224"/>
                </a:solidFill>
                <a:latin typeface="#9Slide03 SVNFjalla One" panose="02000506040000020004" pitchFamily="2" charset="0"/>
              </a:rPr>
              <a:t>3</a:t>
            </a:r>
          </a:p>
        </p:txBody>
      </p:sp>
      <p:sp>
        <p:nvSpPr>
          <p:cNvPr id="25" name="5"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E9EB6A21-FAF9-424A-AA34-EA59A0C54D06}"/>
              </a:ext>
            </a:extLst>
          </p:cNvPr>
          <p:cNvSpPr/>
          <p:nvPr/>
        </p:nvSpPr>
        <p:spPr>
          <a:xfrm>
            <a:off x="10698318" y="4913359"/>
            <a:ext cx="1198705" cy="119870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a:solidFill>
                  <a:srgbClr val="111224"/>
                </a:solidFill>
                <a:latin typeface="#9Slide03 SVNFjalla One" panose="02000506040000020004" pitchFamily="2" charset="0"/>
              </a:rPr>
              <a:t>4</a:t>
            </a:r>
          </a:p>
        </p:txBody>
      </p:sp>
      <p:sp>
        <p:nvSpPr>
          <p:cNvPr id="26" name="5">
            <a:extLst>
              <a:ext uri="{FF2B5EF4-FFF2-40B4-BE49-F238E27FC236}">
                <a16:creationId xmlns:a16="http://schemas.microsoft.com/office/drawing/2014/main" id="{38D3693B-2384-49E0-B05D-E476DF91E13B}"/>
              </a:ext>
            </a:extLst>
          </p:cNvPr>
          <p:cNvSpPr/>
          <p:nvPr/>
        </p:nvSpPr>
        <p:spPr>
          <a:xfrm>
            <a:off x="10705264" y="4904985"/>
            <a:ext cx="1198705" cy="119870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a:solidFill>
                  <a:srgbClr val="111224"/>
                </a:solidFill>
                <a:latin typeface="#9Slide03 SVNFjalla One" panose="02000506040000020004" pitchFamily="2" charset="0"/>
              </a:rPr>
              <a:t>5</a:t>
            </a:r>
          </a:p>
        </p:txBody>
      </p:sp>
      <p:sp>
        <p:nvSpPr>
          <p:cNvPr id="27" name="start">
            <a:extLst>
              <a:ext uri="{FF2B5EF4-FFF2-40B4-BE49-F238E27FC236}">
                <a16:creationId xmlns:a16="http://schemas.microsoft.com/office/drawing/2014/main" id="{61115E5D-BE93-43F1-9D8C-8E329EAB48FE}"/>
              </a:ext>
            </a:extLst>
          </p:cNvPr>
          <p:cNvSpPr/>
          <p:nvPr/>
        </p:nvSpPr>
        <p:spPr>
          <a:xfrm>
            <a:off x="10755436" y="6310515"/>
            <a:ext cx="1198705" cy="547485"/>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solidFill>
                <a:latin typeface="#9Slide03 SFU Helvetica Condens" panose="00000400000000000000" pitchFamily="2" charset="0"/>
              </a:rPr>
              <a:t>Start</a:t>
            </a:r>
          </a:p>
        </p:txBody>
      </p:sp>
      <p:sp>
        <p:nvSpPr>
          <p:cNvPr id="2" name="Rectangle: Rounded Corners 1">
            <a:extLst>
              <a:ext uri="{FF2B5EF4-FFF2-40B4-BE49-F238E27FC236}">
                <a16:creationId xmlns:a16="http://schemas.microsoft.com/office/drawing/2014/main" id="{D08600A7-F146-7641-FC33-97F37BAA8ACA}"/>
              </a:ext>
            </a:extLst>
          </p:cNvPr>
          <p:cNvSpPr/>
          <p:nvPr/>
        </p:nvSpPr>
        <p:spPr>
          <a:xfrm>
            <a:off x="335280" y="67978"/>
            <a:ext cx="11589407" cy="8012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r>
              <a:rPr lang="en-US" sz="2800" b="1" dirty="0" err="1">
                <a:solidFill>
                  <a:srgbClr val="FFFF00"/>
                </a:solidFill>
                <a:latin typeface="Times New Roman" panose="02020603050405020304" pitchFamily="18" charset="0"/>
                <a:ea typeface="#9Slide03 Roboto Bold" panose="02000000000000000000" pitchFamily="2" charset="0"/>
                <a:cs typeface="Times New Roman" panose="02020603050405020304" pitchFamily="18" charset="0"/>
              </a:rPr>
              <a:t>Câu</a:t>
            </a:r>
            <a:r>
              <a:rPr lang="en-US" sz="2800" b="1" dirty="0">
                <a:solidFill>
                  <a:srgbClr val="FFFF00"/>
                </a:solidFill>
                <a:latin typeface="Times New Roman" panose="02020603050405020304" pitchFamily="18" charset="0"/>
                <a:ea typeface="#9Slide03 Roboto Bold" panose="02000000000000000000" pitchFamily="2" charset="0"/>
                <a:cs typeface="Times New Roman" panose="02020603050405020304" pitchFamily="18" charset="0"/>
              </a:rPr>
              <a:t> 1. </a:t>
            </a:r>
            <a:r>
              <a:rPr lang="en-US" sz="2800" dirty="0">
                <a:solidFill>
                  <a:schemeClr val="bg1"/>
                </a:solidFill>
                <a:latin typeface="Times New Roman" panose="02020603050405020304" pitchFamily="18" charset="0"/>
                <a:cs typeface="Times New Roman" panose="02020603050405020304" pitchFamily="18" charset="0"/>
              </a:rPr>
              <a:t>Cho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Chọn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SAI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sau</a:t>
            </a:r>
            <a:r>
              <a:rPr lang="en-US" sz="2800" dirty="0">
                <a:solidFill>
                  <a:schemeClr val="bg1"/>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4" name="Rectangle 13"/>
              <p:cNvSpPr/>
              <p:nvPr/>
            </p:nvSpPr>
            <p:spPr>
              <a:xfrm>
                <a:off x="470245" y="983319"/>
                <a:ext cx="6524116"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A. </a:t>
                </a:r>
                <a:r>
                  <a:rPr lang="en-US" sz="2800" dirty="0">
                    <a:solidFill>
                      <a:schemeClr val="tx1"/>
                    </a:solidFill>
                    <a:latin typeface="Times New Roman" panose="02020603050405020304" pitchFamily="18" charset="0"/>
                    <a:cs typeface="Times New Roman" panose="02020603050405020304" pitchFamily="18" charset="0"/>
                  </a:rPr>
                  <a:t>Hai </a:t>
                </a:r>
                <a:r>
                  <a:rPr lang="en-US" sz="2800" dirty="0" err="1">
                    <a:solidFill>
                      <a:schemeClr val="tx1"/>
                    </a:solidFill>
                    <a:latin typeface="Times New Roman" panose="02020603050405020304" pitchFamily="18" charset="0"/>
                    <a:cs typeface="Times New Roman" panose="02020603050405020304" pitchFamily="18" charset="0"/>
                  </a:rPr>
                  <a:t>đỉnh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cs typeface="Times New Roman" panose="02020603050405020304" pitchFamily="18" charset="0"/>
                      </a:rPr>
                      <m:t>A</m:t>
                    </m:r>
                  </m:oMath>
                </a14:m>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và</a:t>
                </a:r>
                <a:r>
                  <a:rPr lang="en-US" sz="2800"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cs typeface="Times New Roman" panose="02020603050405020304" pitchFamily="18" charset="0"/>
                      </a:rPr>
                      <m:t>B</m:t>
                    </m:r>
                  </m:oMath>
                </a14:m>
                <a:r>
                  <a:rPr lang="en-US" sz="2800"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cs typeface="Times New Roman" panose="02020603050405020304" pitchFamily="18" charset="0"/>
                      </a:rPr>
                      <m:t>A</m:t>
                    </m:r>
                  </m:oMath>
                </a14:m>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và</a:t>
                </a:r>
                <a:r>
                  <a:rPr lang="en-US" sz="2800" i="1" dirty="0">
                    <a:solidFill>
                      <a:schemeClr val="tx1"/>
                    </a:solidFill>
                    <a:latin typeface="Times New Roman" panose="02020603050405020304" pitchFamily="18" charset="0"/>
                    <a:cs typeface="Times New Roman" panose="02020603050405020304" pitchFamily="18" charset="0"/>
                  </a:rPr>
                  <a:t> D</a:t>
                </a:r>
                <a:endParaRPr lang="en-US" sz="2800" i="1"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470245" y="983319"/>
                <a:ext cx="6524116" cy="523220"/>
              </a:xfrm>
              <a:prstGeom prst="rect">
                <a:avLst/>
              </a:prstGeom>
              <a:blipFill>
                <a:blip r:embed="rId8"/>
                <a:stretch>
                  <a:fillRect l="-1869" t="-12791" b="-30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17824" y="2796825"/>
                <a:ext cx="6865533"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C. </a:t>
                </a:r>
                <a:r>
                  <a:rPr lang="en-US" sz="2800" dirty="0">
                    <a:latin typeface="Times New Roman" panose="02020603050405020304" pitchFamily="18" charset="0"/>
                    <a:cs typeface="Times New Roman" panose="02020603050405020304" pitchFamily="18" charset="0"/>
                  </a:rPr>
                  <a:t>Đường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latin typeface="Times New Roman" panose="02020603050405020304" pitchFamily="18" charset="0"/>
                        <a:cs typeface="Times New Roman" panose="02020603050405020304" pitchFamily="18" charset="0"/>
                      </a:rPr>
                      <m:t>AC</m:t>
                    </m:r>
                  </m:oMath>
                </a14:m>
                <a:r>
                  <a:rPr lang="en-US" sz="2800" i="1"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latin typeface="Times New Roman" panose="02020603050405020304" pitchFamily="18" charset="0"/>
                        <a:cs typeface="Times New Roman" panose="02020603050405020304" pitchFamily="18" charset="0"/>
                      </a:rPr>
                      <m:t>BD</m:t>
                    </m:r>
                  </m:oMath>
                </a14:m>
                <a:endParaRPr lang="en-US" sz="2800" i="1" dirty="0">
                  <a:latin typeface="Times New Roman" panose="02020603050405020304" pitchFamily="18"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517824" y="2796825"/>
                <a:ext cx="6865533" cy="523220"/>
              </a:xfrm>
              <a:prstGeom prst="rect">
                <a:avLst/>
              </a:prstGeom>
              <a:blipFill rotWithShape="1">
                <a:blip r:embed="rId9"/>
                <a:stretch>
                  <a:fillRect l="-1865" t="-11628" b="-31395"/>
                </a:stretch>
              </a:blipFill>
            </p:spPr>
            <p:txBody>
              <a:bodyPr/>
              <a:lstStyle/>
              <a:p>
                <a:r>
                  <a:rPr lang="en-US">
                    <a:noFill/>
                  </a:rPr>
                  <a:t> </a:t>
                </a:r>
              </a:p>
            </p:txBody>
          </p:sp>
        </mc:Fallback>
      </mc:AlternateContent>
      <p:pic>
        <p:nvPicPr>
          <p:cNvPr id="4" name="Picture 3"/>
          <p:cNvPicPr>
            <a:picLocks noChangeAspect="1"/>
          </p:cNvPicPr>
          <p:nvPr/>
        </p:nvPicPr>
        <p:blipFill>
          <a:blip r:embed="rId10"/>
          <a:stretch>
            <a:fillRect/>
          </a:stretch>
        </p:blipFill>
        <p:spPr>
          <a:xfrm>
            <a:off x="7407801" y="1355313"/>
            <a:ext cx="4089171" cy="2369165"/>
          </a:xfrm>
          <a:prstGeom prst="rect">
            <a:avLst/>
          </a:prstGeom>
        </p:spPr>
      </p:pic>
      <p:pic>
        <p:nvPicPr>
          <p:cNvPr id="3"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7EA65E4-4C6A-DE2D-4225-9561068E44BD}"/>
              </a:ext>
            </a:extLst>
          </p:cNvPr>
          <p:cNvPicPr preferRelativeResize="0"/>
          <p:nvPr/>
        </p:nvPicPr>
        <p:blipFill>
          <a:blip r:embed="rId11">
            <a:alphaModFix/>
          </a:blip>
          <a:stretch>
            <a:fillRect/>
          </a:stretch>
        </p:blipFill>
        <p:spPr>
          <a:xfrm>
            <a:off x="-12556" y="4294918"/>
            <a:ext cx="3308475" cy="2575349"/>
          </a:xfrm>
          <a:prstGeom prst="rect">
            <a:avLst/>
          </a:prstGeom>
          <a:noFill/>
          <a:ln>
            <a:noFill/>
          </a:ln>
        </p:spPr>
      </p:pic>
      <p:pic>
        <p:nvPicPr>
          <p:cNvPr id="5"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A80AB3E-71B8-74E8-51E4-2B53FF7F5BAF}"/>
              </a:ext>
            </a:extLst>
          </p:cNvPr>
          <p:cNvPicPr preferRelativeResize="0"/>
          <p:nvPr/>
        </p:nvPicPr>
        <p:blipFill>
          <a:blip r:embed="rId12">
            <a:alphaModFix/>
          </a:blip>
          <a:stretch>
            <a:fillRect/>
          </a:stretch>
        </p:blipFill>
        <p:spPr>
          <a:xfrm>
            <a:off x="9781300" y="-274"/>
            <a:ext cx="2410700" cy="3403600"/>
          </a:xfrm>
          <a:prstGeom prst="rect">
            <a:avLst/>
          </a:prstGeom>
          <a:noFill/>
          <a:ln>
            <a:noFill/>
          </a:ln>
        </p:spPr>
      </p:pic>
    </p:spTree>
    <p:extLst>
      <p:ext uri="{BB962C8B-B14F-4D97-AF65-F5344CB8AC3E}">
        <p14:creationId xmlns:p14="http://schemas.microsoft.com/office/powerpoint/2010/main" val="109330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Đồng hồ đếm ngược 5 giây (online-audio-converter.com).wav"/>
                                        </p:tgtEl>
                                      </p:cMediaNode>
                                    </p:audio>
                                  </p:subTnLst>
                                </p:cTn>
                              </p:par>
                            </p:childTnLst>
                          </p:cTn>
                        </p:par>
                        <p:par>
                          <p:cTn id="9" fill="hold">
                            <p:stCondLst>
                              <p:cond delay="500"/>
                            </p:stCondLst>
                            <p:childTnLst>
                              <p:par>
                                <p:cTn id="10" presetID="53" presetClass="exit" presetSubtype="32" fill="hold" grpId="1" nodeType="afterEffect">
                                  <p:stCondLst>
                                    <p:cond delay="0"/>
                                  </p:stCondLst>
                                  <p:childTnLst>
                                    <p:anim calcmode="lin" valueType="num">
                                      <p:cBhvr>
                                        <p:cTn id="11" dur="500"/>
                                        <p:tgtEl>
                                          <p:spTgt spid="26"/>
                                        </p:tgtEl>
                                        <p:attrNameLst>
                                          <p:attrName>ppt_w</p:attrName>
                                        </p:attrNameLst>
                                      </p:cBhvr>
                                      <p:tavLst>
                                        <p:tav tm="0">
                                          <p:val>
                                            <p:strVal val="ppt_w"/>
                                          </p:val>
                                        </p:tav>
                                        <p:tav tm="100000">
                                          <p:val>
                                            <p:fltVal val="0"/>
                                          </p:val>
                                        </p:tav>
                                      </p:tavLst>
                                    </p:anim>
                                    <p:anim calcmode="lin" valueType="num">
                                      <p:cBhvr>
                                        <p:cTn id="12" dur="500"/>
                                        <p:tgtEl>
                                          <p:spTgt spid="26"/>
                                        </p:tgtEl>
                                        <p:attrNameLst>
                                          <p:attrName>ppt_h</p:attrName>
                                        </p:attrNameLst>
                                      </p:cBhvr>
                                      <p:tavLst>
                                        <p:tav tm="0">
                                          <p:val>
                                            <p:strVal val="ppt_h"/>
                                          </p:val>
                                        </p:tav>
                                        <p:tav tm="100000">
                                          <p:val>
                                            <p:fltVal val="0"/>
                                          </p:val>
                                        </p:tav>
                                      </p:tavLst>
                                    </p:anim>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childTnLst>
                          </p:cTn>
                        </p:par>
                        <p:par>
                          <p:cTn id="15" fill="hold">
                            <p:stCondLst>
                              <p:cond delay="1000"/>
                            </p:stCondLst>
                            <p:childTnLst>
                              <p:par>
                                <p:cTn id="16" presetID="23" presetClass="entr" presetSubtype="16"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childTnLst>
                                </p:cTn>
                              </p:par>
                            </p:childTnLst>
                          </p:cTn>
                        </p:par>
                        <p:par>
                          <p:cTn id="20" fill="hold">
                            <p:stCondLst>
                              <p:cond delay="1500"/>
                            </p:stCondLst>
                            <p:childTnLst>
                              <p:par>
                                <p:cTn id="21" presetID="53" presetClass="exit" presetSubtype="32" fill="hold" grpId="1" nodeType="afterEffect">
                                  <p:stCondLst>
                                    <p:cond delay="0"/>
                                  </p:stCondLst>
                                  <p:childTnLst>
                                    <p:anim calcmode="lin" valueType="num">
                                      <p:cBhvr>
                                        <p:cTn id="22" dur="500"/>
                                        <p:tgtEl>
                                          <p:spTgt spid="25"/>
                                        </p:tgtEl>
                                        <p:attrNameLst>
                                          <p:attrName>ppt_w</p:attrName>
                                        </p:attrNameLst>
                                      </p:cBhvr>
                                      <p:tavLst>
                                        <p:tav tm="0">
                                          <p:val>
                                            <p:strVal val="ppt_w"/>
                                          </p:val>
                                        </p:tav>
                                        <p:tav tm="100000">
                                          <p:val>
                                            <p:fltVal val="0"/>
                                          </p:val>
                                        </p:tav>
                                      </p:tavLst>
                                    </p:anim>
                                    <p:anim calcmode="lin" valueType="num">
                                      <p:cBhvr>
                                        <p:cTn id="23" dur="500"/>
                                        <p:tgtEl>
                                          <p:spTgt spid="25"/>
                                        </p:tgtEl>
                                        <p:attrNameLst>
                                          <p:attrName>ppt_h</p:attrName>
                                        </p:attrNameLst>
                                      </p:cBhvr>
                                      <p:tavLst>
                                        <p:tav tm="0">
                                          <p:val>
                                            <p:strVal val="ppt_h"/>
                                          </p:val>
                                        </p:tav>
                                        <p:tav tm="100000">
                                          <p:val>
                                            <p:fltVal val="0"/>
                                          </p:val>
                                        </p:tav>
                                      </p:tavLst>
                                    </p:anim>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par>
                          <p:cTn id="26" fill="hold">
                            <p:stCondLst>
                              <p:cond delay="2000"/>
                            </p:stCondLst>
                            <p:childTnLst>
                              <p:par>
                                <p:cTn id="27" presetID="23" presetClass="entr" presetSubtype="16"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53" presetClass="exit" presetSubtype="32" fill="hold" grpId="1" nodeType="afterEffect">
                                  <p:stCondLst>
                                    <p:cond delay="0"/>
                                  </p:stCondLst>
                                  <p:childTnLst>
                                    <p:anim calcmode="lin" valueType="num">
                                      <p:cBhvr>
                                        <p:cTn id="33" dur="500"/>
                                        <p:tgtEl>
                                          <p:spTgt spid="24"/>
                                        </p:tgtEl>
                                        <p:attrNameLst>
                                          <p:attrName>ppt_w</p:attrName>
                                        </p:attrNameLst>
                                      </p:cBhvr>
                                      <p:tavLst>
                                        <p:tav tm="0">
                                          <p:val>
                                            <p:strVal val="ppt_w"/>
                                          </p:val>
                                        </p:tav>
                                        <p:tav tm="100000">
                                          <p:val>
                                            <p:fltVal val="0"/>
                                          </p:val>
                                        </p:tav>
                                      </p:tavLst>
                                    </p:anim>
                                    <p:anim calcmode="lin" valueType="num">
                                      <p:cBhvr>
                                        <p:cTn id="34" dur="500"/>
                                        <p:tgtEl>
                                          <p:spTgt spid="24"/>
                                        </p:tgtEl>
                                        <p:attrNameLst>
                                          <p:attrName>ppt_h</p:attrName>
                                        </p:attrNameLst>
                                      </p:cBhvr>
                                      <p:tavLst>
                                        <p:tav tm="0">
                                          <p:val>
                                            <p:strVal val="ppt_h"/>
                                          </p:val>
                                        </p:tav>
                                        <p:tav tm="100000">
                                          <p:val>
                                            <p:fltVal val="0"/>
                                          </p:val>
                                        </p:tav>
                                      </p:tavLst>
                                    </p:anim>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childTnLst>
                          </p:cTn>
                        </p:par>
                        <p:par>
                          <p:cTn id="37" fill="hold">
                            <p:stCondLst>
                              <p:cond delay="3000"/>
                            </p:stCondLst>
                            <p:childTnLst>
                              <p:par>
                                <p:cTn id="38" presetID="23" presetClass="entr" presetSubtype="16"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childTnLst>
                                </p:cTn>
                              </p:par>
                            </p:childTnLst>
                          </p:cTn>
                        </p:par>
                        <p:par>
                          <p:cTn id="42" fill="hold">
                            <p:stCondLst>
                              <p:cond delay="3500"/>
                            </p:stCondLst>
                            <p:childTnLst>
                              <p:par>
                                <p:cTn id="43" presetID="53" presetClass="exit" presetSubtype="32" fill="hold" grpId="1" nodeType="after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4000"/>
                            </p:stCondLst>
                            <p:childTnLst>
                              <p:par>
                                <p:cTn id="49" presetID="23" presetClass="entr" presetSubtype="16"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childTnLst>
                                </p:cTn>
                              </p:par>
                            </p:childTnLst>
                          </p:cTn>
                        </p:par>
                        <p:par>
                          <p:cTn id="53" fill="hold">
                            <p:stCondLst>
                              <p:cond delay="4500"/>
                            </p:stCondLst>
                            <p:childTnLst>
                              <p:par>
                                <p:cTn id="54" presetID="53" presetClass="exit" presetSubtype="32" fill="hold" grpId="1" nodeType="afterEffect">
                                  <p:stCondLst>
                                    <p:cond delay="0"/>
                                  </p:stCondLst>
                                  <p:childTnLst>
                                    <p:anim calcmode="lin" valueType="num">
                                      <p:cBhvr>
                                        <p:cTn id="55" dur="500"/>
                                        <p:tgtEl>
                                          <p:spTgt spid="22"/>
                                        </p:tgtEl>
                                        <p:attrNameLst>
                                          <p:attrName>ppt_w</p:attrName>
                                        </p:attrNameLst>
                                      </p:cBhvr>
                                      <p:tavLst>
                                        <p:tav tm="0">
                                          <p:val>
                                            <p:strVal val="ppt_w"/>
                                          </p:val>
                                        </p:tav>
                                        <p:tav tm="100000">
                                          <p:val>
                                            <p:fltVal val="0"/>
                                          </p:val>
                                        </p:tav>
                                      </p:tavLst>
                                    </p:anim>
                                    <p:anim calcmode="lin" valueType="num">
                                      <p:cBhvr>
                                        <p:cTn id="56" dur="500"/>
                                        <p:tgtEl>
                                          <p:spTgt spid="22"/>
                                        </p:tgtEl>
                                        <p:attrNameLst>
                                          <p:attrName>ppt_h</p:attrName>
                                        </p:attrNameLst>
                                      </p:cBhvr>
                                      <p:tavLst>
                                        <p:tav tm="0">
                                          <p:val>
                                            <p:strVal val="ppt_h"/>
                                          </p:val>
                                        </p:tav>
                                        <p:tav tm="100000">
                                          <p:val>
                                            <p:fltVal val="0"/>
                                          </p:val>
                                        </p:tav>
                                      </p:tavLst>
                                    </p:anim>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cTn>
                              </p:par>
                            </p:childTnLst>
                          </p:cTn>
                        </p:par>
                        <p:par>
                          <p:cTn id="59" fill="hold">
                            <p:stCondLst>
                              <p:cond delay="5000"/>
                            </p:stCondLst>
                            <p:childTnLst>
                              <p:par>
                                <p:cTn id="60" presetID="23" presetClass="entr" presetSubtype="16"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p:cTn id="62" dur="500" fill="hold"/>
                                        <p:tgtEl>
                                          <p:spTgt spid="21"/>
                                        </p:tgtEl>
                                        <p:attrNameLst>
                                          <p:attrName>ppt_w</p:attrName>
                                        </p:attrNameLst>
                                      </p:cBhvr>
                                      <p:tavLst>
                                        <p:tav tm="0">
                                          <p:val>
                                            <p:fltVal val="0"/>
                                          </p:val>
                                        </p:tav>
                                        <p:tav tm="100000">
                                          <p:val>
                                            <p:strVal val="#ppt_w"/>
                                          </p:val>
                                        </p:tav>
                                      </p:tavLst>
                                    </p:anim>
                                    <p:anim calcmode="lin" valueType="num">
                                      <p:cBhvr>
                                        <p:cTn id="63" dur="500" fill="hold"/>
                                        <p:tgtEl>
                                          <p:spTgt spid="21"/>
                                        </p:tgtEl>
                                        <p:attrNameLst>
                                          <p:attrName>ppt_h</p:attrName>
                                        </p:attrNameLst>
                                      </p:cBhvr>
                                      <p:tavLst>
                                        <p:tav tm="0">
                                          <p:val>
                                            <p:fltVal val="0"/>
                                          </p:val>
                                        </p:tav>
                                        <p:tav tm="100000">
                                          <p:val>
                                            <p:strVal val="#ppt_h"/>
                                          </p:val>
                                        </p:tav>
                                      </p:tavLst>
                                    </p:anim>
                                  </p:childTnLst>
                                </p:cTn>
                              </p:par>
                            </p:childTnLst>
                          </p:cTn>
                        </p:par>
                        <p:par>
                          <p:cTn id="64" fill="hold">
                            <p:stCondLst>
                              <p:cond delay="5500"/>
                            </p:stCondLst>
                            <p:childTnLst>
                              <p:par>
                                <p:cTn id="65" presetID="53" presetClass="exit" presetSubtype="32" fill="hold" grpId="1" nodeType="afterEffect">
                                  <p:stCondLst>
                                    <p:cond delay="0"/>
                                  </p:stCondLst>
                                  <p:childTnLst>
                                    <p:anim calcmode="lin" valueType="num">
                                      <p:cBhvr>
                                        <p:cTn id="66" dur="500"/>
                                        <p:tgtEl>
                                          <p:spTgt spid="21"/>
                                        </p:tgtEl>
                                        <p:attrNameLst>
                                          <p:attrName>ppt_w</p:attrName>
                                        </p:attrNameLst>
                                      </p:cBhvr>
                                      <p:tavLst>
                                        <p:tav tm="0">
                                          <p:val>
                                            <p:strVal val="ppt_w"/>
                                          </p:val>
                                        </p:tav>
                                        <p:tav tm="100000">
                                          <p:val>
                                            <p:fltVal val="0"/>
                                          </p:val>
                                        </p:tav>
                                      </p:tavLst>
                                    </p:anim>
                                    <p:anim calcmode="lin" valueType="num">
                                      <p:cBhvr>
                                        <p:cTn id="67" dur="500"/>
                                        <p:tgtEl>
                                          <p:spTgt spid="21"/>
                                        </p:tgtEl>
                                        <p:attrNameLst>
                                          <p:attrName>ppt_h</p:attrName>
                                        </p:attrNameLst>
                                      </p:cBhvr>
                                      <p:tavLst>
                                        <p:tav tm="0">
                                          <p:val>
                                            <p:strVal val="ppt_h"/>
                                          </p:val>
                                        </p:tav>
                                        <p:tav tm="100000">
                                          <p:val>
                                            <p:fltVal val="0"/>
                                          </p:val>
                                        </p:tav>
                                      </p:tavLst>
                                    </p:anim>
                                    <p:animEffect transition="out" filter="fade">
                                      <p:cBhvr>
                                        <p:cTn id="68" dur="500"/>
                                        <p:tgtEl>
                                          <p:spTgt spid="21"/>
                                        </p:tgtEl>
                                      </p:cBhvr>
                                    </p:animEffect>
                                    <p:set>
                                      <p:cBhvr>
                                        <p:cTn id="6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10"/>
                                        </p:tgtEl>
                                        <p:attrNameLst>
                                          <p:attrName>fillcolor</p:attrName>
                                        </p:attrNameLst>
                                      </p:cBhvr>
                                      <p:to>
                                        <a:srgbClr val="FF0000"/>
                                      </p:to>
                                    </p:animClr>
                                    <p:set>
                                      <p:cBhvr>
                                        <p:cTn id="75" dur="1000" fill="hold"/>
                                        <p:tgtEl>
                                          <p:spTgt spid="10"/>
                                        </p:tgtEl>
                                        <p:attrNameLst>
                                          <p:attrName>fill.type</p:attrName>
                                        </p:attrNameLst>
                                      </p:cBhvr>
                                      <p:to>
                                        <p:strVal val="solid"/>
                                      </p:to>
                                    </p:set>
                                    <p:set>
                                      <p:cBhvr>
                                        <p:cTn id="76" dur="1000" fill="hold"/>
                                        <p:tgtEl>
                                          <p:spTgt spid="10"/>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1"/>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1000" fill="hold"/>
                                        <p:tgtEl>
                                          <p:spTgt spid="11"/>
                                        </p:tgtEl>
                                        <p:attrNameLst>
                                          <p:attrName>fillcolor</p:attrName>
                                        </p:attrNameLst>
                                      </p:cBhvr>
                                      <p:to>
                                        <a:srgbClr val="00B050"/>
                                      </p:to>
                                    </p:animClr>
                                    <p:set>
                                      <p:cBhvr>
                                        <p:cTn id="82" dur="1000" fill="hold"/>
                                        <p:tgtEl>
                                          <p:spTgt spid="11"/>
                                        </p:tgtEl>
                                        <p:attrNameLst>
                                          <p:attrName>fill.type</p:attrName>
                                        </p:attrNameLst>
                                      </p:cBhvr>
                                      <p:to>
                                        <p:strVal val="solid"/>
                                      </p:to>
                                    </p:set>
                                    <p:set>
                                      <p:cBhvr>
                                        <p:cTn id="83" dur="1000" fill="hold"/>
                                        <p:tgtEl>
                                          <p:spTgt spid="11"/>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Am-thanh-tra-loi-dung-www_yeualo_com.wav"/>
                                        </p:tgtEl>
                                      </p:cMediaNode>
                                    </p:audio>
                                  </p:subTnLst>
                                </p:cTn>
                              </p:par>
                            </p:childTnLst>
                          </p:cTn>
                        </p:par>
                      </p:childTnLst>
                    </p:cTn>
                  </p:par>
                </p:childTnLst>
              </p:cTn>
              <p:nextCondLst>
                <p:cond evt="onClick" delay="0">
                  <p:tgtEl>
                    <p:spTgt spid="11"/>
                  </p:tgtEl>
                </p:cond>
              </p:nextCondLst>
            </p:seq>
            <p:seq concurrent="1" nextAc="seek">
              <p:cTn id="84" restart="whenNotActive" fill="hold" evtFilter="cancelBubble" nodeType="interactiveSeq">
                <p:stCondLst>
                  <p:cond evt="onClick" delay="0">
                    <p:tgtEl>
                      <p:spTgt spid="12"/>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1000" fill="hold"/>
                                        <p:tgtEl>
                                          <p:spTgt spid="12"/>
                                        </p:tgtEl>
                                        <p:attrNameLst>
                                          <p:attrName>fillcolor</p:attrName>
                                        </p:attrNameLst>
                                      </p:cBhvr>
                                      <p:to>
                                        <a:srgbClr val="FF0000"/>
                                      </p:to>
                                    </p:animClr>
                                    <p:set>
                                      <p:cBhvr>
                                        <p:cTn id="89" dur="1000" fill="hold"/>
                                        <p:tgtEl>
                                          <p:spTgt spid="12"/>
                                        </p:tgtEl>
                                        <p:attrNameLst>
                                          <p:attrName>fill.type</p:attrName>
                                        </p:attrNameLst>
                                      </p:cBhvr>
                                      <p:to>
                                        <p:strVal val="solid"/>
                                      </p:to>
                                    </p:set>
                                    <p:set>
                                      <p:cBhvr>
                                        <p:cTn id="90" dur="1000" fill="hold"/>
                                        <p:tgtEl>
                                          <p:spTgt spid="1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12"/>
                  </p:tgtEl>
                </p:cond>
              </p:nextCondLst>
            </p:seq>
            <p:seq concurrent="1" nextAc="seek">
              <p:cTn id="91" restart="whenNotActive" fill="hold" evtFilter="cancelBubble" nodeType="interactiveSeq">
                <p:stCondLst>
                  <p:cond evt="onClick" delay="0">
                    <p:tgtEl>
                      <p:spTgt spid="13"/>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1000" fill="hold"/>
                                        <p:tgtEl>
                                          <p:spTgt spid="13"/>
                                        </p:tgtEl>
                                        <p:attrNameLst>
                                          <p:attrName>fillcolor</p:attrName>
                                        </p:attrNameLst>
                                      </p:cBhvr>
                                      <p:to>
                                        <a:srgbClr val="FF0000"/>
                                      </p:to>
                                    </p:animClr>
                                    <p:set>
                                      <p:cBhvr>
                                        <p:cTn id="96" dur="1000" fill="hold"/>
                                        <p:tgtEl>
                                          <p:spTgt spid="13"/>
                                        </p:tgtEl>
                                        <p:attrNameLst>
                                          <p:attrName>fill.type</p:attrName>
                                        </p:attrNameLst>
                                      </p:cBhvr>
                                      <p:to>
                                        <p:strVal val="solid"/>
                                      </p:to>
                                    </p:set>
                                    <p:set>
                                      <p:cBhvr>
                                        <p:cTn id="97" dur="1000" fill="hold"/>
                                        <p:tgtEl>
                                          <p:spTgt spid="13"/>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13"/>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21197A7-FA94-3189-5BDD-70033E421E09}"/>
              </a:ext>
            </a:extLst>
          </p:cNvPr>
          <p:cNvPicPr preferRelativeResize="0"/>
          <p:nvPr/>
        </p:nvPicPr>
        <p:blipFill>
          <a:blip r:embed="rId6">
            <a:alphaModFix/>
          </a:blip>
          <a:stretch>
            <a:fillRect/>
          </a:stretch>
        </p:blipFill>
        <p:spPr>
          <a:xfrm>
            <a:off x="-59357" y="4294918"/>
            <a:ext cx="3308475" cy="2575349"/>
          </a:xfrm>
          <a:prstGeom prst="rect">
            <a:avLst/>
          </a:prstGeom>
          <a:noFill/>
          <a:ln>
            <a:noFill/>
          </a:ln>
        </p:spPr>
      </p:pic>
      <p:pic>
        <p:nvPicPr>
          <p:cNvPr id="10"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687CD03-5D9F-28AA-2787-8862ABD72627}"/>
              </a:ext>
            </a:extLst>
          </p:cNvPr>
          <p:cNvPicPr preferRelativeResize="0"/>
          <p:nvPr/>
        </p:nvPicPr>
        <p:blipFill>
          <a:blip r:embed="rId7">
            <a:alphaModFix/>
          </a:blip>
          <a:stretch>
            <a:fillRect/>
          </a:stretch>
        </p:blipFill>
        <p:spPr>
          <a:xfrm>
            <a:off x="9781300" y="-274"/>
            <a:ext cx="2410700" cy="3403600"/>
          </a:xfrm>
          <a:prstGeom prst="rect">
            <a:avLst/>
          </a:prstGeom>
          <a:noFill/>
          <a:ln>
            <a:noFill/>
          </a:ln>
        </p:spPr>
      </p:pic>
      <p:sp>
        <p:nvSpPr>
          <p:cNvPr id="4" name="Rectangle: Rounded Corners 3">
            <a:extLst>
              <a:ext uri="{FF2B5EF4-FFF2-40B4-BE49-F238E27FC236}">
                <a16:creationId xmlns:a16="http://schemas.microsoft.com/office/drawing/2014/main" id="{0AC29C27-2463-C748-49D4-0635F5DDAC0C}"/>
              </a:ext>
            </a:extLst>
          </p:cNvPr>
          <p:cNvSpPr/>
          <p:nvPr/>
        </p:nvSpPr>
        <p:spPr>
          <a:xfrm>
            <a:off x="6375463" y="3815110"/>
            <a:ext cx="3405837" cy="2444123"/>
          </a:xfrm>
          <a:prstGeom prst="roundRect">
            <a:avLst/>
          </a:prstGeom>
          <a:solidFill>
            <a:schemeClr val="accent6">
              <a:lumMod val="60000"/>
              <a:lumOff val="40000"/>
            </a:schemeClr>
          </a:solidFill>
          <a:ln w="571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FFFF00"/>
                </a:solidFill>
                <a:latin typeface="Times New Roman" panose="02020603050405020304" pitchFamily="18" charset="0"/>
                <a:cs typeface="Times New Roman" panose="02020603050405020304" pitchFamily="18" charset="0"/>
              </a:rPr>
              <a:t>D.</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2169479" y="201175"/>
            <a:ext cx="7052586" cy="523220"/>
          </a:xfrm>
          <a:prstGeom prst="rect">
            <a:avLst/>
          </a:prstGeom>
          <a:noFill/>
        </p:spPr>
        <p:txBody>
          <a:bodyPr wrap="non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Câu</a:t>
            </a:r>
            <a:r>
              <a:rPr lang="en-US" sz="2800" b="1" dirty="0">
                <a:solidFill>
                  <a:srgbClr val="FFFF00"/>
                </a:solidFill>
                <a:latin typeface="Times New Roman" panose="02020603050405020304" pitchFamily="18" charset="0"/>
                <a:cs typeface="Times New Roman" panose="02020603050405020304" pitchFamily="18" charset="0"/>
              </a:rPr>
              <a:t> 2: </a:t>
            </a:r>
            <a:r>
              <a:rPr lang="en-US" sz="2800" dirty="0" err="1">
                <a:solidFill>
                  <a:schemeClr val="bg1"/>
                </a:solidFill>
                <a:latin typeface="Times New Roman" panose="02020603050405020304" pitchFamily="18" charset="0"/>
                <a:cs typeface="Times New Roman" panose="02020603050405020304" pitchFamily="18" charset="0"/>
              </a:rPr>
              <a:t>Đa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nào</a:t>
            </a:r>
            <a:r>
              <a:rPr lang="en-US" sz="2800" dirty="0">
                <a:solidFill>
                  <a:schemeClr val="bg1"/>
                </a:solidFill>
                <a:latin typeface="Times New Roman" panose="02020603050405020304" pitchFamily="18" charset="0"/>
                <a:cs typeface="Times New Roman" panose="02020603050405020304" pitchFamily="18" charset="0"/>
              </a:rPr>
              <a:t> ở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dưới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C2A3A2B8-BC3E-5104-4803-863E217E3760}"/>
              </a:ext>
            </a:extLst>
          </p:cNvPr>
          <p:cNvSpPr/>
          <p:nvPr/>
        </p:nvSpPr>
        <p:spPr>
          <a:xfrm>
            <a:off x="2406848" y="955463"/>
            <a:ext cx="3414322" cy="2444123"/>
          </a:xfrm>
          <a:prstGeom prst="roundRect">
            <a:avLst/>
          </a:prstGeom>
          <a:solidFill>
            <a:schemeClr val="accent6">
              <a:lumMod val="60000"/>
              <a:lumOff val="40000"/>
            </a:schemeClr>
          </a:solidFill>
          <a:ln w="571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FFFF00"/>
                </a:solidFill>
                <a:latin typeface="Times New Roman" panose="02020603050405020304" pitchFamily="18" charset="0"/>
                <a:cs typeface="Times New Roman" panose="02020603050405020304" pitchFamily="18" charset="0"/>
              </a:rPr>
              <a:t>A.</a:t>
            </a:r>
            <a:r>
              <a:rPr lang="en-US" sz="360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F6B70C84-7E86-7BFB-B2FF-412B1023FBD1}"/>
              </a:ext>
            </a:extLst>
          </p:cNvPr>
          <p:cNvSpPr/>
          <p:nvPr/>
        </p:nvSpPr>
        <p:spPr>
          <a:xfrm>
            <a:off x="6375463" y="930287"/>
            <a:ext cx="3377417" cy="2444123"/>
          </a:xfrm>
          <a:prstGeom prst="roundRect">
            <a:avLst/>
          </a:prstGeom>
          <a:solidFill>
            <a:schemeClr val="accent6">
              <a:lumMod val="60000"/>
              <a:lumOff val="40000"/>
            </a:schemeClr>
          </a:solidFill>
          <a:ln w="571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FFFF00"/>
                </a:solidFill>
                <a:latin typeface="Times New Roman" panose="02020603050405020304" pitchFamily="18" charset="0"/>
                <a:cs typeface="Times New Roman" panose="02020603050405020304" pitchFamily="18" charset="0"/>
              </a:rPr>
              <a:t>B.</a:t>
            </a:r>
            <a:endParaRPr lang="en-US" sz="3600" b="1" dirty="0">
              <a:solidFill>
                <a:srgbClr val="FFFF0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8"/>
          <a:stretch>
            <a:fillRect/>
          </a:stretch>
        </p:blipFill>
        <p:spPr>
          <a:xfrm>
            <a:off x="6966020" y="3971148"/>
            <a:ext cx="2403303" cy="2197711"/>
          </a:xfrm>
          <a:prstGeom prst="rect">
            <a:avLst/>
          </a:prstGeom>
        </p:spPr>
      </p:pic>
      <p:sp>
        <p:nvSpPr>
          <p:cNvPr id="5" name="Rectangle: Rounded Corners 4">
            <a:extLst>
              <a:ext uri="{FF2B5EF4-FFF2-40B4-BE49-F238E27FC236}">
                <a16:creationId xmlns:a16="http://schemas.microsoft.com/office/drawing/2014/main" id="{A2A9B9FA-2A06-6FFD-7C34-9BEF19A9336D}"/>
              </a:ext>
            </a:extLst>
          </p:cNvPr>
          <p:cNvSpPr/>
          <p:nvPr/>
        </p:nvSpPr>
        <p:spPr>
          <a:xfrm>
            <a:off x="2406848" y="3737733"/>
            <a:ext cx="3414322" cy="2444123"/>
          </a:xfrm>
          <a:prstGeom prst="roundRect">
            <a:avLst/>
          </a:prstGeom>
          <a:solidFill>
            <a:schemeClr val="accent6">
              <a:lumMod val="60000"/>
              <a:lumOff val="40000"/>
            </a:schemeClr>
          </a:solidFill>
          <a:ln w="571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FFFF00"/>
                </a:solidFill>
                <a:latin typeface="Times New Roman" panose="02020603050405020304" pitchFamily="18" charset="0"/>
                <a:cs typeface="Times New Roman" panose="02020603050405020304" pitchFamily="18" charset="0"/>
              </a:rPr>
              <a:t>C.</a:t>
            </a:r>
            <a:endParaRPr lang="en-US" sz="3600" b="1" dirty="0">
              <a:solidFill>
                <a:srgbClr val="FFFF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9"/>
          <a:stretch>
            <a:fillRect/>
          </a:stretch>
        </p:blipFill>
        <p:spPr>
          <a:xfrm>
            <a:off x="3033789" y="964464"/>
            <a:ext cx="2661983" cy="2444123"/>
          </a:xfrm>
          <a:prstGeom prst="rect">
            <a:avLst/>
          </a:prstGeom>
        </p:spPr>
      </p:pic>
      <p:pic>
        <p:nvPicPr>
          <p:cNvPr id="7" name="Picture 6"/>
          <p:cNvPicPr>
            <a:picLocks noChangeAspect="1"/>
          </p:cNvPicPr>
          <p:nvPr/>
        </p:nvPicPr>
        <p:blipFill>
          <a:blip r:embed="rId10"/>
          <a:stretch>
            <a:fillRect/>
          </a:stretch>
        </p:blipFill>
        <p:spPr>
          <a:xfrm>
            <a:off x="3249118" y="3815110"/>
            <a:ext cx="2231327" cy="2247958"/>
          </a:xfrm>
          <a:prstGeom prst="rect">
            <a:avLst/>
          </a:prstGeom>
        </p:spPr>
      </p:pic>
      <p:sp>
        <p:nvSpPr>
          <p:cNvPr id="11" name="Rectangle: Rounded Corners 10"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19A2E982-E544-4510-9E17-26A6A82A6C71}"/>
              </a:ext>
            </a:extLst>
          </p:cNvPr>
          <p:cNvSpPr/>
          <p:nvPr/>
        </p:nvSpPr>
        <p:spPr>
          <a:xfrm>
            <a:off x="10700815" y="4867597"/>
            <a:ext cx="1491175" cy="1763543"/>
          </a:xfrm>
          <a:prstGeom prst="roundRect">
            <a:avLst>
              <a:gd name="adj" fmla="val 7037"/>
            </a:avLst>
          </a:prstGeom>
          <a:solidFill>
            <a:srgbClr val="FFFF00"/>
          </a:solid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2" name="5"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35707FF7-942F-4103-A713-E280B07627C8}"/>
              </a:ext>
            </a:extLst>
          </p:cNvPr>
          <p:cNvSpPr/>
          <p:nvPr/>
        </p:nvSpPr>
        <p:spPr>
          <a:xfrm>
            <a:off x="10847383" y="5016355"/>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a:solidFill>
                  <a:srgbClr val="111224"/>
                </a:solidFill>
                <a:latin typeface="#9Slide03 SVNFjalla One" panose="02000506040000020004" pitchFamily="2" charset="0"/>
              </a:rPr>
              <a:t>HẾT GIỜ</a:t>
            </a:r>
          </a:p>
        </p:txBody>
      </p:sp>
      <p:sp>
        <p:nvSpPr>
          <p:cNvPr id="13" name="5"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6EF795B7-D6CF-4BAD-B6D6-FE30698899DE}"/>
              </a:ext>
            </a:extLst>
          </p:cNvPr>
          <p:cNvSpPr/>
          <p:nvPr/>
        </p:nvSpPr>
        <p:spPr>
          <a:xfrm>
            <a:off x="10847383" y="5016355"/>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a:solidFill>
                  <a:srgbClr val="111224"/>
                </a:solidFill>
                <a:latin typeface="#9Slide03 SVNFjalla One" panose="02000506040000020004" pitchFamily="2" charset="0"/>
              </a:rPr>
              <a:t>1</a:t>
            </a:r>
          </a:p>
        </p:txBody>
      </p:sp>
      <p:sp>
        <p:nvSpPr>
          <p:cNvPr id="14" name="5"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0778ACC7-4331-4B37-8FD0-A3645F8B08BF}"/>
              </a:ext>
            </a:extLst>
          </p:cNvPr>
          <p:cNvSpPr/>
          <p:nvPr/>
        </p:nvSpPr>
        <p:spPr>
          <a:xfrm>
            <a:off x="10847383" y="5016355"/>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a:solidFill>
                  <a:srgbClr val="111224"/>
                </a:solidFill>
                <a:latin typeface="#9Slide03 SVNFjalla One" panose="02000506040000020004" pitchFamily="2" charset="0"/>
              </a:rPr>
              <a:t>2</a:t>
            </a:r>
          </a:p>
        </p:txBody>
      </p:sp>
      <p:sp>
        <p:nvSpPr>
          <p:cNvPr id="15" name="5"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A96491A3-A38E-4277-8A3A-FC03E2279E86}"/>
              </a:ext>
            </a:extLst>
          </p:cNvPr>
          <p:cNvSpPr/>
          <p:nvPr/>
        </p:nvSpPr>
        <p:spPr>
          <a:xfrm>
            <a:off x="10847384" y="5016355"/>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a:solidFill>
                  <a:srgbClr val="111224"/>
                </a:solidFill>
                <a:latin typeface="#9Slide03 SVNFjalla One" panose="02000506040000020004" pitchFamily="2" charset="0"/>
              </a:rPr>
              <a:t>3</a:t>
            </a:r>
          </a:p>
        </p:txBody>
      </p:sp>
      <p:sp>
        <p:nvSpPr>
          <p:cNvPr id="17" name="5">
            <a:extLst>
              <a:ext uri="{FF2B5EF4-FFF2-40B4-BE49-F238E27FC236}">
                <a16:creationId xmlns:a16="http://schemas.microsoft.com/office/drawing/2014/main" id="{E9EB6A21-FAF9-424A-AA34-EA59A0C54D06}"/>
              </a:ext>
            </a:extLst>
          </p:cNvPr>
          <p:cNvSpPr/>
          <p:nvPr/>
        </p:nvSpPr>
        <p:spPr>
          <a:xfrm>
            <a:off x="10847384" y="5016355"/>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a:solidFill>
                  <a:srgbClr val="111224"/>
                </a:solidFill>
                <a:latin typeface="#9Slide03 SVNFjalla One" panose="02000506040000020004" pitchFamily="2" charset="0"/>
              </a:rPr>
              <a:t>4</a:t>
            </a:r>
          </a:p>
        </p:txBody>
      </p:sp>
      <p:sp>
        <p:nvSpPr>
          <p:cNvPr id="28" name="5">
            <a:extLst>
              <a:ext uri="{FF2B5EF4-FFF2-40B4-BE49-F238E27FC236}">
                <a16:creationId xmlns:a16="http://schemas.microsoft.com/office/drawing/2014/main" id="{38D3693B-2384-49E0-B05D-E476DF91E13B}"/>
              </a:ext>
            </a:extLst>
          </p:cNvPr>
          <p:cNvSpPr/>
          <p:nvPr/>
        </p:nvSpPr>
        <p:spPr>
          <a:xfrm>
            <a:off x="10793258" y="5016355"/>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a:solidFill>
                  <a:srgbClr val="111224"/>
                </a:solidFill>
                <a:latin typeface="#9Slide03 SVNFjalla One" panose="02000506040000020004" pitchFamily="2" charset="0"/>
              </a:rPr>
              <a:t>5 </a:t>
            </a:r>
          </a:p>
        </p:txBody>
      </p:sp>
      <p:sp>
        <p:nvSpPr>
          <p:cNvPr id="29" name="start">
            <a:extLst>
              <a:ext uri="{FF2B5EF4-FFF2-40B4-BE49-F238E27FC236}">
                <a16:creationId xmlns:a16="http://schemas.microsoft.com/office/drawing/2014/main" id="{61115E5D-BE93-43F1-9D8C-8E329EAB48FE}"/>
              </a:ext>
            </a:extLst>
          </p:cNvPr>
          <p:cNvSpPr/>
          <p:nvPr/>
        </p:nvSpPr>
        <p:spPr>
          <a:xfrm>
            <a:off x="10847384" y="6335648"/>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a:solidFill>
                  <a:prstClr val="white"/>
                </a:solidFill>
                <a:latin typeface="#9Slide03 SFU Helvetica Condens" panose="00000400000000000000" pitchFamily="2" charset="0"/>
              </a:rPr>
              <a:t>Start</a:t>
            </a:r>
          </a:p>
        </p:txBody>
      </p:sp>
      <p:grpSp>
        <p:nvGrpSpPr>
          <p:cNvPr id="16" name="Group 4">
            <a:extLst>
              <a:ext uri="{FF2B5EF4-FFF2-40B4-BE49-F238E27FC236}">
                <a16:creationId xmlns:a16="http://schemas.microsoft.com/office/drawing/2014/main" id="{71F3EB7F-9AD9-E1C8-FDFB-C649D4C6357F}"/>
              </a:ext>
            </a:extLst>
          </p:cNvPr>
          <p:cNvGrpSpPr>
            <a:grpSpLocks noChangeAspect="1"/>
          </p:cNvGrpSpPr>
          <p:nvPr/>
        </p:nvGrpSpPr>
        <p:grpSpPr bwMode="auto">
          <a:xfrm>
            <a:off x="6965950" y="1006475"/>
            <a:ext cx="2670175" cy="2360613"/>
            <a:chOff x="4388" y="634"/>
            <a:chExt cx="1682" cy="1487"/>
          </a:xfrm>
        </p:grpSpPr>
        <p:sp>
          <p:nvSpPr>
            <p:cNvPr id="20" name="AutoShape 3">
              <a:extLst>
                <a:ext uri="{FF2B5EF4-FFF2-40B4-BE49-F238E27FC236}">
                  <a16:creationId xmlns:a16="http://schemas.microsoft.com/office/drawing/2014/main" id="{98936274-29EE-82CF-C476-3650AD1B7984}"/>
                </a:ext>
              </a:extLst>
            </p:cNvPr>
            <p:cNvSpPr>
              <a:spLocks noChangeAspect="1" noChangeArrowheads="1" noTextEdit="1"/>
            </p:cNvSpPr>
            <p:nvPr/>
          </p:nvSpPr>
          <p:spPr bwMode="auto">
            <a:xfrm>
              <a:off x="4388" y="634"/>
              <a:ext cx="1682" cy="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Line 5">
              <a:extLst>
                <a:ext uri="{FF2B5EF4-FFF2-40B4-BE49-F238E27FC236}">
                  <a16:creationId xmlns:a16="http://schemas.microsoft.com/office/drawing/2014/main" id="{31B93CAD-4B20-BF64-100F-8CB9B58B3C05}"/>
                </a:ext>
              </a:extLst>
            </p:cNvPr>
            <p:cNvSpPr>
              <a:spLocks noChangeShapeType="1"/>
            </p:cNvSpPr>
            <p:nvPr/>
          </p:nvSpPr>
          <p:spPr bwMode="auto">
            <a:xfrm>
              <a:off x="4524" y="1977"/>
              <a:ext cx="1392" cy="20"/>
            </a:xfrm>
            <a:prstGeom prst="line">
              <a:avLst/>
            </a:prstGeom>
            <a:noFill/>
            <a:ln w="36513" cap="flat">
              <a:solidFill>
                <a:srgbClr val="F2F2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6">
              <a:extLst>
                <a:ext uri="{FF2B5EF4-FFF2-40B4-BE49-F238E27FC236}">
                  <a16:creationId xmlns:a16="http://schemas.microsoft.com/office/drawing/2014/main" id="{83CC1D3E-2720-9A0B-173E-4C57CA0D2BDC}"/>
                </a:ext>
              </a:extLst>
            </p:cNvPr>
            <p:cNvSpPr>
              <a:spLocks noChangeShapeType="1"/>
            </p:cNvSpPr>
            <p:nvPr/>
          </p:nvSpPr>
          <p:spPr bwMode="auto">
            <a:xfrm>
              <a:off x="4547" y="749"/>
              <a:ext cx="1392" cy="21"/>
            </a:xfrm>
            <a:prstGeom prst="line">
              <a:avLst/>
            </a:prstGeom>
            <a:noFill/>
            <a:ln w="36513"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7">
              <a:extLst>
                <a:ext uri="{FF2B5EF4-FFF2-40B4-BE49-F238E27FC236}">
                  <a16:creationId xmlns:a16="http://schemas.microsoft.com/office/drawing/2014/main" id="{D5CB97DB-2CAA-5833-BC02-BD565994E298}"/>
                </a:ext>
              </a:extLst>
            </p:cNvPr>
            <p:cNvSpPr>
              <a:spLocks noChangeShapeType="1"/>
            </p:cNvSpPr>
            <p:nvPr/>
          </p:nvSpPr>
          <p:spPr bwMode="auto">
            <a:xfrm flipH="1">
              <a:off x="5916" y="770"/>
              <a:ext cx="23" cy="1227"/>
            </a:xfrm>
            <a:prstGeom prst="line">
              <a:avLst/>
            </a:prstGeom>
            <a:noFill/>
            <a:ln w="36513"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8">
              <a:extLst>
                <a:ext uri="{FF2B5EF4-FFF2-40B4-BE49-F238E27FC236}">
                  <a16:creationId xmlns:a16="http://schemas.microsoft.com/office/drawing/2014/main" id="{67170B53-B18E-E6D8-02CD-623EEDBE1D07}"/>
                </a:ext>
              </a:extLst>
            </p:cNvPr>
            <p:cNvSpPr>
              <a:spLocks noChangeShapeType="1"/>
            </p:cNvSpPr>
            <p:nvPr/>
          </p:nvSpPr>
          <p:spPr bwMode="auto">
            <a:xfrm flipH="1">
              <a:off x="4524" y="749"/>
              <a:ext cx="23" cy="1228"/>
            </a:xfrm>
            <a:prstGeom prst="line">
              <a:avLst/>
            </a:prstGeom>
            <a:noFill/>
            <a:ln w="36513"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9">
              <a:extLst>
                <a:ext uri="{FF2B5EF4-FFF2-40B4-BE49-F238E27FC236}">
                  <a16:creationId xmlns:a16="http://schemas.microsoft.com/office/drawing/2014/main" id="{C9E822D5-79A2-5170-6417-79E43878F797}"/>
                </a:ext>
              </a:extLst>
            </p:cNvPr>
            <p:cNvSpPr>
              <a:spLocks noChangeShapeType="1"/>
            </p:cNvSpPr>
            <p:nvPr/>
          </p:nvSpPr>
          <p:spPr bwMode="auto">
            <a:xfrm>
              <a:off x="5881" y="1332"/>
              <a:ext cx="95" cy="2"/>
            </a:xfrm>
            <a:prstGeom prst="line">
              <a:avLst/>
            </a:prstGeom>
            <a:noFill/>
            <a:ln w="36513"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10">
              <a:extLst>
                <a:ext uri="{FF2B5EF4-FFF2-40B4-BE49-F238E27FC236}">
                  <a16:creationId xmlns:a16="http://schemas.microsoft.com/office/drawing/2014/main" id="{3056B60A-1452-D486-C7A7-38719C3B8FEE}"/>
                </a:ext>
              </a:extLst>
            </p:cNvPr>
            <p:cNvSpPr>
              <a:spLocks noChangeShapeType="1"/>
            </p:cNvSpPr>
            <p:nvPr/>
          </p:nvSpPr>
          <p:spPr bwMode="auto">
            <a:xfrm flipV="1">
              <a:off x="5212" y="1945"/>
              <a:ext cx="2" cy="84"/>
            </a:xfrm>
            <a:prstGeom prst="line">
              <a:avLst/>
            </a:prstGeom>
            <a:noFill/>
            <a:ln w="36513"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12">
              <a:extLst>
                <a:ext uri="{FF2B5EF4-FFF2-40B4-BE49-F238E27FC236}">
                  <a16:creationId xmlns:a16="http://schemas.microsoft.com/office/drawing/2014/main" id="{65728E3F-7B99-119F-6798-FD2CBCD90502}"/>
                </a:ext>
              </a:extLst>
            </p:cNvPr>
            <p:cNvSpPr>
              <a:spLocks noChangeShapeType="1"/>
            </p:cNvSpPr>
            <p:nvPr/>
          </p:nvSpPr>
          <p:spPr bwMode="auto">
            <a:xfrm flipV="1">
              <a:off x="5226" y="718"/>
              <a:ext cx="2" cy="83"/>
            </a:xfrm>
            <a:prstGeom prst="line">
              <a:avLst/>
            </a:prstGeom>
            <a:noFill/>
            <a:ln w="36513"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1" name="Group 15">
              <a:extLst>
                <a:ext uri="{FF2B5EF4-FFF2-40B4-BE49-F238E27FC236}">
                  <a16:creationId xmlns:a16="http://schemas.microsoft.com/office/drawing/2014/main" id="{13C9401C-97C5-96CE-7CBF-1F399317B407}"/>
                </a:ext>
              </a:extLst>
            </p:cNvPr>
            <p:cNvGrpSpPr>
              <a:grpSpLocks/>
            </p:cNvGrpSpPr>
            <p:nvPr/>
          </p:nvGrpSpPr>
          <p:grpSpPr bwMode="auto">
            <a:xfrm>
              <a:off x="5921" y="753"/>
              <a:ext cx="37" cy="33"/>
              <a:chOff x="5921" y="753"/>
              <a:chExt cx="37" cy="33"/>
            </a:xfrm>
          </p:grpSpPr>
          <p:sp>
            <p:nvSpPr>
              <p:cNvPr id="41" name="Oval 13">
                <a:extLst>
                  <a:ext uri="{FF2B5EF4-FFF2-40B4-BE49-F238E27FC236}">
                    <a16:creationId xmlns:a16="http://schemas.microsoft.com/office/drawing/2014/main" id="{2AD938AF-D960-0FDA-A16D-0FF3CC765680}"/>
                  </a:ext>
                </a:extLst>
              </p:cNvPr>
              <p:cNvSpPr>
                <a:spLocks noChangeArrowheads="1"/>
              </p:cNvSpPr>
              <p:nvPr/>
            </p:nvSpPr>
            <p:spPr bwMode="auto">
              <a:xfrm>
                <a:off x="5921" y="753"/>
                <a:ext cx="37" cy="33"/>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Oval 14">
                <a:extLst>
                  <a:ext uri="{FF2B5EF4-FFF2-40B4-BE49-F238E27FC236}">
                    <a16:creationId xmlns:a16="http://schemas.microsoft.com/office/drawing/2014/main" id="{07D458A1-C0CE-2F51-EABD-5E22DF4801EA}"/>
                  </a:ext>
                </a:extLst>
              </p:cNvPr>
              <p:cNvSpPr>
                <a:spLocks noChangeArrowheads="1"/>
              </p:cNvSpPr>
              <p:nvPr/>
            </p:nvSpPr>
            <p:spPr bwMode="auto">
              <a:xfrm>
                <a:off x="5921" y="753"/>
                <a:ext cx="37" cy="33"/>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2" name="Group 18">
              <a:extLst>
                <a:ext uri="{FF2B5EF4-FFF2-40B4-BE49-F238E27FC236}">
                  <a16:creationId xmlns:a16="http://schemas.microsoft.com/office/drawing/2014/main" id="{B7638DFE-9285-47FD-D268-A50A65DCF7DE}"/>
                </a:ext>
              </a:extLst>
            </p:cNvPr>
            <p:cNvGrpSpPr>
              <a:grpSpLocks/>
            </p:cNvGrpSpPr>
            <p:nvPr/>
          </p:nvGrpSpPr>
          <p:grpSpPr bwMode="auto">
            <a:xfrm>
              <a:off x="4528" y="733"/>
              <a:ext cx="38" cy="33"/>
              <a:chOff x="4528" y="733"/>
              <a:chExt cx="38" cy="33"/>
            </a:xfrm>
          </p:grpSpPr>
          <p:sp>
            <p:nvSpPr>
              <p:cNvPr id="39" name="Oval 16">
                <a:extLst>
                  <a:ext uri="{FF2B5EF4-FFF2-40B4-BE49-F238E27FC236}">
                    <a16:creationId xmlns:a16="http://schemas.microsoft.com/office/drawing/2014/main" id="{177CD668-DD2F-17B8-0C11-C2F8BDDAADFC}"/>
                  </a:ext>
                </a:extLst>
              </p:cNvPr>
              <p:cNvSpPr>
                <a:spLocks noChangeArrowheads="1"/>
              </p:cNvSpPr>
              <p:nvPr/>
            </p:nvSpPr>
            <p:spPr bwMode="auto">
              <a:xfrm>
                <a:off x="4528" y="733"/>
                <a:ext cx="38" cy="33"/>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Oval 17">
                <a:extLst>
                  <a:ext uri="{FF2B5EF4-FFF2-40B4-BE49-F238E27FC236}">
                    <a16:creationId xmlns:a16="http://schemas.microsoft.com/office/drawing/2014/main" id="{CD2A25A7-19AA-8C2F-EB4F-37D98D8C5E90}"/>
                  </a:ext>
                </a:extLst>
              </p:cNvPr>
              <p:cNvSpPr>
                <a:spLocks noChangeArrowheads="1"/>
              </p:cNvSpPr>
              <p:nvPr/>
            </p:nvSpPr>
            <p:spPr bwMode="auto">
              <a:xfrm>
                <a:off x="4528" y="733"/>
                <a:ext cx="38" cy="33"/>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21">
              <a:extLst>
                <a:ext uri="{FF2B5EF4-FFF2-40B4-BE49-F238E27FC236}">
                  <a16:creationId xmlns:a16="http://schemas.microsoft.com/office/drawing/2014/main" id="{A6F2484D-3EAC-894F-C3ED-74668DBEA5C1}"/>
                </a:ext>
              </a:extLst>
            </p:cNvPr>
            <p:cNvGrpSpPr>
              <a:grpSpLocks/>
            </p:cNvGrpSpPr>
            <p:nvPr/>
          </p:nvGrpSpPr>
          <p:grpSpPr bwMode="auto">
            <a:xfrm>
              <a:off x="5897" y="1981"/>
              <a:ext cx="38" cy="33"/>
              <a:chOff x="5897" y="1981"/>
              <a:chExt cx="38" cy="33"/>
            </a:xfrm>
          </p:grpSpPr>
          <p:sp>
            <p:nvSpPr>
              <p:cNvPr id="37" name="Oval 19">
                <a:extLst>
                  <a:ext uri="{FF2B5EF4-FFF2-40B4-BE49-F238E27FC236}">
                    <a16:creationId xmlns:a16="http://schemas.microsoft.com/office/drawing/2014/main" id="{5D4D4BDC-22EE-1406-1AD5-99916CAD9196}"/>
                  </a:ext>
                </a:extLst>
              </p:cNvPr>
              <p:cNvSpPr>
                <a:spLocks noChangeArrowheads="1"/>
              </p:cNvSpPr>
              <p:nvPr/>
            </p:nvSpPr>
            <p:spPr bwMode="auto">
              <a:xfrm>
                <a:off x="5897" y="1981"/>
                <a:ext cx="38" cy="33"/>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Oval 20">
                <a:extLst>
                  <a:ext uri="{FF2B5EF4-FFF2-40B4-BE49-F238E27FC236}">
                    <a16:creationId xmlns:a16="http://schemas.microsoft.com/office/drawing/2014/main" id="{926B75BC-C81C-AF51-5CEF-5B91687815F9}"/>
                  </a:ext>
                </a:extLst>
              </p:cNvPr>
              <p:cNvSpPr>
                <a:spLocks noChangeArrowheads="1"/>
              </p:cNvSpPr>
              <p:nvPr/>
            </p:nvSpPr>
            <p:spPr bwMode="auto">
              <a:xfrm>
                <a:off x="5897" y="1981"/>
                <a:ext cx="38" cy="33"/>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24">
              <a:extLst>
                <a:ext uri="{FF2B5EF4-FFF2-40B4-BE49-F238E27FC236}">
                  <a16:creationId xmlns:a16="http://schemas.microsoft.com/office/drawing/2014/main" id="{EA5498B3-AD7B-8E5A-1CF4-80DE78446FED}"/>
                </a:ext>
              </a:extLst>
            </p:cNvPr>
            <p:cNvGrpSpPr>
              <a:grpSpLocks/>
            </p:cNvGrpSpPr>
            <p:nvPr/>
          </p:nvGrpSpPr>
          <p:grpSpPr bwMode="auto">
            <a:xfrm>
              <a:off x="4505" y="1960"/>
              <a:ext cx="37" cy="33"/>
              <a:chOff x="4505" y="1960"/>
              <a:chExt cx="37" cy="33"/>
            </a:xfrm>
          </p:grpSpPr>
          <p:sp>
            <p:nvSpPr>
              <p:cNvPr id="35" name="Oval 22">
                <a:extLst>
                  <a:ext uri="{FF2B5EF4-FFF2-40B4-BE49-F238E27FC236}">
                    <a16:creationId xmlns:a16="http://schemas.microsoft.com/office/drawing/2014/main" id="{6A0B656C-D673-538F-5C3E-1DF3675DA1FF}"/>
                  </a:ext>
                </a:extLst>
              </p:cNvPr>
              <p:cNvSpPr>
                <a:spLocks noChangeArrowheads="1"/>
              </p:cNvSpPr>
              <p:nvPr/>
            </p:nvSpPr>
            <p:spPr bwMode="auto">
              <a:xfrm>
                <a:off x="4505" y="1960"/>
                <a:ext cx="37" cy="33"/>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Oval 23">
                <a:extLst>
                  <a:ext uri="{FF2B5EF4-FFF2-40B4-BE49-F238E27FC236}">
                    <a16:creationId xmlns:a16="http://schemas.microsoft.com/office/drawing/2014/main" id="{E023011B-48B5-47F2-8D25-13C579F4BD9C}"/>
                  </a:ext>
                </a:extLst>
              </p:cNvPr>
              <p:cNvSpPr>
                <a:spLocks noChangeArrowheads="1"/>
              </p:cNvSpPr>
              <p:nvPr/>
            </p:nvSpPr>
            <p:spPr bwMode="auto">
              <a:xfrm>
                <a:off x="4505" y="1960"/>
                <a:ext cx="37" cy="33"/>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43" name="Line 9">
            <a:extLst>
              <a:ext uri="{FF2B5EF4-FFF2-40B4-BE49-F238E27FC236}">
                <a16:creationId xmlns:a16="http://schemas.microsoft.com/office/drawing/2014/main" id="{DF8C7EEE-EDD7-18F9-FC16-791157E6DDDE}"/>
              </a:ext>
            </a:extLst>
          </p:cNvPr>
          <p:cNvSpPr>
            <a:spLocks noChangeShapeType="1"/>
          </p:cNvSpPr>
          <p:nvPr/>
        </p:nvSpPr>
        <p:spPr bwMode="auto">
          <a:xfrm>
            <a:off x="9327711" y="2186566"/>
            <a:ext cx="150813" cy="3175"/>
          </a:xfrm>
          <a:prstGeom prst="line">
            <a:avLst/>
          </a:prstGeom>
          <a:noFill/>
          <a:ln w="36513"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9">
            <a:extLst>
              <a:ext uri="{FF2B5EF4-FFF2-40B4-BE49-F238E27FC236}">
                <a16:creationId xmlns:a16="http://schemas.microsoft.com/office/drawing/2014/main" id="{987B08AD-887A-3DB5-53E6-A894D254A1C0}"/>
              </a:ext>
            </a:extLst>
          </p:cNvPr>
          <p:cNvSpPr>
            <a:spLocks noChangeShapeType="1"/>
          </p:cNvSpPr>
          <p:nvPr/>
        </p:nvSpPr>
        <p:spPr bwMode="auto">
          <a:xfrm>
            <a:off x="7142955" y="2054225"/>
            <a:ext cx="150813" cy="3175"/>
          </a:xfrm>
          <a:prstGeom prst="line">
            <a:avLst/>
          </a:prstGeom>
          <a:noFill/>
          <a:ln w="36513"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9">
            <a:extLst>
              <a:ext uri="{FF2B5EF4-FFF2-40B4-BE49-F238E27FC236}">
                <a16:creationId xmlns:a16="http://schemas.microsoft.com/office/drawing/2014/main" id="{E18A726B-39C6-FEBB-93C3-CEDD6879D63A}"/>
              </a:ext>
            </a:extLst>
          </p:cNvPr>
          <p:cNvSpPr>
            <a:spLocks noChangeShapeType="1"/>
          </p:cNvSpPr>
          <p:nvPr/>
        </p:nvSpPr>
        <p:spPr bwMode="auto">
          <a:xfrm>
            <a:off x="7146803" y="2116963"/>
            <a:ext cx="150813" cy="3175"/>
          </a:xfrm>
          <a:prstGeom prst="line">
            <a:avLst/>
          </a:prstGeom>
          <a:noFill/>
          <a:ln w="36513"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78355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4"/>
                                        </p:tgtEl>
                                        <p:attrNameLst>
                                          <p:attrName>fillcolor</p:attrName>
                                        </p:attrNameLst>
                                      </p:cBhvr>
                                      <p:to>
                                        <a:srgbClr val="FF3300"/>
                                      </p:to>
                                    </p:animClr>
                                    <p:set>
                                      <p:cBhvr>
                                        <p:cTn id="7" dur="500" fill="hold"/>
                                        <p:tgtEl>
                                          <p:spTgt spid="4"/>
                                        </p:tgtEl>
                                        <p:attrNameLst>
                                          <p:attrName>fill.type</p:attrName>
                                        </p:attrNameLst>
                                      </p:cBhvr>
                                      <p:to>
                                        <p:strVal val="solid"/>
                                      </p:to>
                                    </p:set>
                                    <p:set>
                                      <p:cBhvr>
                                        <p:cTn id="8" dur="500" fill="hold"/>
                                        <p:tgtEl>
                                          <p:spTgt spid="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sai-3.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50" fill="hold"/>
                                        <p:tgtEl>
                                          <p:spTgt spid="4"/>
                                        </p:tgtEl>
                                        <p:attrNameLst>
                                          <p:attrName>fillcolor</p:attrName>
                                        </p:attrNameLst>
                                      </p:cBhvr>
                                      <p:to>
                                        <a:srgbClr val="FF3300"/>
                                      </p:to>
                                    </p:animClr>
                                    <p:set>
                                      <p:cBhvr>
                                        <p:cTn id="13" dur="250" fill="hold"/>
                                        <p:tgtEl>
                                          <p:spTgt spid="4"/>
                                        </p:tgtEl>
                                        <p:attrNameLst>
                                          <p:attrName>fill.type</p:attrName>
                                        </p:attrNameLst>
                                      </p:cBhvr>
                                      <p:to>
                                        <p:strVal val="solid"/>
                                      </p:to>
                                    </p:set>
                                    <p:set>
                                      <p:cBhvr>
                                        <p:cTn id="14" dur="250" fill="hold"/>
                                        <p:tgtEl>
                                          <p:spTgt spid="4"/>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3" name="sai-3.wav"/>
                                        </p:tgtEl>
                                      </p:cMediaNode>
                                    </p:audio>
                                  </p:sub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3"/>
                                        </p:tgtEl>
                                        <p:attrNameLst>
                                          <p:attrName>fillcolor</p:attrName>
                                        </p:attrNameLst>
                                      </p:cBhvr>
                                      <p:to>
                                        <a:srgbClr val="FF3300"/>
                                      </p:to>
                                    </p:animClr>
                                    <p:set>
                                      <p:cBhvr>
                                        <p:cTn id="20" dur="250" fill="hold"/>
                                        <p:tgtEl>
                                          <p:spTgt spid="3"/>
                                        </p:tgtEl>
                                        <p:attrNameLst>
                                          <p:attrName>fill.type</p:attrName>
                                        </p:attrNameLst>
                                      </p:cBhvr>
                                      <p:to>
                                        <p:strVal val="solid"/>
                                      </p:to>
                                    </p:set>
                                    <p:set>
                                      <p:cBhvr>
                                        <p:cTn id="21" dur="250" fill="hold"/>
                                        <p:tgtEl>
                                          <p:spTgt spid="3"/>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3" name="sai-3.wav"/>
                                        </p:tgtEl>
                                      </p:cMediaNode>
                                    </p:audio>
                                  </p:sub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FF330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3" name="sai-3.wav"/>
                                        </p:tgtEl>
                                      </p:cMediaNode>
                                    </p:audio>
                                  </p:sub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10" fill="hold"/>
                                        <p:tgtEl>
                                          <p:spTgt spid="5"/>
                                        </p:tgtEl>
                                        <p:attrNameLst>
                                          <p:attrName>fillcolor</p:attrName>
                                        </p:attrNameLst>
                                      </p:cBhvr>
                                      <p:to>
                                        <a:srgbClr val="00FF00"/>
                                      </p:to>
                                    </p:animClr>
                                    <p:set>
                                      <p:cBhvr>
                                        <p:cTn id="34" dur="10" fill="hold"/>
                                        <p:tgtEl>
                                          <p:spTgt spid="5"/>
                                        </p:tgtEl>
                                        <p:attrNameLst>
                                          <p:attrName>fill.type</p:attrName>
                                        </p:attrNameLst>
                                      </p:cBhvr>
                                      <p:to>
                                        <p:strVal val="solid"/>
                                      </p:to>
                                    </p:set>
                                    <p:set>
                                      <p:cBhvr>
                                        <p:cTn id="35" dur="10" fill="hold"/>
                                        <p:tgtEl>
                                          <p:spTgt spid="5"/>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Am-thanh-tra-loi-dung-www_yeualo_com.wav"/>
                                        </p:tgtEl>
                                      </p:cMediaNode>
                                    </p:audio>
                                  </p:sub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500" fill="hold"/>
                                        <p:tgtEl>
                                          <p:spTgt spid="28"/>
                                        </p:tgtEl>
                                        <p:attrNameLst>
                                          <p:attrName>ppt_w</p:attrName>
                                        </p:attrNameLst>
                                      </p:cBhvr>
                                      <p:tavLst>
                                        <p:tav tm="0">
                                          <p:val>
                                            <p:fltVal val="0"/>
                                          </p:val>
                                        </p:tav>
                                        <p:tav tm="100000">
                                          <p:val>
                                            <p:strVal val="#ppt_w"/>
                                          </p:val>
                                        </p:tav>
                                      </p:tavLst>
                                    </p:anim>
                                    <p:anim calcmode="lin" valueType="num">
                                      <p:cBhvr>
                                        <p:cTn id="42" dur="500" fill="hold"/>
                                        <p:tgtEl>
                                          <p:spTgt spid="2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5" name="Đồng hồ đếm ngược 5 giây (online-audio-converter.com).wav"/>
                                        </p:tgtEl>
                                      </p:cMediaNode>
                                    </p:audio>
                                  </p:subTnLst>
                                </p:cTn>
                              </p:par>
                            </p:childTnLst>
                          </p:cTn>
                        </p:par>
                        <p:par>
                          <p:cTn id="43" fill="hold">
                            <p:stCondLst>
                              <p:cond delay="500"/>
                            </p:stCondLst>
                            <p:childTnLst>
                              <p:par>
                                <p:cTn id="44" presetID="53" presetClass="exit" presetSubtype="32" fill="hold" grpId="1" nodeType="afterEffect">
                                  <p:stCondLst>
                                    <p:cond delay="0"/>
                                  </p:stCondLst>
                                  <p:childTnLst>
                                    <p:anim calcmode="lin" valueType="num">
                                      <p:cBhvr>
                                        <p:cTn id="45" dur="500"/>
                                        <p:tgtEl>
                                          <p:spTgt spid="28"/>
                                        </p:tgtEl>
                                        <p:attrNameLst>
                                          <p:attrName>ppt_w</p:attrName>
                                        </p:attrNameLst>
                                      </p:cBhvr>
                                      <p:tavLst>
                                        <p:tav tm="0">
                                          <p:val>
                                            <p:strVal val="ppt_w"/>
                                          </p:val>
                                        </p:tav>
                                        <p:tav tm="100000">
                                          <p:val>
                                            <p:fltVal val="0"/>
                                          </p:val>
                                        </p:tav>
                                      </p:tavLst>
                                    </p:anim>
                                    <p:anim calcmode="lin" valueType="num">
                                      <p:cBhvr>
                                        <p:cTn id="46" dur="500"/>
                                        <p:tgtEl>
                                          <p:spTgt spid="28"/>
                                        </p:tgtEl>
                                        <p:attrNameLst>
                                          <p:attrName>ppt_h</p:attrName>
                                        </p:attrNameLst>
                                      </p:cBhvr>
                                      <p:tavLst>
                                        <p:tav tm="0">
                                          <p:val>
                                            <p:strVal val="ppt_h"/>
                                          </p:val>
                                        </p:tav>
                                        <p:tav tm="100000">
                                          <p:val>
                                            <p:fltVal val="0"/>
                                          </p:val>
                                        </p:tav>
                                      </p:tavLst>
                                    </p:anim>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childTnLst>
                          </p:cTn>
                        </p:par>
                        <p:par>
                          <p:cTn id="49" fill="hold">
                            <p:stCondLst>
                              <p:cond delay="1000"/>
                            </p:stCondLst>
                            <p:childTnLst>
                              <p:par>
                                <p:cTn id="50" presetID="23" presetClass="entr" presetSubtype="16"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childTnLst>
                                </p:cTn>
                              </p:par>
                            </p:childTnLst>
                          </p:cTn>
                        </p:par>
                        <p:par>
                          <p:cTn id="54" fill="hold">
                            <p:stCondLst>
                              <p:cond delay="1500"/>
                            </p:stCondLst>
                            <p:childTnLst>
                              <p:par>
                                <p:cTn id="55" presetID="53" presetClass="exit" presetSubtype="32" fill="hold" grpId="1" nodeType="afterEffect">
                                  <p:stCondLst>
                                    <p:cond delay="0"/>
                                  </p:stCondLst>
                                  <p:childTnLst>
                                    <p:anim calcmode="lin" valueType="num">
                                      <p:cBhvr>
                                        <p:cTn id="56" dur="500"/>
                                        <p:tgtEl>
                                          <p:spTgt spid="17"/>
                                        </p:tgtEl>
                                        <p:attrNameLst>
                                          <p:attrName>ppt_w</p:attrName>
                                        </p:attrNameLst>
                                      </p:cBhvr>
                                      <p:tavLst>
                                        <p:tav tm="0">
                                          <p:val>
                                            <p:strVal val="ppt_w"/>
                                          </p:val>
                                        </p:tav>
                                        <p:tav tm="100000">
                                          <p:val>
                                            <p:fltVal val="0"/>
                                          </p:val>
                                        </p:tav>
                                      </p:tavLst>
                                    </p:anim>
                                    <p:anim calcmode="lin" valueType="num">
                                      <p:cBhvr>
                                        <p:cTn id="57" dur="500"/>
                                        <p:tgtEl>
                                          <p:spTgt spid="17"/>
                                        </p:tgtEl>
                                        <p:attrNameLst>
                                          <p:attrName>ppt_h</p:attrName>
                                        </p:attrNameLst>
                                      </p:cBhvr>
                                      <p:tavLst>
                                        <p:tav tm="0">
                                          <p:val>
                                            <p:strVal val="ppt_h"/>
                                          </p:val>
                                        </p:tav>
                                        <p:tav tm="100000">
                                          <p:val>
                                            <p:fltVal val="0"/>
                                          </p:val>
                                        </p:tav>
                                      </p:tavLst>
                                    </p:anim>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par>
                          <p:cTn id="60" fill="hold">
                            <p:stCondLst>
                              <p:cond delay="2000"/>
                            </p:stCondLst>
                            <p:childTnLst>
                              <p:par>
                                <p:cTn id="61" presetID="23" presetClass="entr" presetSubtype="16"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childTnLst>
                                </p:cTn>
                              </p:par>
                            </p:childTnLst>
                          </p:cTn>
                        </p:par>
                        <p:par>
                          <p:cTn id="65" fill="hold">
                            <p:stCondLst>
                              <p:cond delay="2500"/>
                            </p:stCondLst>
                            <p:childTnLst>
                              <p:par>
                                <p:cTn id="66" presetID="53" presetClass="exit" presetSubtype="32" fill="hold" grpId="1" nodeType="afterEffect">
                                  <p:stCondLst>
                                    <p:cond delay="0"/>
                                  </p:stCondLst>
                                  <p:childTnLst>
                                    <p:anim calcmode="lin" valueType="num">
                                      <p:cBhvr>
                                        <p:cTn id="67" dur="500"/>
                                        <p:tgtEl>
                                          <p:spTgt spid="15"/>
                                        </p:tgtEl>
                                        <p:attrNameLst>
                                          <p:attrName>ppt_w</p:attrName>
                                        </p:attrNameLst>
                                      </p:cBhvr>
                                      <p:tavLst>
                                        <p:tav tm="0">
                                          <p:val>
                                            <p:strVal val="ppt_w"/>
                                          </p:val>
                                        </p:tav>
                                        <p:tav tm="100000">
                                          <p:val>
                                            <p:fltVal val="0"/>
                                          </p:val>
                                        </p:tav>
                                      </p:tavLst>
                                    </p:anim>
                                    <p:anim calcmode="lin" valueType="num">
                                      <p:cBhvr>
                                        <p:cTn id="68" dur="500"/>
                                        <p:tgtEl>
                                          <p:spTgt spid="15"/>
                                        </p:tgtEl>
                                        <p:attrNameLst>
                                          <p:attrName>ppt_h</p:attrName>
                                        </p:attrNameLst>
                                      </p:cBhvr>
                                      <p:tavLst>
                                        <p:tav tm="0">
                                          <p:val>
                                            <p:strVal val="ppt_h"/>
                                          </p:val>
                                        </p:tav>
                                        <p:tav tm="100000">
                                          <p:val>
                                            <p:fltVal val="0"/>
                                          </p:val>
                                        </p:tav>
                                      </p:tavLst>
                                    </p:anim>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par>
                          <p:cTn id="71" fill="hold">
                            <p:stCondLst>
                              <p:cond delay="3000"/>
                            </p:stCondLst>
                            <p:childTnLst>
                              <p:par>
                                <p:cTn id="72" presetID="23" presetClass="entr" presetSubtype="16" fill="hold" grpId="0" nodeType="after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500" fill="hold"/>
                                        <p:tgtEl>
                                          <p:spTgt spid="14"/>
                                        </p:tgtEl>
                                        <p:attrNameLst>
                                          <p:attrName>ppt_w</p:attrName>
                                        </p:attrNameLst>
                                      </p:cBhvr>
                                      <p:tavLst>
                                        <p:tav tm="0">
                                          <p:val>
                                            <p:fltVal val="0"/>
                                          </p:val>
                                        </p:tav>
                                        <p:tav tm="100000">
                                          <p:val>
                                            <p:strVal val="#ppt_w"/>
                                          </p:val>
                                        </p:tav>
                                      </p:tavLst>
                                    </p:anim>
                                    <p:anim calcmode="lin" valueType="num">
                                      <p:cBhvr>
                                        <p:cTn id="75" dur="500" fill="hold"/>
                                        <p:tgtEl>
                                          <p:spTgt spid="14"/>
                                        </p:tgtEl>
                                        <p:attrNameLst>
                                          <p:attrName>ppt_h</p:attrName>
                                        </p:attrNameLst>
                                      </p:cBhvr>
                                      <p:tavLst>
                                        <p:tav tm="0">
                                          <p:val>
                                            <p:fltVal val="0"/>
                                          </p:val>
                                        </p:tav>
                                        <p:tav tm="100000">
                                          <p:val>
                                            <p:strVal val="#ppt_h"/>
                                          </p:val>
                                        </p:tav>
                                      </p:tavLst>
                                    </p:anim>
                                  </p:childTnLst>
                                </p:cTn>
                              </p:par>
                            </p:childTnLst>
                          </p:cTn>
                        </p:par>
                        <p:par>
                          <p:cTn id="76" fill="hold">
                            <p:stCondLst>
                              <p:cond delay="3500"/>
                            </p:stCondLst>
                            <p:childTnLst>
                              <p:par>
                                <p:cTn id="77" presetID="53" presetClass="exit" presetSubtype="32" fill="hold" grpId="1" nodeType="afterEffect">
                                  <p:stCondLst>
                                    <p:cond delay="0"/>
                                  </p:stCondLst>
                                  <p:childTnLst>
                                    <p:anim calcmode="lin" valueType="num">
                                      <p:cBhvr>
                                        <p:cTn id="78" dur="500"/>
                                        <p:tgtEl>
                                          <p:spTgt spid="14"/>
                                        </p:tgtEl>
                                        <p:attrNameLst>
                                          <p:attrName>ppt_w</p:attrName>
                                        </p:attrNameLst>
                                      </p:cBhvr>
                                      <p:tavLst>
                                        <p:tav tm="0">
                                          <p:val>
                                            <p:strVal val="ppt_w"/>
                                          </p:val>
                                        </p:tav>
                                        <p:tav tm="100000">
                                          <p:val>
                                            <p:fltVal val="0"/>
                                          </p:val>
                                        </p:tav>
                                      </p:tavLst>
                                    </p:anim>
                                    <p:anim calcmode="lin" valueType="num">
                                      <p:cBhvr>
                                        <p:cTn id="79" dur="500"/>
                                        <p:tgtEl>
                                          <p:spTgt spid="14"/>
                                        </p:tgtEl>
                                        <p:attrNameLst>
                                          <p:attrName>ppt_h</p:attrName>
                                        </p:attrNameLst>
                                      </p:cBhvr>
                                      <p:tavLst>
                                        <p:tav tm="0">
                                          <p:val>
                                            <p:strVal val="ppt_h"/>
                                          </p:val>
                                        </p:tav>
                                        <p:tav tm="100000">
                                          <p:val>
                                            <p:fltVal val="0"/>
                                          </p:val>
                                        </p:tav>
                                      </p:tavLst>
                                    </p:anim>
                                    <p:animEffect transition="out" filter="fade">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cTn>
                              </p:par>
                            </p:childTnLst>
                          </p:cTn>
                        </p:par>
                        <p:par>
                          <p:cTn id="82" fill="hold">
                            <p:stCondLst>
                              <p:cond delay="4000"/>
                            </p:stCondLst>
                            <p:childTnLst>
                              <p:par>
                                <p:cTn id="83" presetID="23" presetClass="entr" presetSubtype="16" fill="hold" grpId="0" nodeType="after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p:cTn id="85" dur="500" fill="hold"/>
                                        <p:tgtEl>
                                          <p:spTgt spid="13"/>
                                        </p:tgtEl>
                                        <p:attrNameLst>
                                          <p:attrName>ppt_w</p:attrName>
                                        </p:attrNameLst>
                                      </p:cBhvr>
                                      <p:tavLst>
                                        <p:tav tm="0">
                                          <p:val>
                                            <p:fltVal val="0"/>
                                          </p:val>
                                        </p:tav>
                                        <p:tav tm="100000">
                                          <p:val>
                                            <p:strVal val="#ppt_w"/>
                                          </p:val>
                                        </p:tav>
                                      </p:tavLst>
                                    </p:anim>
                                    <p:anim calcmode="lin" valueType="num">
                                      <p:cBhvr>
                                        <p:cTn id="86" dur="500" fill="hold"/>
                                        <p:tgtEl>
                                          <p:spTgt spid="13"/>
                                        </p:tgtEl>
                                        <p:attrNameLst>
                                          <p:attrName>ppt_h</p:attrName>
                                        </p:attrNameLst>
                                      </p:cBhvr>
                                      <p:tavLst>
                                        <p:tav tm="0">
                                          <p:val>
                                            <p:fltVal val="0"/>
                                          </p:val>
                                        </p:tav>
                                        <p:tav tm="100000">
                                          <p:val>
                                            <p:strVal val="#ppt_h"/>
                                          </p:val>
                                        </p:tav>
                                      </p:tavLst>
                                    </p:anim>
                                  </p:childTnLst>
                                </p:cTn>
                              </p:par>
                            </p:childTnLst>
                          </p:cTn>
                        </p:par>
                        <p:par>
                          <p:cTn id="87" fill="hold">
                            <p:stCondLst>
                              <p:cond delay="4500"/>
                            </p:stCondLst>
                            <p:childTnLst>
                              <p:par>
                                <p:cTn id="88" presetID="53" presetClass="exit" presetSubtype="32" fill="hold" grpId="1" nodeType="afterEffect">
                                  <p:stCondLst>
                                    <p:cond delay="0"/>
                                  </p:stCondLst>
                                  <p:childTnLst>
                                    <p:anim calcmode="lin" valueType="num">
                                      <p:cBhvr>
                                        <p:cTn id="89" dur="500"/>
                                        <p:tgtEl>
                                          <p:spTgt spid="13"/>
                                        </p:tgtEl>
                                        <p:attrNameLst>
                                          <p:attrName>ppt_w</p:attrName>
                                        </p:attrNameLst>
                                      </p:cBhvr>
                                      <p:tavLst>
                                        <p:tav tm="0">
                                          <p:val>
                                            <p:strVal val="ppt_w"/>
                                          </p:val>
                                        </p:tav>
                                        <p:tav tm="100000">
                                          <p:val>
                                            <p:fltVal val="0"/>
                                          </p:val>
                                        </p:tav>
                                      </p:tavLst>
                                    </p:anim>
                                    <p:anim calcmode="lin" valueType="num">
                                      <p:cBhvr>
                                        <p:cTn id="90" dur="500"/>
                                        <p:tgtEl>
                                          <p:spTgt spid="13"/>
                                        </p:tgtEl>
                                        <p:attrNameLst>
                                          <p:attrName>ppt_h</p:attrName>
                                        </p:attrNameLst>
                                      </p:cBhvr>
                                      <p:tavLst>
                                        <p:tav tm="0">
                                          <p:val>
                                            <p:strVal val="ppt_h"/>
                                          </p:val>
                                        </p:tav>
                                        <p:tav tm="100000">
                                          <p:val>
                                            <p:fltVal val="0"/>
                                          </p:val>
                                        </p:tav>
                                      </p:tavLst>
                                    </p:anim>
                                    <p:animEffect transition="out" filter="fade">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childTnLst>
                          </p:cTn>
                        </p:par>
                        <p:par>
                          <p:cTn id="93" fill="hold">
                            <p:stCondLst>
                              <p:cond delay="5000"/>
                            </p:stCondLst>
                            <p:childTnLst>
                              <p:par>
                                <p:cTn id="94" presetID="23" presetClass="entr" presetSubtype="16" fill="hold" grpId="0" nodeType="afterEffect">
                                  <p:stCondLst>
                                    <p:cond delay="0"/>
                                  </p:stCondLst>
                                  <p:childTnLst>
                                    <p:set>
                                      <p:cBhvr>
                                        <p:cTn id="95" dur="1" fill="hold">
                                          <p:stCondLst>
                                            <p:cond delay="0"/>
                                          </p:stCondLst>
                                        </p:cTn>
                                        <p:tgtEl>
                                          <p:spTgt spid="12"/>
                                        </p:tgtEl>
                                        <p:attrNameLst>
                                          <p:attrName>style.visibility</p:attrName>
                                        </p:attrNameLst>
                                      </p:cBhvr>
                                      <p:to>
                                        <p:strVal val="visible"/>
                                      </p:to>
                                    </p:set>
                                    <p:anim calcmode="lin" valueType="num">
                                      <p:cBhvr>
                                        <p:cTn id="96" dur="500" fill="hold"/>
                                        <p:tgtEl>
                                          <p:spTgt spid="12"/>
                                        </p:tgtEl>
                                        <p:attrNameLst>
                                          <p:attrName>ppt_w</p:attrName>
                                        </p:attrNameLst>
                                      </p:cBhvr>
                                      <p:tavLst>
                                        <p:tav tm="0">
                                          <p:val>
                                            <p:fltVal val="0"/>
                                          </p:val>
                                        </p:tav>
                                        <p:tav tm="100000">
                                          <p:val>
                                            <p:strVal val="#ppt_w"/>
                                          </p:val>
                                        </p:tav>
                                      </p:tavLst>
                                    </p:anim>
                                    <p:anim calcmode="lin" valueType="num">
                                      <p:cBhvr>
                                        <p:cTn id="97" dur="500" fill="hold"/>
                                        <p:tgtEl>
                                          <p:spTgt spid="12"/>
                                        </p:tgtEl>
                                        <p:attrNameLst>
                                          <p:attrName>ppt_h</p:attrName>
                                        </p:attrNameLst>
                                      </p:cBhvr>
                                      <p:tavLst>
                                        <p:tav tm="0">
                                          <p:val>
                                            <p:fltVal val="0"/>
                                          </p:val>
                                        </p:tav>
                                        <p:tav tm="100000">
                                          <p:val>
                                            <p:strVal val="#ppt_h"/>
                                          </p:val>
                                        </p:tav>
                                      </p:tavLst>
                                    </p:anim>
                                  </p:childTnLst>
                                </p:cTn>
                              </p:par>
                            </p:childTnLst>
                          </p:cTn>
                        </p:par>
                        <p:par>
                          <p:cTn id="98" fill="hold">
                            <p:stCondLst>
                              <p:cond delay="5500"/>
                            </p:stCondLst>
                            <p:childTnLst>
                              <p:par>
                                <p:cTn id="99" presetID="53" presetClass="exit" presetSubtype="32" fill="hold" grpId="1" nodeType="afterEffect">
                                  <p:stCondLst>
                                    <p:cond delay="0"/>
                                  </p:stCondLst>
                                  <p:childTnLst>
                                    <p:anim calcmode="lin" valueType="num">
                                      <p:cBhvr>
                                        <p:cTn id="100" dur="500"/>
                                        <p:tgtEl>
                                          <p:spTgt spid="12"/>
                                        </p:tgtEl>
                                        <p:attrNameLst>
                                          <p:attrName>ppt_w</p:attrName>
                                        </p:attrNameLst>
                                      </p:cBhvr>
                                      <p:tavLst>
                                        <p:tav tm="0">
                                          <p:val>
                                            <p:strVal val="ppt_w"/>
                                          </p:val>
                                        </p:tav>
                                        <p:tav tm="100000">
                                          <p:val>
                                            <p:fltVal val="0"/>
                                          </p:val>
                                        </p:tav>
                                      </p:tavLst>
                                    </p:anim>
                                    <p:anim calcmode="lin" valueType="num">
                                      <p:cBhvr>
                                        <p:cTn id="101" dur="500"/>
                                        <p:tgtEl>
                                          <p:spTgt spid="12"/>
                                        </p:tgtEl>
                                        <p:attrNameLst>
                                          <p:attrName>ppt_h</p:attrName>
                                        </p:attrNameLst>
                                      </p:cBhvr>
                                      <p:tavLst>
                                        <p:tav tm="0">
                                          <p:val>
                                            <p:strVal val="ppt_h"/>
                                          </p:val>
                                        </p:tav>
                                        <p:tav tm="100000">
                                          <p:val>
                                            <p:fltVal val="0"/>
                                          </p:val>
                                        </p:tav>
                                      </p:tavLst>
                                    </p:anim>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7" grpId="0" animBg="1"/>
      <p:bldP spid="17" grpId="1" animBg="1"/>
      <p:bldP spid="28" grpId="0" animBg="1"/>
      <p:bldP spid="2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4386D517-7431-A875-7BA1-5E969278903F}"/>
              </a:ext>
            </a:extLst>
          </p:cNvPr>
          <p:cNvSpPr/>
          <p:nvPr/>
        </p:nvSpPr>
        <p:spPr>
          <a:xfrm>
            <a:off x="225211" y="1227544"/>
            <a:ext cx="7073848" cy="780393"/>
          </a:xfrm>
          <a:prstGeom prst="roundRect">
            <a:avLst/>
          </a:prstGeom>
          <a:solidFill>
            <a:schemeClr val="accent6">
              <a:lumMod val="60000"/>
              <a:lumOff val="40000"/>
            </a:schemeClr>
          </a:solid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dirty="0">
                <a:solidFill>
                  <a:prstClr val="black"/>
                </a:solidFill>
                <a:latin typeface="Times New Roman" panose="02020603050405020304" pitchFamily="18" charset="0"/>
                <a:ea typeface="#9Slide03 Roboto Bold" panose="02000000000000000000" pitchFamily="2" charset="0"/>
                <a:cs typeface="Times New Roman" panose="02020603050405020304" pitchFamily="18" charset="0"/>
              </a:rPr>
              <a:t> </a:t>
            </a:r>
          </a:p>
        </p:txBody>
      </p:sp>
      <p:sp>
        <p:nvSpPr>
          <p:cNvPr id="6" name="Rectangle: Rounded Corners 5"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E823B326-9D44-40AE-9FF6-7C541CF8747A}"/>
              </a:ext>
            </a:extLst>
          </p:cNvPr>
          <p:cNvSpPr/>
          <p:nvPr/>
        </p:nvSpPr>
        <p:spPr>
          <a:xfrm>
            <a:off x="162021" y="36273"/>
            <a:ext cx="9086753" cy="1205126"/>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en-US" sz="2800"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p>
          <a:p>
            <a:pPr algn="just" defTabSz="914377">
              <a:defRPr/>
            </a:pPr>
            <a:r>
              <a:rPr lang="en-US" sz="2800" b="1" dirty="0" err="1">
                <a:solidFill>
                  <a:srgbClr val="FFFF00"/>
                </a:solidFill>
                <a:latin typeface="Times New Roman" panose="02020603050405020304" pitchFamily="18" charset="0"/>
                <a:cs typeface="Times New Roman" panose="02020603050405020304" pitchFamily="18" charset="0"/>
              </a:rPr>
              <a:t>Câu</a:t>
            </a:r>
            <a:r>
              <a:rPr lang="en-US" sz="2800" b="1" dirty="0">
                <a:solidFill>
                  <a:srgbClr val="FFFF00"/>
                </a:solidFill>
                <a:latin typeface="Times New Roman" panose="02020603050405020304" pitchFamily="18" charset="0"/>
                <a:cs typeface="Times New Roman" panose="02020603050405020304" pitchFamily="18" charset="0"/>
              </a:rPr>
              <a:t> 3.</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Cho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chọn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ĐÚNG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sau</a:t>
            </a:r>
            <a:r>
              <a:rPr lang="en-US" sz="2800" dirty="0">
                <a:solidFill>
                  <a:schemeClr val="bg1"/>
                </a:solidFill>
                <a:latin typeface="Times New Roman" panose="02020603050405020304" pitchFamily="18" charset="0"/>
                <a:cs typeface="Times New Roman" panose="02020603050405020304" pitchFamily="18" charset="0"/>
              </a:rPr>
              <a:t>.</a:t>
            </a:r>
          </a:p>
          <a:p>
            <a:pPr algn="ctr" defTabSz="914377">
              <a:defRPr/>
            </a:pPr>
            <a:endParaRPr lang="en-US" sz="2800" dirty="0">
              <a:solidFill>
                <a:srgbClr val="FFFF00"/>
              </a:solidFill>
              <a:latin typeface="Times New Roman" panose="02020603050405020304" pitchFamily="18" charset="0"/>
              <a:ea typeface="#9Slide03 Roboto Bold" panose="02000000000000000000" pitchFamily="2"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C."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10D9AEE7-4681-444C-81B7-E308F3D523B2}"/>
                  </a:ext>
                </a:extLst>
              </p:cNvPr>
              <p:cNvSpPr/>
              <p:nvPr/>
            </p:nvSpPr>
            <p:spPr>
              <a:xfrm>
                <a:off x="242054" y="1223030"/>
                <a:ext cx="5708578" cy="780393"/>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dirty="0">
                  <a:solidFill>
                    <a:schemeClr val="bg1"/>
                  </a:solidFill>
                  <a:latin typeface="Times New Roman" panose="02020603050405020304" pitchFamily="18" charset="0"/>
                  <a:ea typeface="#9Slide03 Roboto Bold" panose="02000000000000000000" pitchFamily="2" charset="0"/>
                  <a:cs typeface="Times New Roman" panose="02020603050405020304" pitchFamily="18" charset="0"/>
                </a:endParaRPr>
              </a:p>
              <a:p>
                <a:pPr defTabSz="914377">
                  <a:defRPr/>
                </a:pPr>
                <a:r>
                  <a:rPr lang="en-US" sz="2800" b="1" dirty="0">
                    <a:solidFill>
                      <a:srgbClr val="FFFF00"/>
                    </a:solidFill>
                    <a:latin typeface="Times New Roman" panose="02020603050405020304" pitchFamily="18" charset="0"/>
                    <a:ea typeface="#9Slide03 Roboto Bold" panose="02000000000000000000" pitchFamily="2" charset="0"/>
                    <a:cs typeface="Times New Roman" panose="02020603050405020304" pitchFamily="18" charset="0"/>
                  </a:rPr>
                  <a:t>A. </a:t>
                </a:r>
                <a:r>
                  <a:rPr lang="en-US" sz="2800" dirty="0">
                    <a:solidFill>
                      <a:schemeClr val="tx1"/>
                    </a:solidFill>
                    <a:latin typeface="Times New Roman" panose="02020603050405020304" pitchFamily="18" charset="0"/>
                    <a:cs typeface="Times New Roman" panose="02020603050405020304" pitchFamily="18" charset="0"/>
                  </a:rPr>
                  <a:t>Hai </a:t>
                </a:r>
                <a:r>
                  <a:rPr lang="en-US" sz="2800" dirty="0" err="1">
                    <a:solidFill>
                      <a:schemeClr val="tx1"/>
                    </a:solidFill>
                    <a:latin typeface="Times New Roman" panose="02020603050405020304" pitchFamily="18" charset="0"/>
                    <a:cs typeface="Times New Roman" panose="02020603050405020304" pitchFamily="18" charset="0"/>
                  </a:rPr>
                  <a:t>đỉnh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cs typeface="Times New Roman" panose="02020603050405020304" pitchFamily="18" charset="0"/>
                      </a:rPr>
                      <m:t>A</m:t>
                    </m:r>
                  </m:oMath>
                </a14:m>
                <a:r>
                  <a:rPr lang="en-US" sz="2800" i="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cs typeface="Times New Roman" panose="02020603050405020304" pitchFamily="18" charset="0"/>
                      </a:rPr>
                      <m:t>C</m:t>
                    </m:r>
                    <m:r>
                      <m:rPr>
                        <m:nor/>
                      </m:rPr>
                      <a:rPr lang="en-US" sz="2800" b="0" i="1" smtClean="0">
                        <a:solidFill>
                          <a:schemeClr val="tx1"/>
                        </a:solidFill>
                        <a:latin typeface="Times New Roman" panose="02020603050405020304" pitchFamily="18" charset="0"/>
                        <a:cs typeface="Times New Roman" panose="02020603050405020304" pitchFamily="18" charset="0"/>
                      </a:rPr>
                      <m:t>.</m:t>
                    </m:r>
                  </m:oMath>
                </a14:m>
                <a:endParaRPr lang="en-US" sz="2800" i="1" dirty="0">
                  <a:solidFill>
                    <a:schemeClr val="tx1"/>
                  </a:solidFill>
                  <a:latin typeface="Times New Roman" panose="02020603050405020304" pitchFamily="18" charset="0"/>
                  <a:cs typeface="Times New Roman" panose="02020603050405020304" pitchFamily="18" charset="0"/>
                </a:endParaRPr>
              </a:p>
              <a:p>
                <a:pPr algn="ctr" defTabSz="914377">
                  <a:defRPr/>
                </a:pPr>
                <a:endParaRPr lang="en-US" sz="2800" dirty="0">
                  <a:solidFill>
                    <a:prstClr val="black"/>
                  </a:solidFill>
                  <a:latin typeface="Times New Roman" panose="02020603050405020304" pitchFamily="18" charset="0"/>
                  <a:ea typeface="#9Slide03 Roboto Bold" panose="02000000000000000000" pitchFamily="2" charset="0"/>
                  <a:cs typeface="Times New Roman" panose="02020603050405020304" pitchFamily="18" charset="0"/>
                </a:endParaRPr>
              </a:p>
            </p:txBody>
          </p:sp>
        </mc:Choice>
        <mc:Fallback xmlns="">
          <p:sp>
            <p:nvSpPr>
              <p:cNvPr id="12" name="C." descr="OPL20U25GSXzBJYl68kk8uQGfFKzs7yb1M4KJWUiLk6ZEvGF+qCIPSnY57AbBFCvTW2023.18.49+K4lPs7H94VUqPe2XwIsfPRnrXQE//QTEXxb8/8N4CNc6FpgZahzpTjFhMzSA7T/nHJa11DE8Ng2TP3iAmRczFlmslSuUNOgUeb6yRvs0=">
                <a:extLst>
                  <a:ext uri="{FF2B5EF4-FFF2-40B4-BE49-F238E27FC236}">
                    <a16:creationId xmlns="" xmlns:a16="http://schemas.microsoft.com/office/drawing/2014/main" xmlns:a14="http://schemas.microsoft.com/office/drawing/2010/main" id="{10D9AEE7-4681-444C-81B7-E308F3D523B2}"/>
                  </a:ext>
                </a:extLst>
              </p:cNvPr>
              <p:cNvSpPr>
                <a:spLocks noRot="1" noChangeAspect="1" noMove="1" noResize="1" noEditPoints="1" noAdjustHandles="1" noChangeArrowheads="1" noChangeShapeType="1" noTextEdit="1"/>
              </p:cNvSpPr>
              <p:nvPr/>
            </p:nvSpPr>
            <p:spPr>
              <a:xfrm>
                <a:off x="242054" y="1223030"/>
                <a:ext cx="5708578" cy="780393"/>
              </a:xfrm>
              <a:prstGeom prst="roundRect">
                <a:avLst/>
              </a:prstGeom>
              <a:blipFill rotWithShape="1">
                <a:blip r:embed="rId6"/>
                <a:stretch>
                  <a:fillRect l="-1603" b="-4688"/>
                </a:stretch>
              </a:blipFill>
              <a:ln w="57150">
                <a:noFill/>
              </a:ln>
            </p:spPr>
            <p:txBody>
              <a:bodyPr/>
              <a:lstStyle/>
              <a:p>
                <a:r>
                  <a:rPr lang="en-US">
                    <a:noFill/>
                  </a:rPr>
                  <a:t> </a:t>
                </a:r>
              </a:p>
            </p:txBody>
          </p:sp>
        </mc:Fallback>
      </mc:AlternateContent>
      <p:sp>
        <p:nvSpPr>
          <p:cNvPr id="13" name="D."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0D2CFAB0-5C68-4BBB-ABE9-434B18EA221D}"/>
              </a:ext>
            </a:extLst>
          </p:cNvPr>
          <p:cNvSpPr/>
          <p:nvPr/>
        </p:nvSpPr>
        <p:spPr>
          <a:xfrm>
            <a:off x="269762" y="2198091"/>
            <a:ext cx="7079981" cy="813172"/>
          </a:xfrm>
          <a:prstGeom prst="roundRect">
            <a:avLst/>
          </a:prstGeom>
          <a:solidFill>
            <a:schemeClr val="accent6">
              <a:lumMod val="60000"/>
              <a:lumOff val="40000"/>
            </a:schemeClr>
          </a:solid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733" dirty="0">
              <a:solidFill>
                <a:schemeClr val="bg1"/>
              </a:solidFill>
              <a:latin typeface="Times New Roman" panose="02020603050405020304" pitchFamily="18" charset="0"/>
              <a:ea typeface="#9Slide03 Roboto Bold" panose="02000000000000000000" pitchFamily="2" charset="0"/>
              <a:cs typeface="Times New Roman" panose="02020603050405020304" pitchFamily="18" charset="0"/>
            </a:endParaRPr>
          </a:p>
          <a:p>
            <a:pPr defTabSz="914377">
              <a:defRPr/>
            </a:pPr>
            <a:r>
              <a:rPr lang="en-US" sz="4000" dirty="0">
                <a:solidFill>
                  <a:schemeClr val="bg1"/>
                </a:solidFill>
                <a:latin typeface="Times New Roman" panose="02020603050405020304" pitchFamily="18" charset="0"/>
                <a:cs typeface="Times New Roman" panose="02020603050405020304" pitchFamily="18" charset="0"/>
              </a:rPr>
              <a:t> </a:t>
            </a:r>
            <a:endParaRPr lang="en-US" sz="3733" dirty="0">
              <a:solidFill>
                <a:prstClr val="black"/>
              </a:solidFill>
              <a:latin typeface="Times New Roman" panose="02020603050405020304" pitchFamily="18" charset="0"/>
              <a:ea typeface="#9Slide03 Roboto Bold" panose="02000000000000000000" pitchFamily="2"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972C9B2C-361B-465A-83BF-32897DE1858C}"/>
              </a:ext>
            </a:extLst>
          </p:cNvPr>
          <p:cNvSpPr/>
          <p:nvPr/>
        </p:nvSpPr>
        <p:spPr>
          <a:xfrm>
            <a:off x="10627848" y="4827615"/>
            <a:ext cx="1491175" cy="1763543"/>
          </a:xfrm>
          <a:prstGeom prst="roundRect">
            <a:avLst>
              <a:gd name="adj" fmla="val 7037"/>
            </a:avLst>
          </a:prstGeom>
          <a:solidFill>
            <a:srgbClr val="FFFF00"/>
          </a:solid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44" name="5">
            <a:extLst>
              <a:ext uri="{FF2B5EF4-FFF2-40B4-BE49-F238E27FC236}">
                <a16:creationId xmlns:a16="http://schemas.microsoft.com/office/drawing/2014/main" id="{08795850-CF6A-40DF-B9B8-62EFD36A034B}"/>
              </a:ext>
            </a:extLst>
          </p:cNvPr>
          <p:cNvSpPr/>
          <p:nvPr/>
        </p:nvSpPr>
        <p:spPr>
          <a:xfrm>
            <a:off x="10774416" y="497637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a:solidFill>
                  <a:srgbClr val="111224"/>
                </a:solidFill>
                <a:latin typeface="#9Slide03 SVNFjalla One" panose="02000506040000020004" pitchFamily="2" charset="0"/>
              </a:rPr>
              <a:t>HẾT GIỜ</a:t>
            </a:r>
          </a:p>
        </p:txBody>
      </p:sp>
      <p:sp>
        <p:nvSpPr>
          <p:cNvPr id="45" name="5">
            <a:extLst>
              <a:ext uri="{FF2B5EF4-FFF2-40B4-BE49-F238E27FC236}">
                <a16:creationId xmlns:a16="http://schemas.microsoft.com/office/drawing/2014/main" id="{CC4CA298-9322-4F3F-BD48-69D50F716E83}"/>
              </a:ext>
            </a:extLst>
          </p:cNvPr>
          <p:cNvSpPr/>
          <p:nvPr/>
        </p:nvSpPr>
        <p:spPr>
          <a:xfrm>
            <a:off x="10774416" y="497637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a:solidFill>
                  <a:srgbClr val="111224"/>
                </a:solidFill>
                <a:latin typeface="#9Slide03 SVNFjalla One" panose="02000506040000020004" pitchFamily="2" charset="0"/>
              </a:rPr>
              <a:t>1</a:t>
            </a:r>
          </a:p>
        </p:txBody>
      </p:sp>
      <p:sp>
        <p:nvSpPr>
          <p:cNvPr id="46" name="5">
            <a:extLst>
              <a:ext uri="{FF2B5EF4-FFF2-40B4-BE49-F238E27FC236}">
                <a16:creationId xmlns:a16="http://schemas.microsoft.com/office/drawing/2014/main" id="{73F6E948-6775-4749-AC41-EE8D7B0C4017}"/>
              </a:ext>
            </a:extLst>
          </p:cNvPr>
          <p:cNvSpPr/>
          <p:nvPr/>
        </p:nvSpPr>
        <p:spPr>
          <a:xfrm>
            <a:off x="10774416" y="497637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a:solidFill>
                  <a:srgbClr val="111224"/>
                </a:solidFill>
                <a:latin typeface="#9Slide03 SVNFjalla One" panose="02000506040000020004" pitchFamily="2" charset="0"/>
              </a:rPr>
              <a:t>2</a:t>
            </a:r>
          </a:p>
        </p:txBody>
      </p:sp>
      <p:sp>
        <p:nvSpPr>
          <p:cNvPr id="47" name="5">
            <a:extLst>
              <a:ext uri="{FF2B5EF4-FFF2-40B4-BE49-F238E27FC236}">
                <a16:creationId xmlns:a16="http://schemas.microsoft.com/office/drawing/2014/main" id="{359A0036-4D3C-4FE4-A671-AEECAF9467E8}"/>
              </a:ext>
            </a:extLst>
          </p:cNvPr>
          <p:cNvSpPr/>
          <p:nvPr/>
        </p:nvSpPr>
        <p:spPr>
          <a:xfrm>
            <a:off x="10774416" y="497637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a:solidFill>
                  <a:srgbClr val="111224"/>
                </a:solidFill>
                <a:latin typeface="#9Slide03 SVNFjalla One" panose="02000506040000020004" pitchFamily="2" charset="0"/>
              </a:rPr>
              <a:t>3</a:t>
            </a:r>
          </a:p>
        </p:txBody>
      </p:sp>
      <p:sp>
        <p:nvSpPr>
          <p:cNvPr id="48" name="5">
            <a:extLst>
              <a:ext uri="{FF2B5EF4-FFF2-40B4-BE49-F238E27FC236}">
                <a16:creationId xmlns:a16="http://schemas.microsoft.com/office/drawing/2014/main" id="{09004519-7A6A-4985-91B7-7BCFB85BADA4}"/>
              </a:ext>
            </a:extLst>
          </p:cNvPr>
          <p:cNvSpPr/>
          <p:nvPr/>
        </p:nvSpPr>
        <p:spPr>
          <a:xfrm>
            <a:off x="10774416" y="497637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a:solidFill>
                  <a:srgbClr val="111224"/>
                </a:solidFill>
                <a:latin typeface="#9Slide03 SVNFjalla One" panose="02000506040000020004" pitchFamily="2" charset="0"/>
              </a:rPr>
              <a:t>4</a:t>
            </a:r>
          </a:p>
        </p:txBody>
      </p:sp>
      <p:sp>
        <p:nvSpPr>
          <p:cNvPr id="49" name="5">
            <a:extLst>
              <a:ext uri="{FF2B5EF4-FFF2-40B4-BE49-F238E27FC236}">
                <a16:creationId xmlns:a16="http://schemas.microsoft.com/office/drawing/2014/main" id="{8D96BAC9-D07C-441D-849F-47F57BAADC9A}"/>
              </a:ext>
            </a:extLst>
          </p:cNvPr>
          <p:cNvSpPr/>
          <p:nvPr/>
        </p:nvSpPr>
        <p:spPr>
          <a:xfrm>
            <a:off x="10774416" y="4990227"/>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dirty="0">
                <a:solidFill>
                  <a:srgbClr val="111224"/>
                </a:solidFill>
                <a:latin typeface="#9Slide03 SVNFjalla One" panose="02000506040000020004" pitchFamily="2" charset="0"/>
              </a:rPr>
              <a:t>5</a:t>
            </a:r>
          </a:p>
        </p:txBody>
      </p:sp>
      <p:sp>
        <p:nvSpPr>
          <p:cNvPr id="50" name="start">
            <a:extLst>
              <a:ext uri="{FF2B5EF4-FFF2-40B4-BE49-F238E27FC236}">
                <a16:creationId xmlns:a16="http://schemas.microsoft.com/office/drawing/2014/main" id="{77CD66DA-57C9-4409-AA8C-1E7BD6CC7015}"/>
              </a:ext>
            </a:extLst>
          </p:cNvPr>
          <p:cNvSpPr/>
          <p:nvPr/>
        </p:nvSpPr>
        <p:spPr>
          <a:xfrm>
            <a:off x="10774416" y="6295666"/>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solidFill>
                <a:latin typeface="#9Slide03 SFU Helvetica Condens" panose="00000400000000000000" pitchFamily="2" charset="0"/>
              </a:rPr>
              <a:t>Start</a:t>
            </a:r>
          </a:p>
        </p:txBody>
      </p:sp>
      <p:sp>
        <p:nvSpPr>
          <p:cNvPr id="8" name="B."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5D86014F-16AD-1654-C648-B8DD5A1DB739}"/>
              </a:ext>
            </a:extLst>
          </p:cNvPr>
          <p:cNvSpPr/>
          <p:nvPr/>
        </p:nvSpPr>
        <p:spPr>
          <a:xfrm>
            <a:off x="239066" y="3117290"/>
            <a:ext cx="7073848" cy="780392"/>
          </a:xfrm>
          <a:prstGeom prst="roundRect">
            <a:avLst/>
          </a:prstGeom>
          <a:solidFill>
            <a:schemeClr val="accent6">
              <a:lumMod val="60000"/>
              <a:lumOff val="40000"/>
            </a:schemeClr>
          </a:solid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spcBef>
                <a:spcPts val="600"/>
              </a:spcBef>
              <a:spcAft>
                <a:spcPts val="600"/>
              </a:spcAft>
              <a:defRPr/>
            </a:pPr>
            <a:endParaRPr lang="en-US" sz="2800" dirty="0">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endParaRPr>
          </a:p>
          <a:p>
            <a:pPr defTabSz="914377">
              <a:spcBef>
                <a:spcPts val="600"/>
              </a:spcBef>
              <a:spcAft>
                <a:spcPts val="600"/>
              </a:spcAft>
              <a:defRPr/>
            </a:pPr>
            <a:r>
              <a:rPr lang="en-US" sz="2800" b="1" dirty="0">
                <a:solidFill>
                  <a:srgbClr val="FFFF00"/>
                </a:solidFill>
                <a:latin typeface="Times New Roman" panose="02020603050405020304" pitchFamily="18" charset="0"/>
                <a:ea typeface="#9Slide03 Roboto Bold" panose="02000000000000000000" pitchFamily="2" charset="0"/>
                <a:cs typeface="Times New Roman" panose="02020603050405020304" pitchFamily="18" charset="0"/>
              </a:rPr>
              <a:t>C.</a:t>
            </a:r>
            <a:r>
              <a:rPr lang="en-US" sz="2800" b="1" dirty="0">
                <a:solidFill>
                  <a:srgbClr val="FFFF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thoi</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a:solidFill>
                  <a:schemeClr val="tx1"/>
                </a:solidFill>
                <a:latin typeface="Times New Roman" panose="02020603050405020304" pitchFamily="18" charset="0"/>
                <a:cs typeface="Times New Roman" panose="02020603050405020304" pitchFamily="18" charset="0"/>
              </a:rPr>
              <a:t>ABCD</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đều</a:t>
            </a:r>
            <a:r>
              <a:rPr lang="en-US" sz="2800" dirty="0">
                <a:solidFill>
                  <a:schemeClr val="tx1"/>
                </a:solidFill>
                <a:latin typeface="Times New Roman" panose="02020603050405020304" pitchFamily="18" charset="0"/>
                <a:cs typeface="Times New Roman" panose="02020603050405020304" pitchFamily="18" charset="0"/>
              </a:rPr>
              <a:t>.</a:t>
            </a:r>
          </a:p>
          <a:p>
            <a:pPr defTabSz="914377">
              <a:spcBef>
                <a:spcPts val="600"/>
              </a:spcBef>
              <a:spcAft>
                <a:spcPts val="600"/>
              </a:spcAft>
              <a:defRPr/>
            </a:pPr>
            <a:r>
              <a:rPr lang="en-US" sz="2800" dirty="0">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rPr>
              <a:t>.</a:t>
            </a:r>
          </a:p>
        </p:txBody>
      </p:sp>
      <p:sp>
        <p:nvSpPr>
          <p:cNvPr id="9" name="D."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CCE20ABF-3AD6-0C22-92D2-13DEE7103059}"/>
              </a:ext>
            </a:extLst>
          </p:cNvPr>
          <p:cNvSpPr/>
          <p:nvPr/>
        </p:nvSpPr>
        <p:spPr>
          <a:xfrm>
            <a:off x="251173" y="2133643"/>
            <a:ext cx="5542677" cy="813172"/>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2800" b="1" dirty="0">
                <a:solidFill>
                  <a:srgbClr val="FFFF00"/>
                </a:solidFill>
                <a:latin typeface="Times New Roman" panose="02020603050405020304" pitchFamily="18" charset="0"/>
                <a:ea typeface="#9Slide03 Roboto Bold" panose="02000000000000000000" pitchFamily="2" charset="0"/>
                <a:cs typeface="Times New Roman" panose="02020603050405020304" pitchFamily="18" charset="0"/>
              </a:rPr>
              <a:t>B. </a:t>
            </a:r>
            <a:r>
              <a:rPr lang="en-US" sz="2800" dirty="0">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rPr>
              <a:t>Hai </a:t>
            </a:r>
            <a:r>
              <a:rPr lang="en-US" sz="2800" dirty="0" err="1">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rPr>
              <a:t>cạnh</a:t>
            </a:r>
            <a:r>
              <a:rPr lang="en-US" sz="2800" dirty="0">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rPr>
              <a:t> </a:t>
            </a:r>
            <a:r>
              <a:rPr lang="en-US" sz="2800" dirty="0" err="1">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rPr>
              <a:t>kề</a:t>
            </a:r>
            <a:r>
              <a:rPr lang="en-US" sz="2800" dirty="0">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rPr>
              <a:t> </a:t>
            </a:r>
            <a:r>
              <a:rPr lang="en-US" sz="2800" dirty="0" err="1">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rPr>
              <a:t>nhau</a:t>
            </a:r>
            <a:r>
              <a:rPr lang="en-US" sz="2800" dirty="0">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rPr>
              <a:t> </a:t>
            </a:r>
            <a:r>
              <a:rPr lang="en-US" sz="2800" i="1" dirty="0">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rPr>
              <a:t>AB </a:t>
            </a:r>
            <a:r>
              <a:rPr lang="en-US" sz="2800" dirty="0" err="1">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rPr>
              <a:t>và</a:t>
            </a:r>
            <a:r>
              <a:rPr lang="en-US" sz="2800" i="1" dirty="0">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rPr>
              <a:t> CD.</a:t>
            </a:r>
          </a:p>
        </p:txBody>
      </p:sp>
      <p:sp>
        <p:nvSpPr>
          <p:cNvPr id="14" name="B."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085F5F33-CFFA-5C9D-6278-A29C9799E039}"/>
              </a:ext>
            </a:extLst>
          </p:cNvPr>
          <p:cNvSpPr/>
          <p:nvPr/>
        </p:nvSpPr>
        <p:spPr>
          <a:xfrm>
            <a:off x="251172" y="4047224"/>
            <a:ext cx="7061741" cy="780391"/>
          </a:xfrm>
          <a:prstGeom prst="roundRect">
            <a:avLst/>
          </a:prstGeom>
          <a:solidFill>
            <a:schemeClr val="accent6">
              <a:lumMod val="60000"/>
              <a:lumOff val="40000"/>
            </a:schemeClr>
          </a:solid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spcBef>
                <a:spcPts val="600"/>
              </a:spcBef>
              <a:spcAft>
                <a:spcPts val="600"/>
              </a:spcAft>
              <a:defRPr/>
            </a:pPr>
            <a:r>
              <a:rPr lang="en-US" sz="2800" b="1" dirty="0">
                <a:solidFill>
                  <a:srgbClr val="FFFF00"/>
                </a:solidFill>
                <a:latin typeface="Times New Roman" panose="02020603050405020304" pitchFamily="18" charset="0"/>
                <a:ea typeface="#9Slide03 Roboto Bold" panose="02000000000000000000" pitchFamily="2" charset="0"/>
                <a:cs typeface="Times New Roman" panose="02020603050405020304" pitchFamily="18" charset="0"/>
              </a:rPr>
              <a:t>D.</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thoi</a:t>
            </a:r>
            <a:r>
              <a:rPr lang="en-US" sz="2800" i="1" dirty="0">
                <a:solidFill>
                  <a:schemeClr val="tx1"/>
                </a:solidFill>
                <a:latin typeface="Times New Roman" panose="02020603050405020304" pitchFamily="18" charset="0"/>
                <a:cs typeface="Times New Roman" panose="02020603050405020304" pitchFamily="18" charset="0"/>
              </a:rPr>
              <a:t> ABCD</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đều</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7"/>
          <a:stretch>
            <a:fillRect/>
          </a:stretch>
        </p:blipFill>
        <p:spPr>
          <a:xfrm>
            <a:off x="7236568" y="1680269"/>
            <a:ext cx="4800134" cy="3221725"/>
          </a:xfrm>
          <a:prstGeom prst="rect">
            <a:avLst/>
          </a:prstGeom>
        </p:spPr>
      </p:pic>
      <p:pic>
        <p:nvPicPr>
          <p:cNvPr id="2"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3E64B05-7C00-9975-F820-E16FC7729CAF}"/>
              </a:ext>
            </a:extLst>
          </p:cNvPr>
          <p:cNvPicPr preferRelativeResize="0"/>
          <p:nvPr/>
        </p:nvPicPr>
        <p:blipFill>
          <a:blip r:embed="rId8">
            <a:alphaModFix/>
          </a:blip>
          <a:stretch>
            <a:fillRect/>
          </a:stretch>
        </p:blipFill>
        <p:spPr>
          <a:xfrm>
            <a:off x="-59357" y="4294918"/>
            <a:ext cx="3308475" cy="2575349"/>
          </a:xfrm>
          <a:prstGeom prst="rect">
            <a:avLst/>
          </a:prstGeom>
          <a:noFill/>
          <a:ln>
            <a:noFill/>
          </a:ln>
        </p:spPr>
      </p:pic>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C33184-B85A-CEE5-357D-C0AA229D3B9A}"/>
              </a:ext>
            </a:extLst>
          </p:cNvPr>
          <p:cNvPicPr preferRelativeResize="0"/>
          <p:nvPr/>
        </p:nvPicPr>
        <p:blipFill>
          <a:blip r:embed="rId9">
            <a:alphaModFix/>
          </a:blip>
          <a:stretch>
            <a:fillRect/>
          </a:stretch>
        </p:blipFill>
        <p:spPr>
          <a:xfrm>
            <a:off x="9781300" y="-274"/>
            <a:ext cx="2410700" cy="3403600"/>
          </a:xfrm>
          <a:prstGeom prst="rect">
            <a:avLst/>
          </a:prstGeom>
          <a:noFill/>
          <a:ln>
            <a:noFill/>
          </a:ln>
        </p:spPr>
      </p:pic>
    </p:spTree>
    <p:extLst>
      <p:ext uri="{BB962C8B-B14F-4D97-AF65-F5344CB8AC3E}">
        <p14:creationId xmlns:p14="http://schemas.microsoft.com/office/powerpoint/2010/main" val="31299530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12"/>
                                        </p:tgtEl>
                                        <p:attrNameLst>
                                          <p:attrName>fillcolor</p:attrName>
                                        </p:attrNameLst>
                                      </p:cBhvr>
                                      <p:to>
                                        <a:srgbClr val="FF0000"/>
                                      </p:to>
                                    </p:animClr>
                                    <p:set>
                                      <p:cBhvr>
                                        <p:cTn id="7" dur="1000" fill="hold"/>
                                        <p:tgtEl>
                                          <p:spTgt spid="12"/>
                                        </p:tgtEl>
                                        <p:attrNameLst>
                                          <p:attrName>fill.type</p:attrName>
                                        </p:attrNameLst>
                                      </p:cBhvr>
                                      <p:to>
                                        <p:strVal val="solid"/>
                                      </p:to>
                                    </p:set>
                                    <p:set>
                                      <p:cBhvr>
                                        <p:cTn id="8" dur="1000" fill="hold"/>
                                        <p:tgtEl>
                                          <p:spTgt spid="12"/>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sai-3.wav"/>
                                        </p:tgtEl>
                                      </p:cMediaNode>
                                    </p:audio>
                                  </p:subTnLst>
                                </p:cTn>
                              </p:par>
                            </p:childTnLst>
                          </p:cTn>
                        </p:par>
                      </p:childTnLst>
                    </p:cTn>
                  </p:par>
                </p:childTnLst>
              </p:cTn>
              <p:nextCondLst>
                <p:cond evt="onClick" delay="0">
                  <p:tgtEl>
                    <p:spTgt spid="12"/>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000" fill="hold"/>
                                        <p:tgtEl>
                                          <p:spTgt spid="13"/>
                                        </p:tgtEl>
                                        <p:attrNameLst>
                                          <p:attrName>fillcolor</p:attrName>
                                        </p:attrNameLst>
                                      </p:cBhvr>
                                      <p:to>
                                        <a:srgbClr val="FF0000"/>
                                      </p:to>
                                    </p:animClr>
                                    <p:set>
                                      <p:cBhvr>
                                        <p:cTn id="14" dur="1000" fill="hold"/>
                                        <p:tgtEl>
                                          <p:spTgt spid="13"/>
                                        </p:tgtEl>
                                        <p:attrNameLst>
                                          <p:attrName>fill.type</p:attrName>
                                        </p:attrNameLst>
                                      </p:cBhvr>
                                      <p:to>
                                        <p:strVal val="solid"/>
                                      </p:to>
                                    </p:set>
                                    <p:set>
                                      <p:cBhvr>
                                        <p:cTn id="15" dur="1000" fill="hold"/>
                                        <p:tgtEl>
                                          <p:spTgt spid="13"/>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sai-3.wav"/>
                                        </p:tgtEl>
                                      </p:cMediaNode>
                                    </p:audio>
                                  </p:sub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50"/>
                    </p:tgtEl>
                  </p:cond>
                </p:stCondLst>
                <p:endSync evt="end" delay="0">
                  <p:rtn val="all"/>
                </p:endSync>
                <p:childTnLst>
                  <p:par>
                    <p:cTn id="17" fill="hold">
                      <p:stCondLst>
                        <p:cond delay="0"/>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4" name="Đồng hồ đếm ngược 5 giây (online-audio-converter.com).wav"/>
                                        </p:tgtEl>
                                      </p:cMediaNode>
                                    </p:audio>
                                  </p:subTnLst>
                                </p:cTn>
                              </p:par>
                            </p:childTnLst>
                          </p:cTn>
                        </p:par>
                        <p:par>
                          <p:cTn id="23" fill="hold">
                            <p:stCondLst>
                              <p:cond delay="500"/>
                            </p:stCondLst>
                            <p:childTnLst>
                              <p:par>
                                <p:cTn id="24" presetID="53" presetClass="exit" presetSubtype="32" fill="hold" grpId="1" nodeType="afterEffect">
                                  <p:stCondLst>
                                    <p:cond delay="0"/>
                                  </p:stCondLst>
                                  <p:childTnLst>
                                    <p:anim calcmode="lin" valueType="num">
                                      <p:cBhvr>
                                        <p:cTn id="25" dur="500"/>
                                        <p:tgtEl>
                                          <p:spTgt spid="49"/>
                                        </p:tgtEl>
                                        <p:attrNameLst>
                                          <p:attrName>ppt_w</p:attrName>
                                        </p:attrNameLst>
                                      </p:cBhvr>
                                      <p:tavLst>
                                        <p:tav tm="0">
                                          <p:val>
                                            <p:strVal val="ppt_w"/>
                                          </p:val>
                                        </p:tav>
                                        <p:tav tm="100000">
                                          <p:val>
                                            <p:fltVal val="0"/>
                                          </p:val>
                                        </p:tav>
                                      </p:tavLst>
                                    </p:anim>
                                    <p:anim calcmode="lin" valueType="num">
                                      <p:cBhvr>
                                        <p:cTn id="26" dur="500"/>
                                        <p:tgtEl>
                                          <p:spTgt spid="49"/>
                                        </p:tgtEl>
                                        <p:attrNameLst>
                                          <p:attrName>ppt_h</p:attrName>
                                        </p:attrNameLst>
                                      </p:cBhvr>
                                      <p:tavLst>
                                        <p:tav tm="0">
                                          <p:val>
                                            <p:strVal val="ppt_h"/>
                                          </p:val>
                                        </p:tav>
                                        <p:tav tm="100000">
                                          <p:val>
                                            <p:fltVal val="0"/>
                                          </p:val>
                                        </p:tav>
                                      </p:tavLst>
                                    </p:anim>
                                    <p:animEffect transition="out" filter="fade">
                                      <p:cBhvr>
                                        <p:cTn id="27" dur="500"/>
                                        <p:tgtEl>
                                          <p:spTgt spid="49"/>
                                        </p:tgtEl>
                                      </p:cBhvr>
                                    </p:animEffect>
                                    <p:set>
                                      <p:cBhvr>
                                        <p:cTn id="28" dur="1" fill="hold">
                                          <p:stCondLst>
                                            <p:cond delay="499"/>
                                          </p:stCondLst>
                                        </p:cTn>
                                        <p:tgtEl>
                                          <p:spTgt spid="49"/>
                                        </p:tgtEl>
                                        <p:attrNameLst>
                                          <p:attrName>style.visibility</p:attrName>
                                        </p:attrNameLst>
                                      </p:cBhvr>
                                      <p:to>
                                        <p:strVal val="hidden"/>
                                      </p:to>
                                    </p:set>
                                  </p:childTnLst>
                                </p:cTn>
                              </p:par>
                            </p:childTnLst>
                          </p:cTn>
                        </p:par>
                        <p:par>
                          <p:cTn id="29" fill="hold">
                            <p:stCondLst>
                              <p:cond delay="1000"/>
                            </p:stCondLst>
                            <p:childTnLst>
                              <p:par>
                                <p:cTn id="30" presetID="23" presetClass="entr" presetSubtype="16"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p:cTn id="32" dur="500" fill="hold"/>
                                        <p:tgtEl>
                                          <p:spTgt spid="48"/>
                                        </p:tgtEl>
                                        <p:attrNameLst>
                                          <p:attrName>ppt_w</p:attrName>
                                        </p:attrNameLst>
                                      </p:cBhvr>
                                      <p:tavLst>
                                        <p:tav tm="0">
                                          <p:val>
                                            <p:fltVal val="0"/>
                                          </p:val>
                                        </p:tav>
                                        <p:tav tm="100000">
                                          <p:val>
                                            <p:strVal val="#ppt_w"/>
                                          </p:val>
                                        </p:tav>
                                      </p:tavLst>
                                    </p:anim>
                                    <p:anim calcmode="lin" valueType="num">
                                      <p:cBhvr>
                                        <p:cTn id="33" dur="500" fill="hold"/>
                                        <p:tgtEl>
                                          <p:spTgt spid="48"/>
                                        </p:tgtEl>
                                        <p:attrNameLst>
                                          <p:attrName>ppt_h</p:attrName>
                                        </p:attrNameLst>
                                      </p:cBhvr>
                                      <p:tavLst>
                                        <p:tav tm="0">
                                          <p:val>
                                            <p:fltVal val="0"/>
                                          </p:val>
                                        </p:tav>
                                        <p:tav tm="100000">
                                          <p:val>
                                            <p:strVal val="#ppt_h"/>
                                          </p:val>
                                        </p:tav>
                                      </p:tavLst>
                                    </p:anim>
                                  </p:childTnLst>
                                </p:cTn>
                              </p:par>
                            </p:childTnLst>
                          </p:cTn>
                        </p:par>
                        <p:par>
                          <p:cTn id="34" fill="hold">
                            <p:stCondLst>
                              <p:cond delay="1500"/>
                            </p:stCondLst>
                            <p:childTnLst>
                              <p:par>
                                <p:cTn id="35" presetID="53" presetClass="exit" presetSubtype="32" fill="hold" grpId="1" nodeType="afterEffect">
                                  <p:stCondLst>
                                    <p:cond delay="0"/>
                                  </p:stCondLst>
                                  <p:childTnLst>
                                    <p:anim calcmode="lin" valueType="num">
                                      <p:cBhvr>
                                        <p:cTn id="36" dur="500"/>
                                        <p:tgtEl>
                                          <p:spTgt spid="48"/>
                                        </p:tgtEl>
                                        <p:attrNameLst>
                                          <p:attrName>ppt_w</p:attrName>
                                        </p:attrNameLst>
                                      </p:cBhvr>
                                      <p:tavLst>
                                        <p:tav tm="0">
                                          <p:val>
                                            <p:strVal val="ppt_w"/>
                                          </p:val>
                                        </p:tav>
                                        <p:tav tm="100000">
                                          <p:val>
                                            <p:fltVal val="0"/>
                                          </p:val>
                                        </p:tav>
                                      </p:tavLst>
                                    </p:anim>
                                    <p:anim calcmode="lin" valueType="num">
                                      <p:cBhvr>
                                        <p:cTn id="37" dur="500"/>
                                        <p:tgtEl>
                                          <p:spTgt spid="48"/>
                                        </p:tgtEl>
                                        <p:attrNameLst>
                                          <p:attrName>ppt_h</p:attrName>
                                        </p:attrNameLst>
                                      </p:cBhvr>
                                      <p:tavLst>
                                        <p:tav tm="0">
                                          <p:val>
                                            <p:strVal val="ppt_h"/>
                                          </p:val>
                                        </p:tav>
                                        <p:tav tm="100000">
                                          <p:val>
                                            <p:fltVal val="0"/>
                                          </p:val>
                                        </p:tav>
                                      </p:tavLst>
                                    </p:anim>
                                    <p:animEffect transition="out" filter="fade">
                                      <p:cBhvr>
                                        <p:cTn id="38" dur="500"/>
                                        <p:tgtEl>
                                          <p:spTgt spid="48"/>
                                        </p:tgtEl>
                                      </p:cBhvr>
                                    </p:animEffect>
                                    <p:set>
                                      <p:cBhvr>
                                        <p:cTn id="39" dur="1" fill="hold">
                                          <p:stCondLst>
                                            <p:cond delay="499"/>
                                          </p:stCondLst>
                                        </p:cTn>
                                        <p:tgtEl>
                                          <p:spTgt spid="48"/>
                                        </p:tgtEl>
                                        <p:attrNameLst>
                                          <p:attrName>style.visibility</p:attrName>
                                        </p:attrNameLst>
                                      </p:cBhvr>
                                      <p:to>
                                        <p:strVal val="hidden"/>
                                      </p:to>
                                    </p:set>
                                  </p:childTnLst>
                                </p:cTn>
                              </p:par>
                            </p:childTnLst>
                          </p:cTn>
                        </p:par>
                        <p:par>
                          <p:cTn id="40" fill="hold">
                            <p:stCondLst>
                              <p:cond delay="2000"/>
                            </p:stCondLst>
                            <p:childTnLst>
                              <p:par>
                                <p:cTn id="41" presetID="23" presetClass="entr" presetSubtype="16" fill="hold" grpId="0" nodeType="after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p:cTn id="43" dur="500" fill="hold"/>
                                        <p:tgtEl>
                                          <p:spTgt spid="47"/>
                                        </p:tgtEl>
                                        <p:attrNameLst>
                                          <p:attrName>ppt_w</p:attrName>
                                        </p:attrNameLst>
                                      </p:cBhvr>
                                      <p:tavLst>
                                        <p:tav tm="0">
                                          <p:val>
                                            <p:fltVal val="0"/>
                                          </p:val>
                                        </p:tav>
                                        <p:tav tm="100000">
                                          <p:val>
                                            <p:strVal val="#ppt_w"/>
                                          </p:val>
                                        </p:tav>
                                      </p:tavLst>
                                    </p:anim>
                                    <p:anim calcmode="lin" valueType="num">
                                      <p:cBhvr>
                                        <p:cTn id="44" dur="500" fill="hold"/>
                                        <p:tgtEl>
                                          <p:spTgt spid="47"/>
                                        </p:tgtEl>
                                        <p:attrNameLst>
                                          <p:attrName>ppt_h</p:attrName>
                                        </p:attrNameLst>
                                      </p:cBhvr>
                                      <p:tavLst>
                                        <p:tav tm="0">
                                          <p:val>
                                            <p:fltVal val="0"/>
                                          </p:val>
                                        </p:tav>
                                        <p:tav tm="100000">
                                          <p:val>
                                            <p:strVal val="#ppt_h"/>
                                          </p:val>
                                        </p:tav>
                                      </p:tavLst>
                                    </p:anim>
                                  </p:childTnLst>
                                </p:cTn>
                              </p:par>
                            </p:childTnLst>
                          </p:cTn>
                        </p:par>
                        <p:par>
                          <p:cTn id="45" fill="hold">
                            <p:stCondLst>
                              <p:cond delay="2500"/>
                            </p:stCondLst>
                            <p:childTnLst>
                              <p:par>
                                <p:cTn id="46" presetID="53" presetClass="exit" presetSubtype="32" fill="hold" grpId="1" nodeType="afterEffect">
                                  <p:stCondLst>
                                    <p:cond delay="0"/>
                                  </p:stCondLst>
                                  <p:childTnLst>
                                    <p:anim calcmode="lin" valueType="num">
                                      <p:cBhvr>
                                        <p:cTn id="47" dur="500"/>
                                        <p:tgtEl>
                                          <p:spTgt spid="47"/>
                                        </p:tgtEl>
                                        <p:attrNameLst>
                                          <p:attrName>ppt_w</p:attrName>
                                        </p:attrNameLst>
                                      </p:cBhvr>
                                      <p:tavLst>
                                        <p:tav tm="0">
                                          <p:val>
                                            <p:strVal val="ppt_w"/>
                                          </p:val>
                                        </p:tav>
                                        <p:tav tm="100000">
                                          <p:val>
                                            <p:fltVal val="0"/>
                                          </p:val>
                                        </p:tav>
                                      </p:tavLst>
                                    </p:anim>
                                    <p:anim calcmode="lin" valueType="num">
                                      <p:cBhvr>
                                        <p:cTn id="48" dur="500"/>
                                        <p:tgtEl>
                                          <p:spTgt spid="47"/>
                                        </p:tgtEl>
                                        <p:attrNameLst>
                                          <p:attrName>ppt_h</p:attrName>
                                        </p:attrNameLst>
                                      </p:cBhvr>
                                      <p:tavLst>
                                        <p:tav tm="0">
                                          <p:val>
                                            <p:strVal val="ppt_h"/>
                                          </p:val>
                                        </p:tav>
                                        <p:tav tm="100000">
                                          <p:val>
                                            <p:fltVal val="0"/>
                                          </p:val>
                                        </p:tav>
                                      </p:tavLst>
                                    </p:anim>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par>
                          <p:cTn id="51" fill="hold">
                            <p:stCondLst>
                              <p:cond delay="3000"/>
                            </p:stCondLst>
                            <p:childTnLst>
                              <p:par>
                                <p:cTn id="52" presetID="23" presetClass="entr" presetSubtype="16" fill="hold" grpId="0" nodeType="after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childTnLst>
                                </p:cTn>
                              </p:par>
                            </p:childTnLst>
                          </p:cTn>
                        </p:par>
                        <p:par>
                          <p:cTn id="56" fill="hold">
                            <p:stCondLst>
                              <p:cond delay="3500"/>
                            </p:stCondLst>
                            <p:childTnLst>
                              <p:par>
                                <p:cTn id="57" presetID="53" presetClass="exit" presetSubtype="32" fill="hold" grpId="1" nodeType="afterEffect">
                                  <p:stCondLst>
                                    <p:cond delay="0"/>
                                  </p:stCondLst>
                                  <p:childTnLst>
                                    <p:anim calcmode="lin" valueType="num">
                                      <p:cBhvr>
                                        <p:cTn id="58" dur="500"/>
                                        <p:tgtEl>
                                          <p:spTgt spid="46"/>
                                        </p:tgtEl>
                                        <p:attrNameLst>
                                          <p:attrName>ppt_w</p:attrName>
                                        </p:attrNameLst>
                                      </p:cBhvr>
                                      <p:tavLst>
                                        <p:tav tm="0">
                                          <p:val>
                                            <p:strVal val="ppt_w"/>
                                          </p:val>
                                        </p:tav>
                                        <p:tav tm="100000">
                                          <p:val>
                                            <p:fltVal val="0"/>
                                          </p:val>
                                        </p:tav>
                                      </p:tavLst>
                                    </p:anim>
                                    <p:anim calcmode="lin" valueType="num">
                                      <p:cBhvr>
                                        <p:cTn id="59" dur="500"/>
                                        <p:tgtEl>
                                          <p:spTgt spid="46"/>
                                        </p:tgtEl>
                                        <p:attrNameLst>
                                          <p:attrName>ppt_h</p:attrName>
                                        </p:attrNameLst>
                                      </p:cBhvr>
                                      <p:tavLst>
                                        <p:tav tm="0">
                                          <p:val>
                                            <p:strVal val="ppt_h"/>
                                          </p:val>
                                        </p:tav>
                                        <p:tav tm="100000">
                                          <p:val>
                                            <p:fltVal val="0"/>
                                          </p:val>
                                        </p:tav>
                                      </p:tavLst>
                                    </p:anim>
                                    <p:animEffect transition="out" filter="fade">
                                      <p:cBhvr>
                                        <p:cTn id="60" dur="500"/>
                                        <p:tgtEl>
                                          <p:spTgt spid="46"/>
                                        </p:tgtEl>
                                      </p:cBhvr>
                                    </p:animEffect>
                                    <p:set>
                                      <p:cBhvr>
                                        <p:cTn id="61" dur="1" fill="hold">
                                          <p:stCondLst>
                                            <p:cond delay="499"/>
                                          </p:stCondLst>
                                        </p:cTn>
                                        <p:tgtEl>
                                          <p:spTgt spid="46"/>
                                        </p:tgtEl>
                                        <p:attrNameLst>
                                          <p:attrName>style.visibility</p:attrName>
                                        </p:attrNameLst>
                                      </p:cBhvr>
                                      <p:to>
                                        <p:strVal val="hidden"/>
                                      </p:to>
                                    </p:set>
                                  </p:childTnLst>
                                </p:cTn>
                              </p:par>
                            </p:childTnLst>
                          </p:cTn>
                        </p:par>
                        <p:par>
                          <p:cTn id="62" fill="hold">
                            <p:stCondLst>
                              <p:cond delay="4000"/>
                            </p:stCondLst>
                            <p:childTnLst>
                              <p:par>
                                <p:cTn id="63" presetID="23" presetClass="entr" presetSubtype="16"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 calcmode="lin" valueType="num">
                                      <p:cBhvr>
                                        <p:cTn id="65" dur="500" fill="hold"/>
                                        <p:tgtEl>
                                          <p:spTgt spid="45"/>
                                        </p:tgtEl>
                                        <p:attrNameLst>
                                          <p:attrName>ppt_w</p:attrName>
                                        </p:attrNameLst>
                                      </p:cBhvr>
                                      <p:tavLst>
                                        <p:tav tm="0">
                                          <p:val>
                                            <p:fltVal val="0"/>
                                          </p:val>
                                        </p:tav>
                                        <p:tav tm="100000">
                                          <p:val>
                                            <p:strVal val="#ppt_w"/>
                                          </p:val>
                                        </p:tav>
                                      </p:tavLst>
                                    </p:anim>
                                    <p:anim calcmode="lin" valueType="num">
                                      <p:cBhvr>
                                        <p:cTn id="66" dur="500" fill="hold"/>
                                        <p:tgtEl>
                                          <p:spTgt spid="45"/>
                                        </p:tgtEl>
                                        <p:attrNameLst>
                                          <p:attrName>ppt_h</p:attrName>
                                        </p:attrNameLst>
                                      </p:cBhvr>
                                      <p:tavLst>
                                        <p:tav tm="0">
                                          <p:val>
                                            <p:fltVal val="0"/>
                                          </p:val>
                                        </p:tav>
                                        <p:tav tm="100000">
                                          <p:val>
                                            <p:strVal val="#ppt_h"/>
                                          </p:val>
                                        </p:tav>
                                      </p:tavLst>
                                    </p:anim>
                                  </p:childTnLst>
                                </p:cTn>
                              </p:par>
                            </p:childTnLst>
                          </p:cTn>
                        </p:par>
                        <p:par>
                          <p:cTn id="67" fill="hold">
                            <p:stCondLst>
                              <p:cond delay="4500"/>
                            </p:stCondLst>
                            <p:childTnLst>
                              <p:par>
                                <p:cTn id="68" presetID="53" presetClass="exit" presetSubtype="32" fill="hold" grpId="1" nodeType="afterEffect">
                                  <p:stCondLst>
                                    <p:cond delay="0"/>
                                  </p:stCondLst>
                                  <p:childTnLst>
                                    <p:anim calcmode="lin" valueType="num">
                                      <p:cBhvr>
                                        <p:cTn id="69" dur="500"/>
                                        <p:tgtEl>
                                          <p:spTgt spid="45"/>
                                        </p:tgtEl>
                                        <p:attrNameLst>
                                          <p:attrName>ppt_w</p:attrName>
                                        </p:attrNameLst>
                                      </p:cBhvr>
                                      <p:tavLst>
                                        <p:tav tm="0">
                                          <p:val>
                                            <p:strVal val="ppt_w"/>
                                          </p:val>
                                        </p:tav>
                                        <p:tav tm="100000">
                                          <p:val>
                                            <p:fltVal val="0"/>
                                          </p:val>
                                        </p:tav>
                                      </p:tavLst>
                                    </p:anim>
                                    <p:anim calcmode="lin" valueType="num">
                                      <p:cBhvr>
                                        <p:cTn id="70" dur="500"/>
                                        <p:tgtEl>
                                          <p:spTgt spid="45"/>
                                        </p:tgtEl>
                                        <p:attrNameLst>
                                          <p:attrName>ppt_h</p:attrName>
                                        </p:attrNameLst>
                                      </p:cBhvr>
                                      <p:tavLst>
                                        <p:tav tm="0">
                                          <p:val>
                                            <p:strVal val="ppt_h"/>
                                          </p:val>
                                        </p:tav>
                                        <p:tav tm="100000">
                                          <p:val>
                                            <p:fltVal val="0"/>
                                          </p:val>
                                        </p:tav>
                                      </p:tavLst>
                                    </p:anim>
                                    <p:animEffect transition="out" filter="fade">
                                      <p:cBhvr>
                                        <p:cTn id="71" dur="500"/>
                                        <p:tgtEl>
                                          <p:spTgt spid="45"/>
                                        </p:tgtEl>
                                      </p:cBhvr>
                                    </p:animEffect>
                                    <p:set>
                                      <p:cBhvr>
                                        <p:cTn id="72" dur="1" fill="hold">
                                          <p:stCondLst>
                                            <p:cond delay="499"/>
                                          </p:stCondLst>
                                        </p:cTn>
                                        <p:tgtEl>
                                          <p:spTgt spid="45"/>
                                        </p:tgtEl>
                                        <p:attrNameLst>
                                          <p:attrName>style.visibility</p:attrName>
                                        </p:attrNameLst>
                                      </p:cBhvr>
                                      <p:to>
                                        <p:strVal val="hidden"/>
                                      </p:to>
                                    </p:set>
                                  </p:childTnLst>
                                </p:cTn>
                              </p:par>
                            </p:childTnLst>
                          </p:cTn>
                        </p:par>
                        <p:par>
                          <p:cTn id="73" fill="hold">
                            <p:stCondLst>
                              <p:cond delay="5000"/>
                            </p:stCondLst>
                            <p:childTnLst>
                              <p:par>
                                <p:cTn id="74" presetID="23" presetClass="entr" presetSubtype="16" fill="hold" grpId="0" nodeType="afterEffect">
                                  <p:stCondLst>
                                    <p:cond delay="0"/>
                                  </p:stCondLst>
                                  <p:childTnLst>
                                    <p:set>
                                      <p:cBhvr>
                                        <p:cTn id="75" dur="1" fill="hold">
                                          <p:stCondLst>
                                            <p:cond delay="0"/>
                                          </p:stCondLst>
                                        </p:cTn>
                                        <p:tgtEl>
                                          <p:spTgt spid="44"/>
                                        </p:tgtEl>
                                        <p:attrNameLst>
                                          <p:attrName>style.visibility</p:attrName>
                                        </p:attrNameLst>
                                      </p:cBhvr>
                                      <p:to>
                                        <p:strVal val="visible"/>
                                      </p:to>
                                    </p:set>
                                    <p:anim calcmode="lin" valueType="num">
                                      <p:cBhvr>
                                        <p:cTn id="76" dur="500" fill="hold"/>
                                        <p:tgtEl>
                                          <p:spTgt spid="44"/>
                                        </p:tgtEl>
                                        <p:attrNameLst>
                                          <p:attrName>ppt_w</p:attrName>
                                        </p:attrNameLst>
                                      </p:cBhvr>
                                      <p:tavLst>
                                        <p:tav tm="0">
                                          <p:val>
                                            <p:fltVal val="0"/>
                                          </p:val>
                                        </p:tav>
                                        <p:tav tm="100000">
                                          <p:val>
                                            <p:strVal val="#ppt_w"/>
                                          </p:val>
                                        </p:tav>
                                      </p:tavLst>
                                    </p:anim>
                                    <p:anim calcmode="lin" valueType="num">
                                      <p:cBhvr>
                                        <p:cTn id="77" dur="500" fill="hold"/>
                                        <p:tgtEl>
                                          <p:spTgt spid="44"/>
                                        </p:tgtEl>
                                        <p:attrNameLst>
                                          <p:attrName>ppt_h</p:attrName>
                                        </p:attrNameLst>
                                      </p:cBhvr>
                                      <p:tavLst>
                                        <p:tav tm="0">
                                          <p:val>
                                            <p:fltVal val="0"/>
                                          </p:val>
                                        </p:tav>
                                        <p:tav tm="100000">
                                          <p:val>
                                            <p:strVal val="#ppt_h"/>
                                          </p:val>
                                        </p:tav>
                                      </p:tavLst>
                                    </p:anim>
                                  </p:childTnLst>
                                </p:cTn>
                              </p:par>
                            </p:childTnLst>
                          </p:cTn>
                        </p:par>
                        <p:par>
                          <p:cTn id="78" fill="hold">
                            <p:stCondLst>
                              <p:cond delay="5500"/>
                            </p:stCondLst>
                            <p:childTnLst>
                              <p:par>
                                <p:cTn id="79" presetID="53" presetClass="exit" presetSubtype="32" fill="hold" grpId="1" nodeType="afterEffect">
                                  <p:stCondLst>
                                    <p:cond delay="0"/>
                                  </p:stCondLst>
                                  <p:childTnLst>
                                    <p:anim calcmode="lin" valueType="num">
                                      <p:cBhvr>
                                        <p:cTn id="80" dur="500"/>
                                        <p:tgtEl>
                                          <p:spTgt spid="44"/>
                                        </p:tgtEl>
                                        <p:attrNameLst>
                                          <p:attrName>ppt_w</p:attrName>
                                        </p:attrNameLst>
                                      </p:cBhvr>
                                      <p:tavLst>
                                        <p:tav tm="0">
                                          <p:val>
                                            <p:strVal val="ppt_w"/>
                                          </p:val>
                                        </p:tav>
                                        <p:tav tm="100000">
                                          <p:val>
                                            <p:fltVal val="0"/>
                                          </p:val>
                                        </p:tav>
                                      </p:tavLst>
                                    </p:anim>
                                    <p:anim calcmode="lin" valueType="num">
                                      <p:cBhvr>
                                        <p:cTn id="81" dur="500"/>
                                        <p:tgtEl>
                                          <p:spTgt spid="44"/>
                                        </p:tgtEl>
                                        <p:attrNameLst>
                                          <p:attrName>ppt_h</p:attrName>
                                        </p:attrNameLst>
                                      </p:cBhvr>
                                      <p:tavLst>
                                        <p:tav tm="0">
                                          <p:val>
                                            <p:strVal val="ppt_h"/>
                                          </p:val>
                                        </p:tav>
                                        <p:tav tm="100000">
                                          <p:val>
                                            <p:fltVal val="0"/>
                                          </p:val>
                                        </p:tav>
                                      </p:tavLst>
                                    </p:anim>
                                    <p:animEffect transition="out" filter="fade">
                                      <p:cBhvr>
                                        <p:cTn id="82" dur="500"/>
                                        <p:tgtEl>
                                          <p:spTgt spid="44"/>
                                        </p:tgtEl>
                                      </p:cBhvr>
                                    </p:animEffect>
                                    <p:set>
                                      <p:cBhvr>
                                        <p:cTn id="8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4" restart="whenNotActive" fill="hold" evtFilter="cancelBubble" nodeType="interactiveSeq">
                <p:stCondLst>
                  <p:cond evt="onClick" delay="0">
                    <p:tgtEl>
                      <p:spTgt spid="7"/>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1000" fill="hold"/>
                                        <p:tgtEl>
                                          <p:spTgt spid="7"/>
                                        </p:tgtEl>
                                        <p:attrNameLst>
                                          <p:attrName>fillcolor</p:attrName>
                                        </p:attrNameLst>
                                      </p:cBhvr>
                                      <p:to>
                                        <a:srgbClr val="FF0000"/>
                                      </p:to>
                                    </p:animClr>
                                    <p:set>
                                      <p:cBhvr>
                                        <p:cTn id="89" dur="1000" fill="hold"/>
                                        <p:tgtEl>
                                          <p:spTgt spid="7"/>
                                        </p:tgtEl>
                                        <p:attrNameLst>
                                          <p:attrName>fill.type</p:attrName>
                                        </p:attrNameLst>
                                      </p:cBhvr>
                                      <p:to>
                                        <p:strVal val="solid"/>
                                      </p:to>
                                    </p:set>
                                    <p:set>
                                      <p:cBhvr>
                                        <p:cTn id="90" dur="1000" fill="hold"/>
                                        <p:tgtEl>
                                          <p:spTgt spid="7"/>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3" name="sai-3.wav"/>
                                        </p:tgtEl>
                                      </p:cMediaNode>
                                    </p:audio>
                                  </p:subTnLst>
                                </p:cTn>
                              </p:par>
                            </p:childTnLst>
                          </p:cTn>
                        </p:par>
                      </p:childTnLst>
                    </p:cTn>
                  </p:par>
                </p:childTnLst>
              </p:cTn>
              <p:nextCondLst>
                <p:cond evt="onClick" delay="0">
                  <p:tgtEl>
                    <p:spTgt spid="7"/>
                  </p:tgtEl>
                </p:cond>
              </p:nextCondLst>
            </p:seq>
            <p:seq concurrent="1" nextAc="seek">
              <p:cTn id="91" restart="whenNotActive" fill="hold" evtFilter="cancelBubble" nodeType="interactiveSeq">
                <p:stCondLst>
                  <p:cond evt="onClick" delay="0">
                    <p:tgtEl>
                      <p:spTgt spid="8"/>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1000" fill="hold"/>
                                        <p:tgtEl>
                                          <p:spTgt spid="8"/>
                                        </p:tgtEl>
                                        <p:attrNameLst>
                                          <p:attrName>fillcolor</p:attrName>
                                        </p:attrNameLst>
                                      </p:cBhvr>
                                      <p:to>
                                        <a:srgbClr val="00B050"/>
                                      </p:to>
                                    </p:animClr>
                                    <p:set>
                                      <p:cBhvr>
                                        <p:cTn id="96" dur="1000" fill="hold"/>
                                        <p:tgtEl>
                                          <p:spTgt spid="8"/>
                                        </p:tgtEl>
                                        <p:attrNameLst>
                                          <p:attrName>fill.type</p:attrName>
                                        </p:attrNameLst>
                                      </p:cBhvr>
                                      <p:to>
                                        <p:strVal val="solid"/>
                                      </p:to>
                                    </p:set>
                                    <p:set>
                                      <p:cBhvr>
                                        <p:cTn id="97" dur="1000" fill="hold"/>
                                        <p:tgtEl>
                                          <p:spTgt spid="8"/>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5" name="Am-thanh-tra-loi-dung-www_yeualo_com.wav"/>
                                        </p:tgtEl>
                                      </p:cMediaNode>
                                    </p:audio>
                                  </p:subTnLst>
                                </p:cTn>
                              </p:par>
                            </p:childTnLst>
                          </p:cTn>
                        </p:par>
                      </p:childTnLst>
                    </p:cTn>
                  </p:par>
                </p:childTnLst>
              </p:cTn>
              <p:nextCondLst>
                <p:cond evt="onClick" delay="0">
                  <p:tgtEl>
                    <p:spTgt spid="8"/>
                  </p:tgtEl>
                </p:cond>
              </p:nextCondLst>
            </p:seq>
            <p:seq concurrent="1" nextAc="seek">
              <p:cTn id="98" restart="whenNotActive" fill="hold" evtFilter="cancelBubble" nodeType="interactiveSeq">
                <p:stCondLst>
                  <p:cond evt="onClick" delay="0">
                    <p:tgtEl>
                      <p:spTgt spid="9"/>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1000" fill="hold"/>
                                        <p:tgtEl>
                                          <p:spTgt spid="9"/>
                                        </p:tgtEl>
                                        <p:attrNameLst>
                                          <p:attrName>fillcolor</p:attrName>
                                        </p:attrNameLst>
                                      </p:cBhvr>
                                      <p:to>
                                        <a:srgbClr val="FF0000"/>
                                      </p:to>
                                    </p:animClr>
                                    <p:set>
                                      <p:cBhvr>
                                        <p:cTn id="103" dur="1000" fill="hold"/>
                                        <p:tgtEl>
                                          <p:spTgt spid="9"/>
                                        </p:tgtEl>
                                        <p:attrNameLst>
                                          <p:attrName>fill.type</p:attrName>
                                        </p:attrNameLst>
                                      </p:cBhvr>
                                      <p:to>
                                        <p:strVal val="solid"/>
                                      </p:to>
                                    </p:set>
                                    <p:set>
                                      <p:cBhvr>
                                        <p:cTn id="104" dur="1000" fill="hold"/>
                                        <p:tgtEl>
                                          <p:spTgt spid="9"/>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3" name="sai-3.wav"/>
                                        </p:tgtEl>
                                      </p:cMediaNode>
                                    </p:audio>
                                  </p:subTnLst>
                                </p:cTn>
                              </p:par>
                            </p:childTnLst>
                          </p:cTn>
                        </p:par>
                      </p:childTnLst>
                    </p:cTn>
                  </p:par>
                </p:childTnLst>
              </p:cTn>
              <p:nextCondLst>
                <p:cond evt="onClick" delay="0">
                  <p:tgtEl>
                    <p:spTgt spid="9"/>
                  </p:tgtEl>
                </p:cond>
              </p:nextCondLst>
            </p:seq>
            <p:seq concurrent="1" nextAc="seek">
              <p:cTn id="105" restart="whenNotActive" fill="hold" evtFilter="cancelBubble" nodeType="interactiveSeq">
                <p:stCondLst>
                  <p:cond evt="onClick" delay="0">
                    <p:tgtEl>
                      <p:spTgt spid="14"/>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fill="hold" nodeType="clickEffect">
                                  <p:stCondLst>
                                    <p:cond delay="0"/>
                                  </p:stCondLst>
                                  <p:childTnLst>
                                    <p:animClr clrSpc="rgb" dir="cw">
                                      <p:cBhvr>
                                        <p:cTn id="109" dur="1000" fill="hold"/>
                                        <p:tgtEl>
                                          <p:spTgt spid="14"/>
                                        </p:tgtEl>
                                        <p:attrNameLst>
                                          <p:attrName>fillcolor</p:attrName>
                                        </p:attrNameLst>
                                      </p:cBhvr>
                                      <p:to>
                                        <a:srgbClr val="FF3300"/>
                                      </p:to>
                                    </p:animClr>
                                    <p:set>
                                      <p:cBhvr>
                                        <p:cTn id="110" dur="1000" fill="hold"/>
                                        <p:tgtEl>
                                          <p:spTgt spid="14"/>
                                        </p:tgtEl>
                                        <p:attrNameLst>
                                          <p:attrName>fill.type</p:attrName>
                                        </p:attrNameLst>
                                      </p:cBhvr>
                                      <p:to>
                                        <p:strVal val="solid"/>
                                      </p:to>
                                    </p:set>
                                    <p:set>
                                      <p:cBhvr>
                                        <p:cTn id="111" dur="1000" fill="hold"/>
                                        <p:tgtEl>
                                          <p:spTgt spid="14"/>
                                        </p:tgtEl>
                                        <p:attrNameLst>
                                          <p:attrName>fill.on</p:attrName>
                                        </p:attrNameLst>
                                      </p:cBhvr>
                                      <p:to>
                                        <p:strVal val="true"/>
                                      </p:to>
                                    </p:set>
                                  </p:childTnLst>
                                  <p:subTnLst>
                                    <p:audio>
                                      <p:cMediaNode>
                                        <p:cTn display="0" masterRel="sameClick">
                                          <p:stCondLst>
                                            <p:cond evt="begin" delay="0">
                                              <p:tn val="108"/>
                                            </p:cond>
                                          </p:stCondLst>
                                          <p:endCondLst>
                                            <p:cond evt="onStopAudio" delay="0">
                                              <p:tgtEl>
                                                <p:sldTgt/>
                                              </p:tgtEl>
                                            </p:cond>
                                          </p:endCondLst>
                                        </p:cTn>
                                        <p:tgtEl>
                                          <p:sndTgt r:embed="rId3" name="sai-3.wav"/>
                                        </p:tgtEl>
                                      </p:cMediaNode>
                                    </p:audio>
                                  </p:subTnLst>
                                </p:cTn>
                              </p:par>
                            </p:childTnLst>
                          </p:cTn>
                        </p:par>
                      </p:childTnLst>
                    </p:cTn>
                  </p:par>
                </p:childTnLst>
              </p:cTn>
              <p:nextCondLst>
                <p:cond evt="onClick" delay="0">
                  <p:tgtEl>
                    <p:spTgt spid="14"/>
                  </p:tgtEl>
                </p:cond>
              </p:nextCondLst>
            </p:seq>
          </p:childTnLst>
        </p:cTn>
      </p:par>
    </p:tnLst>
    <p:bldLst>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4386D517-7431-A875-7BA1-5E969278903F}"/>
              </a:ext>
            </a:extLst>
          </p:cNvPr>
          <p:cNvSpPr/>
          <p:nvPr/>
        </p:nvSpPr>
        <p:spPr>
          <a:xfrm>
            <a:off x="82876" y="1056682"/>
            <a:ext cx="10437135" cy="826728"/>
          </a:xfrm>
          <a:prstGeom prst="roundRect">
            <a:avLst/>
          </a:prstGeom>
          <a:solidFill>
            <a:schemeClr val="bg1"/>
          </a:solid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dirty="0">
                <a:solidFill>
                  <a:prstClr val="black"/>
                </a:solidFill>
                <a:latin typeface="Times New Roman" panose="02020603050405020304" pitchFamily="18" charset="0"/>
                <a:ea typeface="#9Slide03 Roboto Bold" panose="02000000000000000000" pitchFamily="2" charset="0"/>
                <a:cs typeface="Times New Roman" panose="02020603050405020304" pitchFamily="18" charset="0"/>
              </a:rPr>
              <a:t> </a:t>
            </a:r>
          </a:p>
        </p:txBody>
      </p:sp>
      <p:sp>
        <p:nvSpPr>
          <p:cNvPr id="6" name="Rectangle: Rounded Corners 5"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E823B326-9D44-40AE-9FF6-7C541CF8747A}"/>
              </a:ext>
            </a:extLst>
          </p:cNvPr>
          <p:cNvSpPr/>
          <p:nvPr/>
        </p:nvSpPr>
        <p:spPr>
          <a:xfrm>
            <a:off x="0" y="279279"/>
            <a:ext cx="9352377" cy="639714"/>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en-US" sz="2800"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p>
          <a:p>
            <a:r>
              <a:rPr lang="en-US" sz="2800" b="1" dirty="0" err="1">
                <a:solidFill>
                  <a:srgbClr val="FFFF00"/>
                </a:solidFill>
                <a:latin typeface="Times New Roman" panose="02020603050405020304" pitchFamily="18" charset="0"/>
                <a:cs typeface="Times New Roman" panose="02020603050405020304" pitchFamily="18" charset="0"/>
              </a:rPr>
              <a:t>Câu</a:t>
            </a:r>
            <a:r>
              <a:rPr lang="en-US" sz="2800" b="1" dirty="0">
                <a:solidFill>
                  <a:srgbClr val="FFFF00"/>
                </a:solidFill>
                <a:latin typeface="Times New Roman" panose="02020603050405020304" pitchFamily="18" charset="0"/>
                <a:cs typeface="Times New Roman" panose="02020603050405020304" pitchFamily="18" charset="0"/>
              </a:rPr>
              <a:t> 4</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chọn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SAI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sau</a:t>
            </a:r>
            <a:r>
              <a:rPr lang="en-US" sz="2800" dirty="0">
                <a:solidFill>
                  <a:schemeClr val="bg1"/>
                </a:solidFill>
                <a:latin typeface="Times New Roman" panose="02020603050405020304" pitchFamily="18" charset="0"/>
                <a:cs typeface="Times New Roman" panose="02020603050405020304" pitchFamily="18" charset="0"/>
              </a:rPr>
              <a:t>.</a:t>
            </a:r>
          </a:p>
          <a:p>
            <a:pPr algn="ctr" defTabSz="914377">
              <a:defRPr/>
            </a:pPr>
            <a:endParaRPr lang="en-US" sz="2800" dirty="0">
              <a:solidFill>
                <a:srgbClr val="FFFF00"/>
              </a:solidFill>
              <a:latin typeface="Times New Roman" panose="02020603050405020304" pitchFamily="18" charset="0"/>
              <a:ea typeface="#9Slide03 Roboto Bold" panose="02000000000000000000" pitchFamily="2" charset="0"/>
              <a:cs typeface="Times New Roman" panose="02020603050405020304" pitchFamily="18" charset="0"/>
            </a:endParaRPr>
          </a:p>
        </p:txBody>
      </p:sp>
      <p:sp>
        <p:nvSpPr>
          <p:cNvPr id="12" name="C."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10D9AEE7-4681-444C-81B7-E308F3D523B2}"/>
              </a:ext>
            </a:extLst>
          </p:cNvPr>
          <p:cNvSpPr/>
          <p:nvPr/>
        </p:nvSpPr>
        <p:spPr>
          <a:xfrm>
            <a:off x="111553" y="1086391"/>
            <a:ext cx="10408455" cy="785419"/>
          </a:xfrm>
          <a:prstGeom prst="roundRect">
            <a:avLst/>
          </a:prstGeom>
          <a:solidFill>
            <a:schemeClr val="accent6">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dirty="0">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endParaRPr>
          </a:p>
          <a:p>
            <a:pPr defTabSz="914377">
              <a:defRPr/>
            </a:pPr>
            <a:r>
              <a:rPr lang="en-US" sz="2800" b="1" dirty="0">
                <a:solidFill>
                  <a:srgbClr val="FFFF00"/>
                </a:solidFill>
                <a:latin typeface="Times New Roman" panose="02020603050405020304" pitchFamily="18" charset="0"/>
                <a:ea typeface="#9Slide03 Roboto Bold" panose="02000000000000000000" pitchFamily="2" charset="0"/>
                <a:cs typeface="Times New Roman" panose="02020603050405020304" pitchFamily="18" charset="0"/>
              </a:rPr>
              <a:t>A.</a:t>
            </a:r>
            <a:r>
              <a:rPr lang="en-US" sz="2800" b="1" dirty="0">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góc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rPr>
              <a:t>.</a:t>
            </a:r>
          </a:p>
          <a:p>
            <a:pPr algn="ctr" defTabSz="914377">
              <a:defRPr/>
            </a:pPr>
            <a:endParaRPr lang="en-US" sz="2800" dirty="0">
              <a:solidFill>
                <a:prstClr val="black"/>
              </a:solidFill>
              <a:latin typeface="Times New Roman" panose="02020603050405020304" pitchFamily="18" charset="0"/>
              <a:ea typeface="#9Slide03 Roboto Bold" panose="02000000000000000000" pitchFamily="2" charset="0"/>
              <a:cs typeface="Times New Roman" panose="02020603050405020304" pitchFamily="18" charset="0"/>
            </a:endParaRPr>
          </a:p>
        </p:txBody>
      </p:sp>
      <p:sp>
        <p:nvSpPr>
          <p:cNvPr id="13" name="D."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0D2CFAB0-5C68-4BBB-ABE9-434B18EA221D}"/>
              </a:ext>
            </a:extLst>
          </p:cNvPr>
          <p:cNvSpPr/>
          <p:nvPr/>
        </p:nvSpPr>
        <p:spPr>
          <a:xfrm>
            <a:off x="82876" y="1976434"/>
            <a:ext cx="10437135" cy="813172"/>
          </a:xfrm>
          <a:prstGeom prst="roundRect">
            <a:avLst/>
          </a:prstGeom>
          <a:solidFill>
            <a:schemeClr val="accent6">
              <a:lumMod val="60000"/>
              <a:lumOff val="40000"/>
            </a:schemeClr>
          </a:solid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733" dirty="0">
              <a:solidFill>
                <a:schemeClr val="bg1"/>
              </a:solidFill>
              <a:latin typeface="Times New Roman" panose="02020603050405020304" pitchFamily="18" charset="0"/>
              <a:ea typeface="#9Slide03 Roboto Bold" panose="02000000000000000000" pitchFamily="2" charset="0"/>
              <a:cs typeface="Times New Roman" panose="02020603050405020304" pitchFamily="18" charset="0"/>
            </a:endParaRPr>
          </a:p>
          <a:p>
            <a:pPr defTabSz="914377">
              <a:defRPr/>
            </a:pPr>
            <a:r>
              <a:rPr lang="en-US" sz="4000" dirty="0">
                <a:solidFill>
                  <a:schemeClr val="bg1"/>
                </a:solidFill>
                <a:latin typeface="Times New Roman" panose="02020603050405020304" pitchFamily="18" charset="0"/>
                <a:cs typeface="Times New Roman" panose="02020603050405020304" pitchFamily="18" charset="0"/>
              </a:rPr>
              <a:t> </a:t>
            </a:r>
            <a:endParaRPr lang="en-US" sz="3733" dirty="0">
              <a:solidFill>
                <a:prstClr val="black"/>
              </a:solidFill>
              <a:latin typeface="Times New Roman" panose="02020603050405020304" pitchFamily="18" charset="0"/>
              <a:ea typeface="#9Slide03 Roboto Bold" panose="02000000000000000000" pitchFamily="2"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972C9B2C-361B-465A-83BF-32897DE1858C}"/>
              </a:ext>
            </a:extLst>
          </p:cNvPr>
          <p:cNvSpPr/>
          <p:nvPr/>
        </p:nvSpPr>
        <p:spPr>
          <a:xfrm>
            <a:off x="10547909" y="4692726"/>
            <a:ext cx="1491175" cy="1763543"/>
          </a:xfrm>
          <a:prstGeom prst="roundRect">
            <a:avLst>
              <a:gd name="adj" fmla="val 7037"/>
            </a:avLst>
          </a:prstGeom>
          <a:solidFill>
            <a:srgbClr val="FFFF00"/>
          </a:solid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44" name="5">
            <a:extLst>
              <a:ext uri="{FF2B5EF4-FFF2-40B4-BE49-F238E27FC236}">
                <a16:creationId xmlns:a16="http://schemas.microsoft.com/office/drawing/2014/main" id="{08795850-CF6A-40DF-B9B8-62EFD36A034B}"/>
              </a:ext>
            </a:extLst>
          </p:cNvPr>
          <p:cNvSpPr/>
          <p:nvPr/>
        </p:nvSpPr>
        <p:spPr>
          <a:xfrm>
            <a:off x="10719088" y="4989229"/>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a:solidFill>
                  <a:srgbClr val="111224"/>
                </a:solidFill>
                <a:latin typeface="#9Slide03 SVNFjalla One" panose="02000506040000020004" pitchFamily="2" charset="0"/>
              </a:rPr>
              <a:t>HẾT GIỜ</a:t>
            </a:r>
          </a:p>
        </p:txBody>
      </p:sp>
      <p:sp>
        <p:nvSpPr>
          <p:cNvPr id="45" name="5">
            <a:extLst>
              <a:ext uri="{FF2B5EF4-FFF2-40B4-BE49-F238E27FC236}">
                <a16:creationId xmlns:a16="http://schemas.microsoft.com/office/drawing/2014/main" id="{CC4CA298-9322-4F3F-BD48-69D50F716E83}"/>
              </a:ext>
            </a:extLst>
          </p:cNvPr>
          <p:cNvSpPr/>
          <p:nvPr/>
        </p:nvSpPr>
        <p:spPr>
          <a:xfrm>
            <a:off x="10703909" y="498112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a:solidFill>
                  <a:srgbClr val="111224"/>
                </a:solidFill>
                <a:latin typeface="#9Slide03 SVNFjalla One" panose="02000506040000020004" pitchFamily="2" charset="0"/>
              </a:rPr>
              <a:t>1</a:t>
            </a:r>
          </a:p>
        </p:txBody>
      </p:sp>
      <p:sp>
        <p:nvSpPr>
          <p:cNvPr id="46" name="5">
            <a:extLst>
              <a:ext uri="{FF2B5EF4-FFF2-40B4-BE49-F238E27FC236}">
                <a16:creationId xmlns:a16="http://schemas.microsoft.com/office/drawing/2014/main" id="{73F6E948-6775-4749-AC41-EE8D7B0C4017}"/>
              </a:ext>
            </a:extLst>
          </p:cNvPr>
          <p:cNvSpPr/>
          <p:nvPr/>
        </p:nvSpPr>
        <p:spPr>
          <a:xfrm>
            <a:off x="10730295" y="498112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a:solidFill>
                  <a:srgbClr val="111224"/>
                </a:solidFill>
                <a:latin typeface="#9Slide03 SVNFjalla One" panose="02000506040000020004" pitchFamily="2" charset="0"/>
              </a:rPr>
              <a:t>2</a:t>
            </a:r>
          </a:p>
        </p:txBody>
      </p:sp>
      <p:sp>
        <p:nvSpPr>
          <p:cNvPr id="47" name="5">
            <a:extLst>
              <a:ext uri="{FF2B5EF4-FFF2-40B4-BE49-F238E27FC236}">
                <a16:creationId xmlns:a16="http://schemas.microsoft.com/office/drawing/2014/main" id="{359A0036-4D3C-4FE4-A671-AEECAF9467E8}"/>
              </a:ext>
            </a:extLst>
          </p:cNvPr>
          <p:cNvSpPr/>
          <p:nvPr/>
        </p:nvSpPr>
        <p:spPr>
          <a:xfrm>
            <a:off x="10703908" y="498112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a:solidFill>
                  <a:srgbClr val="111224"/>
                </a:solidFill>
                <a:latin typeface="#9Slide03 SVNFjalla One" panose="02000506040000020004" pitchFamily="2" charset="0"/>
              </a:rPr>
              <a:t>3</a:t>
            </a:r>
          </a:p>
        </p:txBody>
      </p:sp>
      <p:sp>
        <p:nvSpPr>
          <p:cNvPr id="48" name="5">
            <a:extLst>
              <a:ext uri="{FF2B5EF4-FFF2-40B4-BE49-F238E27FC236}">
                <a16:creationId xmlns:a16="http://schemas.microsoft.com/office/drawing/2014/main" id="{09004519-7A6A-4985-91B7-7BCFB85BADA4}"/>
              </a:ext>
            </a:extLst>
          </p:cNvPr>
          <p:cNvSpPr/>
          <p:nvPr/>
        </p:nvSpPr>
        <p:spPr>
          <a:xfrm>
            <a:off x="10699244" y="4989229"/>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dirty="0">
                <a:solidFill>
                  <a:srgbClr val="111224"/>
                </a:solidFill>
                <a:latin typeface="#9Slide03 SVNFjalla One" panose="02000506040000020004" pitchFamily="2" charset="0"/>
              </a:rPr>
              <a:t>4</a:t>
            </a:r>
          </a:p>
        </p:txBody>
      </p:sp>
      <p:sp>
        <p:nvSpPr>
          <p:cNvPr id="49" name="5">
            <a:extLst>
              <a:ext uri="{FF2B5EF4-FFF2-40B4-BE49-F238E27FC236}">
                <a16:creationId xmlns:a16="http://schemas.microsoft.com/office/drawing/2014/main" id="{8D96BAC9-D07C-441D-849F-47F57BAADC9A}"/>
              </a:ext>
            </a:extLst>
          </p:cNvPr>
          <p:cNvSpPr/>
          <p:nvPr/>
        </p:nvSpPr>
        <p:spPr>
          <a:xfrm>
            <a:off x="10699369" y="499733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400" dirty="0">
                <a:solidFill>
                  <a:srgbClr val="111224"/>
                </a:solidFill>
                <a:latin typeface="#9Slide03 SVNFjalla One" panose="02000506040000020004" pitchFamily="2" charset="0"/>
              </a:rPr>
              <a:t>5</a:t>
            </a:r>
          </a:p>
        </p:txBody>
      </p:sp>
      <p:sp>
        <p:nvSpPr>
          <p:cNvPr id="50" name="start">
            <a:extLst>
              <a:ext uri="{FF2B5EF4-FFF2-40B4-BE49-F238E27FC236}">
                <a16:creationId xmlns:a16="http://schemas.microsoft.com/office/drawing/2014/main" id="{77CD66DA-57C9-4409-AA8C-1E7BD6CC7015}"/>
              </a:ext>
            </a:extLst>
          </p:cNvPr>
          <p:cNvSpPr/>
          <p:nvPr/>
        </p:nvSpPr>
        <p:spPr>
          <a:xfrm>
            <a:off x="10868549" y="6340777"/>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a:solidFill>
                  <a:prstClr val="white"/>
                </a:solidFill>
                <a:latin typeface="#9Slide03 SFU Helvetica Condens" panose="00000400000000000000" pitchFamily="2" charset="0"/>
              </a:rPr>
              <a:t>Start</a:t>
            </a:r>
          </a:p>
        </p:txBody>
      </p:sp>
      <p:sp>
        <p:nvSpPr>
          <p:cNvPr id="8" name="B."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5D86014F-16AD-1654-C648-B8DD5A1DB739}"/>
              </a:ext>
            </a:extLst>
          </p:cNvPr>
          <p:cNvSpPr/>
          <p:nvPr/>
        </p:nvSpPr>
        <p:spPr>
          <a:xfrm>
            <a:off x="110775" y="2974944"/>
            <a:ext cx="10437134" cy="856763"/>
          </a:xfrm>
          <a:prstGeom prst="roundRect">
            <a:avLst/>
          </a:prstGeom>
          <a:solidFill>
            <a:schemeClr val="accent6">
              <a:lumMod val="60000"/>
              <a:lumOff val="40000"/>
            </a:schemeClr>
          </a:solid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spcBef>
                <a:spcPts val="600"/>
              </a:spcBef>
              <a:spcAft>
                <a:spcPts val="600"/>
              </a:spcAft>
              <a:defRPr/>
            </a:pPr>
            <a:r>
              <a:rPr lang="en-US" sz="2800" b="1" dirty="0">
                <a:solidFill>
                  <a:srgbClr val="FFFF00"/>
                </a:solidFill>
                <a:latin typeface="Times New Roman" panose="02020603050405020304" pitchFamily="18" charset="0"/>
                <a:ea typeface="#9Slide03 Roboto Bold" panose="02000000000000000000" pitchFamily="2" charset="0"/>
                <a:cs typeface="Times New Roman" panose="02020603050405020304" pitchFamily="18" charset="0"/>
              </a:rPr>
              <a:t>C.</a:t>
            </a:r>
            <a:r>
              <a:rPr lang="en-US" sz="2800" b="1" dirty="0">
                <a:solidFill>
                  <a:schemeClr val="tx1"/>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còn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đều</a:t>
            </a:r>
            <a:r>
              <a:rPr lang="en-US" sz="2800" dirty="0">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9" name="D."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CCE20ABF-3AD6-0C22-92D2-13DEE7103059}"/>
                  </a:ext>
                </a:extLst>
              </p:cNvPr>
              <p:cNvSpPr/>
              <p:nvPr/>
            </p:nvSpPr>
            <p:spPr>
              <a:xfrm>
                <a:off x="91996" y="1986482"/>
                <a:ext cx="10428011" cy="813172"/>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2800" b="1" dirty="0">
                    <a:solidFill>
                      <a:srgbClr val="FFFF00"/>
                    </a:solidFill>
                    <a:latin typeface="Times New Roman" panose="02020603050405020304" pitchFamily="18" charset="0"/>
                    <a:ea typeface="#9Slide03 Roboto Bold" panose="02000000000000000000" pitchFamily="2" charset="0"/>
                    <a:cs typeface="Times New Roman" panose="02020603050405020304" pitchFamily="18" charset="0"/>
                  </a:rPr>
                  <a:t>B.</a:t>
                </a:r>
                <a:r>
                  <a:rPr lang="en-US" sz="2800" b="1" dirty="0">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Tổng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góc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dirty="0" smtClean="0">
                        <a:solidFill>
                          <a:schemeClr val="tx1"/>
                        </a:solidFill>
                        <a:latin typeface="Cambria Math"/>
                        <a:cs typeface="Times New Roman" panose="02020603050405020304" pitchFamily="18" charset="0"/>
                      </a:rPr>
                      <m:t>5</m:t>
                    </m:r>
                    <m:r>
                      <m:rPr>
                        <m:nor/>
                      </m:rPr>
                      <a:rPr lang="en-US" sz="2800" b="0" i="0" dirty="0" smtClean="0">
                        <a:solidFill>
                          <a:schemeClr val="tx1"/>
                        </a:solidFill>
                        <a:latin typeface="Cambria Math"/>
                        <a:cs typeface="Times New Roman" panose="02020603050405020304" pitchFamily="18" charset="0"/>
                      </a:rPr>
                      <m:t>4</m:t>
                    </m:r>
                    <m:r>
                      <m:rPr>
                        <m:nor/>
                      </m:rPr>
                      <a:rPr lang="en-US" sz="28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m:t>0</m:t>
                    </m:r>
                    <m:r>
                      <m:rPr>
                        <m:nor/>
                      </m:rPr>
                      <a:rPr lang="en-US" sz="28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m:t>°</m:t>
                    </m:r>
                    <m:r>
                      <m:rPr>
                        <m:nor/>
                      </m:rPr>
                      <a:rPr lang="en-US" sz="2800" b="0" i="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m:t>.</m:t>
                    </m:r>
                  </m:oMath>
                </a14:m>
                <a:r>
                  <a:rPr lang="en-US" sz="2800" dirty="0">
                    <a:solidFill>
                      <a:prstClr val="black"/>
                    </a:solidFill>
                    <a:latin typeface="Times New Roman" panose="02020603050405020304" pitchFamily="18" charset="0"/>
                    <a:cs typeface="Times New Roman" panose="02020603050405020304" pitchFamily="18" charset="0"/>
                  </a:rPr>
                  <a:t> </a:t>
                </a:r>
                <a:endParaRPr lang="en-US" sz="2800" i="1" dirty="0">
                  <a:solidFill>
                    <a:schemeClr val="tx1"/>
                  </a:solidFill>
                  <a:latin typeface="Times New Roman" panose="02020603050405020304" pitchFamily="18" charset="0"/>
                  <a:ea typeface="#9Slide03 Roboto Bold" panose="02000000000000000000" pitchFamily="2" charset="0"/>
                  <a:cs typeface="Times New Roman" panose="02020603050405020304" pitchFamily="18" charset="0"/>
                </a:endParaRPr>
              </a:p>
            </p:txBody>
          </p:sp>
        </mc:Choice>
        <mc:Fallback xmlns="">
          <p:sp>
            <p:nvSpPr>
              <p:cNvPr id="9" name="D." descr="OPL20U25GSXzBJYl68kk8uQGfFKzs7yb1M4KJWUiLk6ZEvGF+qCIPSnY57AbBFCvTW2023.18.49+K4lPs7H94VUqPe2XwIsfPRnrXQE//QTEXxb8/8N4CNc6FpgZahzpTjFhMzSA7T/nHJa11DE8Ng2TP3iAmRczFlmslSuUNOgUeb6yRvs0=">
                <a:extLst>
                  <a:ext uri="{FF2B5EF4-FFF2-40B4-BE49-F238E27FC236}">
                    <a16:creationId xmlns="" xmlns:a16="http://schemas.microsoft.com/office/drawing/2014/main" xmlns:a14="http://schemas.microsoft.com/office/drawing/2010/main" id="{CCE20ABF-3AD6-0C22-92D2-13DEE7103059}"/>
                  </a:ext>
                </a:extLst>
              </p:cNvPr>
              <p:cNvSpPr>
                <a:spLocks noRot="1" noChangeAspect="1" noMove="1" noResize="1" noEditPoints="1" noAdjustHandles="1" noChangeArrowheads="1" noChangeShapeType="1" noTextEdit="1"/>
              </p:cNvSpPr>
              <p:nvPr/>
            </p:nvSpPr>
            <p:spPr>
              <a:xfrm>
                <a:off x="91996" y="1986482"/>
                <a:ext cx="10428011" cy="813172"/>
              </a:xfrm>
              <a:prstGeom prst="roundRect">
                <a:avLst/>
              </a:prstGeom>
              <a:blipFill rotWithShape="1">
                <a:blip r:embed="rId6"/>
                <a:stretch>
                  <a:fillRect l="-818" b="-3008"/>
                </a:stretch>
              </a:blipFill>
              <a:ln w="571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B."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085F5F33-CFFA-5C9D-6278-A29C9799E039}"/>
                  </a:ext>
                </a:extLst>
              </p:cNvPr>
              <p:cNvSpPr/>
              <p:nvPr/>
            </p:nvSpPr>
            <p:spPr>
              <a:xfrm>
                <a:off x="111553" y="3862561"/>
                <a:ext cx="10437133" cy="822075"/>
              </a:xfrm>
              <a:prstGeom prst="roundRect">
                <a:avLst/>
              </a:prstGeom>
              <a:solidFill>
                <a:schemeClr val="accent6">
                  <a:lumMod val="60000"/>
                  <a:lumOff val="40000"/>
                </a:schemeClr>
              </a:solid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spcBef>
                    <a:spcPts val="600"/>
                  </a:spcBef>
                  <a:spcAft>
                    <a:spcPts val="600"/>
                  </a:spcAft>
                  <a:defRPr/>
                </a:pPr>
                <a:r>
                  <a:rPr lang="en-US" sz="2800" b="1" dirty="0">
                    <a:solidFill>
                      <a:srgbClr val="FFFF00"/>
                    </a:solidFill>
                    <a:latin typeface="Times New Roman" panose="02020603050405020304" pitchFamily="18" charset="0"/>
                    <a:ea typeface="#9Slide03 Roboto Bold" panose="02000000000000000000" pitchFamily="2" charset="0"/>
                    <a:cs typeface="Times New Roman" panose="02020603050405020304" pitchFamily="18" charset="0"/>
                  </a:rPr>
                  <a:t>D.</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Tổng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góc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dirty="0" smtClean="0">
                        <a:solidFill>
                          <a:schemeClr val="tx1"/>
                        </a:solidFill>
                        <a:latin typeface="Cambria Math"/>
                        <a:cs typeface="Times New Roman" panose="02020603050405020304" pitchFamily="18" charset="0"/>
                      </a:rPr>
                      <m:t>3</m:t>
                    </m:r>
                    <m:r>
                      <m:rPr>
                        <m:nor/>
                      </m:rPr>
                      <a:rPr lang="en-US" sz="2800" b="0" i="0" dirty="0" smtClean="0">
                        <a:solidFill>
                          <a:schemeClr val="tx1"/>
                        </a:solidFill>
                        <a:latin typeface="Cambria Math"/>
                        <a:cs typeface="Times New Roman" panose="02020603050405020304" pitchFamily="18" charset="0"/>
                      </a:rPr>
                      <m:t>6</m:t>
                    </m:r>
                    <m:r>
                      <m:rPr>
                        <m:nor/>
                      </m:rPr>
                      <a:rPr lang="en-US" sz="28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m:t>0</m:t>
                    </m:r>
                    <m:r>
                      <m:rPr>
                        <m:nor/>
                      </m:rPr>
                      <a:rPr lang="en-US" sz="28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m:t>°</m:t>
                    </m:r>
                  </m:oMath>
                </a14:m>
                <a:endParaRPr lang="en-US"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4" name="B."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xmlns:a14="http://schemas.microsoft.com/office/drawing/2010/main" xmlns="" id="{085F5F33-CFFA-5C9D-6278-A29C9799E039}"/>
                  </a:ext>
                </a:extLst>
              </p:cNvPr>
              <p:cNvSpPr>
                <a:spLocks noRot="1" noChangeAspect="1" noMove="1" noResize="1" noEditPoints="1" noAdjustHandles="1" noChangeArrowheads="1" noChangeShapeType="1" noTextEdit="1"/>
              </p:cNvSpPr>
              <p:nvPr/>
            </p:nvSpPr>
            <p:spPr>
              <a:xfrm>
                <a:off x="111553" y="3862561"/>
                <a:ext cx="10437133" cy="822075"/>
              </a:xfrm>
              <a:prstGeom prst="roundRect">
                <a:avLst/>
              </a:prstGeom>
              <a:blipFill rotWithShape="1">
                <a:blip r:embed="rId7"/>
                <a:stretch>
                  <a:fillRect l="-581"/>
                </a:stretch>
              </a:blipFill>
              <a:ln w="57150">
                <a:solidFill>
                  <a:schemeClr val="accent4">
                    <a:lumMod val="40000"/>
                    <a:lumOff val="60000"/>
                  </a:schemeClr>
                </a:solidFill>
              </a:ln>
            </p:spPr>
            <p:txBody>
              <a:bodyPr/>
              <a:lstStyle/>
              <a:p>
                <a:r>
                  <a:rPr lang="en-US">
                    <a:noFill/>
                  </a:rPr>
                  <a:t> </a:t>
                </a:r>
              </a:p>
            </p:txBody>
          </p:sp>
        </mc:Fallback>
      </mc:AlternateContent>
      <p:pic>
        <p:nvPicPr>
          <p:cNvPr id="2"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3E0758-DE01-73C4-D515-78C6E8C70C7D}"/>
              </a:ext>
            </a:extLst>
          </p:cNvPr>
          <p:cNvPicPr preferRelativeResize="0"/>
          <p:nvPr/>
        </p:nvPicPr>
        <p:blipFill>
          <a:blip r:embed="rId8">
            <a:alphaModFix/>
          </a:blip>
          <a:stretch>
            <a:fillRect/>
          </a:stretch>
        </p:blipFill>
        <p:spPr>
          <a:xfrm>
            <a:off x="-59357" y="4294918"/>
            <a:ext cx="3308475" cy="2575349"/>
          </a:xfrm>
          <a:prstGeom prst="rect">
            <a:avLst/>
          </a:prstGeom>
          <a:noFill/>
          <a:ln>
            <a:noFill/>
          </a:ln>
        </p:spPr>
      </p:pic>
      <p:pic>
        <p:nvPicPr>
          <p:cNvPr id="3"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778ECA5-38B9-3024-3513-B73C0F15D1FD}"/>
              </a:ext>
            </a:extLst>
          </p:cNvPr>
          <p:cNvPicPr preferRelativeResize="0"/>
          <p:nvPr/>
        </p:nvPicPr>
        <p:blipFill>
          <a:blip r:embed="rId9">
            <a:alphaModFix/>
          </a:blip>
          <a:stretch>
            <a:fillRect/>
          </a:stretch>
        </p:blipFill>
        <p:spPr>
          <a:xfrm>
            <a:off x="9781300" y="-274"/>
            <a:ext cx="2410700" cy="3403600"/>
          </a:xfrm>
          <a:prstGeom prst="rect">
            <a:avLst/>
          </a:prstGeom>
          <a:noFill/>
          <a:ln>
            <a:noFill/>
          </a:ln>
        </p:spPr>
      </p:pic>
    </p:spTree>
    <p:extLst>
      <p:ext uri="{BB962C8B-B14F-4D97-AF65-F5344CB8AC3E}">
        <p14:creationId xmlns:p14="http://schemas.microsoft.com/office/powerpoint/2010/main" val="1953416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12"/>
                                        </p:tgtEl>
                                        <p:attrNameLst>
                                          <p:attrName>fillcolor</p:attrName>
                                        </p:attrNameLst>
                                      </p:cBhvr>
                                      <p:to>
                                        <a:srgbClr val="FF0000"/>
                                      </p:to>
                                    </p:animClr>
                                    <p:set>
                                      <p:cBhvr>
                                        <p:cTn id="7" dur="1000" fill="hold"/>
                                        <p:tgtEl>
                                          <p:spTgt spid="12"/>
                                        </p:tgtEl>
                                        <p:attrNameLst>
                                          <p:attrName>fill.type</p:attrName>
                                        </p:attrNameLst>
                                      </p:cBhvr>
                                      <p:to>
                                        <p:strVal val="solid"/>
                                      </p:to>
                                    </p:set>
                                    <p:set>
                                      <p:cBhvr>
                                        <p:cTn id="8" dur="1000" fill="hold"/>
                                        <p:tgtEl>
                                          <p:spTgt spid="12"/>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sai-3.wav"/>
                                        </p:tgtEl>
                                      </p:cMediaNode>
                                    </p:audio>
                                  </p:subTnLst>
                                </p:cTn>
                              </p:par>
                            </p:childTnLst>
                          </p:cTn>
                        </p:par>
                      </p:childTnLst>
                    </p:cTn>
                  </p:par>
                </p:childTnLst>
              </p:cTn>
              <p:nextCondLst>
                <p:cond evt="onClick" delay="0">
                  <p:tgtEl>
                    <p:spTgt spid="12"/>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000" fill="hold"/>
                                        <p:tgtEl>
                                          <p:spTgt spid="13"/>
                                        </p:tgtEl>
                                        <p:attrNameLst>
                                          <p:attrName>fillcolor</p:attrName>
                                        </p:attrNameLst>
                                      </p:cBhvr>
                                      <p:to>
                                        <a:srgbClr val="FF0000"/>
                                      </p:to>
                                    </p:animClr>
                                    <p:set>
                                      <p:cBhvr>
                                        <p:cTn id="14" dur="1000" fill="hold"/>
                                        <p:tgtEl>
                                          <p:spTgt spid="13"/>
                                        </p:tgtEl>
                                        <p:attrNameLst>
                                          <p:attrName>fill.type</p:attrName>
                                        </p:attrNameLst>
                                      </p:cBhvr>
                                      <p:to>
                                        <p:strVal val="solid"/>
                                      </p:to>
                                    </p:set>
                                    <p:set>
                                      <p:cBhvr>
                                        <p:cTn id="15" dur="1000" fill="hold"/>
                                        <p:tgtEl>
                                          <p:spTgt spid="13"/>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sai-3.wav"/>
                                        </p:tgtEl>
                                      </p:cMediaNode>
                                    </p:audio>
                                  </p:sub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50"/>
                    </p:tgtEl>
                  </p:cond>
                </p:stCondLst>
                <p:endSync evt="end" delay="0">
                  <p:rtn val="all"/>
                </p:endSync>
                <p:childTnLst>
                  <p:par>
                    <p:cTn id="17" fill="hold">
                      <p:stCondLst>
                        <p:cond delay="0"/>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4" name="Đồng hồ đếm ngược 5 giây (online-audio-converter.com).wav"/>
                                        </p:tgtEl>
                                      </p:cMediaNode>
                                    </p:audio>
                                  </p:subTnLst>
                                </p:cTn>
                              </p:par>
                            </p:childTnLst>
                          </p:cTn>
                        </p:par>
                        <p:par>
                          <p:cTn id="23" fill="hold">
                            <p:stCondLst>
                              <p:cond delay="500"/>
                            </p:stCondLst>
                            <p:childTnLst>
                              <p:par>
                                <p:cTn id="24" presetID="53" presetClass="exit" presetSubtype="32" fill="hold" grpId="1" nodeType="afterEffect">
                                  <p:stCondLst>
                                    <p:cond delay="0"/>
                                  </p:stCondLst>
                                  <p:childTnLst>
                                    <p:anim calcmode="lin" valueType="num">
                                      <p:cBhvr>
                                        <p:cTn id="25" dur="500"/>
                                        <p:tgtEl>
                                          <p:spTgt spid="49"/>
                                        </p:tgtEl>
                                        <p:attrNameLst>
                                          <p:attrName>ppt_w</p:attrName>
                                        </p:attrNameLst>
                                      </p:cBhvr>
                                      <p:tavLst>
                                        <p:tav tm="0">
                                          <p:val>
                                            <p:strVal val="ppt_w"/>
                                          </p:val>
                                        </p:tav>
                                        <p:tav tm="100000">
                                          <p:val>
                                            <p:fltVal val="0"/>
                                          </p:val>
                                        </p:tav>
                                      </p:tavLst>
                                    </p:anim>
                                    <p:anim calcmode="lin" valueType="num">
                                      <p:cBhvr>
                                        <p:cTn id="26" dur="500"/>
                                        <p:tgtEl>
                                          <p:spTgt spid="49"/>
                                        </p:tgtEl>
                                        <p:attrNameLst>
                                          <p:attrName>ppt_h</p:attrName>
                                        </p:attrNameLst>
                                      </p:cBhvr>
                                      <p:tavLst>
                                        <p:tav tm="0">
                                          <p:val>
                                            <p:strVal val="ppt_h"/>
                                          </p:val>
                                        </p:tav>
                                        <p:tav tm="100000">
                                          <p:val>
                                            <p:fltVal val="0"/>
                                          </p:val>
                                        </p:tav>
                                      </p:tavLst>
                                    </p:anim>
                                    <p:animEffect transition="out" filter="fade">
                                      <p:cBhvr>
                                        <p:cTn id="27" dur="500"/>
                                        <p:tgtEl>
                                          <p:spTgt spid="49"/>
                                        </p:tgtEl>
                                      </p:cBhvr>
                                    </p:animEffect>
                                    <p:set>
                                      <p:cBhvr>
                                        <p:cTn id="28" dur="1" fill="hold">
                                          <p:stCondLst>
                                            <p:cond delay="499"/>
                                          </p:stCondLst>
                                        </p:cTn>
                                        <p:tgtEl>
                                          <p:spTgt spid="49"/>
                                        </p:tgtEl>
                                        <p:attrNameLst>
                                          <p:attrName>style.visibility</p:attrName>
                                        </p:attrNameLst>
                                      </p:cBhvr>
                                      <p:to>
                                        <p:strVal val="hidden"/>
                                      </p:to>
                                    </p:set>
                                  </p:childTnLst>
                                </p:cTn>
                              </p:par>
                            </p:childTnLst>
                          </p:cTn>
                        </p:par>
                        <p:par>
                          <p:cTn id="29" fill="hold">
                            <p:stCondLst>
                              <p:cond delay="1000"/>
                            </p:stCondLst>
                            <p:childTnLst>
                              <p:par>
                                <p:cTn id="30" presetID="23" presetClass="entr" presetSubtype="16"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p:cTn id="32" dur="500" fill="hold"/>
                                        <p:tgtEl>
                                          <p:spTgt spid="48"/>
                                        </p:tgtEl>
                                        <p:attrNameLst>
                                          <p:attrName>ppt_w</p:attrName>
                                        </p:attrNameLst>
                                      </p:cBhvr>
                                      <p:tavLst>
                                        <p:tav tm="0">
                                          <p:val>
                                            <p:fltVal val="0"/>
                                          </p:val>
                                        </p:tav>
                                        <p:tav tm="100000">
                                          <p:val>
                                            <p:strVal val="#ppt_w"/>
                                          </p:val>
                                        </p:tav>
                                      </p:tavLst>
                                    </p:anim>
                                    <p:anim calcmode="lin" valueType="num">
                                      <p:cBhvr>
                                        <p:cTn id="33" dur="500" fill="hold"/>
                                        <p:tgtEl>
                                          <p:spTgt spid="48"/>
                                        </p:tgtEl>
                                        <p:attrNameLst>
                                          <p:attrName>ppt_h</p:attrName>
                                        </p:attrNameLst>
                                      </p:cBhvr>
                                      <p:tavLst>
                                        <p:tav tm="0">
                                          <p:val>
                                            <p:fltVal val="0"/>
                                          </p:val>
                                        </p:tav>
                                        <p:tav tm="100000">
                                          <p:val>
                                            <p:strVal val="#ppt_h"/>
                                          </p:val>
                                        </p:tav>
                                      </p:tavLst>
                                    </p:anim>
                                  </p:childTnLst>
                                </p:cTn>
                              </p:par>
                            </p:childTnLst>
                          </p:cTn>
                        </p:par>
                        <p:par>
                          <p:cTn id="34" fill="hold">
                            <p:stCondLst>
                              <p:cond delay="1500"/>
                            </p:stCondLst>
                            <p:childTnLst>
                              <p:par>
                                <p:cTn id="35" presetID="53" presetClass="exit" presetSubtype="32" fill="hold" grpId="1" nodeType="afterEffect">
                                  <p:stCondLst>
                                    <p:cond delay="0"/>
                                  </p:stCondLst>
                                  <p:childTnLst>
                                    <p:anim calcmode="lin" valueType="num">
                                      <p:cBhvr>
                                        <p:cTn id="36" dur="500"/>
                                        <p:tgtEl>
                                          <p:spTgt spid="48"/>
                                        </p:tgtEl>
                                        <p:attrNameLst>
                                          <p:attrName>ppt_w</p:attrName>
                                        </p:attrNameLst>
                                      </p:cBhvr>
                                      <p:tavLst>
                                        <p:tav tm="0">
                                          <p:val>
                                            <p:strVal val="ppt_w"/>
                                          </p:val>
                                        </p:tav>
                                        <p:tav tm="100000">
                                          <p:val>
                                            <p:fltVal val="0"/>
                                          </p:val>
                                        </p:tav>
                                      </p:tavLst>
                                    </p:anim>
                                    <p:anim calcmode="lin" valueType="num">
                                      <p:cBhvr>
                                        <p:cTn id="37" dur="500"/>
                                        <p:tgtEl>
                                          <p:spTgt spid="48"/>
                                        </p:tgtEl>
                                        <p:attrNameLst>
                                          <p:attrName>ppt_h</p:attrName>
                                        </p:attrNameLst>
                                      </p:cBhvr>
                                      <p:tavLst>
                                        <p:tav tm="0">
                                          <p:val>
                                            <p:strVal val="ppt_h"/>
                                          </p:val>
                                        </p:tav>
                                        <p:tav tm="100000">
                                          <p:val>
                                            <p:fltVal val="0"/>
                                          </p:val>
                                        </p:tav>
                                      </p:tavLst>
                                    </p:anim>
                                    <p:animEffect transition="out" filter="fade">
                                      <p:cBhvr>
                                        <p:cTn id="38" dur="500"/>
                                        <p:tgtEl>
                                          <p:spTgt spid="48"/>
                                        </p:tgtEl>
                                      </p:cBhvr>
                                    </p:animEffect>
                                    <p:set>
                                      <p:cBhvr>
                                        <p:cTn id="39" dur="1" fill="hold">
                                          <p:stCondLst>
                                            <p:cond delay="499"/>
                                          </p:stCondLst>
                                        </p:cTn>
                                        <p:tgtEl>
                                          <p:spTgt spid="48"/>
                                        </p:tgtEl>
                                        <p:attrNameLst>
                                          <p:attrName>style.visibility</p:attrName>
                                        </p:attrNameLst>
                                      </p:cBhvr>
                                      <p:to>
                                        <p:strVal val="hidden"/>
                                      </p:to>
                                    </p:set>
                                  </p:childTnLst>
                                </p:cTn>
                              </p:par>
                            </p:childTnLst>
                          </p:cTn>
                        </p:par>
                        <p:par>
                          <p:cTn id="40" fill="hold">
                            <p:stCondLst>
                              <p:cond delay="2000"/>
                            </p:stCondLst>
                            <p:childTnLst>
                              <p:par>
                                <p:cTn id="41" presetID="23" presetClass="entr" presetSubtype="16" fill="hold" grpId="0" nodeType="after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p:cTn id="43" dur="500" fill="hold"/>
                                        <p:tgtEl>
                                          <p:spTgt spid="47"/>
                                        </p:tgtEl>
                                        <p:attrNameLst>
                                          <p:attrName>ppt_w</p:attrName>
                                        </p:attrNameLst>
                                      </p:cBhvr>
                                      <p:tavLst>
                                        <p:tav tm="0">
                                          <p:val>
                                            <p:fltVal val="0"/>
                                          </p:val>
                                        </p:tav>
                                        <p:tav tm="100000">
                                          <p:val>
                                            <p:strVal val="#ppt_w"/>
                                          </p:val>
                                        </p:tav>
                                      </p:tavLst>
                                    </p:anim>
                                    <p:anim calcmode="lin" valueType="num">
                                      <p:cBhvr>
                                        <p:cTn id="44" dur="500" fill="hold"/>
                                        <p:tgtEl>
                                          <p:spTgt spid="47"/>
                                        </p:tgtEl>
                                        <p:attrNameLst>
                                          <p:attrName>ppt_h</p:attrName>
                                        </p:attrNameLst>
                                      </p:cBhvr>
                                      <p:tavLst>
                                        <p:tav tm="0">
                                          <p:val>
                                            <p:fltVal val="0"/>
                                          </p:val>
                                        </p:tav>
                                        <p:tav tm="100000">
                                          <p:val>
                                            <p:strVal val="#ppt_h"/>
                                          </p:val>
                                        </p:tav>
                                      </p:tavLst>
                                    </p:anim>
                                  </p:childTnLst>
                                </p:cTn>
                              </p:par>
                            </p:childTnLst>
                          </p:cTn>
                        </p:par>
                        <p:par>
                          <p:cTn id="45" fill="hold">
                            <p:stCondLst>
                              <p:cond delay="2500"/>
                            </p:stCondLst>
                            <p:childTnLst>
                              <p:par>
                                <p:cTn id="46" presetID="53" presetClass="exit" presetSubtype="32" fill="hold" grpId="1" nodeType="afterEffect">
                                  <p:stCondLst>
                                    <p:cond delay="0"/>
                                  </p:stCondLst>
                                  <p:childTnLst>
                                    <p:anim calcmode="lin" valueType="num">
                                      <p:cBhvr>
                                        <p:cTn id="47" dur="500"/>
                                        <p:tgtEl>
                                          <p:spTgt spid="47"/>
                                        </p:tgtEl>
                                        <p:attrNameLst>
                                          <p:attrName>ppt_w</p:attrName>
                                        </p:attrNameLst>
                                      </p:cBhvr>
                                      <p:tavLst>
                                        <p:tav tm="0">
                                          <p:val>
                                            <p:strVal val="ppt_w"/>
                                          </p:val>
                                        </p:tav>
                                        <p:tav tm="100000">
                                          <p:val>
                                            <p:fltVal val="0"/>
                                          </p:val>
                                        </p:tav>
                                      </p:tavLst>
                                    </p:anim>
                                    <p:anim calcmode="lin" valueType="num">
                                      <p:cBhvr>
                                        <p:cTn id="48" dur="500"/>
                                        <p:tgtEl>
                                          <p:spTgt spid="47"/>
                                        </p:tgtEl>
                                        <p:attrNameLst>
                                          <p:attrName>ppt_h</p:attrName>
                                        </p:attrNameLst>
                                      </p:cBhvr>
                                      <p:tavLst>
                                        <p:tav tm="0">
                                          <p:val>
                                            <p:strVal val="ppt_h"/>
                                          </p:val>
                                        </p:tav>
                                        <p:tav tm="100000">
                                          <p:val>
                                            <p:fltVal val="0"/>
                                          </p:val>
                                        </p:tav>
                                      </p:tavLst>
                                    </p:anim>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par>
                          <p:cTn id="51" fill="hold">
                            <p:stCondLst>
                              <p:cond delay="3000"/>
                            </p:stCondLst>
                            <p:childTnLst>
                              <p:par>
                                <p:cTn id="52" presetID="23" presetClass="entr" presetSubtype="16" fill="hold" grpId="0" nodeType="after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childTnLst>
                                </p:cTn>
                              </p:par>
                            </p:childTnLst>
                          </p:cTn>
                        </p:par>
                        <p:par>
                          <p:cTn id="56" fill="hold">
                            <p:stCondLst>
                              <p:cond delay="3500"/>
                            </p:stCondLst>
                            <p:childTnLst>
                              <p:par>
                                <p:cTn id="57" presetID="53" presetClass="exit" presetSubtype="32" fill="hold" grpId="1" nodeType="afterEffect">
                                  <p:stCondLst>
                                    <p:cond delay="0"/>
                                  </p:stCondLst>
                                  <p:childTnLst>
                                    <p:anim calcmode="lin" valueType="num">
                                      <p:cBhvr>
                                        <p:cTn id="58" dur="500"/>
                                        <p:tgtEl>
                                          <p:spTgt spid="46"/>
                                        </p:tgtEl>
                                        <p:attrNameLst>
                                          <p:attrName>ppt_w</p:attrName>
                                        </p:attrNameLst>
                                      </p:cBhvr>
                                      <p:tavLst>
                                        <p:tav tm="0">
                                          <p:val>
                                            <p:strVal val="ppt_w"/>
                                          </p:val>
                                        </p:tav>
                                        <p:tav tm="100000">
                                          <p:val>
                                            <p:fltVal val="0"/>
                                          </p:val>
                                        </p:tav>
                                      </p:tavLst>
                                    </p:anim>
                                    <p:anim calcmode="lin" valueType="num">
                                      <p:cBhvr>
                                        <p:cTn id="59" dur="500"/>
                                        <p:tgtEl>
                                          <p:spTgt spid="46"/>
                                        </p:tgtEl>
                                        <p:attrNameLst>
                                          <p:attrName>ppt_h</p:attrName>
                                        </p:attrNameLst>
                                      </p:cBhvr>
                                      <p:tavLst>
                                        <p:tav tm="0">
                                          <p:val>
                                            <p:strVal val="ppt_h"/>
                                          </p:val>
                                        </p:tav>
                                        <p:tav tm="100000">
                                          <p:val>
                                            <p:fltVal val="0"/>
                                          </p:val>
                                        </p:tav>
                                      </p:tavLst>
                                    </p:anim>
                                    <p:animEffect transition="out" filter="fade">
                                      <p:cBhvr>
                                        <p:cTn id="60" dur="500"/>
                                        <p:tgtEl>
                                          <p:spTgt spid="46"/>
                                        </p:tgtEl>
                                      </p:cBhvr>
                                    </p:animEffect>
                                    <p:set>
                                      <p:cBhvr>
                                        <p:cTn id="61" dur="1" fill="hold">
                                          <p:stCondLst>
                                            <p:cond delay="499"/>
                                          </p:stCondLst>
                                        </p:cTn>
                                        <p:tgtEl>
                                          <p:spTgt spid="46"/>
                                        </p:tgtEl>
                                        <p:attrNameLst>
                                          <p:attrName>style.visibility</p:attrName>
                                        </p:attrNameLst>
                                      </p:cBhvr>
                                      <p:to>
                                        <p:strVal val="hidden"/>
                                      </p:to>
                                    </p:set>
                                  </p:childTnLst>
                                </p:cTn>
                              </p:par>
                            </p:childTnLst>
                          </p:cTn>
                        </p:par>
                        <p:par>
                          <p:cTn id="62" fill="hold">
                            <p:stCondLst>
                              <p:cond delay="4000"/>
                            </p:stCondLst>
                            <p:childTnLst>
                              <p:par>
                                <p:cTn id="63" presetID="23" presetClass="entr" presetSubtype="16"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 calcmode="lin" valueType="num">
                                      <p:cBhvr>
                                        <p:cTn id="65" dur="500" fill="hold"/>
                                        <p:tgtEl>
                                          <p:spTgt spid="45"/>
                                        </p:tgtEl>
                                        <p:attrNameLst>
                                          <p:attrName>ppt_w</p:attrName>
                                        </p:attrNameLst>
                                      </p:cBhvr>
                                      <p:tavLst>
                                        <p:tav tm="0">
                                          <p:val>
                                            <p:fltVal val="0"/>
                                          </p:val>
                                        </p:tav>
                                        <p:tav tm="100000">
                                          <p:val>
                                            <p:strVal val="#ppt_w"/>
                                          </p:val>
                                        </p:tav>
                                      </p:tavLst>
                                    </p:anim>
                                    <p:anim calcmode="lin" valueType="num">
                                      <p:cBhvr>
                                        <p:cTn id="66" dur="500" fill="hold"/>
                                        <p:tgtEl>
                                          <p:spTgt spid="45"/>
                                        </p:tgtEl>
                                        <p:attrNameLst>
                                          <p:attrName>ppt_h</p:attrName>
                                        </p:attrNameLst>
                                      </p:cBhvr>
                                      <p:tavLst>
                                        <p:tav tm="0">
                                          <p:val>
                                            <p:fltVal val="0"/>
                                          </p:val>
                                        </p:tav>
                                        <p:tav tm="100000">
                                          <p:val>
                                            <p:strVal val="#ppt_h"/>
                                          </p:val>
                                        </p:tav>
                                      </p:tavLst>
                                    </p:anim>
                                  </p:childTnLst>
                                </p:cTn>
                              </p:par>
                            </p:childTnLst>
                          </p:cTn>
                        </p:par>
                        <p:par>
                          <p:cTn id="67" fill="hold">
                            <p:stCondLst>
                              <p:cond delay="4500"/>
                            </p:stCondLst>
                            <p:childTnLst>
                              <p:par>
                                <p:cTn id="68" presetID="53" presetClass="exit" presetSubtype="32" fill="hold" grpId="1" nodeType="afterEffect">
                                  <p:stCondLst>
                                    <p:cond delay="0"/>
                                  </p:stCondLst>
                                  <p:childTnLst>
                                    <p:anim calcmode="lin" valueType="num">
                                      <p:cBhvr>
                                        <p:cTn id="69" dur="500"/>
                                        <p:tgtEl>
                                          <p:spTgt spid="45"/>
                                        </p:tgtEl>
                                        <p:attrNameLst>
                                          <p:attrName>ppt_w</p:attrName>
                                        </p:attrNameLst>
                                      </p:cBhvr>
                                      <p:tavLst>
                                        <p:tav tm="0">
                                          <p:val>
                                            <p:strVal val="ppt_w"/>
                                          </p:val>
                                        </p:tav>
                                        <p:tav tm="100000">
                                          <p:val>
                                            <p:fltVal val="0"/>
                                          </p:val>
                                        </p:tav>
                                      </p:tavLst>
                                    </p:anim>
                                    <p:anim calcmode="lin" valueType="num">
                                      <p:cBhvr>
                                        <p:cTn id="70" dur="500"/>
                                        <p:tgtEl>
                                          <p:spTgt spid="45"/>
                                        </p:tgtEl>
                                        <p:attrNameLst>
                                          <p:attrName>ppt_h</p:attrName>
                                        </p:attrNameLst>
                                      </p:cBhvr>
                                      <p:tavLst>
                                        <p:tav tm="0">
                                          <p:val>
                                            <p:strVal val="ppt_h"/>
                                          </p:val>
                                        </p:tav>
                                        <p:tav tm="100000">
                                          <p:val>
                                            <p:fltVal val="0"/>
                                          </p:val>
                                        </p:tav>
                                      </p:tavLst>
                                    </p:anim>
                                    <p:animEffect transition="out" filter="fade">
                                      <p:cBhvr>
                                        <p:cTn id="71" dur="500"/>
                                        <p:tgtEl>
                                          <p:spTgt spid="45"/>
                                        </p:tgtEl>
                                      </p:cBhvr>
                                    </p:animEffect>
                                    <p:set>
                                      <p:cBhvr>
                                        <p:cTn id="72" dur="1" fill="hold">
                                          <p:stCondLst>
                                            <p:cond delay="499"/>
                                          </p:stCondLst>
                                        </p:cTn>
                                        <p:tgtEl>
                                          <p:spTgt spid="45"/>
                                        </p:tgtEl>
                                        <p:attrNameLst>
                                          <p:attrName>style.visibility</p:attrName>
                                        </p:attrNameLst>
                                      </p:cBhvr>
                                      <p:to>
                                        <p:strVal val="hidden"/>
                                      </p:to>
                                    </p:set>
                                  </p:childTnLst>
                                </p:cTn>
                              </p:par>
                            </p:childTnLst>
                          </p:cTn>
                        </p:par>
                        <p:par>
                          <p:cTn id="73" fill="hold">
                            <p:stCondLst>
                              <p:cond delay="5000"/>
                            </p:stCondLst>
                            <p:childTnLst>
                              <p:par>
                                <p:cTn id="74" presetID="23" presetClass="entr" presetSubtype="16" fill="hold" grpId="0" nodeType="afterEffect">
                                  <p:stCondLst>
                                    <p:cond delay="0"/>
                                  </p:stCondLst>
                                  <p:childTnLst>
                                    <p:set>
                                      <p:cBhvr>
                                        <p:cTn id="75" dur="1" fill="hold">
                                          <p:stCondLst>
                                            <p:cond delay="0"/>
                                          </p:stCondLst>
                                        </p:cTn>
                                        <p:tgtEl>
                                          <p:spTgt spid="44"/>
                                        </p:tgtEl>
                                        <p:attrNameLst>
                                          <p:attrName>style.visibility</p:attrName>
                                        </p:attrNameLst>
                                      </p:cBhvr>
                                      <p:to>
                                        <p:strVal val="visible"/>
                                      </p:to>
                                    </p:set>
                                    <p:anim calcmode="lin" valueType="num">
                                      <p:cBhvr>
                                        <p:cTn id="76" dur="500" fill="hold"/>
                                        <p:tgtEl>
                                          <p:spTgt spid="44"/>
                                        </p:tgtEl>
                                        <p:attrNameLst>
                                          <p:attrName>ppt_w</p:attrName>
                                        </p:attrNameLst>
                                      </p:cBhvr>
                                      <p:tavLst>
                                        <p:tav tm="0">
                                          <p:val>
                                            <p:fltVal val="0"/>
                                          </p:val>
                                        </p:tav>
                                        <p:tav tm="100000">
                                          <p:val>
                                            <p:strVal val="#ppt_w"/>
                                          </p:val>
                                        </p:tav>
                                      </p:tavLst>
                                    </p:anim>
                                    <p:anim calcmode="lin" valueType="num">
                                      <p:cBhvr>
                                        <p:cTn id="77" dur="500" fill="hold"/>
                                        <p:tgtEl>
                                          <p:spTgt spid="44"/>
                                        </p:tgtEl>
                                        <p:attrNameLst>
                                          <p:attrName>ppt_h</p:attrName>
                                        </p:attrNameLst>
                                      </p:cBhvr>
                                      <p:tavLst>
                                        <p:tav tm="0">
                                          <p:val>
                                            <p:fltVal val="0"/>
                                          </p:val>
                                        </p:tav>
                                        <p:tav tm="100000">
                                          <p:val>
                                            <p:strVal val="#ppt_h"/>
                                          </p:val>
                                        </p:tav>
                                      </p:tavLst>
                                    </p:anim>
                                  </p:childTnLst>
                                </p:cTn>
                              </p:par>
                            </p:childTnLst>
                          </p:cTn>
                        </p:par>
                        <p:par>
                          <p:cTn id="78" fill="hold">
                            <p:stCondLst>
                              <p:cond delay="5500"/>
                            </p:stCondLst>
                            <p:childTnLst>
                              <p:par>
                                <p:cTn id="79" presetID="53" presetClass="exit" presetSubtype="32" fill="hold" grpId="1" nodeType="afterEffect">
                                  <p:stCondLst>
                                    <p:cond delay="0"/>
                                  </p:stCondLst>
                                  <p:childTnLst>
                                    <p:anim calcmode="lin" valueType="num">
                                      <p:cBhvr>
                                        <p:cTn id="80" dur="500"/>
                                        <p:tgtEl>
                                          <p:spTgt spid="44"/>
                                        </p:tgtEl>
                                        <p:attrNameLst>
                                          <p:attrName>ppt_w</p:attrName>
                                        </p:attrNameLst>
                                      </p:cBhvr>
                                      <p:tavLst>
                                        <p:tav tm="0">
                                          <p:val>
                                            <p:strVal val="ppt_w"/>
                                          </p:val>
                                        </p:tav>
                                        <p:tav tm="100000">
                                          <p:val>
                                            <p:fltVal val="0"/>
                                          </p:val>
                                        </p:tav>
                                      </p:tavLst>
                                    </p:anim>
                                    <p:anim calcmode="lin" valueType="num">
                                      <p:cBhvr>
                                        <p:cTn id="81" dur="500"/>
                                        <p:tgtEl>
                                          <p:spTgt spid="44"/>
                                        </p:tgtEl>
                                        <p:attrNameLst>
                                          <p:attrName>ppt_h</p:attrName>
                                        </p:attrNameLst>
                                      </p:cBhvr>
                                      <p:tavLst>
                                        <p:tav tm="0">
                                          <p:val>
                                            <p:strVal val="ppt_h"/>
                                          </p:val>
                                        </p:tav>
                                        <p:tav tm="100000">
                                          <p:val>
                                            <p:fltVal val="0"/>
                                          </p:val>
                                        </p:tav>
                                      </p:tavLst>
                                    </p:anim>
                                    <p:animEffect transition="out" filter="fade">
                                      <p:cBhvr>
                                        <p:cTn id="82" dur="500"/>
                                        <p:tgtEl>
                                          <p:spTgt spid="44"/>
                                        </p:tgtEl>
                                      </p:cBhvr>
                                    </p:animEffect>
                                    <p:set>
                                      <p:cBhvr>
                                        <p:cTn id="8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4" restart="whenNotActive" fill="hold" evtFilter="cancelBubble" nodeType="interactiveSeq">
                <p:stCondLst>
                  <p:cond evt="onClick" delay="0">
                    <p:tgtEl>
                      <p:spTgt spid="7"/>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1000" fill="hold"/>
                                        <p:tgtEl>
                                          <p:spTgt spid="7"/>
                                        </p:tgtEl>
                                        <p:attrNameLst>
                                          <p:attrName>fillcolor</p:attrName>
                                        </p:attrNameLst>
                                      </p:cBhvr>
                                      <p:to>
                                        <a:srgbClr val="FF0000"/>
                                      </p:to>
                                    </p:animClr>
                                    <p:set>
                                      <p:cBhvr>
                                        <p:cTn id="89" dur="1000" fill="hold"/>
                                        <p:tgtEl>
                                          <p:spTgt spid="7"/>
                                        </p:tgtEl>
                                        <p:attrNameLst>
                                          <p:attrName>fill.type</p:attrName>
                                        </p:attrNameLst>
                                      </p:cBhvr>
                                      <p:to>
                                        <p:strVal val="solid"/>
                                      </p:to>
                                    </p:set>
                                    <p:set>
                                      <p:cBhvr>
                                        <p:cTn id="90" dur="1000" fill="hold"/>
                                        <p:tgtEl>
                                          <p:spTgt spid="7"/>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3" name="sai-3.wav"/>
                                        </p:tgtEl>
                                      </p:cMediaNode>
                                    </p:audio>
                                  </p:subTnLst>
                                </p:cTn>
                              </p:par>
                            </p:childTnLst>
                          </p:cTn>
                        </p:par>
                      </p:childTnLst>
                    </p:cTn>
                  </p:par>
                </p:childTnLst>
              </p:cTn>
              <p:nextCondLst>
                <p:cond evt="onClick" delay="0">
                  <p:tgtEl>
                    <p:spTgt spid="7"/>
                  </p:tgtEl>
                </p:cond>
              </p:nextCondLst>
            </p:seq>
            <p:seq concurrent="1" nextAc="seek">
              <p:cTn id="91" restart="whenNotActive" fill="hold" evtFilter="cancelBubble" nodeType="interactiveSeq">
                <p:stCondLst>
                  <p:cond evt="onClick" delay="0">
                    <p:tgtEl>
                      <p:spTgt spid="8"/>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1000" fill="hold"/>
                                        <p:tgtEl>
                                          <p:spTgt spid="8"/>
                                        </p:tgtEl>
                                        <p:attrNameLst>
                                          <p:attrName>fillcolor</p:attrName>
                                        </p:attrNameLst>
                                      </p:cBhvr>
                                      <p:to>
                                        <a:srgbClr val="00B050"/>
                                      </p:to>
                                    </p:animClr>
                                    <p:set>
                                      <p:cBhvr>
                                        <p:cTn id="96" dur="1000" fill="hold"/>
                                        <p:tgtEl>
                                          <p:spTgt spid="8"/>
                                        </p:tgtEl>
                                        <p:attrNameLst>
                                          <p:attrName>fill.type</p:attrName>
                                        </p:attrNameLst>
                                      </p:cBhvr>
                                      <p:to>
                                        <p:strVal val="solid"/>
                                      </p:to>
                                    </p:set>
                                    <p:set>
                                      <p:cBhvr>
                                        <p:cTn id="97" dur="1000" fill="hold"/>
                                        <p:tgtEl>
                                          <p:spTgt spid="8"/>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5" name="Am-thanh-tra-loi-dung-www_yeualo_com.wav"/>
                                        </p:tgtEl>
                                      </p:cMediaNode>
                                    </p:audio>
                                  </p:subTnLst>
                                </p:cTn>
                              </p:par>
                            </p:childTnLst>
                          </p:cTn>
                        </p:par>
                      </p:childTnLst>
                    </p:cTn>
                  </p:par>
                </p:childTnLst>
              </p:cTn>
              <p:nextCondLst>
                <p:cond evt="onClick" delay="0">
                  <p:tgtEl>
                    <p:spTgt spid="8"/>
                  </p:tgtEl>
                </p:cond>
              </p:nextCondLst>
            </p:seq>
            <p:seq concurrent="1" nextAc="seek">
              <p:cTn id="98" restart="whenNotActive" fill="hold" evtFilter="cancelBubble" nodeType="interactiveSeq">
                <p:stCondLst>
                  <p:cond evt="onClick" delay="0">
                    <p:tgtEl>
                      <p:spTgt spid="9"/>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1000" fill="hold"/>
                                        <p:tgtEl>
                                          <p:spTgt spid="9"/>
                                        </p:tgtEl>
                                        <p:attrNameLst>
                                          <p:attrName>fillcolor</p:attrName>
                                        </p:attrNameLst>
                                      </p:cBhvr>
                                      <p:to>
                                        <a:srgbClr val="FF0000"/>
                                      </p:to>
                                    </p:animClr>
                                    <p:set>
                                      <p:cBhvr>
                                        <p:cTn id="103" dur="1000" fill="hold"/>
                                        <p:tgtEl>
                                          <p:spTgt spid="9"/>
                                        </p:tgtEl>
                                        <p:attrNameLst>
                                          <p:attrName>fill.type</p:attrName>
                                        </p:attrNameLst>
                                      </p:cBhvr>
                                      <p:to>
                                        <p:strVal val="solid"/>
                                      </p:to>
                                    </p:set>
                                    <p:set>
                                      <p:cBhvr>
                                        <p:cTn id="104" dur="1000" fill="hold"/>
                                        <p:tgtEl>
                                          <p:spTgt spid="9"/>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3" name="sai-3.wav"/>
                                        </p:tgtEl>
                                      </p:cMediaNode>
                                    </p:audio>
                                  </p:subTnLst>
                                </p:cTn>
                              </p:par>
                            </p:childTnLst>
                          </p:cTn>
                        </p:par>
                      </p:childTnLst>
                    </p:cTn>
                  </p:par>
                </p:childTnLst>
              </p:cTn>
              <p:nextCondLst>
                <p:cond evt="onClick" delay="0">
                  <p:tgtEl>
                    <p:spTgt spid="9"/>
                  </p:tgtEl>
                </p:cond>
              </p:nextCondLst>
            </p:seq>
            <p:seq concurrent="1" nextAc="seek">
              <p:cTn id="105" restart="whenNotActive" fill="hold" evtFilter="cancelBubble" nodeType="interactiveSeq">
                <p:stCondLst>
                  <p:cond evt="onClick" delay="0">
                    <p:tgtEl>
                      <p:spTgt spid="14"/>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fill="hold" nodeType="clickEffect">
                                  <p:stCondLst>
                                    <p:cond delay="0"/>
                                  </p:stCondLst>
                                  <p:childTnLst>
                                    <p:animClr clrSpc="rgb" dir="cw">
                                      <p:cBhvr>
                                        <p:cTn id="109" dur="1000" fill="hold"/>
                                        <p:tgtEl>
                                          <p:spTgt spid="14"/>
                                        </p:tgtEl>
                                        <p:attrNameLst>
                                          <p:attrName>fillcolor</p:attrName>
                                        </p:attrNameLst>
                                      </p:cBhvr>
                                      <p:to>
                                        <a:srgbClr val="FF3300"/>
                                      </p:to>
                                    </p:animClr>
                                    <p:set>
                                      <p:cBhvr>
                                        <p:cTn id="110" dur="1000" fill="hold"/>
                                        <p:tgtEl>
                                          <p:spTgt spid="14"/>
                                        </p:tgtEl>
                                        <p:attrNameLst>
                                          <p:attrName>fill.type</p:attrName>
                                        </p:attrNameLst>
                                      </p:cBhvr>
                                      <p:to>
                                        <p:strVal val="solid"/>
                                      </p:to>
                                    </p:set>
                                    <p:set>
                                      <p:cBhvr>
                                        <p:cTn id="111" dur="1000" fill="hold"/>
                                        <p:tgtEl>
                                          <p:spTgt spid="14"/>
                                        </p:tgtEl>
                                        <p:attrNameLst>
                                          <p:attrName>fill.on</p:attrName>
                                        </p:attrNameLst>
                                      </p:cBhvr>
                                      <p:to>
                                        <p:strVal val="true"/>
                                      </p:to>
                                    </p:set>
                                  </p:childTnLst>
                                  <p:subTnLst>
                                    <p:audio>
                                      <p:cMediaNode>
                                        <p:cTn display="0" masterRel="sameClick">
                                          <p:stCondLst>
                                            <p:cond evt="begin" delay="0">
                                              <p:tn val="108"/>
                                            </p:cond>
                                          </p:stCondLst>
                                          <p:endCondLst>
                                            <p:cond evt="onStopAudio" delay="0">
                                              <p:tgtEl>
                                                <p:sldTgt/>
                                              </p:tgtEl>
                                            </p:cond>
                                          </p:endCondLst>
                                        </p:cTn>
                                        <p:tgtEl>
                                          <p:sndTgt r:embed="rId3" name="sai-3.wav"/>
                                        </p:tgtEl>
                                      </p:cMediaNode>
                                    </p:audio>
                                  </p:subTnLst>
                                </p:cTn>
                              </p:par>
                            </p:childTnLst>
                          </p:cTn>
                        </p:par>
                      </p:childTnLst>
                    </p:cTn>
                  </p:par>
                </p:childTnLst>
              </p:cTn>
              <p:nextCondLst>
                <p:cond evt="onClick" delay="0">
                  <p:tgtEl>
                    <p:spTgt spid="14"/>
                  </p:tgtEl>
                </p:cond>
              </p:nextCondLst>
            </p:seq>
          </p:childTnLst>
        </p:cTn>
      </p:par>
    </p:tnLst>
    <p:bldLst>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a:endCxn id="29" idx="3"/>
          </p:cNvCxnSpPr>
          <p:nvPr/>
        </p:nvCxnSpPr>
        <p:spPr>
          <a:xfrm>
            <a:off x="6096000" y="3229620"/>
            <a:ext cx="5092931" cy="31277"/>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1948070" y="4630775"/>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5896108" y="3029728"/>
            <a:ext cx="399784" cy="399784"/>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4929208" y="141524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4984845" y="3811980"/>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03</a:t>
            </a:r>
            <a:endParaRPr lang="en-US" sz="4400" b="1" dirty="0">
              <a:solidFill>
                <a:srgbClr val="FFFF00"/>
              </a:solidFill>
              <a:latin typeface="Agency FB" panose="020B0503020202020204" pitchFamily="34" charset="0"/>
            </a:endParaRPr>
          </a:p>
        </p:txBody>
      </p:sp>
      <p:sp>
        <p:nvSpPr>
          <p:cNvPr id="23" name="TextBox 2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6144859" y="246243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906087" y="1538351"/>
            <a:ext cx="4406626" cy="553998"/>
          </a:xfrm>
          <a:prstGeom prst="rect">
            <a:avLst/>
          </a:prstGeom>
          <a:noFill/>
        </p:spPr>
        <p:txBody>
          <a:bodyPr wrap="square" rtlCol="0">
            <a:spAutoFit/>
          </a:bodyPr>
          <a:lstStyle/>
          <a:p>
            <a:pPr algn="just"/>
            <a:r>
              <a:rPr lang="pt-BR" sz="3000" dirty="0">
                <a:solidFill>
                  <a:srgbClr val="FFFF00"/>
                </a:solidFill>
                <a:latin typeface="Times New Roman" panose="02020603050405020304" pitchFamily="18" charset="0"/>
                <a:cs typeface="Times New Roman" panose="02020603050405020304" pitchFamily="18" charset="0"/>
              </a:rPr>
              <a:t>Hoạt động 1: </a:t>
            </a:r>
            <a:r>
              <a:rPr lang="pt-BR" sz="3000" dirty="0">
                <a:solidFill>
                  <a:schemeClr val="bg1"/>
                </a:solidFill>
                <a:latin typeface="Times New Roman" panose="02020603050405020304" pitchFamily="18" charset="0"/>
                <a:cs typeface="Times New Roman" panose="02020603050405020304" pitchFamily="18" charset="0"/>
              </a:rPr>
              <a:t>Mở đầu</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3366778" y="3895612"/>
            <a:ext cx="1967140" cy="584775"/>
          </a:xfrm>
          <a:prstGeom prst="rect">
            <a:avLst/>
          </a:prstGeom>
          <a:noFill/>
        </p:spPr>
        <p:txBody>
          <a:bodyPr wrap="square" rtlCol="0">
            <a:spAutoFit/>
          </a:bodyPr>
          <a:lstStyle/>
          <a:p>
            <a:pPr lvl="0"/>
            <a:r>
              <a:rPr lang="en-US" sz="3200">
                <a:solidFill>
                  <a:srgbClr val="FFFF00"/>
                </a:solidFill>
                <a:latin typeface="Times New Roman" panose="02020603050405020304" pitchFamily="18" charset="0"/>
                <a:cs typeface="Times New Roman" panose="02020603050405020304" pitchFamily="18" charset="0"/>
              </a:rPr>
              <a:t>Luyện tập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5896587" y="4430883"/>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A2C01F8-8AE2-B236-27A2-6D1FCD8557F9}"/>
              </a:ext>
            </a:extLst>
          </p:cNvPr>
          <p:cNvSpPr/>
          <p:nvPr/>
        </p:nvSpPr>
        <p:spPr>
          <a:xfrm>
            <a:off x="6992253" y="2637649"/>
            <a:ext cx="4196678" cy="1246495"/>
          </a:xfrm>
          <a:prstGeom prst="rect">
            <a:avLst/>
          </a:prstGeom>
        </p:spPr>
        <p:txBody>
          <a:bodyPr wrap="square">
            <a:spAutoFit/>
          </a:bodyPr>
          <a:lstStyle/>
          <a:p>
            <a:pPr lvl="0"/>
            <a:r>
              <a:rPr lang="en-US" sz="3000" dirty="0" err="1">
                <a:solidFill>
                  <a:srgbClr val="FFFF00"/>
                </a:solidFill>
                <a:latin typeface="Times New Roman" panose="02020603050405020304" pitchFamily="18" charset="0"/>
                <a:cs typeface="Times New Roman" panose="02020603050405020304" pitchFamily="18" charset="0"/>
              </a:rPr>
              <a:t>Hoạt</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động</a:t>
            </a:r>
            <a:r>
              <a:rPr lang="en-US" sz="3000" dirty="0">
                <a:solidFill>
                  <a:srgbClr val="FFFF00"/>
                </a:solidFill>
                <a:latin typeface="Times New Roman" panose="02020603050405020304" pitchFamily="18" charset="0"/>
                <a:cs typeface="Times New Roman" panose="02020603050405020304" pitchFamily="18" charset="0"/>
              </a:rPr>
              <a:t> 2: </a:t>
            </a:r>
          </a:p>
          <a:p>
            <a:pPr lvl="0">
              <a:spcBef>
                <a:spcPts val="1800"/>
              </a:spcBef>
            </a:pPr>
            <a:r>
              <a:rPr lang="en-US" sz="3000" dirty="0" err="1">
                <a:solidFill>
                  <a:schemeClr val="bg1"/>
                </a:solidFill>
                <a:latin typeface="Times New Roman" panose="02020603050405020304" pitchFamily="18" charset="0"/>
                <a:cs typeface="Times New Roman" panose="02020603050405020304" pitchFamily="18" charset="0"/>
              </a:rPr>
              <a:t>Hình</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thành</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kiến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thức</a:t>
            </a:r>
            <a:endParaRPr lang="en-US" sz="3000" dirty="0">
              <a:solidFill>
                <a:schemeClr val="bg1"/>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6096000" y="1206641"/>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flipV="1">
            <a:off x="6089376" y="5910352"/>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5889484" y="5739802"/>
            <a:ext cx="399784" cy="399784"/>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6138235" y="5172505"/>
            <a:ext cx="1188715" cy="769441"/>
          </a:xfrm>
          <a:prstGeom prst="rect">
            <a:avLst/>
          </a:prstGeom>
          <a:noFill/>
        </p:spPr>
        <p:txBody>
          <a:bodyPr wrap="square"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4</a:t>
            </a:r>
            <a:endParaRPr lang="en-US" sz="4400" b="1" dirty="0">
              <a:solidFill>
                <a:srgbClr val="FFFF00"/>
              </a:solidFill>
              <a:latin typeface="Agency FB" panose="020B0503020202020204" pitchFamily="34" charset="0"/>
            </a:endParaRPr>
          </a:p>
        </p:txBody>
      </p:sp>
      <p:sp>
        <p:nvSpPr>
          <p:cNvPr id="40" name="Rectangle 39">
            <a:extLst>
              <a:ext uri="{FF2B5EF4-FFF2-40B4-BE49-F238E27FC236}">
                <a16:creationId xmlns:a16="http://schemas.microsoft.com/office/drawing/2014/main" id="{79320571-B8DF-5096-444D-94A0460A13EF}"/>
              </a:ext>
            </a:extLst>
          </p:cNvPr>
          <p:cNvSpPr/>
          <p:nvPr/>
        </p:nvSpPr>
        <p:spPr>
          <a:xfrm>
            <a:off x="7052074" y="5325577"/>
            <a:ext cx="2052166" cy="584775"/>
          </a:xfrm>
          <a:prstGeom prst="rect">
            <a:avLst/>
          </a:prstGeom>
        </p:spPr>
        <p:txBody>
          <a:bodyPr wrap="square">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901537D5-D607-073A-BEBF-6FADD0F16036}"/>
              </a:ext>
            </a:extLst>
          </p:cNvPr>
          <p:cNvGraphicFramePr>
            <a:graphicFrameLocks noChangeAspect="1"/>
          </p:cNvGraphicFramePr>
          <p:nvPr/>
        </p:nvGraphicFramePr>
        <p:xfrm>
          <a:off x="4394200" y="2362200"/>
          <a:ext cx="914400" cy="233363"/>
        </p:xfrm>
        <a:graphic>
          <a:graphicData uri="http://schemas.openxmlformats.org/presentationml/2006/ole">
            <mc:AlternateContent xmlns:mc="http://schemas.openxmlformats.org/markup-compatibility/2006">
              <mc:Choice xmlns:v="urn:schemas-microsoft-com:vml" Requires="v">
                <p:oleObj spid="_x0000_s1026" name="Equation" r:id="rId3" imgW="914400" imgH="233280" progId="Equation.DSMT4">
                  <p:embed/>
                </p:oleObj>
              </mc:Choice>
              <mc:Fallback>
                <p:oleObj name="Equation" r:id="rId3" imgW="914400" imgH="233280" progId="Equation.DSMT4">
                  <p:embed/>
                  <p:pic>
                    <p:nvPicPr>
                      <p:cNvPr id="3" name="Object 2">
                        <a:extLst>
                          <a:ext uri="{FF2B5EF4-FFF2-40B4-BE49-F238E27FC236}">
                            <a16:creationId xmlns:a16="http://schemas.microsoft.com/office/drawing/2014/main" id="{901537D5-D607-073A-BEBF-6FADD0F16036}"/>
                          </a:ext>
                        </a:extLst>
                      </p:cNvPr>
                      <p:cNvPicPr/>
                      <p:nvPr/>
                    </p:nvPicPr>
                    <p:blipFill>
                      <a:blip r:embed="rId4"/>
                      <a:stretch>
                        <a:fillRect/>
                      </a:stretch>
                    </p:blipFill>
                    <p:spPr>
                      <a:xfrm>
                        <a:off x="4394200" y="2362200"/>
                        <a:ext cx="914400" cy="233363"/>
                      </a:xfrm>
                      <a:prstGeom prst="rect">
                        <a:avLst/>
                      </a:prstGeom>
                    </p:spPr>
                  </p:pic>
                </p:oleObj>
              </mc:Fallback>
            </mc:AlternateContent>
          </a:graphicData>
        </a:graphic>
      </p:graphicFrame>
      <p:sp>
        <p:nvSpPr>
          <p:cNvPr id="31" name="Rectangle 30"/>
          <p:cNvSpPr/>
          <p:nvPr/>
        </p:nvSpPr>
        <p:spPr>
          <a:xfrm>
            <a:off x="164124" y="-28687"/>
            <a:ext cx="12027876"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BÀI 1: ĐA GIÁC ĐỀU, HÌNH ĐA GIÁC ĐỀU TRONG THỰC TIỄN TIẾT 2</a:t>
            </a:r>
            <a:endParaRPr lang="en-US" sz="2800" dirty="0"/>
          </a:p>
        </p:txBody>
      </p:sp>
    </p:spTree>
    <p:extLst>
      <p:ext uri="{BB962C8B-B14F-4D97-AF65-F5344CB8AC3E}">
        <p14:creationId xmlns:p14="http://schemas.microsoft.com/office/powerpoint/2010/main" val="28621647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4124" y="0"/>
            <a:ext cx="12027876"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BÀI 1: ĐA GIÁC ĐỀU, HÌNH ĐA GIÁC ĐỀU TRONG THỰC TIỄN </a:t>
            </a:r>
            <a:r>
              <a:rPr lang="en-US" sz="2800" b="1" dirty="0" err="1">
                <a:solidFill>
                  <a:srgbClr val="FFFF00"/>
                </a:solidFill>
                <a:latin typeface="Times New Roman" panose="02020603050405020304" pitchFamily="18" charset="0"/>
                <a:cs typeface="Times New Roman" panose="02020603050405020304" pitchFamily="18" charset="0"/>
              </a:rPr>
              <a:t>TIẾT</a:t>
            </a:r>
            <a:r>
              <a:rPr lang="en-US" sz="2800" b="1" dirty="0">
                <a:solidFill>
                  <a:srgbClr val="FFFF00"/>
                </a:solidFill>
                <a:latin typeface="Times New Roman" panose="02020603050405020304" pitchFamily="18" charset="0"/>
                <a:cs typeface="Times New Roman" panose="02020603050405020304" pitchFamily="18" charset="0"/>
              </a:rPr>
              <a:t> 2</a:t>
            </a:r>
            <a:endParaRPr lang="en-US" sz="2800" dirty="0"/>
          </a:p>
        </p:txBody>
      </p:sp>
      <mc:AlternateContent xmlns:mc="http://schemas.openxmlformats.org/markup-compatibility/2006" xmlns:a14="http://schemas.microsoft.com/office/drawing/2010/main">
        <mc:Choice Requires="a14">
          <p:sp>
            <p:nvSpPr>
              <p:cNvPr id="10" name="TextBox 9"/>
              <p:cNvSpPr txBox="1"/>
              <p:nvPr/>
            </p:nvSpPr>
            <p:spPr>
              <a:xfrm>
                <a:off x="214988" y="664418"/>
                <a:ext cx="7129385" cy="1815882"/>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Luyện </a:t>
                </a:r>
                <a:r>
                  <a:rPr lang="en-US" sz="2800" b="1" dirty="0" err="1">
                    <a:solidFill>
                      <a:schemeClr val="bg1"/>
                    </a:solidFill>
                    <a:latin typeface="Times New Roman" panose="02020603050405020304" pitchFamily="18" charset="0"/>
                    <a:cs typeface="Times New Roman" panose="02020603050405020304" pitchFamily="18" charset="0"/>
                  </a:rPr>
                  <a:t>tập</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SGK</a:t>
                </a:r>
                <a:r>
                  <a:rPr lang="en-US" sz="2800" b="1" dirty="0">
                    <a:solidFill>
                      <a:schemeClr val="bg1"/>
                    </a:solidFill>
                    <a:latin typeface="Times New Roman" panose="02020603050405020304" pitchFamily="18" charset="0"/>
                    <a:cs typeface="Times New Roman" panose="02020603050405020304" pitchFamily="18" charset="0"/>
                  </a:rPr>
                  <a:t>/83: </a:t>
                </a:r>
                <a:r>
                  <a:rPr lang="en-US" sz="2800" dirty="0" err="1">
                    <a:solidFill>
                      <a:schemeClr val="bg1"/>
                    </a:solidFill>
                    <a:latin typeface="Times New Roman" panose="02020603050405020304" pitchFamily="18" charset="0"/>
                    <a:cs typeface="Times New Roman" panose="02020603050405020304" pitchFamily="18" charset="0"/>
                  </a:rPr>
                  <a:t>Ghép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sáu</a:t>
                </a:r>
                <a:r>
                  <a:rPr lang="en-US" sz="2800" dirty="0">
                    <a:solidFill>
                      <a:schemeClr val="bg1"/>
                    </a:solidFill>
                    <a:latin typeface="Times New Roman" panose="02020603050405020304" pitchFamily="18" charset="0"/>
                    <a:cs typeface="Times New Roman" panose="02020603050405020304" pitchFamily="18" charset="0"/>
                  </a:rPr>
                  <a:t> tam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bằng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lục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smtClean="0">
                        <a:solidFill>
                          <a:schemeClr val="bg1"/>
                        </a:solidFill>
                        <a:latin typeface="Times New Roman" panose="02020603050405020304" pitchFamily="18" charset="0"/>
                        <a:cs typeface="Times New Roman" panose="02020603050405020304" pitchFamily="18" charset="0"/>
                      </a:rPr>
                      <m:t>ABCDE</m:t>
                    </m:r>
                    <m:r>
                      <m:rPr>
                        <m:nor/>
                      </m:rPr>
                      <a:rPr lang="en-US" sz="2800" b="0" i="1" smtClean="0">
                        <a:solidFill>
                          <a:schemeClr val="bg1"/>
                        </a:solidFill>
                        <a:latin typeface="Times New Roman" panose="02020603050405020304" pitchFamily="18" charset="0"/>
                        <a:cs typeface="Times New Roman" panose="02020603050405020304" pitchFamily="18" charset="0"/>
                      </a:rPr>
                      <m:t>F</m:t>
                    </m:r>
                    <m:r>
                      <m:rPr>
                        <m:nor/>
                      </m:rPr>
                      <a:rPr lang="en-US" sz="2800" i="0" smtClean="0">
                        <a:solidFill>
                          <a:schemeClr val="bg1"/>
                        </a:solidFill>
                        <a:latin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Lục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latin typeface="Times New Roman" panose="02020603050405020304" pitchFamily="18" charset="0"/>
                        <a:cs typeface="Times New Roman" panose="02020603050405020304" pitchFamily="18" charset="0"/>
                      </a:rPr>
                      <m:t>ABCDE</m:t>
                    </m:r>
                    <m:r>
                      <m:rPr>
                        <m:nor/>
                      </m:rPr>
                      <a:rPr lang="en-US" sz="2800" b="0" i="1" smtClean="0">
                        <a:solidFill>
                          <a:schemeClr val="bg1"/>
                        </a:solidFill>
                        <a:latin typeface="Times New Roman" panose="02020603050405020304" pitchFamily="18" charset="0"/>
                        <a:cs typeface="Times New Roman" panose="02020603050405020304" pitchFamily="18" charset="0"/>
                      </a:rPr>
                      <m:t>F</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lục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p>
            </p:txBody>
          </p:sp>
        </mc:Choice>
        <mc:Fallback xmlns="">
          <p:sp>
            <p:nvSpPr>
              <p:cNvPr id="10" name="TextBox 9"/>
              <p:cNvSpPr txBox="1">
                <a:spLocks noRot="1" noChangeAspect="1" noMove="1" noResize="1" noEditPoints="1" noAdjustHandles="1" noChangeArrowheads="1" noChangeShapeType="1" noTextEdit="1"/>
              </p:cNvSpPr>
              <p:nvPr/>
            </p:nvSpPr>
            <p:spPr>
              <a:xfrm>
                <a:off x="214988" y="664418"/>
                <a:ext cx="7129385" cy="1815882"/>
              </a:xfrm>
              <a:prstGeom prst="rect">
                <a:avLst/>
              </a:prstGeom>
              <a:blipFill rotWithShape="1">
                <a:blip r:embed="rId3"/>
                <a:stretch>
                  <a:fillRect l="-1709" t="-3356" b="-8389"/>
                </a:stretch>
              </a:blipFill>
            </p:spPr>
            <p:txBody>
              <a:bodyPr/>
              <a:lstStyle/>
              <a:p>
                <a:r>
                  <a:rPr lang="en-US">
                    <a:noFill/>
                  </a:rPr>
                  <a:t> </a:t>
                </a:r>
              </a:p>
            </p:txBody>
          </p:sp>
        </mc:Fallback>
      </mc:AlternateContent>
      <p:sp>
        <p:nvSpPr>
          <p:cNvPr id="557" name="TextBox 556"/>
          <p:cNvSpPr txBox="1"/>
          <p:nvPr/>
        </p:nvSpPr>
        <p:spPr>
          <a:xfrm>
            <a:off x="-82062" y="2402203"/>
            <a:ext cx="1362808" cy="584775"/>
          </a:xfrm>
          <a:prstGeom prst="rect">
            <a:avLst/>
          </a:prstGeom>
          <a:noFill/>
        </p:spPr>
        <p:txBody>
          <a:bodyPr wrap="square" rtlCol="0">
            <a:spAutoFit/>
          </a:bodyPr>
          <a:lstStyle/>
          <a:p>
            <a:pPr algn="ctr"/>
            <a:r>
              <a:rPr lang="en-US" sz="3200" dirty="0" err="1">
                <a:solidFill>
                  <a:srgbClr val="FFFF00"/>
                </a:solidFill>
                <a:latin typeface="Times New Roman" panose="02020603050405020304" pitchFamily="18" charset="0"/>
                <a:cs typeface="Times New Roman" panose="02020603050405020304" pitchFamily="18" charset="0"/>
              </a:rPr>
              <a:t>Giải</a:t>
            </a:r>
            <a:endParaRPr lang="en-US" sz="3200" dirty="0">
              <a:solidFill>
                <a:srgbClr val="FFFF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58" name="TextBox 557"/>
              <p:cNvSpPr txBox="1"/>
              <p:nvPr/>
            </p:nvSpPr>
            <p:spPr>
              <a:xfrm>
                <a:off x="87764" y="3040993"/>
                <a:ext cx="9404630" cy="3106043"/>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Do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tam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đều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cạnh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bằng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nhau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nên</a:t>
                </a:r>
                <a:r>
                  <a:rPr lang="en-US" sz="3200" dirty="0">
                    <a:solidFill>
                      <a:schemeClr val="bg1"/>
                    </a:solidFill>
                    <a:latin typeface="Times New Roman" panose="02020603050405020304" pitchFamily="18" charset="0"/>
                    <a:cs typeface="Times New Roman" panose="02020603050405020304" pitchFamily="18" charset="0"/>
                  </a:rPr>
                  <a:t>:</a:t>
                </a:r>
                <a14:m>
                  <m:oMath xmlns:m="http://schemas.openxmlformats.org/officeDocument/2006/math">
                    <m:r>
                      <m:rPr>
                        <m:nor/>
                      </m:rPr>
                      <a:rPr lang="en-US" sz="3200" i="1">
                        <a:solidFill>
                          <a:schemeClr val="bg1"/>
                        </a:solidFill>
                        <a:latin typeface="Times New Roman" panose="02020603050405020304" pitchFamily="18" charset="0"/>
                        <a:cs typeface="Times New Roman" panose="02020603050405020304" pitchFamily="18" charset="0"/>
                      </a:rPr>
                      <m:t>AB</m:t>
                    </m:r>
                    <m:r>
                      <m:rPr>
                        <m:nor/>
                      </m:rPr>
                      <a:rPr lang="en-US" sz="3200" i="1">
                        <a:solidFill>
                          <a:schemeClr val="bg1"/>
                        </a:solidFill>
                        <a:latin typeface="Times New Roman" panose="02020603050405020304" pitchFamily="18" charset="0"/>
                        <a:cs typeface="Times New Roman" panose="02020603050405020304" pitchFamily="18" charset="0"/>
                      </a:rPr>
                      <m:t>=</m:t>
                    </m:r>
                    <m:r>
                      <m:rPr>
                        <m:nor/>
                      </m:rPr>
                      <a:rPr lang="en-US" sz="3200" i="1">
                        <a:solidFill>
                          <a:schemeClr val="bg1"/>
                        </a:solidFill>
                        <a:latin typeface="Times New Roman" panose="02020603050405020304" pitchFamily="18" charset="0"/>
                        <a:cs typeface="Times New Roman" panose="02020603050405020304" pitchFamily="18" charset="0"/>
                      </a:rPr>
                      <m:t>BC</m:t>
                    </m:r>
                    <m:r>
                      <m:rPr>
                        <m:nor/>
                      </m:rPr>
                      <a:rPr lang="en-US" sz="3200" i="1">
                        <a:solidFill>
                          <a:schemeClr val="bg1"/>
                        </a:solidFill>
                        <a:latin typeface="Times New Roman" panose="02020603050405020304" pitchFamily="18" charset="0"/>
                        <a:cs typeface="Times New Roman" panose="02020603050405020304" pitchFamily="18" charset="0"/>
                      </a:rPr>
                      <m:t>=</m:t>
                    </m:r>
                    <m:r>
                      <m:rPr>
                        <m:nor/>
                      </m:rPr>
                      <a:rPr lang="en-US" sz="3200" i="1">
                        <a:solidFill>
                          <a:schemeClr val="bg1"/>
                        </a:solidFill>
                        <a:latin typeface="Times New Roman" panose="02020603050405020304" pitchFamily="18" charset="0"/>
                        <a:cs typeface="Times New Roman" panose="02020603050405020304" pitchFamily="18" charset="0"/>
                      </a:rPr>
                      <m:t>CD</m:t>
                    </m:r>
                    <m:r>
                      <m:rPr>
                        <m:nor/>
                      </m:rPr>
                      <a:rPr lang="en-US" sz="3200" i="1">
                        <a:solidFill>
                          <a:schemeClr val="bg1"/>
                        </a:solidFill>
                        <a:latin typeface="Times New Roman" panose="02020603050405020304" pitchFamily="18" charset="0"/>
                        <a:cs typeface="Times New Roman" panose="02020603050405020304" pitchFamily="18" charset="0"/>
                      </a:rPr>
                      <m:t>=</m:t>
                    </m:r>
                    <m:r>
                      <m:rPr>
                        <m:nor/>
                      </m:rPr>
                      <a:rPr lang="en-US" sz="3200" i="1">
                        <a:solidFill>
                          <a:schemeClr val="bg1"/>
                        </a:solidFill>
                        <a:latin typeface="Times New Roman" panose="02020603050405020304" pitchFamily="18" charset="0"/>
                        <a:cs typeface="Times New Roman" panose="02020603050405020304" pitchFamily="18" charset="0"/>
                      </a:rPr>
                      <m:t>DE</m:t>
                    </m:r>
                    <m:r>
                      <m:rPr>
                        <m:nor/>
                      </m:rPr>
                      <a:rPr lang="en-US" sz="3200" i="1">
                        <a:solidFill>
                          <a:schemeClr val="bg1"/>
                        </a:solidFill>
                        <a:latin typeface="Times New Roman" panose="02020603050405020304" pitchFamily="18" charset="0"/>
                        <a:cs typeface="Times New Roman" panose="02020603050405020304" pitchFamily="18" charset="0"/>
                      </a:rPr>
                      <m:t>=</m:t>
                    </m:r>
                    <m:r>
                      <m:rPr>
                        <m:nor/>
                      </m:rPr>
                      <a:rPr lang="en-US" sz="3200" i="1">
                        <a:solidFill>
                          <a:schemeClr val="bg1"/>
                        </a:solidFill>
                        <a:latin typeface="Times New Roman" panose="02020603050405020304" pitchFamily="18" charset="0"/>
                        <a:cs typeface="Times New Roman" panose="02020603050405020304" pitchFamily="18" charset="0"/>
                      </a:rPr>
                      <m:t>EF</m:t>
                    </m:r>
                    <m:r>
                      <m:rPr>
                        <m:nor/>
                      </m:rPr>
                      <a:rPr lang="en-US" sz="3200" i="1">
                        <a:solidFill>
                          <a:schemeClr val="bg1"/>
                        </a:solidFill>
                        <a:latin typeface="Times New Roman" panose="02020603050405020304" pitchFamily="18" charset="0"/>
                        <a:cs typeface="Times New Roman" panose="02020603050405020304" pitchFamily="18" charset="0"/>
                      </a:rPr>
                      <m:t>=</m:t>
                    </m:r>
                    <m:r>
                      <m:rPr>
                        <m:nor/>
                      </m:rPr>
                      <a:rPr lang="en-US" sz="3200" i="1">
                        <a:solidFill>
                          <a:schemeClr val="bg1"/>
                        </a:solidFill>
                        <a:latin typeface="Times New Roman" panose="02020603050405020304" pitchFamily="18" charset="0"/>
                        <a:cs typeface="Times New Roman" panose="02020603050405020304" pitchFamily="18" charset="0"/>
                      </a:rPr>
                      <m:t>FA</m:t>
                    </m:r>
                  </m:oMath>
                </a14:m>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Do </a:t>
                </a:r>
                <a14:m>
                  <m:oMath xmlns:m="http://schemas.openxmlformats.org/officeDocument/2006/math">
                    <m:acc>
                      <m:accPr>
                        <m:chr m:val="̂"/>
                        <m:ctrlPr>
                          <a:rPr lang="en-US" sz="2800" i="1">
                            <a:solidFill>
                              <a:schemeClr val="bg1"/>
                            </a:solidFill>
                            <a:latin typeface="Cambria Math" panose="02040503050406030204" pitchFamily="18" charset="0"/>
                            <a:ea typeface="Calibri" panose="020F0502020204030204" pitchFamily="34" charset="0"/>
                          </a:rPr>
                        </m:ctrlPr>
                      </m:accPr>
                      <m:e>
                        <m:r>
                          <m:rPr>
                            <m:nor/>
                          </m:rPr>
                          <a:rPr lang="en-US" sz="2800" i="1">
                            <a:solidFill>
                              <a:schemeClr val="bg1"/>
                            </a:solidFill>
                            <a:latin typeface="Times New Roman" pitchFamily="18" charset="0"/>
                            <a:ea typeface="Calibri" panose="020F0502020204030204" pitchFamily="34" charset="0"/>
                            <a:cs typeface="Times New Roman" pitchFamily="18" charset="0"/>
                          </a:rPr>
                          <m:t> </m:t>
                        </m:r>
                        <m:r>
                          <m:rPr>
                            <m:nor/>
                          </m:rPr>
                          <a:rPr lang="en-US" sz="2800" i="1">
                            <a:solidFill>
                              <a:schemeClr val="bg1"/>
                            </a:solidFill>
                            <a:latin typeface="Times New Roman" pitchFamily="18" charset="0"/>
                            <a:ea typeface="Calibri" panose="020F0502020204030204" pitchFamily="34" charset="0"/>
                            <a:cs typeface="Times New Roman" pitchFamily="18" charset="0"/>
                          </a:rPr>
                          <m:t>O</m:t>
                        </m:r>
                        <m:r>
                          <a:rPr lang="en-US" sz="2800" b="0" i="1" smtClean="0">
                            <a:solidFill>
                              <a:schemeClr val="bg1"/>
                            </a:solidFill>
                            <a:latin typeface="Cambria Math"/>
                            <a:ea typeface="Calibri" panose="020F0502020204030204" pitchFamily="34" charset="0"/>
                            <a:cs typeface="Times New Roman" panose="02020603050405020304" pitchFamily="18" charset="0"/>
                          </a:rPr>
                          <m:t>𝐴𝐹</m:t>
                        </m:r>
                      </m:e>
                    </m:acc>
                    <m:r>
                      <m:rPr>
                        <m:nor/>
                      </m:rPr>
                      <a:rPr lang="en-US" sz="2800" b="0" i="1" smtClean="0">
                        <a:solidFill>
                          <a:schemeClr val="bg1"/>
                        </a:solidFill>
                        <a:latin typeface="Times New Roman" pitchFamily="18" charset="0"/>
                        <a:ea typeface="Calibri" panose="020F0502020204030204" pitchFamily="34" charset="0"/>
                        <a:cs typeface="Times New Roman" pitchFamily="18" charset="0"/>
                      </a:rPr>
                      <m:t>=</m:t>
                    </m:r>
                    <m:acc>
                      <m:accPr>
                        <m:chr m:val="̂"/>
                        <m:ctrlPr>
                          <a:rPr lang="en-US" sz="2800" b="0" i="1" smtClean="0">
                            <a:solidFill>
                              <a:schemeClr val="bg1"/>
                            </a:solidFill>
                            <a:latin typeface="Cambria Math" panose="02040503050406030204" pitchFamily="18" charset="0"/>
                            <a:cs typeface="Times New Roman" panose="02020603050405020304" pitchFamily="18" charset="0"/>
                          </a:rPr>
                        </m:ctrlPr>
                      </m:accPr>
                      <m:e>
                        <m:r>
                          <a:rPr lang="en-US" sz="2800" b="0" i="1" smtClean="0">
                            <a:solidFill>
                              <a:schemeClr val="bg1"/>
                            </a:solidFill>
                            <a:latin typeface="Cambria Math"/>
                            <a:cs typeface="Times New Roman" panose="02020603050405020304" pitchFamily="18" charset="0"/>
                          </a:rPr>
                          <m:t>𝑂𝐴𝐵</m:t>
                        </m:r>
                      </m:e>
                    </m:acc>
                    <m:r>
                      <m:rPr>
                        <m:nor/>
                      </m:rPr>
                      <a:rPr lang="en-US" sz="28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6</m:t>
                    </m:r>
                    <m:r>
                      <m:rPr>
                        <m:nor/>
                      </m:rPr>
                      <a:rPr lang="en-US"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m:t>0</m:t>
                    </m:r>
                    <m:r>
                      <m:rPr>
                        <m:nor/>
                      </m:rPr>
                      <a:rPr lang="en-US"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m:t>°</m:t>
                    </m:r>
                  </m:oMath>
                </a14:m>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r>
                  <a:rPr lang="en-US" sz="3200" dirty="0" err="1">
                    <a:solidFill>
                      <a:schemeClr val="bg1"/>
                    </a:solidFill>
                    <a:latin typeface="Times New Roman" panose="02020603050405020304" pitchFamily="18" charset="0"/>
                    <a:cs typeface="Times New Roman" panose="02020603050405020304" pitchFamily="18" charset="0"/>
                  </a:rPr>
                  <a:t>Chứng</a:t>
                </a:r>
                <a:r>
                  <a:rPr lang="en-US" sz="3200" dirty="0">
                    <a:solidFill>
                      <a:schemeClr val="bg1"/>
                    </a:solidFill>
                    <a:latin typeface="Times New Roman" panose="02020603050405020304" pitchFamily="18" charset="0"/>
                    <a:cs typeface="Times New Roman" panose="02020603050405020304" pitchFamily="18" charset="0"/>
                  </a:rPr>
                  <a:t> minh </a:t>
                </a:r>
                <a:r>
                  <a:rPr lang="en-US" sz="3200" dirty="0" err="1">
                    <a:solidFill>
                      <a:schemeClr val="bg1"/>
                    </a:solidFill>
                    <a:latin typeface="Times New Roman" panose="02020603050405020304" pitchFamily="18" charset="0"/>
                    <a:cs typeface="Times New Roman" panose="02020603050405020304" pitchFamily="18" charset="0"/>
                  </a:rPr>
                  <a:t>tương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tự</a:t>
                </a:r>
                <a:r>
                  <a:rPr lang="en-US" sz="3200" dirty="0">
                    <a:solidFill>
                      <a:schemeClr val="bg1"/>
                    </a:solidFill>
                    <a:latin typeface="Times New Roman" panose="02020603050405020304" pitchFamily="18" charset="0"/>
                    <a:cs typeface="Times New Roman" panose="02020603050405020304" pitchFamily="18" charset="0"/>
                  </a:rPr>
                  <a:t> ta </a:t>
                </a:r>
                <a:r>
                  <a:rPr lang="en-US" sz="3200" dirty="0" err="1">
                    <a:solidFill>
                      <a:schemeClr val="bg1"/>
                    </a:solidFill>
                    <a:latin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cs typeface="Times New Roman" panose="02020603050405020304" pitchFamily="18" charset="0"/>
                  </a:rPr>
                  <a:t>:</a:t>
                </a:r>
              </a:p>
              <a:p>
                <a:pPr/>
                <a14:m>
                  <m:oMathPara xmlns:m="http://schemas.openxmlformats.org/officeDocument/2006/math">
                    <m:oMathParaPr>
                      <m:jc m:val="left"/>
                    </m:oMathParaPr>
                    <m:oMath xmlns:m="http://schemas.openxmlformats.org/officeDocument/2006/math">
                      <m:r>
                        <a:rPr lang="en-US" sz="2800" b="0" i="1" smtClean="0">
                          <a:solidFill>
                            <a:schemeClr val="bg1"/>
                          </a:solidFill>
                          <a:latin typeface="Cambria Math"/>
                          <a:ea typeface="Calibri" panose="020F0502020204030204" pitchFamily="34" charset="0"/>
                        </a:rPr>
                        <m:t>            </m:t>
                      </m:r>
                      <m:acc>
                        <m:accPr>
                          <m:chr m:val="̂"/>
                          <m:ctrlPr>
                            <a:rPr lang="en-US" sz="2800" i="1">
                              <a:solidFill>
                                <a:schemeClr val="bg1"/>
                              </a:solidFill>
                              <a:latin typeface="Cambria Math" panose="02040503050406030204" pitchFamily="18" charset="0"/>
                              <a:ea typeface="Calibri" panose="020F0502020204030204" pitchFamily="34" charset="0"/>
                            </a:rPr>
                          </m:ctrlPr>
                        </m:accPr>
                        <m:e>
                          <m:r>
                            <m:rPr>
                              <m:nor/>
                            </m:rPr>
                            <a:rPr lang="en-US" sz="2800" i="1">
                              <a:solidFill>
                                <a:schemeClr val="bg1"/>
                              </a:solidFill>
                              <a:latin typeface="Times New Roman" pitchFamily="18" charset="0"/>
                              <a:ea typeface="Calibri" panose="020F0502020204030204" pitchFamily="34" charset="0"/>
                              <a:cs typeface="Times New Roman" pitchFamily="18" charset="0"/>
                            </a:rPr>
                            <m:t> </m:t>
                          </m:r>
                          <m:r>
                            <a:rPr lang="en-US" sz="2800" i="1">
                              <a:solidFill>
                                <a:schemeClr val="bg1"/>
                              </a:solidFill>
                              <a:latin typeface="Cambria Math"/>
                              <a:ea typeface="Calibri" panose="020F0502020204030204" pitchFamily="34" charset="0"/>
                              <a:cs typeface="Times New Roman" panose="02020603050405020304" pitchFamily="18" charset="0"/>
                            </a:rPr>
                            <m:t>𝐴</m:t>
                          </m:r>
                        </m:e>
                      </m:acc>
                      <m:r>
                        <m:rPr>
                          <m:nor/>
                        </m:rPr>
                        <a:rPr lang="en-US" sz="2800" i="1">
                          <a:solidFill>
                            <a:schemeClr val="bg1"/>
                          </a:solidFill>
                          <a:latin typeface="Times New Roman" pitchFamily="18" charset="0"/>
                          <a:ea typeface="Calibri" panose="020F0502020204030204" pitchFamily="34" charset="0"/>
                          <a:cs typeface="Times New Roman" pitchFamily="18" charset="0"/>
                        </a:rPr>
                        <m:t>=</m:t>
                      </m:r>
                      <m:acc>
                        <m:accPr>
                          <m:chr m:val="̂"/>
                          <m:ctrlPr>
                            <a:rPr lang="en-US" sz="2800" i="1">
                              <a:solidFill>
                                <a:schemeClr val="bg1"/>
                              </a:solidFill>
                              <a:latin typeface="Cambria Math" panose="02040503050406030204" pitchFamily="18" charset="0"/>
                              <a:cs typeface="Times New Roman" panose="02020603050405020304" pitchFamily="18" charset="0"/>
                            </a:rPr>
                          </m:ctrlPr>
                        </m:accPr>
                        <m:e>
                          <m:r>
                            <a:rPr lang="en-US" sz="2800" i="1">
                              <a:solidFill>
                                <a:schemeClr val="bg1"/>
                              </a:solidFill>
                              <a:latin typeface="Cambria Math"/>
                              <a:cs typeface="Times New Roman" panose="02020603050405020304" pitchFamily="18" charset="0"/>
                            </a:rPr>
                            <m:t>𝐵</m:t>
                          </m:r>
                        </m:e>
                      </m:acc>
                      <m:r>
                        <m:rPr>
                          <m:nor/>
                        </m:rPr>
                        <a:rPr lang="en-US" sz="2800" b="0" i="1" smtClean="0">
                          <a:solidFill>
                            <a:schemeClr val="bg1"/>
                          </a:solidFill>
                          <a:latin typeface="Times New Roman" pitchFamily="18" charset="0"/>
                          <a:cs typeface="Times New Roman" pitchFamily="18" charset="0"/>
                        </a:rPr>
                        <m:t>=</m:t>
                      </m:r>
                      <m:acc>
                        <m:accPr>
                          <m:chr m:val="̂"/>
                          <m:ctrlPr>
                            <a:rPr lang="en-US" sz="2800" b="0" i="1" smtClean="0">
                              <a:solidFill>
                                <a:schemeClr val="bg1"/>
                              </a:solidFill>
                              <a:latin typeface="Cambria Math" panose="02040503050406030204" pitchFamily="18" charset="0"/>
                              <a:cs typeface="Times New Roman" panose="02020603050405020304" pitchFamily="18" charset="0"/>
                            </a:rPr>
                          </m:ctrlPr>
                        </m:accPr>
                        <m:e>
                          <m:r>
                            <a:rPr lang="en-US" sz="2800" b="0" i="1" smtClean="0">
                              <a:solidFill>
                                <a:schemeClr val="bg1"/>
                              </a:solidFill>
                              <a:latin typeface="Cambria Math"/>
                              <a:cs typeface="Times New Roman" panose="02020603050405020304" pitchFamily="18" charset="0"/>
                            </a:rPr>
                            <m:t>𝐶</m:t>
                          </m:r>
                        </m:e>
                      </m:acc>
                      <m:r>
                        <a:rPr lang="en-US" sz="2800" b="0" i="1" smtClean="0">
                          <a:solidFill>
                            <a:schemeClr val="bg1"/>
                          </a:solidFill>
                          <a:latin typeface="Cambria Math"/>
                        </a:rPr>
                        <m:t>=</m:t>
                      </m:r>
                      <m:acc>
                        <m:accPr>
                          <m:chr m:val="̂"/>
                          <m:ctrlPr>
                            <a:rPr lang="en-US" sz="2800" b="0" i="1" smtClean="0">
                              <a:solidFill>
                                <a:schemeClr val="bg1"/>
                              </a:solidFill>
                              <a:latin typeface="Cambria Math" panose="02040503050406030204" pitchFamily="18" charset="0"/>
                            </a:rPr>
                          </m:ctrlPr>
                        </m:accPr>
                        <m:e>
                          <m:r>
                            <a:rPr lang="en-US" sz="2800" b="0" i="1" smtClean="0">
                              <a:solidFill>
                                <a:schemeClr val="bg1"/>
                              </a:solidFill>
                              <a:latin typeface="Cambria Math"/>
                            </a:rPr>
                            <m:t>𝐷</m:t>
                          </m:r>
                        </m:e>
                      </m:acc>
                      <m:r>
                        <a:rPr lang="en-US" sz="2800" b="0" i="1" smtClean="0">
                          <a:solidFill>
                            <a:schemeClr val="bg1"/>
                          </a:solidFill>
                          <a:latin typeface="Cambria Math"/>
                        </a:rPr>
                        <m:t>=</m:t>
                      </m:r>
                      <m:acc>
                        <m:accPr>
                          <m:chr m:val="̂"/>
                          <m:ctrlPr>
                            <a:rPr lang="en-US" sz="2800" b="0" i="1" smtClean="0">
                              <a:solidFill>
                                <a:schemeClr val="bg1"/>
                              </a:solidFill>
                              <a:latin typeface="Cambria Math" panose="02040503050406030204" pitchFamily="18" charset="0"/>
                            </a:rPr>
                          </m:ctrlPr>
                        </m:accPr>
                        <m:e>
                          <m:r>
                            <a:rPr lang="en-US" sz="2800" b="0" i="1" smtClean="0">
                              <a:solidFill>
                                <a:schemeClr val="bg1"/>
                              </a:solidFill>
                              <a:latin typeface="Cambria Math"/>
                            </a:rPr>
                            <m:t>𝐸</m:t>
                          </m:r>
                        </m:e>
                      </m:acc>
                      <m:r>
                        <a:rPr lang="en-US" sz="2800" b="0" i="1" smtClean="0">
                          <a:solidFill>
                            <a:schemeClr val="bg1"/>
                          </a:solidFill>
                          <a:latin typeface="Cambria Math"/>
                        </a:rPr>
                        <m:t>=</m:t>
                      </m:r>
                      <m:acc>
                        <m:accPr>
                          <m:chr m:val="̂"/>
                          <m:ctrlPr>
                            <a:rPr lang="en-US" sz="2800" b="0" i="1" smtClean="0">
                              <a:solidFill>
                                <a:schemeClr val="bg1"/>
                              </a:solidFill>
                              <a:latin typeface="Cambria Math" panose="02040503050406030204" pitchFamily="18" charset="0"/>
                            </a:rPr>
                          </m:ctrlPr>
                        </m:accPr>
                        <m:e>
                          <m:r>
                            <a:rPr lang="en-US" sz="2800" b="0" i="1" smtClean="0">
                              <a:solidFill>
                                <a:schemeClr val="bg1"/>
                              </a:solidFill>
                              <a:latin typeface="Cambria Math"/>
                            </a:rPr>
                            <m:t>𝐹</m:t>
                          </m:r>
                        </m:e>
                      </m:acc>
                      <m:r>
                        <m:rPr>
                          <m:nor/>
                        </m:rPr>
                        <a:rPr lang="en-US" sz="28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12</m:t>
                      </m:r>
                      <m:r>
                        <m:rPr>
                          <m:nor/>
                        </m:rPr>
                        <a:rPr lang="en-US"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m:t>0</m:t>
                      </m:r>
                      <m:r>
                        <m:rPr>
                          <m:nor/>
                        </m:rPr>
                        <a:rPr lang="en-US"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r>
                  <a:rPr lang="en-US" sz="3200" dirty="0" err="1">
                    <a:solidFill>
                      <a:schemeClr val="bg1"/>
                    </a:solidFill>
                    <a:latin typeface="Times New Roman" panose="02020603050405020304" pitchFamily="18" charset="0"/>
                    <a:cs typeface="Times New Roman" panose="02020603050405020304" pitchFamily="18" charset="0"/>
                  </a:rPr>
                  <a:t>Vậy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lục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1">
                        <a:solidFill>
                          <a:schemeClr val="bg1"/>
                        </a:solidFill>
                        <a:latin typeface="Times New Roman" panose="02020603050405020304" pitchFamily="18" charset="0"/>
                        <a:cs typeface="Times New Roman" panose="02020603050405020304" pitchFamily="18" charset="0"/>
                      </a:rPr>
                      <m:t>ABCDE</m:t>
                    </m:r>
                    <m:r>
                      <m:rPr>
                        <m:nor/>
                      </m:rPr>
                      <a:rPr lang="en-US" sz="3200" b="0" i="1" smtClean="0">
                        <a:solidFill>
                          <a:schemeClr val="bg1"/>
                        </a:solidFill>
                        <a:latin typeface="Times New Roman" panose="02020603050405020304" pitchFamily="18" charset="0"/>
                        <a:cs typeface="Times New Roman" panose="02020603050405020304" pitchFamily="18" charset="0"/>
                      </a:rPr>
                      <m:t>F</m:t>
                    </m:r>
                  </m:oMath>
                </a14:m>
                <a:r>
                  <a:rPr lang="en-US" sz="3200" i="1"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là </a:t>
                </a:r>
                <a:r>
                  <a:rPr lang="en-US" sz="3200" dirty="0" err="1">
                    <a:solidFill>
                      <a:schemeClr val="bg1"/>
                    </a:solidFill>
                    <a:latin typeface="Times New Roman" panose="02020603050405020304" pitchFamily="18" charset="0"/>
                    <a:cs typeface="Times New Roman" panose="02020603050405020304" pitchFamily="18" charset="0"/>
                  </a:rPr>
                  <a:t>lục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đều</a:t>
                </a:r>
                <a:r>
                  <a:rPr lang="en-US" sz="3200" dirty="0">
                    <a:solidFill>
                      <a:schemeClr val="bg1"/>
                    </a:solidFill>
                    <a:latin typeface="Times New Roman" panose="02020603050405020304" pitchFamily="18" charset="0"/>
                    <a:cs typeface="Times New Roman" panose="02020603050405020304" pitchFamily="18" charset="0"/>
                  </a:rPr>
                  <a:t>.  </a:t>
                </a:r>
              </a:p>
            </p:txBody>
          </p:sp>
        </mc:Choice>
        <mc:Fallback xmlns="">
          <p:sp>
            <p:nvSpPr>
              <p:cNvPr id="558" name="TextBox 557"/>
              <p:cNvSpPr txBox="1">
                <a:spLocks noRot="1" noChangeAspect="1" noMove="1" noResize="1" noEditPoints="1" noAdjustHandles="1" noChangeArrowheads="1" noChangeShapeType="1" noTextEdit="1"/>
              </p:cNvSpPr>
              <p:nvPr/>
            </p:nvSpPr>
            <p:spPr>
              <a:xfrm>
                <a:off x="87764" y="3040993"/>
                <a:ext cx="9404630" cy="3106043"/>
              </a:xfrm>
              <a:prstGeom prst="rect">
                <a:avLst/>
              </a:prstGeom>
              <a:blipFill rotWithShape="1">
                <a:blip r:embed="rId4"/>
                <a:stretch>
                  <a:fillRect l="-1620" t="-2750" b="-2161"/>
                </a:stretch>
              </a:blipFill>
            </p:spPr>
            <p:txBody>
              <a:bodyPr/>
              <a:lstStyle/>
              <a:p>
                <a:r>
                  <a:rPr lang="en-US">
                    <a:noFill/>
                  </a:rPr>
                  <a:t> </a:t>
                </a:r>
              </a:p>
            </p:txBody>
          </p:sp>
        </mc:Fallback>
      </mc:AlternateContent>
      <p:graphicFrame>
        <p:nvGraphicFramePr>
          <p:cNvPr id="3" name="Object 2">
            <a:extLst>
              <a:ext uri="{FF2B5EF4-FFF2-40B4-BE49-F238E27FC236}">
                <a16:creationId xmlns:a16="http://schemas.microsoft.com/office/drawing/2014/main" id="{D79847DC-5A54-861B-5A64-B5B95BC102F6}"/>
              </a:ext>
            </a:extLst>
          </p:cNvPr>
          <p:cNvGraphicFramePr>
            <a:graphicFrameLocks noChangeAspect="1"/>
          </p:cNvGraphicFramePr>
          <p:nvPr>
            <p:extLst>
              <p:ext uri="{D42A27DB-BD31-4B8C-83A1-F6EECF244321}">
                <p14:modId xmlns:p14="http://schemas.microsoft.com/office/powerpoint/2010/main" val="3557945945"/>
              </p:ext>
            </p:extLst>
          </p:nvPr>
        </p:nvGraphicFramePr>
        <p:xfrm>
          <a:off x="4114800" y="2209800"/>
          <a:ext cx="914400" cy="198438"/>
        </p:xfrm>
        <a:graphic>
          <a:graphicData uri="http://schemas.openxmlformats.org/presentationml/2006/ole">
            <mc:AlternateContent xmlns:mc="http://schemas.openxmlformats.org/markup-compatibility/2006">
              <mc:Choice xmlns:v="urn:schemas-microsoft-com:vml" Requires="v">
                <p:oleObj spid="_x0000_s2050" name="Equation" r:id="rId5" imgW="914400" imgH="198720" progId="Equation.DSMT4">
                  <p:embed/>
                </p:oleObj>
              </mc:Choice>
              <mc:Fallback>
                <p:oleObj name="Equation" r:id="rId5" imgW="914400" imgH="198720" progId="Equation.DSMT4">
                  <p:embed/>
                  <p:pic>
                    <p:nvPicPr>
                      <p:cNvPr id="0" name=""/>
                      <p:cNvPicPr/>
                      <p:nvPr/>
                    </p:nvPicPr>
                    <p:blipFill>
                      <a:blip r:embed="rId6"/>
                      <a:stretch>
                        <a:fillRect/>
                      </a:stretch>
                    </p:blipFill>
                    <p:spPr>
                      <a:xfrm>
                        <a:off x="4114800" y="2209800"/>
                        <a:ext cx="914400" cy="19843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7095653F-0DDF-0EB6-0801-AC238297765E}"/>
              </a:ext>
            </a:extLst>
          </p:cNvPr>
          <p:cNvGraphicFramePr>
            <a:graphicFrameLocks noChangeAspect="1"/>
          </p:cNvGraphicFramePr>
          <p:nvPr>
            <p:extLst>
              <p:ext uri="{D42A27DB-BD31-4B8C-83A1-F6EECF244321}">
                <p14:modId xmlns:p14="http://schemas.microsoft.com/office/powerpoint/2010/main" val="1881204829"/>
              </p:ext>
            </p:extLst>
          </p:nvPr>
        </p:nvGraphicFramePr>
        <p:xfrm>
          <a:off x="3350175" y="4015866"/>
          <a:ext cx="2124075" cy="515937"/>
        </p:xfrm>
        <a:graphic>
          <a:graphicData uri="http://schemas.openxmlformats.org/presentationml/2006/ole">
            <mc:AlternateContent xmlns:mc="http://schemas.openxmlformats.org/markup-compatibility/2006">
              <mc:Choice xmlns:v="urn:schemas-microsoft-com:vml" Requires="v">
                <p:oleObj spid="_x0000_s2051" name="Equation" r:id="rId7" imgW="939600" imgH="228600" progId="Equation.DSMT4">
                  <p:embed/>
                </p:oleObj>
              </mc:Choice>
              <mc:Fallback>
                <p:oleObj name="Equation" r:id="rId7" imgW="939600" imgH="228600" progId="Equation.DSMT4">
                  <p:embed/>
                  <p:pic>
                    <p:nvPicPr>
                      <p:cNvPr id="0" name=""/>
                      <p:cNvPicPr/>
                      <p:nvPr/>
                    </p:nvPicPr>
                    <p:blipFill>
                      <a:blip r:embed="rId8"/>
                      <a:stretch>
                        <a:fillRect/>
                      </a:stretch>
                    </p:blipFill>
                    <p:spPr>
                      <a:xfrm>
                        <a:off x="3350175" y="4015866"/>
                        <a:ext cx="2124075" cy="515937"/>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F166229D-3343-EC2B-2F30-19248F5183CE}"/>
              </a:ext>
            </a:extLst>
          </p:cNvPr>
          <p:cNvPicPr>
            <a:picLocks noChangeAspect="1"/>
          </p:cNvPicPr>
          <p:nvPr/>
        </p:nvPicPr>
        <p:blipFill>
          <a:blip r:embed="rId9"/>
          <a:stretch>
            <a:fillRect/>
          </a:stretch>
        </p:blipFill>
        <p:spPr>
          <a:xfrm rot="234913">
            <a:off x="7321435" y="373078"/>
            <a:ext cx="4890866" cy="4474590"/>
          </a:xfrm>
          <a:prstGeom prst="rect">
            <a:avLst/>
          </a:prstGeom>
        </p:spPr>
      </p:pic>
    </p:spTree>
    <p:extLst>
      <p:ext uri="{BB962C8B-B14F-4D97-AF65-F5344CB8AC3E}">
        <p14:creationId xmlns:p14="http://schemas.microsoft.com/office/powerpoint/2010/main" val="422569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6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57"/>
                                        </p:tgtEl>
                                        <p:attrNameLst>
                                          <p:attrName>style.visibility</p:attrName>
                                        </p:attrNameLst>
                                      </p:cBhvr>
                                      <p:to>
                                        <p:strVal val="visible"/>
                                      </p:to>
                                    </p:set>
                                    <p:animEffect transition="in" filter="wipe(down)">
                                      <p:cBhvr>
                                        <p:cTn id="15" dur="500"/>
                                        <p:tgtEl>
                                          <p:spTgt spid="55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58"/>
                                        </p:tgtEl>
                                        <p:attrNameLst>
                                          <p:attrName>style.visibility</p:attrName>
                                        </p:attrNameLst>
                                      </p:cBhvr>
                                      <p:to>
                                        <p:strVal val="visible"/>
                                      </p:to>
                                    </p:set>
                                    <p:animEffect transition="in" filter="wipe(down)">
                                      <p:cBhvr>
                                        <p:cTn id="20" dur="500"/>
                                        <p:tgtEl>
                                          <p:spTgt spid="55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58">
                                            <p:txEl>
                                              <p:pRg st="0" end="0"/>
                                            </p:txEl>
                                          </p:spTgt>
                                        </p:tgtEl>
                                        <p:attrNameLst>
                                          <p:attrName>style.visibility</p:attrName>
                                        </p:attrNameLst>
                                      </p:cBhvr>
                                      <p:to>
                                        <p:strVal val="visible"/>
                                      </p:to>
                                    </p:set>
                                    <p:animEffect transition="in" filter="wipe(down)">
                                      <p:cBhvr>
                                        <p:cTn id="25" dur="500"/>
                                        <p:tgtEl>
                                          <p:spTgt spid="55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58">
                                            <p:txEl>
                                              <p:pRg st="1" end="1"/>
                                            </p:txEl>
                                          </p:spTgt>
                                        </p:tgtEl>
                                        <p:attrNameLst>
                                          <p:attrName>style.visibility</p:attrName>
                                        </p:attrNameLst>
                                      </p:cBhvr>
                                      <p:to>
                                        <p:strVal val="visible"/>
                                      </p:to>
                                    </p:set>
                                    <p:animEffect transition="in" filter="wipe(down)">
                                      <p:cBhvr>
                                        <p:cTn id="30" dur="500"/>
                                        <p:tgtEl>
                                          <p:spTgt spid="55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58">
                                            <p:txEl>
                                              <p:pRg st="2" end="2"/>
                                            </p:txEl>
                                          </p:spTgt>
                                        </p:tgtEl>
                                        <p:attrNameLst>
                                          <p:attrName>style.visibility</p:attrName>
                                        </p:attrNameLst>
                                      </p:cBhvr>
                                      <p:to>
                                        <p:strVal val="visible"/>
                                      </p:to>
                                    </p:set>
                                    <p:animEffect transition="in" filter="wipe(down)">
                                      <p:cBhvr>
                                        <p:cTn id="35" dur="500"/>
                                        <p:tgtEl>
                                          <p:spTgt spid="558">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8">
                                            <p:txEl>
                                              <p:pRg st="3" end="3"/>
                                            </p:txEl>
                                          </p:spTgt>
                                        </p:tgtEl>
                                        <p:attrNameLst>
                                          <p:attrName>style.visibility</p:attrName>
                                        </p:attrNameLst>
                                      </p:cBhvr>
                                      <p:to>
                                        <p:strVal val="visible"/>
                                      </p:to>
                                    </p:set>
                                    <p:animEffect transition="in" filter="wipe(down)">
                                      <p:cBhvr>
                                        <p:cTn id="40" dur="500"/>
                                        <p:tgtEl>
                                          <p:spTgt spid="55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58">
                                            <p:txEl>
                                              <p:pRg st="4" end="4"/>
                                            </p:txEl>
                                          </p:spTgt>
                                        </p:tgtEl>
                                        <p:attrNameLst>
                                          <p:attrName>style.visibility</p:attrName>
                                        </p:attrNameLst>
                                      </p:cBhvr>
                                      <p:to>
                                        <p:strVal val="visible"/>
                                      </p:to>
                                    </p:set>
                                    <p:animEffect transition="in" filter="wipe(down)">
                                      <p:cBhvr>
                                        <p:cTn id="45" dur="500"/>
                                        <p:tgtEl>
                                          <p:spTgt spid="558">
                                            <p:txEl>
                                              <p:pRg st="4" end="4"/>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57" grpId="0"/>
      <p:bldP spid="55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smtClean="0">
                <a:solidFill>
                  <a:srgbClr val="FFC000"/>
                </a:solidFill>
                <a:latin typeface="Times New Roman" panose="02020603050405020304" pitchFamily="18" charset="0"/>
                <a:cs typeface="Times New Roman" panose="02020603050405020304" pitchFamily="18" charset="0"/>
              </a:rPr>
              <a:t>VẬN DỤNG</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8452" y="719396"/>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332009" y="3339160"/>
            <a:ext cx="8662522" cy="19010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n-US" sz="3600" b="1" i="1" dirty="0" err="1">
                <a:solidFill>
                  <a:schemeClr val="bg1"/>
                </a:solidFill>
                <a:latin typeface="Times New Roman" panose="02020603050405020304" pitchFamily="18" charset="0"/>
                <a:cs typeface="Times New Roman" panose="02020603050405020304" pitchFamily="18" charset="0"/>
              </a:rPr>
              <a:t>Vận</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dụng</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kiến</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thức</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đã</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học</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nêu</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được</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ứng</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dụng</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đa</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giác</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đều</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trong</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thực</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tiễn</a:t>
            </a:r>
            <a:endParaRPr lang="en-US" sz="3600" b="1" i="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64124" y="0"/>
            <a:ext cx="12027876"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BÀI 1: ĐA GIÁC ĐỀU, HÌNH ĐA GIÁC ĐỀU TRONG THỰC TIỄN TIẾT 2</a:t>
            </a:r>
            <a:endParaRPr lang="en-US" sz="2800" dirty="0"/>
          </a:p>
        </p:txBody>
      </p:sp>
      <p:sp>
        <p:nvSpPr>
          <p:cNvPr id="8" name="TextBox 7"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82062" y="384453"/>
            <a:ext cx="8153400"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 </a:t>
            </a:r>
            <a:r>
              <a:rPr lang="en-US" sz="2800" b="1"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B. ĐA GIÁC ĐỀU</a:t>
            </a:r>
            <a:endParaRPr lang="zh-CN" altLang="en-US" sz="2800" b="1"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89989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4124" y="0"/>
            <a:ext cx="12027876"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BÀI 1: ĐA GIÁC ĐỀU, HÌNH ĐA GIÁC ĐỀU TRONG THỰC TIỄN TIẾT 2</a:t>
            </a:r>
            <a:endParaRPr lang="en-US" sz="2800" dirty="0"/>
          </a:p>
        </p:txBody>
      </p:sp>
      <p:sp>
        <p:nvSpPr>
          <p:cNvPr id="9" name="Rectangle 8"/>
          <p:cNvSpPr/>
          <p:nvPr/>
        </p:nvSpPr>
        <p:spPr>
          <a:xfrm>
            <a:off x="0" y="1011289"/>
            <a:ext cx="12027876" cy="523220"/>
          </a:xfrm>
          <a:prstGeom prst="rect">
            <a:avLst/>
          </a:prstGeom>
        </p:spPr>
        <p:txBody>
          <a:bodyPr wrap="square">
            <a:spAutoFit/>
          </a:bodyPr>
          <a:lstStyle/>
          <a:p>
            <a:pPr algn="just">
              <a:spcBef>
                <a:spcPts val="300"/>
              </a:spcBef>
              <a:spcAft>
                <a:spcPts val="300"/>
              </a:spcAft>
            </a:pPr>
            <a:r>
              <a:rPr lang="en-US" sz="2800" b="1" dirty="0" err="1">
                <a:solidFill>
                  <a:srgbClr val="FFFF00"/>
                </a:solidFill>
                <a:latin typeface="Times New Roman" panose="02020603050405020304" pitchFamily="18" charset="0"/>
                <a:ea typeface="Times New Roman" panose="02020603050405020304" pitchFamily="18" charset="0"/>
              </a:rPr>
              <a:t>Bài</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tập</a:t>
            </a:r>
            <a:r>
              <a:rPr lang="en-US" sz="2800" b="1" dirty="0">
                <a:solidFill>
                  <a:srgbClr val="FFFF00"/>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Quan</a:t>
            </a:r>
            <a:r>
              <a:rPr lang="en-US" sz="2800" dirty="0">
                <a:solidFill>
                  <a:schemeClr val="bg1"/>
                </a:solidFill>
                <a:latin typeface="Times New Roman" panose="02020603050405020304" pitchFamily="18" charset="0"/>
                <a:ea typeface="Times New Roman" panose="02020603050405020304" pitchFamily="18" charset="0"/>
              </a:rPr>
              <a:t> </a:t>
            </a:r>
            <a:r>
              <a:rPr lang="en-US" sz="2800" err="1">
                <a:solidFill>
                  <a:schemeClr val="bg1"/>
                </a:solidFill>
                <a:latin typeface="Times New Roman" panose="02020603050405020304" pitchFamily="18" charset="0"/>
                <a:ea typeface="Times New Roman" panose="02020603050405020304" pitchFamily="18" charset="0"/>
              </a:rPr>
              <a:t>sát</a:t>
            </a:r>
            <a:r>
              <a:rPr lang="en-US" sz="2800">
                <a:solidFill>
                  <a:schemeClr val="bg1"/>
                </a:solidFill>
                <a:latin typeface="Times New Roman" panose="02020603050405020304" pitchFamily="18" charset="0"/>
                <a:ea typeface="Times New Roman" panose="02020603050405020304" pitchFamily="18" charset="0"/>
              </a:rPr>
              <a:t> các hình sau </a:t>
            </a:r>
            <a:r>
              <a:rPr lang="en-US" sz="2800" err="1">
                <a:solidFill>
                  <a:schemeClr val="bg1"/>
                </a:solidFill>
                <a:latin typeface="Times New Roman" panose="02020603050405020304" pitchFamily="18" charset="0"/>
                <a:ea typeface="Times New Roman" panose="02020603050405020304" pitchFamily="18" charset="0"/>
              </a:rPr>
              <a:t>và</a:t>
            </a:r>
            <a:r>
              <a:rPr lang="en-US" sz="2800">
                <a:solidFill>
                  <a:schemeClr val="bg1"/>
                </a:solidFill>
                <a:latin typeface="Times New Roman" panose="02020603050405020304" pitchFamily="18" charset="0"/>
                <a:ea typeface="Times New Roman" panose="02020603050405020304" pitchFamily="18" charset="0"/>
              </a:rPr>
              <a:t> nêu </a:t>
            </a:r>
            <a:r>
              <a:rPr lang="en-US" sz="2800" dirty="0" err="1">
                <a:solidFill>
                  <a:schemeClr val="bg1"/>
                </a:solidFill>
                <a:latin typeface="Times New Roman" panose="02020603050405020304" pitchFamily="18" charset="0"/>
                <a:ea typeface="Times New Roman" panose="02020603050405020304" pitchFamily="18" charset="0"/>
              </a:rPr>
              <a:t>ứng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đa</a:t>
            </a:r>
            <a:r>
              <a:rPr lang="en-US" sz="2800" dirty="0">
                <a:solidFill>
                  <a:schemeClr val="bg1"/>
                </a:solidFill>
                <a:latin typeface="Times New Roman" panose="02020603050405020304" pitchFamily="18" charset="0"/>
                <a:ea typeface="Times New Roman" panose="02020603050405020304" pitchFamily="18" charset="0"/>
              </a:rPr>
              <a:t> </a:t>
            </a:r>
            <a:r>
              <a:rPr lang="en-US" sz="2800" err="1">
                <a:solidFill>
                  <a:schemeClr val="bg1"/>
                </a:solidFill>
                <a:latin typeface="Times New Roman" panose="02020603050405020304" pitchFamily="18" charset="0"/>
                <a:ea typeface="Times New Roman" panose="02020603050405020304" pitchFamily="18" charset="0"/>
              </a:rPr>
              <a:t>giác</a:t>
            </a:r>
            <a:r>
              <a:rPr lang="en-US" sz="2800">
                <a:solidFill>
                  <a:schemeClr val="bg1"/>
                </a:solidFill>
                <a:latin typeface="Times New Roman" panose="02020603050405020304" pitchFamily="18" charset="0"/>
                <a:ea typeface="Times New Roman" panose="02020603050405020304" pitchFamily="18" charset="0"/>
              </a:rPr>
              <a:t> đều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thực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tiễn</a:t>
            </a:r>
            <a:r>
              <a:rPr lang="en-US" sz="2800" dirty="0">
                <a:solidFill>
                  <a:schemeClr val="bg1"/>
                </a:solidFill>
                <a:latin typeface="Times New Roman" panose="02020603050405020304" pitchFamily="18" charset="0"/>
                <a:ea typeface="Times New Roman" panose="02020603050405020304" pitchFamily="18" charset="0"/>
              </a:rPr>
              <a:t>? </a:t>
            </a:r>
          </a:p>
        </p:txBody>
      </p:sp>
      <p:pic>
        <p:nvPicPr>
          <p:cNvPr id="11" name="Picture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36E67C1-6184-4872-84B8-64397A7890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1225848" y="5601454"/>
            <a:ext cx="1246495" cy="1246495"/>
          </a:xfrm>
          <a:prstGeom prst="rect">
            <a:avLst/>
          </a:prstGeom>
        </p:spPr>
      </p:pic>
      <p:sp>
        <p:nvSpPr>
          <p:cNvPr id="14" name="Rectangle 13"/>
          <p:cNvSpPr/>
          <p:nvPr/>
        </p:nvSpPr>
        <p:spPr>
          <a:xfrm>
            <a:off x="2985062" y="6178299"/>
            <a:ext cx="6793450" cy="523220"/>
          </a:xfrm>
          <a:prstGeom prst="rect">
            <a:avLst/>
          </a:prstGeom>
        </p:spPr>
        <p:txBody>
          <a:bodyPr wrap="square">
            <a:spAutoFit/>
          </a:bodyPr>
          <a:lstStyle/>
          <a:p>
            <a:pPr algn="just">
              <a:spcBef>
                <a:spcPts val="300"/>
              </a:spcBef>
              <a:spcAft>
                <a:spcPts val="300"/>
              </a:spcAft>
            </a:pP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trí, thiết kế nội thất</a:t>
            </a:r>
            <a:endParaRPr lang="en-US" sz="2800" dirty="0">
              <a:solidFill>
                <a:srgbClr val="FFFF00"/>
              </a:solidFill>
              <a:latin typeface="Times New Roman" panose="02020603050405020304" pitchFamily="18" charset="0"/>
              <a:ea typeface="Times New Roman" panose="02020603050405020304" pitchFamily="18" charset="0"/>
            </a:endParaRPr>
          </a:p>
        </p:txBody>
      </p:sp>
      <p:pic>
        <p:nvPicPr>
          <p:cNvPr id="3080" name="Picture 8" descr="Kệ gỗ Bộ 3 ô Lục giác (tổ ong) GH-15">
            <a:extLst>
              <a:ext uri="{FF2B5EF4-FFF2-40B4-BE49-F238E27FC236}">
                <a16:creationId xmlns:a16="http://schemas.microsoft.com/office/drawing/2014/main" id="{0D8A4350-40BD-0958-5D0E-2AAC492D7C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869"/>
          <a:stretch/>
        </p:blipFill>
        <p:spPr bwMode="auto">
          <a:xfrm>
            <a:off x="4962593" y="1867204"/>
            <a:ext cx="2549123" cy="219560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Kệ gỗ lục giác treo tường decor có ngăn kéo đựng đồ tiện lợi giá rẻ KG63">
            <a:extLst>
              <a:ext uri="{FF2B5EF4-FFF2-40B4-BE49-F238E27FC236}">
                <a16:creationId xmlns:a16="http://schemas.microsoft.com/office/drawing/2014/main" id="{3639E724-0A08-0C62-A621-B01E0C390F6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762" t="5606" b="13235"/>
          <a:stretch/>
        </p:blipFill>
        <p:spPr bwMode="auto">
          <a:xfrm>
            <a:off x="8356774" y="1865563"/>
            <a:ext cx="3044651" cy="219724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6ACFC26D-202C-93CB-492B-BF6B619E7B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4424" y="1867204"/>
            <a:ext cx="2997977" cy="219560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08224706-C448-8CC7-D492-B1D474A7531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692"/>
          <a:stretch/>
        </p:blipFill>
        <p:spPr bwMode="auto">
          <a:xfrm>
            <a:off x="2658549" y="4128127"/>
            <a:ext cx="2549124" cy="202743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BD76208F-CBEC-5D6E-84AD-90D2A2948D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140" t="15666" r="6967" b="6101"/>
          <a:stretch/>
        </p:blipFill>
        <p:spPr bwMode="auto">
          <a:xfrm>
            <a:off x="7228907" y="4139013"/>
            <a:ext cx="2789761" cy="202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45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84"/>
                                        </p:tgtEl>
                                        <p:attrNameLst>
                                          <p:attrName>style.visibility</p:attrName>
                                        </p:attrNameLst>
                                      </p:cBhvr>
                                      <p:to>
                                        <p:strVal val="visible"/>
                                      </p:to>
                                    </p:set>
                                    <p:animEffect transition="in" filter="wipe(down)">
                                      <p:cBhvr>
                                        <p:cTn id="12" dur="500"/>
                                        <p:tgtEl>
                                          <p:spTgt spid="3084"/>
                                        </p:tgtEl>
                                      </p:cBhvr>
                                    </p:animEffect>
                                  </p:childTnLst>
                                </p:cTn>
                              </p:par>
                              <p:par>
                                <p:cTn id="13" presetID="22" presetClass="entr" presetSubtype="4" fill="hold" nodeType="with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wipe(down)">
                                      <p:cBhvr>
                                        <p:cTn id="15" dur="500"/>
                                        <p:tgtEl>
                                          <p:spTgt spid="3080"/>
                                        </p:tgtEl>
                                      </p:cBhvr>
                                    </p:animEffect>
                                  </p:childTnLst>
                                </p:cTn>
                              </p:par>
                              <p:par>
                                <p:cTn id="16" presetID="22" presetClass="entr" presetSubtype="4" fill="hold"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wipe(down)">
                                      <p:cBhvr>
                                        <p:cTn id="18" dur="500"/>
                                        <p:tgtEl>
                                          <p:spTgt spid="3082"/>
                                        </p:tgtEl>
                                      </p:cBhvr>
                                    </p:animEffect>
                                  </p:childTnLst>
                                </p:cTn>
                              </p:par>
                              <p:par>
                                <p:cTn id="19" presetID="22" presetClass="entr" presetSubtype="4" fill="hold" nodeType="withEffect">
                                  <p:stCondLst>
                                    <p:cond delay="0"/>
                                  </p:stCondLst>
                                  <p:childTnLst>
                                    <p:set>
                                      <p:cBhvr>
                                        <p:cTn id="20" dur="1" fill="hold">
                                          <p:stCondLst>
                                            <p:cond delay="0"/>
                                          </p:stCondLst>
                                        </p:cTn>
                                        <p:tgtEl>
                                          <p:spTgt spid="3090"/>
                                        </p:tgtEl>
                                        <p:attrNameLst>
                                          <p:attrName>style.visibility</p:attrName>
                                        </p:attrNameLst>
                                      </p:cBhvr>
                                      <p:to>
                                        <p:strVal val="visible"/>
                                      </p:to>
                                    </p:set>
                                    <p:animEffect transition="in" filter="wipe(down)">
                                      <p:cBhvr>
                                        <p:cTn id="21" dur="500"/>
                                        <p:tgtEl>
                                          <p:spTgt spid="3090"/>
                                        </p:tgtEl>
                                      </p:cBhvr>
                                    </p:animEffect>
                                  </p:childTnLst>
                                </p:cTn>
                              </p:par>
                              <p:par>
                                <p:cTn id="22" presetID="22" presetClass="entr" presetSubtype="4" fill="hold" nodeType="withEffect">
                                  <p:stCondLst>
                                    <p:cond delay="0"/>
                                  </p:stCondLst>
                                  <p:childTnLst>
                                    <p:set>
                                      <p:cBhvr>
                                        <p:cTn id="23" dur="1" fill="hold">
                                          <p:stCondLst>
                                            <p:cond delay="0"/>
                                          </p:stCondLst>
                                        </p:cTn>
                                        <p:tgtEl>
                                          <p:spTgt spid="3086"/>
                                        </p:tgtEl>
                                        <p:attrNameLst>
                                          <p:attrName>style.visibility</p:attrName>
                                        </p:attrNameLst>
                                      </p:cBhvr>
                                      <p:to>
                                        <p:strVal val="visible"/>
                                      </p:to>
                                    </p:set>
                                    <p:animEffect transition="in" filter="wipe(down)">
                                      <p:cBhvr>
                                        <p:cTn id="24" dur="500"/>
                                        <p:tgtEl>
                                          <p:spTgt spid="308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4124" y="0"/>
            <a:ext cx="12027876"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BÀI 1: ĐA GIÁC ĐỀU, HÌNH ĐA GIÁC ĐỀU TRONG THỰC TIỄN TIẾT 2</a:t>
            </a:r>
            <a:endParaRPr lang="en-US" sz="2800" dirty="0"/>
          </a:p>
        </p:txBody>
      </p:sp>
      <p:sp>
        <p:nvSpPr>
          <p:cNvPr id="9" name="Rectangle 8"/>
          <p:cNvSpPr/>
          <p:nvPr/>
        </p:nvSpPr>
        <p:spPr>
          <a:xfrm>
            <a:off x="0" y="1011289"/>
            <a:ext cx="12027876" cy="523220"/>
          </a:xfrm>
          <a:prstGeom prst="rect">
            <a:avLst/>
          </a:prstGeom>
        </p:spPr>
        <p:txBody>
          <a:bodyPr wrap="square">
            <a:spAutoFit/>
          </a:bodyPr>
          <a:lstStyle/>
          <a:p>
            <a:pPr algn="just">
              <a:spcBef>
                <a:spcPts val="300"/>
              </a:spcBef>
              <a:spcAft>
                <a:spcPts val="300"/>
              </a:spcAft>
            </a:pPr>
            <a:r>
              <a:rPr lang="en-US" sz="2800" b="1" dirty="0" err="1">
                <a:solidFill>
                  <a:srgbClr val="FFFF00"/>
                </a:solidFill>
                <a:latin typeface="Times New Roman" panose="02020603050405020304" pitchFamily="18" charset="0"/>
                <a:ea typeface="Times New Roman" panose="02020603050405020304" pitchFamily="18" charset="0"/>
              </a:rPr>
              <a:t>Bài</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tập</a:t>
            </a:r>
            <a:r>
              <a:rPr lang="en-US" sz="2800" b="1" dirty="0">
                <a:solidFill>
                  <a:srgbClr val="FFFF00"/>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Quan</a:t>
            </a:r>
            <a:r>
              <a:rPr lang="en-US" sz="2800" dirty="0">
                <a:solidFill>
                  <a:schemeClr val="bg1"/>
                </a:solidFill>
                <a:latin typeface="Times New Roman" panose="02020603050405020304" pitchFamily="18" charset="0"/>
                <a:ea typeface="Times New Roman" panose="02020603050405020304" pitchFamily="18" charset="0"/>
              </a:rPr>
              <a:t> </a:t>
            </a:r>
            <a:r>
              <a:rPr lang="en-US" sz="2800" err="1">
                <a:solidFill>
                  <a:schemeClr val="bg1"/>
                </a:solidFill>
                <a:latin typeface="Times New Roman" panose="02020603050405020304" pitchFamily="18" charset="0"/>
                <a:ea typeface="Times New Roman" panose="02020603050405020304" pitchFamily="18" charset="0"/>
              </a:rPr>
              <a:t>sát</a:t>
            </a:r>
            <a:r>
              <a:rPr lang="en-US" sz="2800">
                <a:solidFill>
                  <a:schemeClr val="bg1"/>
                </a:solidFill>
                <a:latin typeface="Times New Roman" panose="02020603050405020304" pitchFamily="18" charset="0"/>
                <a:ea typeface="Times New Roman" panose="02020603050405020304" pitchFamily="18" charset="0"/>
              </a:rPr>
              <a:t> các hình sau </a:t>
            </a:r>
            <a:r>
              <a:rPr lang="en-US" sz="2800" err="1">
                <a:solidFill>
                  <a:schemeClr val="bg1"/>
                </a:solidFill>
                <a:latin typeface="Times New Roman" panose="02020603050405020304" pitchFamily="18" charset="0"/>
                <a:ea typeface="Times New Roman" panose="02020603050405020304" pitchFamily="18" charset="0"/>
              </a:rPr>
              <a:t>và</a:t>
            </a:r>
            <a:r>
              <a:rPr lang="en-US" sz="2800">
                <a:solidFill>
                  <a:schemeClr val="bg1"/>
                </a:solidFill>
                <a:latin typeface="Times New Roman" panose="02020603050405020304" pitchFamily="18" charset="0"/>
                <a:ea typeface="Times New Roman" panose="02020603050405020304" pitchFamily="18" charset="0"/>
              </a:rPr>
              <a:t> nêu </a:t>
            </a:r>
            <a:r>
              <a:rPr lang="en-US" sz="2800" dirty="0" err="1">
                <a:solidFill>
                  <a:schemeClr val="bg1"/>
                </a:solidFill>
                <a:latin typeface="Times New Roman" panose="02020603050405020304" pitchFamily="18" charset="0"/>
                <a:ea typeface="Times New Roman" panose="02020603050405020304" pitchFamily="18" charset="0"/>
              </a:rPr>
              <a:t>ứng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đa</a:t>
            </a:r>
            <a:r>
              <a:rPr lang="en-US" sz="2800" dirty="0">
                <a:solidFill>
                  <a:schemeClr val="bg1"/>
                </a:solidFill>
                <a:latin typeface="Times New Roman" panose="02020603050405020304" pitchFamily="18" charset="0"/>
                <a:ea typeface="Times New Roman" panose="02020603050405020304" pitchFamily="18" charset="0"/>
              </a:rPr>
              <a:t> </a:t>
            </a:r>
            <a:r>
              <a:rPr lang="en-US" sz="2800" err="1">
                <a:solidFill>
                  <a:schemeClr val="bg1"/>
                </a:solidFill>
                <a:latin typeface="Times New Roman" panose="02020603050405020304" pitchFamily="18" charset="0"/>
                <a:ea typeface="Times New Roman" panose="02020603050405020304" pitchFamily="18" charset="0"/>
              </a:rPr>
              <a:t>giác</a:t>
            </a:r>
            <a:r>
              <a:rPr lang="en-US" sz="2800">
                <a:solidFill>
                  <a:schemeClr val="bg1"/>
                </a:solidFill>
                <a:latin typeface="Times New Roman" panose="02020603050405020304" pitchFamily="18" charset="0"/>
                <a:ea typeface="Times New Roman" panose="02020603050405020304" pitchFamily="18" charset="0"/>
              </a:rPr>
              <a:t> đều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thực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tiễn</a:t>
            </a:r>
            <a:r>
              <a:rPr lang="en-US" sz="2800" dirty="0">
                <a:solidFill>
                  <a:schemeClr val="bg1"/>
                </a:solidFill>
                <a:latin typeface="Times New Roman" panose="02020603050405020304" pitchFamily="18" charset="0"/>
                <a:ea typeface="Times New Roman" panose="02020603050405020304" pitchFamily="18" charset="0"/>
              </a:rPr>
              <a:t>? </a:t>
            </a:r>
          </a:p>
        </p:txBody>
      </p:sp>
      <p:pic>
        <p:nvPicPr>
          <p:cNvPr id="11" name="Picture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36E67C1-6184-4872-84B8-64397A7890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1225848" y="5601454"/>
            <a:ext cx="1246495" cy="1246495"/>
          </a:xfrm>
          <a:prstGeom prst="rect">
            <a:avLst/>
          </a:prstGeom>
        </p:spPr>
      </p:pic>
      <p:sp>
        <p:nvSpPr>
          <p:cNvPr id="14" name="Rectangle 13"/>
          <p:cNvSpPr/>
          <p:nvPr/>
        </p:nvSpPr>
        <p:spPr>
          <a:xfrm>
            <a:off x="2985061" y="6324729"/>
            <a:ext cx="6793450" cy="523220"/>
          </a:xfrm>
          <a:prstGeom prst="rect">
            <a:avLst/>
          </a:prstGeom>
        </p:spPr>
        <p:txBody>
          <a:bodyPr wrap="square">
            <a:spAutoFit/>
          </a:bodyPr>
          <a:lstStyle/>
          <a:p>
            <a:pPr algn="just">
              <a:spcBef>
                <a:spcPts val="300"/>
              </a:spcBef>
              <a:spcAft>
                <a:spcPts val="300"/>
              </a:spcAft>
            </a:pP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trong nghệ thuật, kiến trúc </a:t>
            </a:r>
            <a:endParaRPr lang="en-US" sz="2800" dirty="0">
              <a:solidFill>
                <a:srgbClr val="FFFF00"/>
              </a:solidFill>
              <a:latin typeface="Times New Roman" panose="02020603050405020304" pitchFamily="18" charset="0"/>
              <a:ea typeface="Times New Roman" panose="02020603050405020304" pitchFamily="18" charset="0"/>
            </a:endParaRPr>
          </a:p>
        </p:txBody>
      </p:sp>
      <p:pic>
        <p:nvPicPr>
          <p:cNvPr id="2" name="Picture 2" descr="Hình ngũ giác - Cơ bản - Trần Cẩm Phong - Chung tay vì 1 nền Mĩ thuật tiên  tiến đậm đà bản sắc dân tộc">
            <a:extLst>
              <a:ext uri="{FF2B5EF4-FFF2-40B4-BE49-F238E27FC236}">
                <a16:creationId xmlns:a16="http://schemas.microsoft.com/office/drawing/2014/main" id="{B55DEB08-F040-D3BA-2C27-B93969410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8680" y="3842952"/>
            <a:ext cx="1983101" cy="194343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Trang trí đường diềm - 3| Mĩ thuật 6| Bàn Tay Ngũ Sắc - YouTube">
            <a:extLst>
              <a:ext uri="{FF2B5EF4-FFF2-40B4-BE49-F238E27FC236}">
                <a16:creationId xmlns:a16="http://schemas.microsoft.com/office/drawing/2014/main" id="{02382596-51F8-D91C-FC27-E97D0A091A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26" t="7973" r="49286" b="48888"/>
          <a:stretch/>
        </p:blipFill>
        <p:spPr bwMode="auto">
          <a:xfrm>
            <a:off x="7872713" y="1662080"/>
            <a:ext cx="3811597" cy="195036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Những công trình kiến trúc độc đáo bậc nhất thế giới">
            <a:extLst>
              <a:ext uri="{FF2B5EF4-FFF2-40B4-BE49-F238E27FC236}">
                <a16:creationId xmlns:a16="http://schemas.microsoft.com/office/drawing/2014/main" id="{F18552FC-831F-08CA-8770-379E6AEBF4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882" y="1672162"/>
            <a:ext cx="3422904" cy="459141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Những chiếc tổ khổng lồ”">
            <a:extLst>
              <a:ext uri="{FF2B5EF4-FFF2-40B4-BE49-F238E27FC236}">
                <a16:creationId xmlns:a16="http://schemas.microsoft.com/office/drawing/2014/main" id="{FABDA0A9-DF54-0017-A095-4D901C2D772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528"/>
          <a:stretch/>
        </p:blipFill>
        <p:spPr bwMode="auto">
          <a:xfrm>
            <a:off x="3661317" y="1672162"/>
            <a:ext cx="3845091" cy="458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58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8202"/>
                                        </p:tgtEl>
                                        <p:attrNameLst>
                                          <p:attrName>style.visibility</p:attrName>
                                        </p:attrNameLst>
                                      </p:cBhvr>
                                      <p:to>
                                        <p:strVal val="visible"/>
                                      </p:to>
                                    </p:set>
                                    <p:animEffect transition="in" filter="circle(in)">
                                      <p:cBhvr>
                                        <p:cTn id="10" dur="2000"/>
                                        <p:tgtEl>
                                          <p:spTgt spid="8202"/>
                                        </p:tgtEl>
                                      </p:cBhvr>
                                    </p:animEffect>
                                  </p:childTnLst>
                                </p:cTn>
                              </p:par>
                              <p:par>
                                <p:cTn id="11" presetID="6" presetClass="entr" presetSubtype="16"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circle(in)">
                                      <p:cBhvr>
                                        <p:cTn id="13" dur="2000"/>
                                        <p:tgtEl>
                                          <p:spTgt spid="8194"/>
                                        </p:tgtEl>
                                      </p:cBhvr>
                                    </p:animEffect>
                                  </p:childTnLst>
                                </p:cTn>
                              </p:par>
                              <p:par>
                                <p:cTn id="14" presetID="6" presetClass="entr" presetSubtype="16" fill="hold" nodeType="withEffect">
                                  <p:stCondLst>
                                    <p:cond delay="0"/>
                                  </p:stCondLst>
                                  <p:childTnLst>
                                    <p:set>
                                      <p:cBhvr>
                                        <p:cTn id="15" dur="1" fill="hold">
                                          <p:stCondLst>
                                            <p:cond delay="0"/>
                                          </p:stCondLst>
                                        </p:cTn>
                                        <p:tgtEl>
                                          <p:spTgt spid="8200"/>
                                        </p:tgtEl>
                                        <p:attrNameLst>
                                          <p:attrName>style.visibility</p:attrName>
                                        </p:attrNameLst>
                                      </p:cBhvr>
                                      <p:to>
                                        <p:strVal val="visible"/>
                                      </p:to>
                                    </p:set>
                                    <p:animEffect transition="in" filter="circle(in)">
                                      <p:cBhvr>
                                        <p:cTn id="16" dur="2000"/>
                                        <p:tgtEl>
                                          <p:spTgt spid="820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4124" y="0"/>
            <a:ext cx="12027876"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BÀI 1: ĐA GIÁC ĐỀU, HÌNH ĐA GIÁC ĐỀU TRONG THỰC TIỄN TIẾT 2</a:t>
            </a:r>
            <a:endParaRPr lang="en-US" sz="2800" dirty="0"/>
          </a:p>
        </p:txBody>
      </p:sp>
      <p:sp>
        <p:nvSpPr>
          <p:cNvPr id="9" name="Rectangle 8"/>
          <p:cNvSpPr/>
          <p:nvPr/>
        </p:nvSpPr>
        <p:spPr>
          <a:xfrm>
            <a:off x="0" y="1011289"/>
            <a:ext cx="12027876" cy="523220"/>
          </a:xfrm>
          <a:prstGeom prst="rect">
            <a:avLst/>
          </a:prstGeom>
        </p:spPr>
        <p:txBody>
          <a:bodyPr wrap="square">
            <a:spAutoFit/>
          </a:bodyPr>
          <a:lstStyle/>
          <a:p>
            <a:pPr algn="just">
              <a:spcBef>
                <a:spcPts val="300"/>
              </a:spcBef>
              <a:spcAft>
                <a:spcPts val="300"/>
              </a:spcAft>
            </a:pPr>
            <a:r>
              <a:rPr lang="en-US" sz="2800" b="1" dirty="0" err="1">
                <a:solidFill>
                  <a:srgbClr val="FFFF00"/>
                </a:solidFill>
                <a:latin typeface="Times New Roman" panose="02020603050405020304" pitchFamily="18" charset="0"/>
                <a:ea typeface="Times New Roman" panose="02020603050405020304" pitchFamily="18" charset="0"/>
              </a:rPr>
              <a:t>Bài</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tập</a:t>
            </a:r>
            <a:r>
              <a:rPr lang="en-US" sz="2800" b="1" dirty="0">
                <a:solidFill>
                  <a:srgbClr val="FFFF00"/>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Quan</a:t>
            </a:r>
            <a:r>
              <a:rPr lang="en-US" sz="2800" dirty="0">
                <a:solidFill>
                  <a:schemeClr val="bg1"/>
                </a:solidFill>
                <a:latin typeface="Times New Roman" panose="02020603050405020304" pitchFamily="18" charset="0"/>
                <a:ea typeface="Times New Roman" panose="02020603050405020304" pitchFamily="18" charset="0"/>
              </a:rPr>
              <a:t> </a:t>
            </a:r>
            <a:r>
              <a:rPr lang="en-US" sz="2800" err="1">
                <a:solidFill>
                  <a:schemeClr val="bg1"/>
                </a:solidFill>
                <a:latin typeface="Times New Roman" panose="02020603050405020304" pitchFamily="18" charset="0"/>
                <a:ea typeface="Times New Roman" panose="02020603050405020304" pitchFamily="18" charset="0"/>
              </a:rPr>
              <a:t>sát</a:t>
            </a:r>
            <a:r>
              <a:rPr lang="en-US" sz="2800">
                <a:solidFill>
                  <a:schemeClr val="bg1"/>
                </a:solidFill>
                <a:latin typeface="Times New Roman" panose="02020603050405020304" pitchFamily="18" charset="0"/>
                <a:ea typeface="Times New Roman" panose="02020603050405020304" pitchFamily="18" charset="0"/>
              </a:rPr>
              <a:t> các hình sau </a:t>
            </a:r>
            <a:r>
              <a:rPr lang="en-US" sz="2800" err="1">
                <a:solidFill>
                  <a:schemeClr val="bg1"/>
                </a:solidFill>
                <a:latin typeface="Times New Roman" panose="02020603050405020304" pitchFamily="18" charset="0"/>
                <a:ea typeface="Times New Roman" panose="02020603050405020304" pitchFamily="18" charset="0"/>
              </a:rPr>
              <a:t>và</a:t>
            </a:r>
            <a:r>
              <a:rPr lang="en-US" sz="2800">
                <a:solidFill>
                  <a:schemeClr val="bg1"/>
                </a:solidFill>
                <a:latin typeface="Times New Roman" panose="02020603050405020304" pitchFamily="18" charset="0"/>
                <a:ea typeface="Times New Roman" panose="02020603050405020304" pitchFamily="18" charset="0"/>
              </a:rPr>
              <a:t> nêu </a:t>
            </a:r>
            <a:r>
              <a:rPr lang="en-US" sz="2800" dirty="0" err="1">
                <a:solidFill>
                  <a:schemeClr val="bg1"/>
                </a:solidFill>
                <a:latin typeface="Times New Roman" panose="02020603050405020304" pitchFamily="18" charset="0"/>
                <a:ea typeface="Times New Roman" panose="02020603050405020304" pitchFamily="18" charset="0"/>
              </a:rPr>
              <a:t>ứng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đa</a:t>
            </a:r>
            <a:r>
              <a:rPr lang="en-US" sz="2800" dirty="0">
                <a:solidFill>
                  <a:schemeClr val="bg1"/>
                </a:solidFill>
                <a:latin typeface="Times New Roman" panose="02020603050405020304" pitchFamily="18" charset="0"/>
                <a:ea typeface="Times New Roman" panose="02020603050405020304" pitchFamily="18" charset="0"/>
              </a:rPr>
              <a:t> </a:t>
            </a:r>
            <a:r>
              <a:rPr lang="en-US" sz="2800" err="1">
                <a:solidFill>
                  <a:schemeClr val="bg1"/>
                </a:solidFill>
                <a:latin typeface="Times New Roman" panose="02020603050405020304" pitchFamily="18" charset="0"/>
                <a:ea typeface="Times New Roman" panose="02020603050405020304" pitchFamily="18" charset="0"/>
              </a:rPr>
              <a:t>giác</a:t>
            </a:r>
            <a:r>
              <a:rPr lang="en-US" sz="2800">
                <a:solidFill>
                  <a:schemeClr val="bg1"/>
                </a:solidFill>
                <a:latin typeface="Times New Roman" panose="02020603050405020304" pitchFamily="18" charset="0"/>
                <a:ea typeface="Times New Roman" panose="02020603050405020304" pitchFamily="18" charset="0"/>
              </a:rPr>
              <a:t> đều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thực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tiễn</a:t>
            </a:r>
            <a:r>
              <a:rPr lang="en-US" sz="2800" dirty="0">
                <a:solidFill>
                  <a:schemeClr val="bg1"/>
                </a:solidFill>
                <a:latin typeface="Times New Roman" panose="02020603050405020304" pitchFamily="18" charset="0"/>
                <a:ea typeface="Times New Roman" panose="02020603050405020304" pitchFamily="18" charset="0"/>
              </a:rPr>
              <a:t>? </a:t>
            </a:r>
          </a:p>
        </p:txBody>
      </p:sp>
      <p:pic>
        <p:nvPicPr>
          <p:cNvPr id="11" name="Picture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36E67C1-6184-4872-84B8-64397A7890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1225848" y="5601454"/>
            <a:ext cx="1246495" cy="1246495"/>
          </a:xfrm>
          <a:prstGeom prst="rect">
            <a:avLst/>
          </a:prstGeom>
        </p:spPr>
      </p:pic>
      <p:sp>
        <p:nvSpPr>
          <p:cNvPr id="14" name="Rectangle 13"/>
          <p:cNvSpPr/>
          <p:nvPr/>
        </p:nvSpPr>
        <p:spPr>
          <a:xfrm>
            <a:off x="3514109" y="5846711"/>
            <a:ext cx="5577913" cy="523220"/>
          </a:xfrm>
          <a:prstGeom prst="rect">
            <a:avLst/>
          </a:prstGeom>
        </p:spPr>
        <p:txBody>
          <a:bodyPr wrap="square">
            <a:spAutoFit/>
          </a:bodyPr>
          <a:lstStyle/>
          <a:p>
            <a:pPr algn="just">
              <a:spcBef>
                <a:spcPts val="300"/>
              </a:spcBef>
              <a:spcAft>
                <a:spcPts val="300"/>
              </a:spcAft>
            </a:pP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thiết kế đồ chơi</a:t>
            </a:r>
            <a:endParaRPr lang="en-US" sz="2800" dirty="0">
              <a:solidFill>
                <a:srgbClr val="FFFF00"/>
              </a:solidFill>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AF2813D6-5774-B359-3E7A-18531F7E5BD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77778" y1="26333" x2="79556" y2="29556"/>
                        <a14:foregroundMark x1="59444" y1="14333" x2="63222" y2="16333"/>
                        <a14:foregroundMark x1="66333" y1="16778" x2="70111" y2="20111"/>
                        <a14:foregroundMark x1="73556" y1="20889" x2="74222" y2="23556"/>
                        <a14:foregroundMark x1="70556" y1="18333" x2="72111" y2="20333"/>
                      </a14:backgroundRemoval>
                    </a14:imgEffect>
                  </a14:imgLayer>
                </a14:imgProps>
              </a:ext>
              <a:ext uri="{28A0092B-C50C-407E-A947-70E740481C1C}">
                <a14:useLocalDpi xmlns:a14="http://schemas.microsoft.com/office/drawing/2010/main" val="0"/>
              </a:ext>
            </a:extLst>
          </a:blip>
          <a:stretch>
            <a:fillRect/>
          </a:stretch>
        </p:blipFill>
        <p:spPr>
          <a:xfrm>
            <a:off x="303313" y="2227107"/>
            <a:ext cx="2681749" cy="2681749"/>
          </a:xfrm>
          <a:prstGeom prst="rect">
            <a:avLst/>
          </a:prstGeom>
        </p:spPr>
      </p:pic>
      <p:pic>
        <p:nvPicPr>
          <p:cNvPr id="9220" name="Picture 4">
            <a:extLst>
              <a:ext uri="{FF2B5EF4-FFF2-40B4-BE49-F238E27FC236}">
                <a16:creationId xmlns:a16="http://schemas.microsoft.com/office/drawing/2014/main" id="{DBE42D8E-BF5F-189B-650B-F8E2796EF26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000" b="96375" l="1875" r="95625">
                        <a14:foregroundMark x1="8375" y1="55750" x2="6500" y2="61750"/>
                        <a14:foregroundMark x1="1875" y1="71125" x2="2000" y2="75875"/>
                        <a14:foregroundMark x1="28125" y1="90000" x2="28000" y2="96375"/>
                        <a14:foregroundMark x1="91375" y1="29500" x2="92250" y2="36375"/>
                        <a14:foregroundMark x1="92250" y1="36375" x2="92250" y2="36375"/>
                        <a14:foregroundMark x1="95625" y1="35625" x2="95625" y2="36000"/>
                        <a14:foregroundMark x1="71875" y1="8000" x2="75875" y2="9625"/>
                      </a14:backgroundRemoval>
                    </a14:imgEffect>
                  </a14:imgLayer>
                </a14:imgProps>
              </a:ext>
              <a:ext uri="{28A0092B-C50C-407E-A947-70E740481C1C}">
                <a14:useLocalDpi xmlns:a14="http://schemas.microsoft.com/office/drawing/2010/main" val="0"/>
              </a:ext>
            </a:extLst>
          </a:blip>
          <a:srcRect/>
          <a:stretch>
            <a:fillRect/>
          </a:stretch>
        </p:blipFill>
        <p:spPr bwMode="auto">
          <a:xfrm>
            <a:off x="2724112" y="1943779"/>
            <a:ext cx="3657675" cy="36576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ình ảnh Lịch Gỗ 2021 - Lịch Gỗ Để Bàn 12 Mặt - Quà Tặng Ý Nghĩa #1">
            <a:extLst>
              <a:ext uri="{FF2B5EF4-FFF2-40B4-BE49-F238E27FC236}">
                <a16:creationId xmlns:a16="http://schemas.microsoft.com/office/drawing/2014/main" id="{D179B84A-E202-0AF9-1E92-3D1039C032E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3066" y="1967820"/>
            <a:ext cx="2941036" cy="294103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0A289217-59AC-AD42-B906-317018587D56}"/>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9625" r="90000">
                        <a14:foregroundMark x1="9625" y1="40125" x2="9625" y2="42875"/>
                        <a14:foregroundMark x1="38625" y1="71250" x2="33875" y2="78875"/>
                        <a14:foregroundMark x1="50375" y1="71375" x2="52750" y2="78250"/>
                        <a14:foregroundMark x1="42000" y1="83500" x2="46375" y2="82875"/>
                        <a14:foregroundMark x1="24750" y1="72875" x2="20875" y2="79000"/>
                        <a14:foregroundMark x1="34625" y1="70375" x2="35125" y2="72375"/>
                        <a14:foregroundMark x1="26125" y1="68875" x2="25875" y2="71500"/>
                        <a14:foregroundMark x1="19000" y1="82125" x2="21250" y2="82250"/>
                        <a14:foregroundMark x1="16250" y1="82125" x2="17125" y2="82625"/>
                        <a14:foregroundMark x1="14375" y1="82750" x2="15125" y2="82750"/>
                        <a14:foregroundMark x1="12375" y1="83875" x2="13125" y2="83875"/>
                      </a14:backgroundRemoval>
                    </a14:imgEffect>
                  </a14:imgLayer>
                </a14:imgProps>
              </a:ext>
              <a:ext uri="{28A0092B-C50C-407E-A947-70E740481C1C}">
                <a14:useLocalDpi xmlns:a14="http://schemas.microsoft.com/office/drawing/2010/main" val="0"/>
              </a:ext>
            </a:extLst>
          </a:blip>
          <a:srcRect t="9870" r="33344" b="12641"/>
          <a:stretch/>
        </p:blipFill>
        <p:spPr bwMode="auto">
          <a:xfrm>
            <a:off x="9165381" y="1638124"/>
            <a:ext cx="2998044" cy="3485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93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wheel(1)">
                                      <p:cBhvr>
                                        <p:cTn id="10" dur="2000"/>
                                        <p:tgtEl>
                                          <p:spTgt spid="9220"/>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9222"/>
                                        </p:tgtEl>
                                        <p:attrNameLst>
                                          <p:attrName>style.visibility</p:attrName>
                                        </p:attrNameLst>
                                      </p:cBhvr>
                                      <p:to>
                                        <p:strVal val="visible"/>
                                      </p:to>
                                    </p:set>
                                    <p:animEffect transition="in" filter="wheel(1)">
                                      <p:cBhvr>
                                        <p:cTn id="16" dur="2000"/>
                                        <p:tgtEl>
                                          <p:spTgt spid="92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953162"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115450" y="77577"/>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Rectangle 6"/>
          <p:cNvSpPr/>
          <p:nvPr/>
        </p:nvSpPr>
        <p:spPr>
          <a:xfrm>
            <a:off x="208085" y="2155177"/>
            <a:ext cx="9475176" cy="584775"/>
          </a:xfrm>
          <a:prstGeom prst="rect">
            <a:avLst/>
          </a:prstGeom>
        </p:spPr>
        <p:txBody>
          <a:bodyPr wrap="square">
            <a:spAutoFit/>
          </a:bodyPr>
          <a:lstStyle/>
          <a:p>
            <a:pPr defTabSz="685800">
              <a:buClr>
                <a:srgbClr val="000000"/>
              </a:buClr>
            </a:pP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1.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Đọc</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lại</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toàn</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bộ</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nội</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dung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bài</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học</a:t>
            </a:r>
            <a:endParaRPr lang="en-US" sz="3200" kern="0" dirty="0">
              <a:solidFill>
                <a:schemeClr val="bg1"/>
              </a:solidFill>
              <a:latin typeface="Times New Roman" panose="02020603050405020304" pitchFamily="18" charset="0"/>
              <a:ea typeface="Times New Roman" panose="02020603050405020304" pitchFamily="18" charset="0"/>
              <a:cs typeface="Arial"/>
              <a:sym typeface="Arial"/>
            </a:endParaRPr>
          </a:p>
        </p:txBody>
      </p:sp>
      <p:sp>
        <p:nvSpPr>
          <p:cNvPr id="8" name="Rectangle 7"/>
          <p:cNvSpPr/>
          <p:nvPr/>
        </p:nvSpPr>
        <p:spPr>
          <a:xfrm>
            <a:off x="279253" y="3093068"/>
            <a:ext cx="9547296" cy="584775"/>
          </a:xfrm>
          <a:prstGeom prst="rect">
            <a:avLst/>
          </a:prstGeom>
        </p:spPr>
        <p:txBody>
          <a:bodyPr wrap="square">
            <a:spAutoFit/>
          </a:bodyPr>
          <a:lstStyle/>
          <a:p>
            <a:pPr defTabSz="685800">
              <a:buClr>
                <a:srgbClr val="000000"/>
              </a:buClr>
            </a:pP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2.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Làm</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bài</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tập</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Bài</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1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đến</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bài</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3/ SGK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trang</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85.</a:t>
            </a:r>
          </a:p>
        </p:txBody>
      </p:sp>
      <p:sp>
        <p:nvSpPr>
          <p:cNvPr id="9" name="Rectangle 8"/>
          <p:cNvSpPr/>
          <p:nvPr/>
        </p:nvSpPr>
        <p:spPr>
          <a:xfrm>
            <a:off x="208085" y="4137497"/>
            <a:ext cx="9404008" cy="584775"/>
          </a:xfrm>
          <a:prstGeom prst="rect">
            <a:avLst/>
          </a:prstGeom>
        </p:spPr>
        <p:txBody>
          <a:bodyPr wrap="square">
            <a:spAutoFit/>
          </a:bodyPr>
          <a:lstStyle/>
          <a:p>
            <a:pPr defTabSz="685800">
              <a:buClr>
                <a:srgbClr val="000000"/>
              </a:buClr>
            </a:pP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3.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Sưu</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tầm</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một</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số</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hình</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ảnh</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đa</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giác</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đều</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trong</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thực</a:t>
            </a:r>
            <a:r>
              <a:rPr lang="en-US" sz="3200" kern="0" dirty="0">
                <a:solidFill>
                  <a:schemeClr val="bg1"/>
                </a:solidFill>
                <a:latin typeface="Times New Roman" panose="02020603050405020304" pitchFamily="18" charset="0"/>
                <a:ea typeface="Times New Roman" panose="02020603050405020304" pitchFamily="18" charset="0"/>
                <a:cs typeface="Arial"/>
                <a:sym typeface="Arial"/>
              </a:rPr>
              <a:t> </a:t>
            </a:r>
            <a:r>
              <a:rPr lang="en-US" sz="3200" kern="0" dirty="0" err="1">
                <a:solidFill>
                  <a:schemeClr val="bg1"/>
                </a:solidFill>
                <a:latin typeface="Times New Roman" panose="02020603050405020304" pitchFamily="18" charset="0"/>
                <a:ea typeface="Times New Roman" panose="02020603050405020304" pitchFamily="18" charset="0"/>
                <a:cs typeface="Arial"/>
                <a:sym typeface="Arial"/>
              </a:rPr>
              <a:t>tiễn</a:t>
            </a:r>
            <a:endParaRPr lang="en-US" sz="3200" kern="0" dirty="0">
              <a:solidFill>
                <a:schemeClr val="bg1"/>
              </a:solidFill>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3098584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624282725"/>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D346C7B3-7E54-94A2-3C44-CA88EF3164C3}"/>
              </a:ext>
            </a:extLst>
          </p:cNvPr>
          <p:cNvPicPr>
            <a:picLocks noChangeAspect="1"/>
          </p:cNvPicPr>
          <p:nvPr/>
        </p:nvPicPr>
        <p:blipFill>
          <a:blip r:embed="rId2" cstate="print"/>
          <a:stretch>
            <a:fillRect/>
          </a:stretch>
        </p:blipFill>
        <p:spPr>
          <a:xfrm>
            <a:off x="-19878" y="-1066800"/>
            <a:ext cx="12192000" cy="7924800"/>
          </a:xfrm>
          <a:prstGeom prst="rect">
            <a:avLst/>
          </a:prstGeom>
        </p:spPr>
      </p:pic>
      <p:pic>
        <p:nvPicPr>
          <p:cNvPr id="4" name="Picture 3" descr="OPL20U25GSXzBJYl68kk8uQGfFKzs7yb1M4KJWUiLk6ZEvGF+qCIPSnY57AbBFCvTW2023.18.49+K4lPs7H94VUqPe2XwIsfPRnrXQE//QTEXxb8/8N4CNc6FpgZahzpTjFhMzSA7T/nHJa11DE8Ng2TP3iAmRczFlmslSuUNOgUeb6yRvs0="/>
          <p:cNvPicPr>
            <a:picLocks noChangeAspect="1"/>
          </p:cNvPicPr>
          <p:nvPr/>
        </p:nvPicPr>
        <p:blipFill>
          <a:blip r:embed="rId3" cstate="print"/>
          <a:stretch>
            <a:fillRect/>
          </a:stretch>
        </p:blipFill>
        <p:spPr>
          <a:xfrm>
            <a:off x="2555940" y="3522664"/>
            <a:ext cx="7482099" cy="4191000"/>
          </a:xfrm>
          <a:prstGeom prst="rect">
            <a:avLst/>
          </a:prstGeom>
        </p:spPr>
      </p:pic>
      <p:grpSp>
        <p:nvGrpSpPr>
          <p:cNvPr id="3" name="Group 2">
            <a:extLst>
              <a:ext uri="{FF2B5EF4-FFF2-40B4-BE49-F238E27FC236}">
                <a16:creationId xmlns:a16="http://schemas.microsoft.com/office/drawing/2014/main" id="{A476CDA8-54D2-CAE5-732C-B40CA78A06AE}"/>
              </a:ext>
            </a:extLst>
          </p:cNvPr>
          <p:cNvGrpSpPr/>
          <p:nvPr/>
        </p:nvGrpSpPr>
        <p:grpSpPr>
          <a:xfrm>
            <a:off x="5449519" y="1821682"/>
            <a:ext cx="5853882" cy="3283718"/>
            <a:chOff x="5449519" y="1821682"/>
            <a:chExt cx="5853882" cy="3283718"/>
          </a:xfrm>
        </p:grpSpPr>
        <p:sp>
          <p:nvSpPr>
            <p:cNvPr id="5" name="Cloud 4" descr="OPL20U25GSXzBJYl68kk8uQGfFKzs7yb1M4KJWUiLk6ZEvGF+qCIPSnY57AbBFCvTW2023.18.49+K4lPs7H94VUqPe2XwIsfPRnrXQE//QTEXxb8/8N4CNc6FpgZahzpTjFhMzSA7T/nHJa11DE8Ng2TP3iAmRczFlmslSuUNOgUeb6yRvs0="/>
            <p:cNvSpPr/>
            <p:nvPr/>
          </p:nvSpPr>
          <p:spPr>
            <a:xfrm>
              <a:off x="6076122" y="1821682"/>
              <a:ext cx="5227279" cy="251460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itchFamily="18" charset="0"/>
                </a:rPr>
                <a:t>GIÚP ÔNG LÃO CÂU CÁ</a:t>
              </a:r>
            </a:p>
          </p:txBody>
        </p:sp>
        <p:sp>
          <p:nvSpPr>
            <p:cNvPr id="6" name="Oval 5" descr="OPL20U25GSXzBJYl68kk8uQGfFKzs7yb1M4KJWUiLk6ZEvGF+qCIPSnY57AbBFCvTW2023.18.49+K4lPs7H94VUqPe2XwIsfPRnrXQE//QTEXxb8/8N4CNc6FpgZahzpTjFhMzSA7T/nHJa11DE8Ng2TP3iAmRczFlmslSuUNOgUeb6yRvs0="/>
            <p:cNvSpPr/>
            <p:nvPr/>
          </p:nvSpPr>
          <p:spPr>
            <a:xfrm>
              <a:off x="5678119" y="4572000"/>
              <a:ext cx="303329"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Oval 6" descr="OPL20U25GSXzBJYl68kk8uQGfFKzs7yb1M4KJWUiLk6ZEvGF+qCIPSnY57AbBFCvTW2023.18.49+K4lPs7H94VUqPe2XwIsfPRnrXQE//QTEXxb8/8N4CNc6FpgZahzpTjFhMzSA7T/nHJa11DE8Ng2TP3iAmRczFlmslSuUNOgUeb6yRvs0="/>
            <p:cNvSpPr/>
            <p:nvPr/>
          </p:nvSpPr>
          <p:spPr>
            <a:xfrm>
              <a:off x="6034532" y="4114800"/>
              <a:ext cx="505548" cy="304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Oval 7" descr="OPL20U25GSXzBJYl68kk8uQGfFKzs7yb1M4KJWUiLk6ZEvGF+qCIPSnY57AbBFCvTW2023.18.49+K4lPs7H94VUqPe2XwIsfPRnrXQE//QTEXxb8/8N4CNc6FpgZahzpTjFhMzSA7T/nHJa11DE8Ng2TP3iAmRczFlmslSuUNOgUeb6yRvs0="/>
            <p:cNvSpPr/>
            <p:nvPr/>
          </p:nvSpPr>
          <p:spPr>
            <a:xfrm>
              <a:off x="5449519" y="4953000"/>
              <a:ext cx="303329" cy="1524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8" descr="OPL20U25GSXzBJYl68kk8uQGfFKzs7yb1M4KJWUiLk6ZEvGF+qCIPSnY57AbBFCvTW2023.18.49+K4lPs7H94VUqPe2XwIsfPRnrXQE//QTEXxb8/8N4CNc6FpgZahzpTjFhMzSA7T/nHJa11DE8Ng2TP3iAmRczFlmslSuUNOgUeb6yRvs0="/>
          <p:cNvGrpSpPr/>
          <p:nvPr/>
        </p:nvGrpSpPr>
        <p:grpSpPr>
          <a:xfrm>
            <a:off x="-17362" y="0"/>
            <a:ext cx="3959402" cy="6858000"/>
            <a:chOff x="533400" y="990601"/>
            <a:chExt cx="4572000" cy="5586412"/>
          </a:xfrm>
        </p:grpSpPr>
        <p:sp>
          <p:nvSpPr>
            <p:cNvPr id="11" name="Rectangle 10"/>
            <p:cNvSpPr/>
            <p:nvPr/>
          </p:nvSpPr>
          <p:spPr>
            <a:xfrm>
              <a:off x="533400" y="990601"/>
              <a:ext cx="4571999" cy="558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descr="See the source imag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00139"/>
              <a:ext cx="4572000" cy="43100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110114" y="4929779"/>
              <a:ext cx="1607056" cy="42620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Mở đầu</a:t>
              </a:r>
              <a:endParaRPr kumimoji="0" lang="en-US" sz="2800" b="1" i="0" u="none" strike="noStrike" kern="1200" cap="none" spc="0" normalizeH="0" baseline="0" noProof="0" dirty="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14" name="Oval 13"/>
            <p:cNvSpPr/>
            <p:nvPr/>
          </p:nvSpPr>
          <p:spPr>
            <a:xfrm>
              <a:off x="866776" y="1247776"/>
              <a:ext cx="4033537" cy="5181600"/>
            </a:xfrm>
            <a:prstGeom prst="ellipse">
              <a:avLst/>
            </a:prstGeom>
            <a:noFill/>
            <a:ln w="28575" cmpd="thickThin"/>
            <a:effectLst>
              <a:glow rad="63500">
                <a:schemeClr val="accent1">
                  <a:satMod val="175000"/>
                  <a:alpha val="40000"/>
                </a:schemeClr>
              </a:glow>
              <a:outerShdw blurRad="50800" dist="50800" dir="5400000" sx="1000" sy="1000" algn="ctr" rotWithShape="0">
                <a:schemeClr val="accent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6" name="Rectangle 15" descr="OPL20U25GSXzBJYl68kk8uQGfFKzs7yb1M4KJWUiLk6ZEvGF+qCIPSnY57AbBFCvTW2023.18.49+K4lPs7H94VUqPe2XwIsfPRnrXQE//QTEXxb8/8N4CNc6FpgZahzpTjFhMzSA7T/nHJa11DE8Ng2TP3iAmRczFlmslSuUNOgUeb6yRvs0="/>
          <p:cNvSpPr/>
          <p:nvPr/>
        </p:nvSpPr>
        <p:spPr>
          <a:xfrm>
            <a:off x="7163853" y="1034723"/>
            <a:ext cx="2482655"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TRÒ CHƠI</a:t>
            </a:r>
            <a:endParaRPr kumimoji="0" lang="vi-VN"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054835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75E-6 -2.96296E-6 L 0.22669 -2.96296E-6 " pathEditMode="relative" rAng="0" ptsTypes="AA">
                                      <p:cBhvr>
                                        <p:cTn id="6" dur="2000" fill="hold"/>
                                        <p:tgtEl>
                                          <p:spTgt spid="4"/>
                                        </p:tgtEl>
                                        <p:attrNameLst>
                                          <p:attrName>ppt_x</p:attrName>
                                          <p:attrName>ppt_y</p:attrName>
                                        </p:attrNameLst>
                                      </p:cBhvr>
                                      <p:rCtr x="11328" y="0"/>
                                    </p:animMotion>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3" presetClass="exit" presetSubtype="10" fill="hold" nodeType="withEffect">
                                  <p:stCondLst>
                                    <p:cond delay="0"/>
                                  </p:stCondLst>
                                  <p:childTnLst>
                                    <p:animEffect transition="out" filter="blinds(horizontal)">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par>
                                <p:cTn id="12" presetID="3" presetClass="exit" presetSubtype="10" fill="hold" grpId="0" nodeType="withEffect">
                                  <p:stCondLst>
                                    <p:cond delay="0"/>
                                  </p:stCondLst>
                                  <p:childTnLst>
                                    <p:animEffect transition="out" filter="blinds(horizontal)">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8.49+K4lPs7H94VUqPe2XwIsfPRnrXQE//QTEXxb8/8N4CNc6FpgZahzpTjFhMzSA7T/nHJa11DE8Ng2TP3iAmRczFlmslSuUNOgUeb6yRvs0=">
            <a:extLst>
              <a:ext uri="{FF2B5EF4-FFF2-40B4-BE49-F238E27FC236}">
                <a16:creationId xmlns:a16="http://schemas.microsoft.com/office/drawing/2014/main" id="{35A96FE7-743A-2D22-7515-984478ED6BF4}"/>
              </a:ext>
            </a:extLst>
          </p:cNvPr>
          <p:cNvPicPr>
            <a:picLocks noChangeAspect="1"/>
          </p:cNvPicPr>
          <p:nvPr/>
        </p:nvPicPr>
        <p:blipFill>
          <a:blip r:embed="rId3" cstate="print"/>
          <a:stretch>
            <a:fillRect/>
          </a:stretch>
        </p:blipFill>
        <p:spPr>
          <a:xfrm>
            <a:off x="-19878" y="-1066800"/>
            <a:ext cx="12192000" cy="7924800"/>
          </a:xfrm>
          <a:prstGeom prst="rect">
            <a:avLst/>
          </a:prstGeom>
        </p:spPr>
      </p:pic>
      <p:pic>
        <p:nvPicPr>
          <p:cNvPr id="4" name="Picture 3" descr="OPL20U25GSXzBJYl68kk8uQGfFKzs7yb1M4KJWUiLk6ZEvGF+qCIPSnY57AbBFCvTW2023.18.49+K4lPs7H94VUqPe2XwIsfPRnrXQE//QTEXxb8/8N4CNc6FpgZahzpTjFhMzSA7T/nHJa11DE8Ng2TP3iAmRczFlmslSuUNOgUeb6yRvs0="/>
          <p:cNvPicPr>
            <a:picLocks noChangeAspect="1"/>
          </p:cNvPicPr>
          <p:nvPr/>
        </p:nvPicPr>
        <p:blipFill>
          <a:blip r:embed="rId4" cstate="print"/>
          <a:stretch>
            <a:fillRect/>
          </a:stretch>
        </p:blipFill>
        <p:spPr>
          <a:xfrm>
            <a:off x="-129340" y="3009900"/>
            <a:ext cx="5638800" cy="4191000"/>
          </a:xfrm>
          <a:prstGeom prst="rect">
            <a:avLst/>
          </a:prstGeom>
        </p:spPr>
      </p:pic>
      <p:sp>
        <p:nvSpPr>
          <p:cNvPr id="5" name="Cloud 4" descr="OPL20U25GSXzBJYl68kk8uQGfFKzs7yb1M4KJWUiLk6ZEvGF+qCIPSnY57AbBFCvTW2023.18.49+K4lPs7H94VUqPe2XwIsfPRnrXQE//QTEXxb8/8N4CNc6FpgZahzpTjFhMzSA7T/nHJa11DE8Ng2TP3iAmRczFlmslSuUNOgUeb6yRvs0="/>
          <p:cNvSpPr/>
          <p:nvPr/>
        </p:nvSpPr>
        <p:spPr>
          <a:xfrm>
            <a:off x="5943600" y="540500"/>
            <a:ext cx="5919787" cy="3945775"/>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nhé</a:t>
            </a:r>
            <a:r>
              <a:rPr lang="en-US" sz="3600" dirty="0">
                <a:solidFill>
                  <a:prstClr val="black"/>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Oval 5" descr="OPL20U25GSXzBJYl68kk8uQGfFKzs7yb1M4KJWUiLk6ZEvGF+qCIPSnY57AbBFCvTW2023.18.49+K4lPs7H94VUqPe2XwIsfPRnrXQE//QTEXxb8/8N4CNc6FpgZahzpTjFhMzSA7T/nHJa11DE8Ng2TP3iAmRczFlmslSuUNOgUeb6yRvs0="/>
          <p:cNvSpPr/>
          <p:nvPr/>
        </p:nvSpPr>
        <p:spPr>
          <a:xfrm>
            <a:off x="5715000" y="4572000"/>
            <a:ext cx="22860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val 6" descr="OPL20U25GSXzBJYl68kk8uQGfFKzs7yb1M4KJWUiLk6ZEvGF+qCIPSnY57AbBFCvTW2023.18.49+K4lPs7H94VUqPe2XwIsfPRnrXQE//QTEXxb8/8N4CNc6FpgZahzpTjFhMzSA7T/nHJa11DE8Ng2TP3iAmRczFlmslSuUNOgUeb6yRvs0="/>
          <p:cNvSpPr/>
          <p:nvPr/>
        </p:nvSpPr>
        <p:spPr>
          <a:xfrm>
            <a:off x="6096000" y="4114800"/>
            <a:ext cx="381000" cy="304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val 7" descr="OPL20U25GSXzBJYl68kk8uQGfFKzs7yb1M4KJWUiLk6ZEvGF+qCIPSnY57AbBFCvTW2023.18.49+K4lPs7H94VUqPe2XwIsfPRnrXQE//QTEXxb8/8N4CNc6FpgZahzpTjFhMzSA7T/nHJa11DE8Ng2TP3iAmRczFlmslSuUNOgUeb6yRvs0="/>
          <p:cNvSpPr/>
          <p:nvPr/>
        </p:nvSpPr>
        <p:spPr>
          <a:xfrm>
            <a:off x="5486400" y="4953000"/>
            <a:ext cx="228600" cy="1524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descr="OPL20U25GSXzBJYl68kk8uQGfFKzs7yb1M4KJWUiLk6ZEvGF+qCIPSnY57AbBFCvTW2023.18.49+K4lPs7H94VUqPe2XwIsfPRnrXQE//QTEXxb8/8N4CNc6FpgZahzpTjFhMzSA7T/nHJa11DE8Ng2TP3iAmRczFlmslSuUNOgUeb6yRvs0=">
            <a:hlinkClick r:id="rId5" action="ppaction://hlinksldjump"/>
          </p:cNvPr>
          <p:cNvSpPr/>
          <p:nvPr/>
        </p:nvSpPr>
        <p:spPr>
          <a:xfrm>
            <a:off x="8254917" y="3191470"/>
            <a:ext cx="162576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Calibri"/>
                <a:ea typeface="+mn-ea"/>
                <a:cs typeface="+mn-cs"/>
              </a:rPr>
              <a:t>PLAY</a:t>
            </a:r>
          </a:p>
        </p:txBody>
      </p:sp>
    </p:spTree>
    <p:extLst>
      <p:ext uri="{BB962C8B-B14F-4D97-AF65-F5344CB8AC3E}">
        <p14:creationId xmlns:p14="http://schemas.microsoft.com/office/powerpoint/2010/main" val="37610093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125E-6 -4.44444E-6 L 0.25 -4.44444E-6 " pathEditMode="relative" rAng="0" ptsTypes="AA">
                                      <p:cBhvr>
                                        <p:cTn id="6" dur="2000" fill="hold"/>
                                        <p:tgtEl>
                                          <p:spTgt spid="4"/>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8.49+K4lPs7H94VUqPe2XwIsfPRnrXQE//QTEXxb8/8N4CNc6FpgZahzpTjFhMzSA7T/nHJa11DE8Ng2TP3iAmRczFlmslSuUNOgUeb6yRvs0="/>
          <p:cNvSpPr>
            <a:spLocks noGrp="1"/>
          </p:cNvSpPr>
          <p:nvPr>
            <p:ph type="title"/>
          </p:nvPr>
        </p:nvSpPr>
        <p:spPr>
          <a:xfrm>
            <a:off x="495300" y="161925"/>
            <a:ext cx="10972800" cy="1143000"/>
          </a:xfrm>
        </p:spPr>
        <p:txBody>
          <a:bodyPr>
            <a:normAutofit/>
          </a:bodyPr>
          <a:lstStyle/>
          <a:p>
            <a:r>
              <a:rPr lang="en-US" sz="3600" b="1" dirty="0">
                <a:solidFill>
                  <a:srgbClr val="FF0000"/>
                </a:solidFill>
                <a:latin typeface="Times New Roman" panose="02020603050405020304" pitchFamily="18" charset="0"/>
                <a:cs typeface="Times New Roman" pitchFamily="18" charset="0"/>
              </a:rPr>
              <a:t>LUẬT CHƠI</a:t>
            </a:r>
          </a:p>
        </p:txBody>
      </p:sp>
      <p:sp>
        <p:nvSpPr>
          <p:cNvPr id="3" name="Content Placeholder 2" descr="OPL20U25GSXzBJYl68kk8uQGfFKzs7yb1M4KJWUiLk6ZEvGF+qCIPSnY57AbBFCvTW2023.18.49+K4lPs7H94VUqPe2XwIsfPRnrXQE//QTEXxb8/8N4CNc6FpgZahzpTjFhMzSA7T/nHJa11DE8Ng2TP3iAmRczFlmslSuUNOgUeb6yRvs0="/>
          <p:cNvSpPr>
            <a:spLocks noGrp="1"/>
          </p:cNvSpPr>
          <p:nvPr>
            <p:ph sz="quarter" idx="1"/>
          </p:nvPr>
        </p:nvSpPr>
        <p:spPr>
          <a:xfrm>
            <a:off x="457200" y="1086562"/>
            <a:ext cx="11419490" cy="4676063"/>
          </a:xfrm>
        </p:spPr>
        <p:txBody>
          <a:bodyPr>
            <a:noAutofit/>
          </a:bodyPr>
          <a:lstStyle/>
          <a:p>
            <a:pPr marL="0" indent="0" algn="just">
              <a:lnSpc>
                <a:spcPct val="150000"/>
              </a:lnSpc>
              <a:spcBef>
                <a:spcPts val="0"/>
              </a:spcBef>
              <a:buNone/>
            </a:pPr>
            <a:r>
              <a:rPr lang="en-US" sz="3800" dirty="0">
                <a:solidFill>
                  <a:schemeClr val="bg1"/>
                </a:solidFill>
                <a:latin typeface="Times New Roman" panose="02020603050405020304" pitchFamily="18" charset="0"/>
                <a:cs typeface="Times New Roman" panose="02020603050405020304" pitchFamily="18" charset="0"/>
              </a:rPr>
              <a:t>- </a:t>
            </a:r>
            <a:r>
              <a:rPr lang="vi-VN" sz="3800" dirty="0">
                <a:solidFill>
                  <a:schemeClr val="bg1"/>
                </a:solidFill>
                <a:latin typeface="Times New Roman" panose="02020603050405020304" pitchFamily="18" charset="0"/>
                <a:cs typeface="Times New Roman" panose="02020603050405020304" pitchFamily="18" charset="0"/>
              </a:rPr>
              <a:t>Em hãy giúp ông lão câu cá bằng cách trả lời các câu hỏi. Có </a:t>
            </a:r>
            <a:r>
              <a:rPr lang="en-US" sz="3800" dirty="0">
                <a:solidFill>
                  <a:schemeClr val="bg1"/>
                </a:solidFill>
                <a:latin typeface="Times New Roman" panose="02020603050405020304" pitchFamily="18" charset="0"/>
                <a:cs typeface="Times New Roman" panose="02020603050405020304" pitchFamily="18" charset="0"/>
              </a:rPr>
              <a:t>5</a:t>
            </a:r>
            <a:r>
              <a:rPr lang="vi-VN" sz="3800" dirty="0">
                <a:solidFill>
                  <a:schemeClr val="bg1"/>
                </a:solidFill>
                <a:latin typeface="Times New Roman" panose="02020603050405020304" pitchFamily="18" charset="0"/>
                <a:cs typeface="Times New Roman" panose="02020603050405020304" pitchFamily="18" charset="0"/>
              </a:rPr>
              <a:t> câu hỏi ứng với </a:t>
            </a:r>
            <a:r>
              <a:rPr lang="en-US" sz="3800" dirty="0">
                <a:solidFill>
                  <a:schemeClr val="bg1"/>
                </a:solidFill>
                <a:latin typeface="Times New Roman" panose="02020603050405020304" pitchFamily="18" charset="0"/>
                <a:cs typeface="Times New Roman" panose="02020603050405020304" pitchFamily="18" charset="0"/>
              </a:rPr>
              <a:t>5</a:t>
            </a:r>
            <a:r>
              <a:rPr lang="vi-VN" sz="3800" dirty="0">
                <a:solidFill>
                  <a:schemeClr val="bg1"/>
                </a:solidFill>
                <a:latin typeface="Times New Roman" panose="02020603050405020304" pitchFamily="18" charset="0"/>
                <a:cs typeface="Times New Roman" panose="02020603050405020304" pitchFamily="18" charset="0"/>
              </a:rPr>
              <a:t> lần câu, mỗi câu trả lời đúng  đã giúp ông lão câu được 1 con cá. </a:t>
            </a:r>
            <a:endParaRPr lang="en-US" sz="3800" dirty="0">
              <a:solidFill>
                <a:schemeClr val="bg1"/>
              </a:solidFill>
              <a:latin typeface="Times New Roman" panose="02020603050405020304" pitchFamily="18" charset="0"/>
              <a:cs typeface="Times New Roman" panose="02020603050405020304" pitchFamily="18" charset="0"/>
            </a:endParaRPr>
          </a:p>
          <a:p>
            <a:pPr marL="0" indent="0" algn="just">
              <a:lnSpc>
                <a:spcPct val="150000"/>
              </a:lnSpc>
              <a:spcBef>
                <a:spcPts val="0"/>
              </a:spcBef>
              <a:buNone/>
            </a:pPr>
            <a:r>
              <a:rPr lang="en-US" sz="3800" dirty="0">
                <a:solidFill>
                  <a:schemeClr val="bg1"/>
                </a:solidFill>
                <a:latin typeface="Times New Roman" panose="02020603050405020304" pitchFamily="18" charset="0"/>
                <a:cs typeface="Times New Roman" panose="02020603050405020304" pitchFamily="18" charset="0"/>
              </a:rPr>
              <a:t>-</a:t>
            </a:r>
            <a:r>
              <a:rPr lang="en-US" sz="3800" dirty="0" err="1">
                <a:solidFill>
                  <a:schemeClr val="bg1"/>
                </a:solidFill>
                <a:latin typeface="Times New Roman" panose="02020603050405020304" pitchFamily="18" charset="0"/>
                <a:cs typeface="Times New Roman" panose="02020603050405020304" pitchFamily="18" charset="0"/>
              </a:rPr>
              <a:t>Thời</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gian</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cho</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mỗi</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câu</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trả</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lời</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là</a:t>
            </a:r>
            <a:r>
              <a:rPr lang="en-US" sz="3800" dirty="0">
                <a:solidFill>
                  <a:schemeClr val="bg1"/>
                </a:solidFill>
                <a:latin typeface="Times New Roman" panose="02020603050405020304" pitchFamily="18" charset="0"/>
                <a:cs typeface="Times New Roman" panose="02020603050405020304" pitchFamily="18" charset="0"/>
              </a:rPr>
              <a:t> 30 </a:t>
            </a:r>
            <a:r>
              <a:rPr lang="en-US" sz="3800" dirty="0" err="1">
                <a:solidFill>
                  <a:schemeClr val="bg1"/>
                </a:solidFill>
                <a:latin typeface="Times New Roman" panose="02020603050405020304" pitchFamily="18" charset="0"/>
                <a:cs typeface="Times New Roman" panose="02020603050405020304" pitchFamily="18" charset="0"/>
              </a:rPr>
              <a:t>giây</a:t>
            </a:r>
            <a:r>
              <a:rPr lang="en-US" sz="3800" dirty="0">
                <a:solidFill>
                  <a:schemeClr val="bg1"/>
                </a:solidFill>
                <a:latin typeface="Times New Roman" panose="02020603050405020304" pitchFamily="18" charset="0"/>
                <a:cs typeface="Times New Roman" panose="02020603050405020304" pitchFamily="18" charset="0"/>
              </a:rPr>
              <a:t>.</a:t>
            </a:r>
          </a:p>
          <a:p>
            <a:pPr algn="just">
              <a:lnSpc>
                <a:spcPct val="150000"/>
              </a:lnSpc>
              <a:spcBef>
                <a:spcPts val="0"/>
              </a:spcBef>
              <a:buFontTx/>
              <a:buChar char="-"/>
            </a:pPr>
            <a:r>
              <a:rPr lang="en-US" sz="3800" dirty="0" err="1">
                <a:solidFill>
                  <a:schemeClr val="bg1"/>
                </a:solidFill>
                <a:latin typeface="Times New Roman" panose="02020603050405020304" pitchFamily="18" charset="0"/>
                <a:cs typeface="Times New Roman" panose="02020603050405020304" pitchFamily="18" charset="0"/>
              </a:rPr>
              <a:t>Trả</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lời</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sai</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sẽ</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nhường</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quyền</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trả</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lời</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cho</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bạn</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khác</a:t>
            </a:r>
            <a:r>
              <a:rPr lang="en-US" sz="3800" dirty="0">
                <a:solidFill>
                  <a:schemeClr val="bg1"/>
                </a:solidFill>
                <a:latin typeface="Times New Roman" panose="02020603050405020304" pitchFamily="18" charset="0"/>
                <a:cs typeface="Times New Roman" panose="02020603050405020304" pitchFamily="18" charset="0"/>
              </a:rPr>
              <a:t>.</a:t>
            </a:r>
          </a:p>
        </p:txBody>
      </p:sp>
      <p:sp>
        <p:nvSpPr>
          <p:cNvPr id="5" name="Rectangle 2" descr="OPL20U25GSXzBJYl68kk8uQGfFKzs7yb1M4KJWUiLk6ZEvGF+qCIPSnY57AbBFCvTW2023.18.49+K4lPs7H94VUqPe2XwIsfPRnrXQE//QTEXxb8/8N4CNc6FpgZahzpTjFhMzSA7T/nHJa11DE8Ng2TP3iAmRczFlmslSuUNOgUeb6yRvs0="/>
          <p:cNvSpPr>
            <a:spLocks noChangeArrowheads="1"/>
          </p:cNvSpPr>
          <p:nvPr/>
        </p:nvSpPr>
        <p:spPr bwMode="auto">
          <a:xfrm>
            <a:off x="3733801" y="3785433"/>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58342884"/>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8.49+K4lPs7H94VUqPe2XwIsfPRnrXQE//QTEXxb8/8N4CNc6FpgZahzpTjFhMzSA7T/nHJa11DE8Ng2TP3iAmRczFlmslSuUNOgUeb6yRvs0="/>
          <p:cNvPicPr>
            <a:picLocks noChangeAspect="1"/>
          </p:cNvPicPr>
          <p:nvPr/>
        </p:nvPicPr>
        <p:blipFill>
          <a:blip r:embed="rId6" cstate="print"/>
          <a:stretch>
            <a:fillRect/>
          </a:stretch>
        </p:blipFill>
        <p:spPr>
          <a:xfrm>
            <a:off x="0" y="-1066800"/>
            <a:ext cx="12192000" cy="7924800"/>
          </a:xfrm>
          <a:prstGeom prst="rect">
            <a:avLst/>
          </a:prstGeom>
        </p:spPr>
      </p:pic>
      <p:pic>
        <p:nvPicPr>
          <p:cNvPr id="9" name="Picture 8" descr="OPL20U25GSXzBJYl68kk8uQGfFKzs7yb1M4KJWUiLk6ZEvGF+qCIPSnY57AbBFCvTW2023.18.49+K4lPs7H94VUqPe2XwIsfPRnrXQE//QTEXxb8/8N4CNc6FpgZahzpTjFhMzSA7T/nHJa11DE8Ng2TP3iAmRczFlmslSuUNOgUeb6yRvs0="/>
          <p:cNvPicPr>
            <a:picLocks noChangeAspect="1"/>
          </p:cNvPicPr>
          <p:nvPr/>
        </p:nvPicPr>
        <p:blipFill>
          <a:blip r:embed="rId7" cstate="print"/>
          <a:stretch>
            <a:fillRect/>
          </a:stretch>
        </p:blipFill>
        <p:spPr>
          <a:xfrm>
            <a:off x="8458201" y="5486401"/>
            <a:ext cx="1811217" cy="1828801"/>
          </a:xfrm>
          <a:prstGeom prst="rect">
            <a:avLst/>
          </a:prstGeom>
        </p:spPr>
      </p:pic>
      <p:pic>
        <p:nvPicPr>
          <p:cNvPr id="5" name="Picture 4" descr="OPL20U25GSXzBJYl68kk8uQGfFKzs7yb1M4KJWUiLk6ZEvGF+qCIPSnY57AbBFCvTW2023.18.49+K4lPs7H94VUqPe2XwIsfPRnrXQE//QTEXxb8/8N4CNc6FpgZahzpTjFhMzSA7T/nHJa11DE8Ng2TP3iAmRczFlmslSuUNOgUeb6yRvs0="/>
          <p:cNvPicPr>
            <a:picLocks noChangeAspect="1"/>
          </p:cNvPicPr>
          <p:nvPr/>
        </p:nvPicPr>
        <p:blipFill>
          <a:blip r:embed="rId8" cstate="print"/>
          <a:stretch>
            <a:fillRect/>
          </a:stretch>
        </p:blipFill>
        <p:spPr>
          <a:xfrm>
            <a:off x="1524000" y="5410200"/>
            <a:ext cx="1905000" cy="1923494"/>
          </a:xfrm>
          <a:prstGeom prst="rect">
            <a:avLst/>
          </a:prstGeom>
        </p:spPr>
      </p:pic>
      <p:pic>
        <p:nvPicPr>
          <p:cNvPr id="13" name="Picture 12" descr="OPL20U25GSXzBJYl68kk8uQGfFKzs7yb1M4KJWUiLk6ZEvGF+qCIPSnY57AbBFCvTW2023.18.49+K4lPs7H94VUqPe2XwIsfPRnrXQE//QTEXxb8/8N4CNc6FpgZahzpTjFhMzSA7T/nHJa11DE8Ng2TP3iAmRczFlmslSuUNOgUeb6yRvs0="/>
          <p:cNvPicPr>
            <a:picLocks noChangeAspect="1"/>
          </p:cNvPicPr>
          <p:nvPr/>
        </p:nvPicPr>
        <p:blipFill>
          <a:blip r:embed="rId9" cstate="print"/>
          <a:stretch>
            <a:fillRect/>
          </a:stretch>
        </p:blipFill>
        <p:spPr>
          <a:xfrm>
            <a:off x="8610600" y="4953000"/>
            <a:ext cx="1752600" cy="1752600"/>
          </a:xfrm>
          <a:prstGeom prst="rect">
            <a:avLst/>
          </a:prstGeom>
        </p:spPr>
      </p:pic>
      <p:sp>
        <p:nvSpPr>
          <p:cNvPr id="21" name="TextBox 20" descr="OPL20U25GSXzBJYl68kk8uQGfFKzs7yb1M4KJWUiLk6ZEvGF+qCIPSnY57AbBFCvTW2023.18.49+K4lPs7H94VUqPe2XwIsfPRnrXQE//QTEXxb8/8N4CNc6FpgZahzpTjFhMzSA7T/nHJa11DE8Ng2TP3iAmRczFlmslSuUNOgUeb6yRvs0="/>
          <p:cNvSpPr txBox="1"/>
          <p:nvPr/>
        </p:nvSpPr>
        <p:spPr>
          <a:xfrm>
            <a:off x="9067800" y="54864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D</a:t>
            </a:r>
          </a:p>
        </p:txBody>
      </p:sp>
      <p:pic>
        <p:nvPicPr>
          <p:cNvPr id="16" name="Picture 15" descr="OPL20U25GSXzBJYl68kk8uQGfFKzs7yb1M4KJWUiLk6ZEvGF+qCIPSnY57AbBFCvTW2023.18.49+K4lPs7H94VUqPe2XwIsfPRnrXQE//QTEXxb8/8N4CNc6FpgZahzpTjFhMzSA7T/nHJa11DE8Ng2TP3iAmRczFlmslSuUNOgUeb6yRvs0="/>
          <p:cNvPicPr>
            <a:picLocks noChangeAspect="1"/>
          </p:cNvPicPr>
          <p:nvPr/>
        </p:nvPicPr>
        <p:blipFill>
          <a:blip r:embed="rId10" cstate="print"/>
          <a:stretch>
            <a:fillRect/>
          </a:stretch>
        </p:blipFill>
        <p:spPr>
          <a:xfrm>
            <a:off x="-2972646" y="2743200"/>
            <a:ext cx="4114800" cy="3733800"/>
          </a:xfrm>
          <a:prstGeom prst="rect">
            <a:avLst/>
          </a:prstGeom>
        </p:spPr>
      </p:pic>
      <p:pic>
        <p:nvPicPr>
          <p:cNvPr id="31" name="Picture 30" descr="OPL20U25GSXzBJYl68kk8uQGfFKzs7yb1M4KJWUiLk6ZEvGF+qCIPSnY57AbBFCvTW2023.18.49+K4lPs7H94VUqPe2XwIsfPRnrXQE//QTEXxb8/8N4CNc6FpgZahzpTjFhMzSA7T/nHJa11DE8Ng2TP3iAmRczFlmslSuUNOgUeb6yRvs0="/>
          <p:cNvPicPr>
            <a:picLocks noChangeAspect="1"/>
          </p:cNvPicPr>
          <p:nvPr/>
        </p:nvPicPr>
        <p:blipFill>
          <a:blip r:embed="rId11" cstate="print"/>
          <a:stretch>
            <a:fillRect/>
          </a:stretch>
        </p:blipFill>
        <p:spPr>
          <a:xfrm>
            <a:off x="2209800" y="5867401"/>
            <a:ext cx="533400" cy="473671"/>
          </a:xfrm>
          <a:prstGeom prst="rect">
            <a:avLst/>
          </a:prstGeom>
        </p:spPr>
      </p:pic>
      <p:pic>
        <p:nvPicPr>
          <p:cNvPr id="10" name="Picture 9" descr="OPL20U25GSXzBJYl68kk8uQGfFKzs7yb1M4KJWUiLk6ZEvGF+qCIPSnY57AbBFCvTW2023.18.49+K4lPs7H94VUqPe2XwIsfPRnrXQE//QTEXxb8/8N4CNc6FpgZahzpTjFhMzSA7T/nHJa11DE8Ng2TP3iAmRczFlmslSuUNOgUeb6yRvs0="/>
          <p:cNvPicPr>
            <a:picLocks noChangeAspect="1"/>
          </p:cNvPicPr>
          <p:nvPr/>
        </p:nvPicPr>
        <p:blipFill>
          <a:blip r:embed="rId12" cstate="print"/>
          <a:stretch>
            <a:fillRect/>
          </a:stretch>
        </p:blipFill>
        <p:spPr>
          <a:xfrm>
            <a:off x="1524000" y="4879732"/>
            <a:ext cx="1905000" cy="1978269"/>
          </a:xfrm>
          <a:prstGeom prst="rect">
            <a:avLst/>
          </a:prstGeom>
        </p:spPr>
      </p:pic>
      <p:sp>
        <p:nvSpPr>
          <p:cNvPr id="32" name="TextBox 31" descr="OPL20U25GSXzBJYl68kk8uQGfFKzs7yb1M4KJWUiLk6ZEvGF+qCIPSnY57AbBFCvTW2023.18.49+K4lPs7H94VUqPe2XwIsfPRnrXQE//QTEXxb8/8N4CNc6FpgZahzpTjFhMzSA7T/nHJa11DE8Ng2TP3iAmRczFlmslSuUNOgUeb6yRvs0="/>
          <p:cNvSpPr txBox="1"/>
          <p:nvPr/>
        </p:nvSpPr>
        <p:spPr>
          <a:xfrm>
            <a:off x="1828800" y="5562600"/>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a:t>
            </a:r>
          </a:p>
        </p:txBody>
      </p:sp>
      <p:sp>
        <p:nvSpPr>
          <p:cNvPr id="36" name="Rounded Rectangle 35"/>
          <p:cNvSpPr/>
          <p:nvPr/>
        </p:nvSpPr>
        <p:spPr>
          <a:xfrm>
            <a:off x="8791575" y="4800600"/>
            <a:ext cx="2160204" cy="1447800"/>
          </a:xfrm>
          <a:prstGeom prst="round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2800" dirty="0" err="1">
                <a:solidFill>
                  <a:prstClr val="black"/>
                </a:solidFill>
                <a:latin typeface="Times New Roman" panose="02020603050405020304" pitchFamily="18" charset="0"/>
                <a:cs typeface="Times New Roman" panose="02020603050405020304" pitchFamily="18" charset="0"/>
              </a:rPr>
              <a:t>Bạn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chưa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đúng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26" name="Picture 25" descr="e324d9d037662d64fc16b51b9bfbdbac.png"/>
          <p:cNvPicPr>
            <a:picLocks noChangeAspect="1"/>
          </p:cNvPicPr>
          <p:nvPr/>
        </p:nvPicPr>
        <p:blipFill>
          <a:blip r:embed="rId7" cstate="print"/>
          <a:stretch>
            <a:fillRect/>
          </a:stretch>
        </p:blipFill>
        <p:spPr>
          <a:xfrm>
            <a:off x="6312025" y="5486401"/>
            <a:ext cx="1811217" cy="1828801"/>
          </a:xfrm>
          <a:prstGeom prst="rect">
            <a:avLst/>
          </a:prstGeom>
        </p:spPr>
      </p:pic>
      <p:pic>
        <p:nvPicPr>
          <p:cNvPr id="27" name="Picture 26" descr="e86f050d219b5585368f7ef298c00175.png"/>
          <p:cNvPicPr>
            <a:picLocks noChangeAspect="1"/>
          </p:cNvPicPr>
          <p:nvPr/>
        </p:nvPicPr>
        <p:blipFill>
          <a:blip r:embed="rId9" cstate="print"/>
          <a:stretch>
            <a:fillRect/>
          </a:stretch>
        </p:blipFill>
        <p:spPr>
          <a:xfrm>
            <a:off x="6389369" y="4970884"/>
            <a:ext cx="1752600" cy="1752600"/>
          </a:xfrm>
          <a:prstGeom prst="rect">
            <a:avLst/>
          </a:prstGeom>
        </p:spPr>
      </p:pic>
      <p:sp>
        <p:nvSpPr>
          <p:cNvPr id="33" name="TextBox 32"/>
          <p:cNvSpPr txBox="1"/>
          <p:nvPr/>
        </p:nvSpPr>
        <p:spPr>
          <a:xfrm>
            <a:off x="6846569" y="54864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C</a:t>
            </a:r>
          </a:p>
        </p:txBody>
      </p:sp>
      <p:sp>
        <p:nvSpPr>
          <p:cNvPr id="37" name="Rectangle 36"/>
          <p:cNvSpPr/>
          <p:nvPr/>
        </p:nvSpPr>
        <p:spPr>
          <a:xfrm>
            <a:off x="6366440" y="4736918"/>
            <a:ext cx="1997979" cy="12299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800" dirty="0" err="1">
                <a:solidFill>
                  <a:prstClr val="black"/>
                </a:solidFill>
                <a:latin typeface="Times New Roman" panose="02020603050405020304" pitchFamily="18" charset="0"/>
                <a:cs typeface="Times New Roman" panose="02020603050405020304" pitchFamily="18" charset="0"/>
              </a:rPr>
              <a:t>Bạn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chưa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đúng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44" name="Picture 43" descr="e324d9d037662d64fc16b51b9bfbdbac.png"/>
          <p:cNvPicPr>
            <a:picLocks noChangeAspect="1"/>
          </p:cNvPicPr>
          <p:nvPr/>
        </p:nvPicPr>
        <p:blipFill>
          <a:blip r:embed="rId7" cstate="print"/>
          <a:stretch>
            <a:fillRect/>
          </a:stretch>
        </p:blipFill>
        <p:spPr>
          <a:xfrm>
            <a:off x="3863753" y="5486401"/>
            <a:ext cx="1811217" cy="1828801"/>
          </a:xfrm>
          <a:prstGeom prst="rect">
            <a:avLst/>
          </a:prstGeom>
        </p:spPr>
      </p:pic>
      <p:pic>
        <p:nvPicPr>
          <p:cNvPr id="45" name="Picture 44" descr="e86f050d219b5585368f7ef298c00175.png"/>
          <p:cNvPicPr>
            <a:picLocks noChangeAspect="1"/>
          </p:cNvPicPr>
          <p:nvPr/>
        </p:nvPicPr>
        <p:blipFill>
          <a:blip r:embed="rId9" cstate="print"/>
          <a:stretch>
            <a:fillRect/>
          </a:stretch>
        </p:blipFill>
        <p:spPr>
          <a:xfrm>
            <a:off x="4002088" y="4914900"/>
            <a:ext cx="1752600" cy="1752600"/>
          </a:xfrm>
          <a:prstGeom prst="rect">
            <a:avLst/>
          </a:prstGeom>
        </p:spPr>
      </p:pic>
      <p:sp>
        <p:nvSpPr>
          <p:cNvPr id="46" name="TextBox 45"/>
          <p:cNvSpPr txBox="1"/>
          <p:nvPr/>
        </p:nvSpPr>
        <p:spPr>
          <a:xfrm>
            <a:off x="4398297" y="54864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B</a:t>
            </a:r>
          </a:p>
        </p:txBody>
      </p:sp>
      <p:sp>
        <p:nvSpPr>
          <p:cNvPr id="47" name="Rectangle 46"/>
          <p:cNvSpPr/>
          <p:nvPr/>
        </p:nvSpPr>
        <p:spPr>
          <a:xfrm>
            <a:off x="3863280" y="4724400"/>
            <a:ext cx="2132513" cy="12104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thử</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358"/>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23"/>
          <p:cNvSpPr/>
          <p:nvPr/>
        </p:nvSpPr>
        <p:spPr>
          <a:xfrm>
            <a:off x="-4754" y="622383"/>
            <a:ext cx="2582352" cy="3079178"/>
          </a:xfrm>
          <a:prstGeom prst="rect">
            <a:avLst/>
          </a:prstGeom>
          <a:solidFill>
            <a:schemeClr val="bg1">
              <a:alpha val="7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28" name="Rectangle 27"/>
          <p:cNvSpPr/>
          <p:nvPr/>
        </p:nvSpPr>
        <p:spPr>
          <a:xfrm>
            <a:off x="2594211" y="622383"/>
            <a:ext cx="2545839" cy="3079179"/>
          </a:xfrm>
          <a:prstGeom prst="rect">
            <a:avLst/>
          </a:prstGeom>
          <a:solidFill>
            <a:schemeClr val="bg1">
              <a:alpha val="7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29" name="Rectangle 28"/>
          <p:cNvSpPr/>
          <p:nvPr/>
        </p:nvSpPr>
        <p:spPr>
          <a:xfrm>
            <a:off x="5156663" y="641839"/>
            <a:ext cx="2910753" cy="3059724"/>
          </a:xfrm>
          <a:prstGeom prst="rect">
            <a:avLst/>
          </a:prstGeom>
          <a:solidFill>
            <a:schemeClr val="bg1">
              <a:alpha val="7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30" name="Rectangle 29"/>
          <p:cNvSpPr/>
          <p:nvPr/>
        </p:nvSpPr>
        <p:spPr>
          <a:xfrm>
            <a:off x="8096876" y="632893"/>
            <a:ext cx="2945087" cy="3059723"/>
          </a:xfrm>
          <a:prstGeom prst="rect">
            <a:avLst/>
          </a:prstGeom>
          <a:solidFill>
            <a:schemeClr val="bg1">
              <a:alpha val="7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pic>
        <p:nvPicPr>
          <p:cNvPr id="34" name="Picture 11" descr="Digit 30">
            <a:extLst>
              <a:ext uri="{FF2B5EF4-FFF2-40B4-BE49-F238E27FC236}">
                <a16:creationId xmlns:a16="http://schemas.microsoft.com/office/drawing/2014/main" id="{7C40B11E-2A19-4397-BBEC-D9CE6B7532EF}"/>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1160086" y="193057"/>
            <a:ext cx="1048527" cy="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56722" y="-62678"/>
            <a:ext cx="11322330" cy="646331"/>
          </a:xfrm>
          <a:prstGeom prst="rect">
            <a:avLst/>
          </a:prstGeom>
        </p:spPr>
        <p:txBody>
          <a:bodyPr wrap="none">
            <a:spAutoFit/>
          </a:bodyPr>
          <a:lstStyle/>
          <a:p>
            <a:pPr algn="just">
              <a:spcBef>
                <a:spcPts val="300"/>
              </a:spcBef>
              <a:spcAft>
                <a:spcPts val="300"/>
              </a:spcAft>
            </a:pPr>
            <a:r>
              <a:rPr lang="en-US" sz="3600" b="1" dirty="0" err="1">
                <a:solidFill>
                  <a:srgbClr val="FFFF00"/>
                </a:solidFill>
                <a:latin typeface="Times New Roman" panose="02020603050405020304" pitchFamily="18" charset="0"/>
                <a:ea typeface="Times New Roman" panose="02020603050405020304" pitchFamily="18" charset="0"/>
              </a:rPr>
              <a:t>Câu</a:t>
            </a:r>
            <a:r>
              <a:rPr lang="en-US" sz="3600" b="1" dirty="0">
                <a:solidFill>
                  <a:srgbClr val="FFFF00"/>
                </a:solidFill>
                <a:latin typeface="Times New Roman" panose="02020603050405020304" pitchFamily="18" charset="0"/>
                <a:ea typeface="Times New Roman" panose="02020603050405020304" pitchFamily="18" charset="0"/>
              </a:rPr>
              <a:t> 1:</a:t>
            </a:r>
            <a:r>
              <a:rPr lang="en-US" sz="3600" dirty="0">
                <a:solidFill>
                  <a:srgbClr val="FFFF00"/>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Đa</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giác</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nào</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là</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đa</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giác</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lồi</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trong</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các</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đa</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giác</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dưới</a:t>
            </a:r>
            <a:r>
              <a:rPr lang="en-US" sz="3600" dirty="0">
                <a:solidFill>
                  <a:schemeClr val="bg1"/>
                </a:solidFill>
                <a:latin typeface="Times New Roman" panose="02020603050405020304" pitchFamily="18" charset="0"/>
                <a:ea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rPr>
              <a:t>đây</a:t>
            </a:r>
            <a:endParaRPr lang="en-US" sz="3600" dirty="0">
              <a:solidFill>
                <a:schemeClr val="bg1"/>
              </a:solidFill>
              <a:latin typeface="Times New Roman" panose="02020603050405020304" pitchFamily="18" charset="0"/>
              <a:ea typeface="Times New Roman" panose="02020603050405020304" pitchFamily="18" charset="0"/>
            </a:endParaRPr>
          </a:p>
        </p:txBody>
      </p:sp>
      <p:pic>
        <p:nvPicPr>
          <p:cNvPr id="91" name="Picture 90"/>
          <p:cNvPicPr>
            <a:picLocks noChangeAspect="1"/>
          </p:cNvPicPr>
          <p:nvPr/>
        </p:nvPicPr>
        <p:blipFill>
          <a:blip r:embed="rId14"/>
          <a:stretch>
            <a:fillRect/>
          </a:stretch>
        </p:blipFill>
        <p:spPr>
          <a:xfrm>
            <a:off x="2940530" y="1061952"/>
            <a:ext cx="1991043" cy="2329286"/>
          </a:xfrm>
          <a:prstGeom prst="rect">
            <a:avLst/>
          </a:prstGeom>
        </p:spPr>
      </p:pic>
      <p:pic>
        <p:nvPicPr>
          <p:cNvPr id="92" name="Picture 91"/>
          <p:cNvPicPr>
            <a:picLocks noChangeAspect="1"/>
          </p:cNvPicPr>
          <p:nvPr/>
        </p:nvPicPr>
        <p:blipFill>
          <a:blip r:embed="rId15"/>
          <a:stretch>
            <a:fillRect/>
          </a:stretch>
        </p:blipFill>
        <p:spPr>
          <a:xfrm>
            <a:off x="244077" y="601754"/>
            <a:ext cx="2239352" cy="3063485"/>
          </a:xfrm>
          <a:prstGeom prst="rect">
            <a:avLst/>
          </a:prstGeom>
        </p:spPr>
      </p:pic>
      <p:pic>
        <p:nvPicPr>
          <p:cNvPr id="93" name="Picture 92"/>
          <p:cNvPicPr>
            <a:picLocks noChangeAspect="1"/>
          </p:cNvPicPr>
          <p:nvPr/>
        </p:nvPicPr>
        <p:blipFill>
          <a:blip r:embed="rId16"/>
          <a:stretch>
            <a:fillRect/>
          </a:stretch>
        </p:blipFill>
        <p:spPr>
          <a:xfrm>
            <a:off x="5398116" y="799813"/>
            <a:ext cx="2429773" cy="2538403"/>
          </a:xfrm>
          <a:prstGeom prst="rect">
            <a:avLst/>
          </a:prstGeom>
        </p:spPr>
      </p:pic>
      <p:pic>
        <p:nvPicPr>
          <p:cNvPr id="94" name="Picture 93"/>
          <p:cNvPicPr>
            <a:picLocks noChangeAspect="1"/>
          </p:cNvPicPr>
          <p:nvPr/>
        </p:nvPicPr>
        <p:blipFill>
          <a:blip r:embed="rId17"/>
          <a:stretch>
            <a:fillRect/>
          </a:stretch>
        </p:blipFill>
        <p:spPr>
          <a:xfrm>
            <a:off x="8907079" y="969884"/>
            <a:ext cx="1866716" cy="2500243"/>
          </a:xfrm>
          <a:prstGeom prst="rect">
            <a:avLst/>
          </a:prstGeom>
        </p:spPr>
      </p:pic>
    </p:spTree>
    <p:extLst>
      <p:ext uri="{BB962C8B-B14F-4D97-AF65-F5344CB8AC3E}">
        <p14:creationId xmlns:p14="http://schemas.microsoft.com/office/powerpoint/2010/main" val="4038584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6.93889E-18 1.11111E-6 L 0.56667 0.00555 " pathEditMode="relative" rAng="0" ptsTypes="AA">
                                      <p:cBhvr>
                                        <p:cTn id="6" dur="2000" fill="hold"/>
                                        <p:tgtEl>
                                          <p:spTgt spid="16"/>
                                        </p:tgtEl>
                                        <p:attrNameLst>
                                          <p:attrName>ppt_x</p:attrName>
                                          <p:attrName>ppt_y</p:attrName>
                                        </p:attrNameLst>
                                      </p:cBhvr>
                                      <p:rCtr x="28300" y="3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47" presetClass="exit" presetSubtype="0" fill="hold" grpId="0" nodeType="clickEffect">
                                  <p:stCondLst>
                                    <p:cond delay="0"/>
                                  </p:stCondLst>
                                  <p:childTnLst>
                                    <p:animEffect transition="out" filter="fade">
                                      <p:cBhvr>
                                        <p:cTn id="11" dur="1000"/>
                                        <p:tgtEl>
                                          <p:spTgt spid="21"/>
                                        </p:tgtEl>
                                      </p:cBhvr>
                                    </p:animEffect>
                                    <p:anim calcmode="lin" valueType="num">
                                      <p:cBhvr>
                                        <p:cTn id="12" dur="1000"/>
                                        <p:tgtEl>
                                          <p:spTgt spid="21"/>
                                        </p:tgtEl>
                                        <p:attrNameLst>
                                          <p:attrName>ppt_x</p:attrName>
                                        </p:attrNameLst>
                                      </p:cBhvr>
                                      <p:tavLst>
                                        <p:tav tm="0">
                                          <p:val>
                                            <p:strVal val="ppt_x"/>
                                          </p:val>
                                        </p:tav>
                                        <p:tav tm="100000">
                                          <p:val>
                                            <p:strVal val="ppt_x"/>
                                          </p:val>
                                        </p:tav>
                                      </p:tavLst>
                                    </p:anim>
                                    <p:anim calcmode="lin" valueType="num">
                                      <p:cBhvr>
                                        <p:cTn id="13" dur="1000"/>
                                        <p:tgtEl>
                                          <p:spTgt spid="21"/>
                                        </p:tgtEl>
                                        <p:attrNameLst>
                                          <p:attrName>ppt_y</p:attrName>
                                        </p:attrNameLst>
                                      </p:cBhvr>
                                      <p:tavLst>
                                        <p:tav tm="0">
                                          <p:val>
                                            <p:strVal val="ppt_y"/>
                                          </p:val>
                                        </p:tav>
                                        <p:tav tm="100000">
                                          <p:val>
                                            <p:strVal val="ppt_y-.1"/>
                                          </p:val>
                                        </p:tav>
                                      </p:tavLst>
                                    </p:anim>
                                    <p:set>
                                      <p:cBhvr>
                                        <p:cTn id="14" dur="1" fill="hold">
                                          <p:stCondLst>
                                            <p:cond delay="999"/>
                                          </p:stCondLst>
                                        </p:cTn>
                                        <p:tgtEl>
                                          <p:spTgt spid="21"/>
                                        </p:tgtEl>
                                        <p:attrNameLst>
                                          <p:attrName>style.visibility</p:attrName>
                                        </p:attrNameLst>
                                      </p:cBhvr>
                                      <p:to>
                                        <p:strVal val="hidden"/>
                                      </p:to>
                                    </p:set>
                                  </p:childTnLst>
                                </p:cTn>
                              </p:par>
                              <p:par>
                                <p:cTn id="15" presetID="47" presetClass="exit" presetSubtype="0" fill="hold" nodeType="withEffect">
                                  <p:stCondLst>
                                    <p:cond delay="0"/>
                                  </p:stCondLst>
                                  <p:childTnLst>
                                    <p:animEffect transition="out" filter="fade">
                                      <p:cBhvr>
                                        <p:cTn id="16" dur="1000"/>
                                        <p:tgtEl>
                                          <p:spTgt spid="13"/>
                                        </p:tgtEl>
                                      </p:cBhvr>
                                    </p:animEffect>
                                    <p:anim calcmode="lin" valueType="num">
                                      <p:cBhvr>
                                        <p:cTn id="17" dur="1000"/>
                                        <p:tgtEl>
                                          <p:spTgt spid="13"/>
                                        </p:tgtEl>
                                        <p:attrNameLst>
                                          <p:attrName>ppt_x</p:attrName>
                                        </p:attrNameLst>
                                      </p:cBhvr>
                                      <p:tavLst>
                                        <p:tav tm="0">
                                          <p:val>
                                            <p:strVal val="ppt_x"/>
                                          </p:val>
                                        </p:tav>
                                        <p:tav tm="100000">
                                          <p:val>
                                            <p:strVal val="ppt_x"/>
                                          </p:val>
                                        </p:tav>
                                      </p:tavLst>
                                    </p:anim>
                                    <p:anim calcmode="lin" valueType="num">
                                      <p:cBhvr>
                                        <p:cTn id="18" dur="1000"/>
                                        <p:tgtEl>
                                          <p:spTgt spid="13"/>
                                        </p:tgtEl>
                                        <p:attrNameLst>
                                          <p:attrName>ppt_y</p:attrName>
                                        </p:attrNameLst>
                                      </p:cBhvr>
                                      <p:tavLst>
                                        <p:tav tm="0">
                                          <p:val>
                                            <p:strVal val="ppt_y"/>
                                          </p:val>
                                        </p:tav>
                                        <p:tav tm="100000">
                                          <p:val>
                                            <p:strVal val="ppt_y-.1"/>
                                          </p:val>
                                        </p:tav>
                                      </p:tavLst>
                                    </p:anim>
                                    <p:set>
                                      <p:cBhvr>
                                        <p:cTn id="19" dur="1" fill="hold">
                                          <p:stCondLst>
                                            <p:cond delay="999"/>
                                          </p:stCondLst>
                                        </p:cTn>
                                        <p:tgtEl>
                                          <p:spTgt spid="13"/>
                                        </p:tgtEl>
                                        <p:attrNameLst>
                                          <p:attrName>style.visibility</p:attrName>
                                        </p:attrNameLst>
                                      </p:cBhvr>
                                      <p:to>
                                        <p:strVal val="hidden"/>
                                      </p:to>
                                    </p:se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sai-1.wav"/>
                                        </p:tgtEl>
                                      </p:cMediaNode>
                                    </p:audio>
                                  </p:subTnLst>
                                </p:cTn>
                              </p:par>
                            </p:childTnLst>
                          </p:cTn>
                        </p:par>
                      </p:childTnLst>
                    </p:cTn>
                  </p:par>
                  <p:par>
                    <p:cTn id="23" fill="hold">
                      <p:stCondLst>
                        <p:cond delay="indefinite"/>
                      </p:stCondLst>
                      <p:childTnLst>
                        <p:par>
                          <p:cTn id="24" fill="hold">
                            <p:stCondLst>
                              <p:cond delay="0"/>
                            </p:stCondLst>
                            <p:childTnLst>
                              <p:par>
                                <p:cTn id="25" presetID="31" presetClass="exit" presetSubtype="0" fill="hold" nodeType="clickEffect">
                                  <p:stCondLst>
                                    <p:cond delay="0"/>
                                  </p:stCondLst>
                                  <p:iterate type="lt">
                                    <p:tmPct val="5000"/>
                                  </p:iterate>
                                  <p:childTnLst>
                                    <p:anim calcmode="lin" valueType="num">
                                      <p:cBhvr>
                                        <p:cTn id="26" dur="1250"/>
                                        <p:tgtEl>
                                          <p:spTgt spid="34"/>
                                        </p:tgtEl>
                                        <p:attrNameLst>
                                          <p:attrName>ppt_w</p:attrName>
                                        </p:attrNameLst>
                                      </p:cBhvr>
                                      <p:tavLst>
                                        <p:tav tm="0">
                                          <p:val>
                                            <p:strVal val="ppt_w"/>
                                          </p:val>
                                        </p:tav>
                                        <p:tav tm="100000">
                                          <p:val>
                                            <p:fltVal val="0"/>
                                          </p:val>
                                        </p:tav>
                                      </p:tavLst>
                                    </p:anim>
                                    <p:anim calcmode="lin" valueType="num">
                                      <p:cBhvr>
                                        <p:cTn id="27" dur="1250"/>
                                        <p:tgtEl>
                                          <p:spTgt spid="34"/>
                                        </p:tgtEl>
                                        <p:attrNameLst>
                                          <p:attrName>ppt_h</p:attrName>
                                        </p:attrNameLst>
                                      </p:cBhvr>
                                      <p:tavLst>
                                        <p:tav tm="0">
                                          <p:val>
                                            <p:strVal val="ppt_h"/>
                                          </p:val>
                                        </p:tav>
                                        <p:tav tm="100000">
                                          <p:val>
                                            <p:fltVal val="0"/>
                                          </p:val>
                                        </p:tav>
                                      </p:tavLst>
                                    </p:anim>
                                    <p:anim calcmode="lin" valueType="num">
                                      <p:cBhvr>
                                        <p:cTn id="28" dur="1250"/>
                                        <p:tgtEl>
                                          <p:spTgt spid="34"/>
                                        </p:tgtEl>
                                        <p:attrNameLst>
                                          <p:attrName>style.rotation</p:attrName>
                                        </p:attrNameLst>
                                      </p:cBhvr>
                                      <p:tavLst>
                                        <p:tav tm="0">
                                          <p:val>
                                            <p:fltVal val="0"/>
                                          </p:val>
                                        </p:tav>
                                        <p:tav tm="100000">
                                          <p:val>
                                            <p:fltVal val="90"/>
                                          </p:val>
                                        </p:tav>
                                      </p:tavLst>
                                    </p:anim>
                                    <p:animEffect transition="out" filter="fade">
                                      <p:cBhvr>
                                        <p:cTn id="29" dur="1250"/>
                                        <p:tgtEl>
                                          <p:spTgt spid="34"/>
                                        </p:tgtEl>
                                      </p:cBhvr>
                                    </p:animEffect>
                                    <p:set>
                                      <p:cBhvr>
                                        <p:cTn id="30" dur="1" fill="hold">
                                          <p:stCondLst>
                                            <p:cond delay="1249"/>
                                          </p:stCondLst>
                                        </p:cTn>
                                        <p:tgtEl>
                                          <p:spTgt spid="3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RINGIN.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47" presetClass="exit" presetSubtype="0" fill="hold" grpId="0" nodeType="clickEffect">
                                  <p:stCondLst>
                                    <p:cond delay="0"/>
                                  </p:stCondLst>
                                  <p:childTnLst>
                                    <p:animEffect transition="out" filter="fade">
                                      <p:cBhvr>
                                        <p:cTn id="35" dur="1000"/>
                                        <p:tgtEl>
                                          <p:spTgt spid="32"/>
                                        </p:tgtEl>
                                      </p:cBhvr>
                                    </p:animEffect>
                                    <p:anim calcmode="lin" valueType="num">
                                      <p:cBhvr>
                                        <p:cTn id="36" dur="1000"/>
                                        <p:tgtEl>
                                          <p:spTgt spid="32"/>
                                        </p:tgtEl>
                                        <p:attrNameLst>
                                          <p:attrName>ppt_x</p:attrName>
                                        </p:attrNameLst>
                                      </p:cBhvr>
                                      <p:tavLst>
                                        <p:tav tm="0">
                                          <p:val>
                                            <p:strVal val="ppt_x"/>
                                          </p:val>
                                        </p:tav>
                                        <p:tav tm="100000">
                                          <p:val>
                                            <p:strVal val="ppt_x"/>
                                          </p:val>
                                        </p:tav>
                                      </p:tavLst>
                                    </p:anim>
                                    <p:anim calcmode="lin" valueType="num">
                                      <p:cBhvr>
                                        <p:cTn id="37" dur="1000"/>
                                        <p:tgtEl>
                                          <p:spTgt spid="32"/>
                                        </p:tgtEl>
                                        <p:attrNameLst>
                                          <p:attrName>ppt_y</p:attrName>
                                        </p:attrNameLst>
                                      </p:cBhvr>
                                      <p:tavLst>
                                        <p:tav tm="0">
                                          <p:val>
                                            <p:strVal val="ppt_y"/>
                                          </p:val>
                                        </p:tav>
                                        <p:tav tm="100000">
                                          <p:val>
                                            <p:strVal val="ppt_y-.1"/>
                                          </p:val>
                                        </p:tav>
                                      </p:tavLst>
                                    </p:anim>
                                    <p:set>
                                      <p:cBhvr>
                                        <p:cTn id="38"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dung .wav"/>
                                        </p:tgtEl>
                                      </p:cMediaNode>
                                    </p:audio>
                                  </p:subTnLst>
                                </p:cTn>
                              </p:par>
                              <p:par>
                                <p:cTn id="39" presetID="47" presetClass="exit" presetSubtype="0" fill="hold" nodeType="withEffect">
                                  <p:stCondLst>
                                    <p:cond delay="0"/>
                                  </p:stCondLst>
                                  <p:childTnLst>
                                    <p:animEffect transition="out" filter="fade">
                                      <p:cBhvr>
                                        <p:cTn id="40" dur="1000"/>
                                        <p:tgtEl>
                                          <p:spTgt spid="10"/>
                                        </p:tgtEl>
                                      </p:cBhvr>
                                    </p:animEffect>
                                    <p:anim calcmode="lin" valueType="num">
                                      <p:cBhvr>
                                        <p:cTn id="41" dur="1000"/>
                                        <p:tgtEl>
                                          <p:spTgt spid="10"/>
                                        </p:tgtEl>
                                        <p:attrNameLst>
                                          <p:attrName>ppt_x</p:attrName>
                                        </p:attrNameLst>
                                      </p:cBhvr>
                                      <p:tavLst>
                                        <p:tav tm="0">
                                          <p:val>
                                            <p:strVal val="ppt_x"/>
                                          </p:val>
                                        </p:tav>
                                        <p:tav tm="100000">
                                          <p:val>
                                            <p:strVal val="ppt_x"/>
                                          </p:val>
                                        </p:tav>
                                      </p:tavLst>
                                    </p:anim>
                                    <p:anim calcmode="lin" valueType="num">
                                      <p:cBhvr>
                                        <p:cTn id="42" dur="1000"/>
                                        <p:tgtEl>
                                          <p:spTgt spid="10"/>
                                        </p:tgtEl>
                                        <p:attrNameLst>
                                          <p:attrName>ppt_y</p:attrName>
                                        </p:attrNameLst>
                                      </p:cBhvr>
                                      <p:tavLst>
                                        <p:tav tm="0">
                                          <p:val>
                                            <p:strVal val="ppt_y"/>
                                          </p:val>
                                        </p:tav>
                                        <p:tav tm="100000">
                                          <p:val>
                                            <p:strVal val="ppt_y-.1"/>
                                          </p:val>
                                        </p:tav>
                                      </p:tavLst>
                                    </p:anim>
                                    <p:set>
                                      <p:cBhvr>
                                        <p:cTn id="43" dur="1" fill="hold">
                                          <p:stCondLst>
                                            <p:cond delay="999"/>
                                          </p:stCondLst>
                                        </p:cTn>
                                        <p:tgtEl>
                                          <p:spTgt spid="10"/>
                                        </p:tgtEl>
                                        <p:attrNameLst>
                                          <p:attrName>style.visibility</p:attrName>
                                        </p:attrNameLst>
                                      </p:cBhvr>
                                      <p:to>
                                        <p:strVal val="hidden"/>
                                      </p:to>
                                    </p:set>
                                  </p:childTnLst>
                                </p:cTn>
                              </p:par>
                            </p:childTnLst>
                          </p:cTn>
                        </p:par>
                        <p:par>
                          <p:cTn id="44" fill="hold">
                            <p:stCondLst>
                              <p:cond delay="1000"/>
                            </p:stCondLst>
                            <p:childTnLst>
                              <p:par>
                                <p:cTn id="45" presetID="0" presetClass="path" presetSubtype="0" accel="50000" decel="50000" fill="hold" nodeType="afterEffect">
                                  <p:stCondLst>
                                    <p:cond delay="0"/>
                                  </p:stCondLst>
                                  <p:childTnLst>
                                    <p:animMotion origin="layout" path="M -0.00091 -0.00255 C 0.00222 -0.04908 0.00599 -0.09491 0.05573 -0.12107 C 0.10534 -0.14723 0.2323 -0.14838 0.29701 -0.16042 C 0.36172 -0.17246 0.42618 -0.17524 0.44389 -0.19422 C 0.46159 -0.2132 0.41316 -0.26713 0.40235 -0.27477 C 0.39141 -0.28149 0.38503 -0.26088 0.37878 -0.23912 " pathEditMode="relative" rAng="0" ptsTypes="AAAAAA">
                                      <p:cBhvr>
                                        <p:cTn id="46" dur="2000" fill="hold"/>
                                        <p:tgtEl>
                                          <p:spTgt spid="31"/>
                                        </p:tgtEl>
                                        <p:attrNameLst>
                                          <p:attrName>ppt_x</p:attrName>
                                          <p:attrName>ppt_y</p:attrName>
                                        </p:attrNameLst>
                                      </p:cBhvr>
                                      <p:rCtr x="22422" y="-13681"/>
                                    </p:animMotion>
                                  </p:childTnLst>
                                </p:cTn>
                              </p:par>
                            </p:childTnLst>
                          </p:cTn>
                        </p:par>
                        <p:par>
                          <p:cTn id="47" fill="hold">
                            <p:stCondLst>
                              <p:cond delay="3000"/>
                            </p:stCondLst>
                            <p:childTnLst>
                              <p:par>
                                <p:cTn id="48" presetID="47" presetClass="exit" presetSubtype="0" fill="hold" nodeType="afterEffect">
                                  <p:stCondLst>
                                    <p:cond delay="0"/>
                                  </p:stCondLst>
                                  <p:childTnLst>
                                    <p:animEffect transition="out" filter="fade">
                                      <p:cBhvr>
                                        <p:cTn id="49" dur="2000"/>
                                        <p:tgtEl>
                                          <p:spTgt spid="31"/>
                                        </p:tgtEl>
                                      </p:cBhvr>
                                    </p:animEffect>
                                    <p:anim calcmode="lin" valueType="num">
                                      <p:cBhvr>
                                        <p:cTn id="50" dur="2000"/>
                                        <p:tgtEl>
                                          <p:spTgt spid="31"/>
                                        </p:tgtEl>
                                        <p:attrNameLst>
                                          <p:attrName>ppt_x</p:attrName>
                                        </p:attrNameLst>
                                      </p:cBhvr>
                                      <p:tavLst>
                                        <p:tav tm="0">
                                          <p:val>
                                            <p:strVal val="ppt_x"/>
                                          </p:val>
                                        </p:tav>
                                        <p:tav tm="100000">
                                          <p:val>
                                            <p:strVal val="ppt_x"/>
                                          </p:val>
                                        </p:tav>
                                      </p:tavLst>
                                    </p:anim>
                                    <p:anim calcmode="lin" valueType="num">
                                      <p:cBhvr>
                                        <p:cTn id="51" dur="2000"/>
                                        <p:tgtEl>
                                          <p:spTgt spid="31"/>
                                        </p:tgtEl>
                                        <p:attrNameLst>
                                          <p:attrName>ppt_y</p:attrName>
                                        </p:attrNameLst>
                                      </p:cBhvr>
                                      <p:tavLst>
                                        <p:tav tm="0">
                                          <p:val>
                                            <p:strVal val="ppt_y"/>
                                          </p:val>
                                        </p:tav>
                                        <p:tav tm="100000">
                                          <p:val>
                                            <p:strVal val="ppt_y-.1"/>
                                          </p:val>
                                        </p:tav>
                                      </p:tavLst>
                                    </p:anim>
                                    <p:set>
                                      <p:cBhvr>
                                        <p:cTn id="5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grpId="0" nodeType="clickEffect">
                                  <p:stCondLst>
                                    <p:cond delay="0"/>
                                  </p:stCondLst>
                                  <p:childTnLst>
                                    <p:animEffect transition="out" filter="fade">
                                      <p:cBhvr>
                                        <p:cTn id="57" dur="1000"/>
                                        <p:tgtEl>
                                          <p:spTgt spid="33"/>
                                        </p:tgtEl>
                                      </p:cBhvr>
                                    </p:animEffect>
                                    <p:anim calcmode="lin" valueType="num">
                                      <p:cBhvr>
                                        <p:cTn id="58" dur="1000"/>
                                        <p:tgtEl>
                                          <p:spTgt spid="33"/>
                                        </p:tgtEl>
                                        <p:attrNameLst>
                                          <p:attrName>ppt_x</p:attrName>
                                        </p:attrNameLst>
                                      </p:cBhvr>
                                      <p:tavLst>
                                        <p:tav tm="0">
                                          <p:val>
                                            <p:strVal val="ppt_x"/>
                                          </p:val>
                                        </p:tav>
                                        <p:tav tm="100000">
                                          <p:val>
                                            <p:strVal val="ppt_x"/>
                                          </p:val>
                                        </p:tav>
                                      </p:tavLst>
                                    </p:anim>
                                    <p:anim calcmode="lin" valueType="num">
                                      <p:cBhvr>
                                        <p:cTn id="59" dur="1000"/>
                                        <p:tgtEl>
                                          <p:spTgt spid="33"/>
                                        </p:tgtEl>
                                        <p:attrNameLst>
                                          <p:attrName>ppt_y</p:attrName>
                                        </p:attrNameLst>
                                      </p:cBhvr>
                                      <p:tavLst>
                                        <p:tav tm="0">
                                          <p:val>
                                            <p:strVal val="ppt_y"/>
                                          </p:val>
                                        </p:tav>
                                        <p:tav tm="100000">
                                          <p:val>
                                            <p:strVal val="ppt_y-.1"/>
                                          </p:val>
                                        </p:tav>
                                      </p:tavLst>
                                    </p:anim>
                                    <p:set>
                                      <p:cBhvr>
                                        <p:cTn id="60" dur="1" fill="hold">
                                          <p:stCondLst>
                                            <p:cond delay="999"/>
                                          </p:stCondLst>
                                        </p:cTn>
                                        <p:tgtEl>
                                          <p:spTgt spid="33"/>
                                        </p:tgtEl>
                                        <p:attrNameLst>
                                          <p:attrName>style.visibility</p:attrName>
                                        </p:attrNameLst>
                                      </p:cBhvr>
                                      <p:to>
                                        <p:strVal val="hidden"/>
                                      </p:to>
                                    </p:set>
                                  </p:childTnLst>
                                </p:cTn>
                              </p:par>
                              <p:par>
                                <p:cTn id="61" presetID="47" presetClass="exit" presetSubtype="0" fill="hold" nodeType="withEffect">
                                  <p:stCondLst>
                                    <p:cond delay="0"/>
                                  </p:stCondLst>
                                  <p:childTnLst>
                                    <p:animEffect transition="out" filter="fade">
                                      <p:cBhvr>
                                        <p:cTn id="62" dur="1000"/>
                                        <p:tgtEl>
                                          <p:spTgt spid="27"/>
                                        </p:tgtEl>
                                      </p:cBhvr>
                                    </p:animEffect>
                                    <p:anim calcmode="lin" valueType="num">
                                      <p:cBhvr>
                                        <p:cTn id="63" dur="1000"/>
                                        <p:tgtEl>
                                          <p:spTgt spid="27"/>
                                        </p:tgtEl>
                                        <p:attrNameLst>
                                          <p:attrName>ppt_x</p:attrName>
                                        </p:attrNameLst>
                                      </p:cBhvr>
                                      <p:tavLst>
                                        <p:tav tm="0">
                                          <p:val>
                                            <p:strVal val="ppt_x"/>
                                          </p:val>
                                        </p:tav>
                                        <p:tav tm="100000">
                                          <p:val>
                                            <p:strVal val="ppt_x"/>
                                          </p:val>
                                        </p:tav>
                                      </p:tavLst>
                                    </p:anim>
                                    <p:anim calcmode="lin" valueType="num">
                                      <p:cBhvr>
                                        <p:cTn id="64" dur="1000"/>
                                        <p:tgtEl>
                                          <p:spTgt spid="27"/>
                                        </p:tgtEl>
                                        <p:attrNameLst>
                                          <p:attrName>ppt_y</p:attrName>
                                        </p:attrNameLst>
                                      </p:cBhvr>
                                      <p:tavLst>
                                        <p:tav tm="0">
                                          <p:val>
                                            <p:strVal val="ppt_y"/>
                                          </p:val>
                                        </p:tav>
                                        <p:tav tm="100000">
                                          <p:val>
                                            <p:strVal val="ppt_y-.1"/>
                                          </p:val>
                                        </p:tav>
                                      </p:tavLst>
                                    </p:anim>
                                    <p:set>
                                      <p:cBhvr>
                                        <p:cTn id="65" dur="1" fill="hold">
                                          <p:stCondLst>
                                            <p:cond delay="999"/>
                                          </p:stCondLst>
                                        </p:cTn>
                                        <p:tgtEl>
                                          <p:spTgt spid="27"/>
                                        </p:tgtEl>
                                        <p:attrNameLst>
                                          <p:attrName>style.visibility</p:attrName>
                                        </p:attrNameLst>
                                      </p:cBhvr>
                                      <p:to>
                                        <p:strVal val="hidden"/>
                                      </p:to>
                                    </p:set>
                                  </p:childTnLst>
                                </p:cTn>
                              </p:par>
                            </p:childTnLst>
                          </p:cTn>
                        </p:par>
                        <p:par>
                          <p:cTn id="66" fill="hold">
                            <p:stCondLst>
                              <p:cond delay="1000"/>
                            </p:stCondLst>
                            <p:childTnLst>
                              <p:par>
                                <p:cTn id="67" presetID="1" presetClass="entr" presetSubtype="0" fill="hold" grpId="0" nodeType="afterEffect">
                                  <p:stCondLst>
                                    <p:cond delay="0"/>
                                  </p:stCondLst>
                                  <p:childTnLst>
                                    <p:set>
                                      <p:cBhvr>
                                        <p:cTn id="6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3"/>
                  </p:tgtEl>
                </p:cond>
              </p:nextCondLst>
            </p:seq>
            <p:seq concurrent="1" nextAc="seek">
              <p:cTn id="69" restart="whenNotActive" fill="hold" evtFilter="cancelBubble" nodeType="interactiveSeq">
                <p:stCondLst>
                  <p:cond evt="onClick" delay="0">
                    <p:tgtEl>
                      <p:spTgt spid="46"/>
                    </p:tgtEl>
                  </p:cond>
                </p:stCondLst>
                <p:endSync evt="end" delay="0">
                  <p:rtn val="all"/>
                </p:endSync>
                <p:childTnLst>
                  <p:par>
                    <p:cTn id="70" fill="hold">
                      <p:stCondLst>
                        <p:cond delay="0"/>
                      </p:stCondLst>
                      <p:childTnLst>
                        <p:par>
                          <p:cTn id="71" fill="hold">
                            <p:stCondLst>
                              <p:cond delay="0"/>
                            </p:stCondLst>
                            <p:childTnLst>
                              <p:par>
                                <p:cTn id="72" presetID="47" presetClass="exit" presetSubtype="0" fill="hold" grpId="0" nodeType="clickEffect">
                                  <p:stCondLst>
                                    <p:cond delay="0"/>
                                  </p:stCondLst>
                                  <p:childTnLst>
                                    <p:animEffect transition="out" filter="fade">
                                      <p:cBhvr>
                                        <p:cTn id="73" dur="1000"/>
                                        <p:tgtEl>
                                          <p:spTgt spid="46"/>
                                        </p:tgtEl>
                                      </p:cBhvr>
                                    </p:animEffect>
                                    <p:anim calcmode="lin" valueType="num">
                                      <p:cBhvr>
                                        <p:cTn id="74" dur="1000"/>
                                        <p:tgtEl>
                                          <p:spTgt spid="46"/>
                                        </p:tgtEl>
                                        <p:attrNameLst>
                                          <p:attrName>ppt_x</p:attrName>
                                        </p:attrNameLst>
                                      </p:cBhvr>
                                      <p:tavLst>
                                        <p:tav tm="0">
                                          <p:val>
                                            <p:strVal val="ppt_x"/>
                                          </p:val>
                                        </p:tav>
                                        <p:tav tm="100000">
                                          <p:val>
                                            <p:strVal val="ppt_x"/>
                                          </p:val>
                                        </p:tav>
                                      </p:tavLst>
                                    </p:anim>
                                    <p:anim calcmode="lin" valueType="num">
                                      <p:cBhvr>
                                        <p:cTn id="75" dur="1000"/>
                                        <p:tgtEl>
                                          <p:spTgt spid="46"/>
                                        </p:tgtEl>
                                        <p:attrNameLst>
                                          <p:attrName>ppt_y</p:attrName>
                                        </p:attrNameLst>
                                      </p:cBhvr>
                                      <p:tavLst>
                                        <p:tav tm="0">
                                          <p:val>
                                            <p:strVal val="ppt_y"/>
                                          </p:val>
                                        </p:tav>
                                        <p:tav tm="100000">
                                          <p:val>
                                            <p:strVal val="ppt_y-.1"/>
                                          </p:val>
                                        </p:tav>
                                      </p:tavLst>
                                    </p:anim>
                                    <p:set>
                                      <p:cBhvr>
                                        <p:cTn id="76" dur="1" fill="hold">
                                          <p:stCondLst>
                                            <p:cond delay="999"/>
                                          </p:stCondLst>
                                        </p:cTn>
                                        <p:tgtEl>
                                          <p:spTgt spid="46"/>
                                        </p:tgtEl>
                                        <p:attrNameLst>
                                          <p:attrName>style.visibility</p:attrName>
                                        </p:attrNameLst>
                                      </p:cBhvr>
                                      <p:to>
                                        <p:strVal val="hidden"/>
                                      </p:to>
                                    </p:set>
                                  </p:childTnLst>
                                </p:cTn>
                              </p:par>
                              <p:par>
                                <p:cTn id="77" presetID="47" presetClass="exit" presetSubtype="0" fill="hold" nodeType="withEffect">
                                  <p:stCondLst>
                                    <p:cond delay="0"/>
                                  </p:stCondLst>
                                  <p:childTnLst>
                                    <p:animEffect transition="out" filter="fade">
                                      <p:cBhvr>
                                        <p:cTn id="78" dur="1000"/>
                                        <p:tgtEl>
                                          <p:spTgt spid="45"/>
                                        </p:tgtEl>
                                      </p:cBhvr>
                                    </p:animEffect>
                                    <p:anim calcmode="lin" valueType="num">
                                      <p:cBhvr>
                                        <p:cTn id="79" dur="1000"/>
                                        <p:tgtEl>
                                          <p:spTgt spid="45"/>
                                        </p:tgtEl>
                                        <p:attrNameLst>
                                          <p:attrName>ppt_x</p:attrName>
                                        </p:attrNameLst>
                                      </p:cBhvr>
                                      <p:tavLst>
                                        <p:tav tm="0">
                                          <p:val>
                                            <p:strVal val="ppt_x"/>
                                          </p:val>
                                        </p:tav>
                                        <p:tav tm="100000">
                                          <p:val>
                                            <p:strVal val="ppt_x"/>
                                          </p:val>
                                        </p:tav>
                                      </p:tavLst>
                                    </p:anim>
                                    <p:anim calcmode="lin" valueType="num">
                                      <p:cBhvr>
                                        <p:cTn id="80" dur="1000"/>
                                        <p:tgtEl>
                                          <p:spTgt spid="45"/>
                                        </p:tgtEl>
                                        <p:attrNameLst>
                                          <p:attrName>ppt_y</p:attrName>
                                        </p:attrNameLst>
                                      </p:cBhvr>
                                      <p:tavLst>
                                        <p:tav tm="0">
                                          <p:val>
                                            <p:strVal val="ppt_y"/>
                                          </p:val>
                                        </p:tav>
                                        <p:tav tm="100000">
                                          <p:val>
                                            <p:strVal val="ppt_y-.1"/>
                                          </p:val>
                                        </p:tav>
                                      </p:tavLst>
                                    </p:anim>
                                    <p:set>
                                      <p:cBhvr>
                                        <p:cTn id="81" dur="1" fill="hold">
                                          <p:stCondLst>
                                            <p:cond delay="999"/>
                                          </p:stCondLst>
                                        </p:cTn>
                                        <p:tgtEl>
                                          <p:spTgt spid="45"/>
                                        </p:tgtEl>
                                        <p:attrNameLst>
                                          <p:attrName>style.visibility</p:attrName>
                                        </p:attrNameLst>
                                      </p:cBhvr>
                                      <p:to>
                                        <p:strVal val="hidden"/>
                                      </p:to>
                                    </p:set>
                                  </p:childTnLst>
                                </p:cTn>
                              </p:par>
                            </p:childTnLst>
                          </p:cTn>
                        </p:par>
                        <p:par>
                          <p:cTn id="82" fill="hold">
                            <p:stCondLst>
                              <p:cond delay="1000"/>
                            </p:stCondLst>
                            <p:childTnLst>
                              <p:par>
                                <p:cTn id="83" presetID="1" presetClass="entr" presetSubtype="0" fill="hold" grpId="0" nodeType="afterEffect">
                                  <p:stCondLst>
                                    <p:cond delay="0"/>
                                  </p:stCondLst>
                                  <p:childTnLst>
                                    <p:set>
                                      <p:cBhvr>
                                        <p:cTn id="8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46"/>
                  </p:tgtEl>
                </p:cond>
              </p:nextCondLst>
            </p:seq>
          </p:childTnLst>
        </p:cTn>
      </p:par>
    </p:tnLst>
    <p:bldLst>
      <p:bldP spid="21" grpId="0"/>
      <p:bldP spid="32" grpId="0"/>
      <p:bldP spid="36" grpId="0" animBg="1"/>
      <p:bldP spid="33" grpId="0"/>
      <p:bldP spid="37" grpId="0" animBg="1"/>
      <p:bldP spid="46" grpId="0"/>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8.49+K4lPs7H94VUqPe2XwIsfPRnrXQE//QTEXxb8/8N4CNc6FpgZahzpTjFhMzSA7T/nHJa11DE8Ng2TP3iAmRczFlmslSuUNOgUeb6yRvs0="/>
          <p:cNvPicPr>
            <a:picLocks noChangeAspect="1"/>
          </p:cNvPicPr>
          <p:nvPr/>
        </p:nvPicPr>
        <p:blipFill>
          <a:blip r:embed="rId6" cstate="print"/>
          <a:stretch>
            <a:fillRect/>
          </a:stretch>
        </p:blipFill>
        <p:spPr>
          <a:xfrm>
            <a:off x="-19878" y="-1066800"/>
            <a:ext cx="12192000" cy="7924800"/>
          </a:xfrm>
          <a:prstGeom prst="rect">
            <a:avLst/>
          </a:prstGeom>
        </p:spPr>
      </p:pic>
      <p:pic>
        <p:nvPicPr>
          <p:cNvPr id="7" name="Picture 6" descr="OPL20U25GSXzBJYl68kk8uQGfFKzs7yb1M4KJWUiLk6ZEvGF+qCIPSnY57AbBFCvTW2023.18.49+K4lPs7H94VUqPe2XwIsfPRnrXQE//QTEXxb8/8N4CNc6FpgZahzpTjFhMzSA7T/nHJa11DE8Ng2TP3iAmRczFlmslSuUNOgUeb6yRvs0="/>
          <p:cNvPicPr>
            <a:picLocks noChangeAspect="1"/>
          </p:cNvPicPr>
          <p:nvPr/>
        </p:nvPicPr>
        <p:blipFill>
          <a:blip r:embed="rId7" cstate="print"/>
          <a:stretch>
            <a:fillRect/>
          </a:stretch>
        </p:blipFill>
        <p:spPr>
          <a:xfrm>
            <a:off x="3810000" y="5334000"/>
            <a:ext cx="1905000" cy="2057400"/>
          </a:xfrm>
          <a:prstGeom prst="rect">
            <a:avLst/>
          </a:prstGeom>
        </p:spPr>
      </p:pic>
      <p:pic>
        <p:nvPicPr>
          <p:cNvPr id="8" name="Picture 7" descr="OPL20U25GSXzBJYl68kk8uQGfFKzs7yb1M4KJWUiLk6ZEvGF+qCIPSnY57AbBFCvTW2023.18.49+K4lPs7H94VUqPe2XwIsfPRnrXQE//QTEXxb8/8N4CNc6FpgZahzpTjFhMzSA7T/nHJa11DE8Ng2TP3iAmRczFlmslSuUNOgUeb6yRvs0="/>
          <p:cNvPicPr>
            <a:picLocks noChangeAspect="1"/>
          </p:cNvPicPr>
          <p:nvPr/>
        </p:nvPicPr>
        <p:blipFill>
          <a:blip r:embed="rId8" cstate="print"/>
          <a:stretch>
            <a:fillRect/>
          </a:stretch>
        </p:blipFill>
        <p:spPr>
          <a:xfrm>
            <a:off x="6096000" y="5410200"/>
            <a:ext cx="1905000" cy="1923494"/>
          </a:xfrm>
          <a:prstGeom prst="rect">
            <a:avLst/>
          </a:prstGeom>
        </p:spPr>
      </p:pic>
      <p:pic>
        <p:nvPicPr>
          <p:cNvPr id="9" name="Picture 8" descr="OPL20U25GSXzBJYl68kk8uQGfFKzs7yb1M4KJWUiLk6ZEvGF+qCIPSnY57AbBFCvTW2023.18.49+K4lPs7H94VUqPe2XwIsfPRnrXQE//QTEXxb8/8N4CNc6FpgZahzpTjFhMzSA7T/nHJa11DE8Ng2TP3iAmRczFlmslSuUNOgUeb6yRvs0="/>
          <p:cNvPicPr>
            <a:picLocks noChangeAspect="1"/>
          </p:cNvPicPr>
          <p:nvPr/>
        </p:nvPicPr>
        <p:blipFill>
          <a:blip r:embed="rId9" cstate="print"/>
          <a:stretch>
            <a:fillRect/>
          </a:stretch>
        </p:blipFill>
        <p:spPr>
          <a:xfrm>
            <a:off x="8458201" y="5486401"/>
            <a:ext cx="1811217" cy="1828801"/>
          </a:xfrm>
          <a:prstGeom prst="rect">
            <a:avLst/>
          </a:prstGeom>
        </p:spPr>
      </p:pic>
      <p:pic>
        <p:nvPicPr>
          <p:cNvPr id="5" name="Picture 4" descr="OPL20U25GSXzBJYl68kk8uQGfFKzs7yb1M4KJWUiLk6ZEvGF+qCIPSnY57AbBFCvTW2023.18.49+K4lPs7H94VUqPe2XwIsfPRnrXQE//QTEXxb8/8N4CNc6FpgZahzpTjFhMzSA7T/nHJa11DE8Ng2TP3iAmRczFlmslSuUNOgUeb6yRvs0="/>
          <p:cNvPicPr>
            <a:picLocks noChangeAspect="1"/>
          </p:cNvPicPr>
          <p:nvPr/>
        </p:nvPicPr>
        <p:blipFill>
          <a:blip r:embed="rId8" cstate="print"/>
          <a:stretch>
            <a:fillRect/>
          </a:stretch>
        </p:blipFill>
        <p:spPr>
          <a:xfrm>
            <a:off x="1524000" y="5410200"/>
            <a:ext cx="1905000" cy="1923494"/>
          </a:xfrm>
          <a:prstGeom prst="rect">
            <a:avLst/>
          </a:prstGeom>
        </p:spPr>
      </p:pic>
      <p:pic>
        <p:nvPicPr>
          <p:cNvPr id="13" name="Picture 12" descr="OPL20U25GSXzBJYl68kk8uQGfFKzs7yb1M4KJWUiLk6ZEvGF+qCIPSnY57AbBFCvTW2023.18.49+K4lPs7H94VUqPe2XwIsfPRnrXQE//QTEXxb8/8N4CNc6FpgZahzpTjFhMzSA7T/nHJa11DE8Ng2TP3iAmRczFlmslSuUNOgUeb6yRvs0="/>
          <p:cNvPicPr>
            <a:picLocks noChangeAspect="1"/>
          </p:cNvPicPr>
          <p:nvPr/>
        </p:nvPicPr>
        <p:blipFill>
          <a:blip r:embed="rId10" cstate="print"/>
          <a:stretch>
            <a:fillRect/>
          </a:stretch>
        </p:blipFill>
        <p:spPr>
          <a:xfrm>
            <a:off x="8610600" y="4953000"/>
            <a:ext cx="1752600" cy="1752600"/>
          </a:xfrm>
          <a:prstGeom prst="rect">
            <a:avLst/>
          </a:prstGeom>
        </p:spPr>
      </p:pic>
      <mc:AlternateContent xmlns:mc="http://schemas.openxmlformats.org/markup-compatibility/2006" xmlns:a14="http://schemas.microsoft.com/office/drawing/2010/main">
        <mc:Choice Requires="a14">
          <p:sp>
            <p:nvSpPr>
              <p:cNvPr id="17" name="Rectangle 16" descr="OPL20U25GSXzBJYl68kk8uQGfFKzs7yb1M4KJWUiLk6ZEvGF+qCIPSnY57AbBFCvTW2023.18.49+K4lPs7H94VUqPe2XwIsfPRnrXQE//QTEXxb8/8N4CNc6FpgZahzpTjFhMzSA7T/nHJa11DE8Ng2TP3iAmRczFlmslSuUNOgUeb6yRvs0="/>
              <p:cNvSpPr/>
              <p:nvPr/>
            </p:nvSpPr>
            <p:spPr>
              <a:xfrm>
                <a:off x="162560" y="149642"/>
                <a:ext cx="12009562" cy="846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2</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6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Chu vi </a:t>
                </a:r>
                <a:r>
                  <a:rPr kumimoji="0" lang="en-US" sz="36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của</a:t>
                </a:r>
                <a:r>
                  <a:rPr kumimoji="0" lang="en-US" sz="360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đa</a:t>
                </a:r>
                <a:r>
                  <a:rPr kumimoji="0" lang="en-US" sz="360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giác</a:t>
                </a:r>
                <a:r>
                  <a:rPr kumimoji="0" lang="en-US" sz="360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kumimoji="0" lang="en-US" sz="3600" i="1" u="none" strike="noStrike" kern="1200" cap="none" spc="0" normalizeH="0" noProof="0" smtClean="0">
                        <a:ln>
                          <a:noFill/>
                        </a:ln>
                        <a:solidFill>
                          <a:schemeClr val="bg1"/>
                        </a:solidFill>
                        <a:effectLst/>
                        <a:uLnTx/>
                        <a:uFillTx/>
                        <a:latin typeface="Times New Roman" panose="02020603050405020304" pitchFamily="18" charset="0"/>
                        <a:cs typeface="Times New Roman" panose="02020603050405020304" pitchFamily="18" charset="0"/>
                      </a:rPr>
                      <m:t>ABCD</m:t>
                    </m:r>
                  </m:oMath>
                </a14:m>
                <a:r>
                  <a:rPr kumimoji="0" lang="en-US" sz="36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là</a:t>
                </a:r>
                <a:r>
                  <a:rPr kumimoji="0" lang="en-US" sz="360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đáp</a:t>
                </a:r>
                <a:r>
                  <a:rPr kumimoji="0" lang="en-US" sz="360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án</a:t>
                </a:r>
                <a:r>
                  <a:rPr kumimoji="0" lang="en-US" sz="360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nào</a:t>
                </a:r>
                <a:r>
                  <a:rPr kumimoji="0" lang="en-US" sz="360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dưới</a:t>
                </a:r>
                <a:r>
                  <a:rPr kumimoji="0" lang="en-US" sz="360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đây</a:t>
                </a:r>
                <a:r>
                  <a:rPr kumimoji="0" lang="en-US" sz="360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a:t>
                </a:r>
                <a:endParaRPr kumimoji="0" lang="en-US" sz="36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7" name="Rectangle 16" descr="OPL20U25GSXzBJYl68kk8uQGfFKzs7yb1M4KJWUiLk6ZEvGF+qCIPSnY57AbBFCvTW2023.18.49+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62560" y="149642"/>
                <a:ext cx="12009562" cy="846333"/>
              </a:xfrm>
              <a:prstGeom prst="rect">
                <a:avLst/>
              </a:prstGeom>
              <a:blipFill>
                <a:blip r:embed="rId11"/>
                <a:stretch>
                  <a:fillRect l="-1320" t="-21014"/>
                </a:stretch>
              </a:blipFill>
              <a:ln>
                <a:noFill/>
              </a:ln>
            </p:spPr>
            <p:txBody>
              <a:bodyPr/>
              <a:lstStyle/>
              <a:p>
                <a:r>
                  <a:rPr lang="en-US">
                    <a:noFill/>
                  </a:rPr>
                  <a:t> </a:t>
                </a:r>
              </a:p>
            </p:txBody>
          </p:sp>
        </mc:Fallback>
      </mc:AlternateContent>
      <p:sp>
        <p:nvSpPr>
          <p:cNvPr id="21" name="TextBox 20" descr="OPL20U25GSXzBJYl68kk8uQGfFKzs7yb1M4KJWUiLk6ZEvGF+qCIPSnY57AbBFCvTW2023.18.49+K4lPs7H94VUqPe2XwIsfPRnrXQE//QTEXxb8/8N4CNc6FpgZahzpTjFhMzSA7T/nHJa11DE8Ng2TP3iAmRczFlmslSuUNOgUeb6yRvs0="/>
          <p:cNvSpPr txBox="1"/>
          <p:nvPr/>
        </p:nvSpPr>
        <p:spPr>
          <a:xfrm>
            <a:off x="9067800" y="54864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D</a:t>
            </a:r>
          </a:p>
        </p:txBody>
      </p:sp>
      <p:pic>
        <p:nvPicPr>
          <p:cNvPr id="16" name="Picture 15" descr="OPL20U25GSXzBJYl68kk8uQGfFKzs7yb1M4KJWUiLk6ZEvGF+qCIPSnY57AbBFCvTW2023.18.49+K4lPs7H94VUqPe2XwIsfPRnrXQE//QTEXxb8/8N4CNc6FpgZahzpTjFhMzSA7T/nHJa11DE8Ng2TP3iAmRczFlmslSuUNOgUeb6yRvs0="/>
          <p:cNvPicPr>
            <a:picLocks noChangeAspect="1"/>
          </p:cNvPicPr>
          <p:nvPr/>
        </p:nvPicPr>
        <p:blipFill>
          <a:blip r:embed="rId12" cstate="print"/>
          <a:stretch>
            <a:fillRect/>
          </a:stretch>
        </p:blipFill>
        <p:spPr>
          <a:xfrm>
            <a:off x="-1524000" y="2590800"/>
            <a:ext cx="4114800" cy="3733800"/>
          </a:xfrm>
          <a:prstGeom prst="rect">
            <a:avLst/>
          </a:prstGeom>
        </p:spPr>
      </p:pic>
      <p:pic>
        <p:nvPicPr>
          <p:cNvPr id="10" name="Picture 9" descr="OPL20U25GSXzBJYl68kk8uQGfFKzs7yb1M4KJWUiLk6ZEvGF+qCIPSnY57AbBFCvTW2023.18.49+K4lPs7H94VUqPe2XwIsfPRnrXQE//QTEXxb8/8N4CNc6FpgZahzpTjFhMzSA7T/nHJa11DE8Ng2TP3iAmRczFlmslSuUNOgUeb6yRvs0="/>
          <p:cNvPicPr>
            <a:picLocks noChangeAspect="1"/>
          </p:cNvPicPr>
          <p:nvPr/>
        </p:nvPicPr>
        <p:blipFill>
          <a:blip r:embed="rId13" cstate="print"/>
          <a:stretch>
            <a:fillRect/>
          </a:stretch>
        </p:blipFill>
        <p:spPr>
          <a:xfrm>
            <a:off x="1524000" y="4953000"/>
            <a:ext cx="1981200" cy="1905000"/>
          </a:xfrm>
          <a:prstGeom prst="rect">
            <a:avLst/>
          </a:prstGeom>
        </p:spPr>
      </p:pic>
      <p:sp>
        <p:nvSpPr>
          <p:cNvPr id="32" name="TextBox 31"/>
          <p:cNvSpPr txBox="1"/>
          <p:nvPr/>
        </p:nvSpPr>
        <p:spPr>
          <a:xfrm>
            <a:off x="2057400" y="5562600"/>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a:t>
            </a:r>
          </a:p>
        </p:txBody>
      </p:sp>
      <p:pic>
        <p:nvPicPr>
          <p:cNvPr id="31" name="Picture 30" descr="ca.png"/>
          <p:cNvPicPr>
            <a:picLocks noChangeAspect="1"/>
          </p:cNvPicPr>
          <p:nvPr/>
        </p:nvPicPr>
        <p:blipFill>
          <a:blip r:embed="rId14" cstate="print"/>
          <a:stretch>
            <a:fillRect/>
          </a:stretch>
        </p:blipFill>
        <p:spPr>
          <a:xfrm>
            <a:off x="4572000" y="5791201"/>
            <a:ext cx="533400" cy="473671"/>
          </a:xfrm>
          <a:prstGeom prst="rect">
            <a:avLst/>
          </a:prstGeom>
        </p:spPr>
      </p:pic>
      <p:pic>
        <p:nvPicPr>
          <p:cNvPr id="12" name="Picture 11" descr="e86f050d219b5585368f7ef298c00175.png"/>
          <p:cNvPicPr>
            <a:picLocks noChangeAspect="1"/>
          </p:cNvPicPr>
          <p:nvPr/>
        </p:nvPicPr>
        <p:blipFill>
          <a:blip r:embed="rId15" cstate="print"/>
          <a:stretch>
            <a:fillRect/>
          </a:stretch>
        </p:blipFill>
        <p:spPr>
          <a:xfrm>
            <a:off x="6324600" y="4953000"/>
            <a:ext cx="1676400" cy="1752600"/>
          </a:xfrm>
          <a:prstGeom prst="rect">
            <a:avLst/>
          </a:prstGeom>
        </p:spPr>
      </p:pic>
      <p:sp>
        <p:nvSpPr>
          <p:cNvPr id="20" name="TextBox 19"/>
          <p:cNvSpPr txBox="1"/>
          <p:nvPr/>
        </p:nvSpPr>
        <p:spPr>
          <a:xfrm>
            <a:off x="6781800" y="55626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C</a:t>
            </a:r>
          </a:p>
        </p:txBody>
      </p:sp>
      <p:pic>
        <p:nvPicPr>
          <p:cNvPr id="11" name="Picture 10" descr="e86f050d219b5585368f7ef298c00175.png"/>
          <p:cNvPicPr>
            <a:picLocks noChangeAspect="1"/>
          </p:cNvPicPr>
          <p:nvPr/>
        </p:nvPicPr>
        <p:blipFill>
          <a:blip r:embed="rId16" cstate="print"/>
          <a:stretch>
            <a:fillRect/>
          </a:stretch>
        </p:blipFill>
        <p:spPr>
          <a:xfrm>
            <a:off x="3962400" y="4953000"/>
            <a:ext cx="1752600" cy="1676400"/>
          </a:xfrm>
          <a:prstGeom prst="rect">
            <a:avLst/>
          </a:prstGeom>
        </p:spPr>
      </p:pic>
      <p:sp>
        <p:nvSpPr>
          <p:cNvPr id="19" name="TextBox 18"/>
          <p:cNvSpPr txBox="1"/>
          <p:nvPr/>
        </p:nvSpPr>
        <p:spPr>
          <a:xfrm>
            <a:off x="4343400" y="54864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B</a:t>
            </a:r>
          </a:p>
        </p:txBody>
      </p:sp>
      <p:sp>
        <p:nvSpPr>
          <p:cNvPr id="22" name="Rectangle 21"/>
          <p:cNvSpPr/>
          <p:nvPr/>
        </p:nvSpPr>
        <p:spPr>
          <a:xfrm>
            <a:off x="1198179" y="4953000"/>
            <a:ext cx="2383219" cy="1371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8839200" y="4953000"/>
            <a:ext cx="2375338" cy="131187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800" dirty="0" err="1">
                <a:solidFill>
                  <a:prstClr val="black"/>
                </a:solidFill>
                <a:latin typeface="Times New Roman" panose="02020603050405020304" pitchFamily="18" charset="0"/>
                <a:cs typeface="Times New Roman" panose="02020603050405020304" pitchFamily="18" charset="0"/>
              </a:rPr>
              <a:t>Chưa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rồi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5" name="Rectangle 24"/>
          <p:cNvSpPr/>
          <p:nvPr/>
        </p:nvSpPr>
        <p:spPr>
          <a:xfrm>
            <a:off x="5943601" y="4982118"/>
            <a:ext cx="2362198" cy="128275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800" dirty="0" err="1">
                <a:solidFill>
                  <a:prstClr val="black"/>
                </a:solidFill>
                <a:latin typeface="Times New Roman" panose="02020603050405020304" pitchFamily="18" charset="0"/>
                <a:cs typeface="Times New Roman" panose="02020603050405020304" pitchFamily="18" charset="0"/>
              </a:rPr>
              <a:t>Chưa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rồi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 name="Rectangle 2"/>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4"/>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Rectangle 23"/>
              <p:cNvSpPr/>
              <p:nvPr/>
            </p:nvSpPr>
            <p:spPr>
              <a:xfrm>
                <a:off x="-19879" y="848383"/>
                <a:ext cx="4858579" cy="892315"/>
              </a:xfrm>
              <a:prstGeom prst="rect">
                <a:avLst/>
              </a:prstGeom>
              <a:solidFill>
                <a:schemeClr val="bg1">
                  <a:alpha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14:m>
                  <m:oMath xmlns:m="http://schemas.openxmlformats.org/officeDocument/2006/math">
                    <m:r>
                      <a:rPr lang="en-US" sz="3200" b="0" i="1" smtClean="0">
                        <a:solidFill>
                          <a:schemeClr val="tx1"/>
                        </a:solidFill>
                        <a:latin typeface="Cambria Math" panose="02040503050406030204" pitchFamily="18" charset="0"/>
                        <a:cs typeface="Times New Roman" panose="02020603050405020304" pitchFamily="18" charset="0"/>
                      </a:rPr>
                      <m:t>  </m:t>
                    </m:r>
                    <m:r>
                      <m:rPr>
                        <m:nor/>
                      </m:rPr>
                      <a:rPr lang="en-US" sz="3200" i="1" smtClean="0">
                        <a:solidFill>
                          <a:schemeClr val="tx1"/>
                        </a:solidFill>
                        <a:latin typeface="Times New Roman" panose="02020603050405020304" pitchFamily="18" charset="0"/>
                        <a:cs typeface="Times New Roman" panose="02020603050405020304" pitchFamily="18" charset="0"/>
                      </a:rPr>
                      <m:t>AB</m:t>
                    </m:r>
                    <m:r>
                      <m:rPr>
                        <m:nor/>
                      </m:rPr>
                      <a:rPr lang="en-US" sz="3200" i="1" smtClean="0">
                        <a:solidFill>
                          <a:schemeClr val="tx1"/>
                        </a:solidFill>
                        <a:latin typeface="Times New Roman" panose="02020603050405020304" pitchFamily="18" charset="0"/>
                        <a:cs typeface="Times New Roman" panose="02020603050405020304" pitchFamily="18" charset="0"/>
                      </a:rPr>
                      <m:t>+</m:t>
                    </m:r>
                    <m:r>
                      <m:rPr>
                        <m:nor/>
                      </m:rPr>
                      <a:rPr lang="en-US" sz="3200" i="1" smtClean="0">
                        <a:solidFill>
                          <a:schemeClr val="tx1"/>
                        </a:solidFill>
                        <a:latin typeface="Times New Roman" panose="02020603050405020304" pitchFamily="18" charset="0"/>
                        <a:cs typeface="Times New Roman" panose="02020603050405020304" pitchFamily="18" charset="0"/>
                      </a:rPr>
                      <m:t>BC</m:t>
                    </m:r>
                    <m:r>
                      <m:rPr>
                        <m:nor/>
                      </m:rPr>
                      <a:rPr lang="en-US" sz="3200" i="1" smtClean="0">
                        <a:solidFill>
                          <a:schemeClr val="tx1"/>
                        </a:solidFill>
                        <a:latin typeface="Times New Roman" panose="02020603050405020304" pitchFamily="18" charset="0"/>
                        <a:cs typeface="Times New Roman" panose="02020603050405020304" pitchFamily="18" charset="0"/>
                      </a:rPr>
                      <m:t>+</m:t>
                    </m:r>
                    <m:r>
                      <m:rPr>
                        <m:nor/>
                      </m:rPr>
                      <a:rPr lang="en-US" sz="3200" i="1" smtClean="0">
                        <a:solidFill>
                          <a:schemeClr val="tx1"/>
                        </a:solidFill>
                        <a:latin typeface="Times New Roman" panose="02020603050405020304" pitchFamily="18" charset="0"/>
                        <a:cs typeface="Times New Roman" panose="02020603050405020304" pitchFamily="18" charset="0"/>
                      </a:rPr>
                      <m:t>CD</m:t>
                    </m:r>
                    <m:r>
                      <m:rPr>
                        <m:nor/>
                      </m:rPr>
                      <a:rPr lang="en-US" sz="3200" i="1" smtClean="0">
                        <a:solidFill>
                          <a:schemeClr val="tx1"/>
                        </a:solidFill>
                        <a:latin typeface="Times New Roman" panose="02020603050405020304" pitchFamily="18" charset="0"/>
                        <a:cs typeface="Times New Roman" panose="02020603050405020304" pitchFamily="18" charset="0"/>
                      </a:rPr>
                      <m:t>+</m:t>
                    </m:r>
                    <m:r>
                      <m:rPr>
                        <m:nor/>
                      </m:rPr>
                      <a:rPr lang="en-US" sz="3200" i="1" smtClean="0">
                        <a:solidFill>
                          <a:schemeClr val="tx1"/>
                        </a:solidFill>
                        <a:latin typeface="Times New Roman" panose="02020603050405020304" pitchFamily="18" charset="0"/>
                        <a:cs typeface="Times New Roman" panose="02020603050405020304" pitchFamily="18" charset="0"/>
                      </a:rPr>
                      <m:t>DA</m:t>
                    </m:r>
                    <m:r>
                      <m:rPr>
                        <m:nor/>
                      </m:rPr>
                      <a:rPr lang="en-US" sz="3200" i="1" smtClean="0">
                        <a:solidFill>
                          <a:schemeClr val="tx1"/>
                        </a:solidFill>
                        <a:latin typeface="Times New Roman" panose="02020603050405020304" pitchFamily="18" charset="0"/>
                        <a:cs typeface="Times New Roman" panose="02020603050405020304" pitchFamily="18" charset="0"/>
                      </a:rPr>
                      <m:t>−</m:t>
                    </m:r>
                    <m:r>
                      <m:rPr>
                        <m:nor/>
                      </m:rPr>
                      <a:rPr lang="en-US" sz="3200" i="1" smtClean="0">
                        <a:solidFill>
                          <a:schemeClr val="tx1"/>
                        </a:solidFill>
                        <a:latin typeface="Times New Roman" panose="02020603050405020304" pitchFamily="18" charset="0"/>
                        <a:cs typeface="Times New Roman" panose="02020603050405020304" pitchFamily="18" charset="0"/>
                      </a:rPr>
                      <m:t>DB</m:t>
                    </m:r>
                  </m:oMath>
                </a14:m>
                <a:endParaRPr lang="en-US" sz="3200" i="1"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9879" y="848383"/>
                <a:ext cx="4858579" cy="892315"/>
              </a:xfrm>
              <a:prstGeom prst="rect">
                <a:avLst/>
              </a:prstGeom>
              <a:blipFill>
                <a:blip r:embed="rId17"/>
                <a:stretch>
                  <a:fillRect l="-312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21944" y="1722416"/>
                <a:ext cx="4855064" cy="926584"/>
              </a:xfrm>
              <a:prstGeom prst="rect">
                <a:avLst/>
              </a:prstGeom>
              <a:solidFill>
                <a:schemeClr val="bg1">
                  <a:alpha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14:m>
                  <m:oMath xmlns:m="http://schemas.openxmlformats.org/officeDocument/2006/math">
                    <m:r>
                      <a:rPr lang="en-US" sz="3200" b="0" i="0" smtClean="0">
                        <a:solidFill>
                          <a:schemeClr val="bg1"/>
                        </a:solidFill>
                        <a:latin typeface="Cambria Math" panose="02040503050406030204" pitchFamily="18" charset="0"/>
                        <a:cs typeface="Times New Roman" panose="02020603050405020304" pitchFamily="18" charset="0"/>
                      </a:rPr>
                      <m:t>  </m:t>
                    </m:r>
                    <m:r>
                      <m:rPr>
                        <m:nor/>
                      </m:rPr>
                      <a:rPr lang="en-US" sz="3200" i="1" smtClean="0">
                        <a:solidFill>
                          <a:schemeClr val="tx1"/>
                        </a:solidFill>
                        <a:latin typeface="Times New Roman" panose="02020603050405020304" pitchFamily="18" charset="0"/>
                        <a:cs typeface="Times New Roman" panose="02020603050405020304" pitchFamily="18" charset="0"/>
                      </a:rPr>
                      <m:t>AB</m:t>
                    </m:r>
                    <m:r>
                      <m:rPr>
                        <m:nor/>
                      </m:rPr>
                      <a:rPr lang="en-US" sz="3200" i="1" smtClean="0">
                        <a:solidFill>
                          <a:schemeClr val="tx1"/>
                        </a:solidFill>
                        <a:latin typeface="Times New Roman" panose="02020603050405020304" pitchFamily="18" charset="0"/>
                        <a:cs typeface="Times New Roman" panose="02020603050405020304" pitchFamily="18" charset="0"/>
                      </a:rPr>
                      <m:t>+</m:t>
                    </m:r>
                    <m:r>
                      <m:rPr>
                        <m:nor/>
                      </m:rPr>
                      <a:rPr lang="en-US" sz="3200" i="1" smtClean="0">
                        <a:solidFill>
                          <a:schemeClr val="tx1"/>
                        </a:solidFill>
                        <a:latin typeface="Times New Roman" panose="02020603050405020304" pitchFamily="18" charset="0"/>
                        <a:cs typeface="Times New Roman" panose="02020603050405020304" pitchFamily="18" charset="0"/>
                      </a:rPr>
                      <m:t>BC</m:t>
                    </m:r>
                    <m:r>
                      <m:rPr>
                        <m:nor/>
                      </m:rPr>
                      <a:rPr lang="en-US" sz="3200" i="1" smtClean="0">
                        <a:solidFill>
                          <a:schemeClr val="tx1"/>
                        </a:solidFill>
                        <a:latin typeface="Times New Roman" panose="02020603050405020304" pitchFamily="18" charset="0"/>
                        <a:cs typeface="Times New Roman" panose="02020603050405020304" pitchFamily="18" charset="0"/>
                      </a:rPr>
                      <m:t>+</m:t>
                    </m:r>
                    <m:r>
                      <m:rPr>
                        <m:nor/>
                      </m:rPr>
                      <a:rPr lang="en-US" sz="3200" i="1" smtClean="0">
                        <a:solidFill>
                          <a:schemeClr val="tx1"/>
                        </a:solidFill>
                        <a:latin typeface="Times New Roman" panose="02020603050405020304" pitchFamily="18" charset="0"/>
                        <a:cs typeface="Times New Roman" panose="02020603050405020304" pitchFamily="18" charset="0"/>
                      </a:rPr>
                      <m:t>CD</m:t>
                    </m:r>
                    <m:r>
                      <m:rPr>
                        <m:nor/>
                      </m:rPr>
                      <a:rPr lang="en-US" sz="3200" i="1" smtClean="0">
                        <a:solidFill>
                          <a:schemeClr val="tx1"/>
                        </a:solidFill>
                        <a:latin typeface="Times New Roman" panose="02020603050405020304" pitchFamily="18" charset="0"/>
                        <a:cs typeface="Times New Roman" panose="02020603050405020304" pitchFamily="18" charset="0"/>
                      </a:rPr>
                      <m:t>+</m:t>
                    </m:r>
                    <m:r>
                      <m:rPr>
                        <m:nor/>
                      </m:rPr>
                      <a:rPr lang="en-US" sz="3200" i="1" smtClean="0">
                        <a:solidFill>
                          <a:schemeClr val="tx1"/>
                        </a:solidFill>
                        <a:latin typeface="Times New Roman" panose="02020603050405020304" pitchFamily="18" charset="0"/>
                        <a:cs typeface="Times New Roman" panose="02020603050405020304" pitchFamily="18" charset="0"/>
                      </a:rPr>
                      <m:t>DA</m:t>
                    </m:r>
                  </m:oMath>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21944" y="1722416"/>
                <a:ext cx="4855064" cy="926584"/>
              </a:xfrm>
              <a:prstGeom prst="rect">
                <a:avLst/>
              </a:prstGeom>
              <a:blipFill>
                <a:blip r:embed="rId18"/>
                <a:stretch>
                  <a:fillRect l="-3004" b="-129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10354" y="2641120"/>
                <a:ext cx="4842938" cy="898536"/>
              </a:xfrm>
              <a:prstGeom prst="rect">
                <a:avLst/>
              </a:prstGeom>
              <a:solidFill>
                <a:schemeClr val="bg1">
                  <a:alpha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14:m>
                  <m:oMath xmlns:m="http://schemas.openxmlformats.org/officeDocument/2006/math">
                    <m:r>
                      <a:rPr lang="en-US" sz="3200" b="0" i="0" smtClean="0">
                        <a:solidFill>
                          <a:schemeClr val="tx1"/>
                        </a:solidFill>
                        <a:latin typeface="Cambria Math" panose="02040503050406030204" pitchFamily="18" charset="0"/>
                        <a:cs typeface="Times New Roman" panose="02020603050405020304" pitchFamily="18" charset="0"/>
                      </a:rPr>
                      <m:t>  </m:t>
                    </m:r>
                    <m:r>
                      <m:rPr>
                        <m:nor/>
                      </m:rPr>
                      <a:rPr lang="en-US" sz="3200" i="1">
                        <a:solidFill>
                          <a:schemeClr val="tx1"/>
                        </a:solidFill>
                        <a:latin typeface="Times New Roman" panose="02020603050405020304" pitchFamily="18" charset="0"/>
                        <a:cs typeface="Times New Roman" panose="02020603050405020304" pitchFamily="18" charset="0"/>
                      </a:rPr>
                      <m:t>AB</m:t>
                    </m:r>
                    <m:r>
                      <m:rPr>
                        <m:nor/>
                      </m:rPr>
                      <a:rPr lang="en-US" sz="3200" i="1">
                        <a:solidFill>
                          <a:schemeClr val="tx1"/>
                        </a:solidFill>
                        <a:latin typeface="Times New Roman" panose="02020603050405020304" pitchFamily="18" charset="0"/>
                        <a:cs typeface="Times New Roman" panose="02020603050405020304" pitchFamily="18" charset="0"/>
                      </a:rPr>
                      <m:t>+</m:t>
                    </m:r>
                    <m:r>
                      <m:rPr>
                        <m:nor/>
                      </m:rPr>
                      <a:rPr lang="en-US" sz="3200" i="1">
                        <a:solidFill>
                          <a:schemeClr val="tx1"/>
                        </a:solidFill>
                        <a:latin typeface="Times New Roman" panose="02020603050405020304" pitchFamily="18" charset="0"/>
                        <a:cs typeface="Times New Roman" panose="02020603050405020304" pitchFamily="18" charset="0"/>
                      </a:rPr>
                      <m:t>BC</m:t>
                    </m:r>
                    <m:r>
                      <m:rPr>
                        <m:nor/>
                      </m:rPr>
                      <a:rPr lang="en-US" sz="3200" i="1">
                        <a:solidFill>
                          <a:schemeClr val="tx1"/>
                        </a:solidFill>
                        <a:latin typeface="Times New Roman" panose="02020603050405020304" pitchFamily="18" charset="0"/>
                        <a:cs typeface="Times New Roman" panose="02020603050405020304" pitchFamily="18" charset="0"/>
                      </a:rPr>
                      <m:t>+</m:t>
                    </m:r>
                    <m:r>
                      <m:rPr>
                        <m:nor/>
                      </m:rPr>
                      <a:rPr lang="en-US" sz="3200" i="1">
                        <a:solidFill>
                          <a:schemeClr val="tx1"/>
                        </a:solidFill>
                        <a:latin typeface="Times New Roman" panose="02020603050405020304" pitchFamily="18" charset="0"/>
                        <a:cs typeface="Times New Roman" panose="02020603050405020304" pitchFamily="18" charset="0"/>
                      </a:rPr>
                      <m:t>CD</m:t>
                    </m:r>
                    <m:r>
                      <m:rPr>
                        <m:nor/>
                      </m:rPr>
                      <a:rPr lang="en-US" sz="3200" i="1">
                        <a:solidFill>
                          <a:schemeClr val="tx1"/>
                        </a:solidFill>
                        <a:latin typeface="Times New Roman" panose="02020603050405020304" pitchFamily="18" charset="0"/>
                        <a:cs typeface="Times New Roman" panose="02020603050405020304" pitchFamily="18" charset="0"/>
                      </a:rPr>
                      <m:t>+</m:t>
                    </m:r>
                    <m:r>
                      <m:rPr>
                        <m:nor/>
                      </m:rPr>
                      <a:rPr lang="en-US" sz="3200" i="1">
                        <a:solidFill>
                          <a:schemeClr val="tx1"/>
                        </a:solidFill>
                        <a:latin typeface="Times New Roman" panose="02020603050405020304" pitchFamily="18" charset="0"/>
                        <a:cs typeface="Times New Roman" panose="02020603050405020304" pitchFamily="18" charset="0"/>
                      </a:rPr>
                      <m:t>DA</m:t>
                    </m:r>
                    <m:r>
                      <m:rPr>
                        <m:nor/>
                      </m:rPr>
                      <a:rPr lang="en-US" sz="3200" i="1">
                        <a:solidFill>
                          <a:schemeClr val="tx1"/>
                        </a:solidFill>
                        <a:latin typeface="Times New Roman" panose="02020603050405020304" pitchFamily="18" charset="0"/>
                        <a:cs typeface="Times New Roman" panose="02020603050405020304" pitchFamily="18" charset="0"/>
                      </a:rPr>
                      <m:t>+</m:t>
                    </m:r>
                    <m:r>
                      <m:rPr>
                        <m:nor/>
                      </m:rPr>
                      <a:rPr lang="en-US" sz="3200" i="1">
                        <a:solidFill>
                          <a:schemeClr val="tx1"/>
                        </a:solidFill>
                        <a:latin typeface="Times New Roman" panose="02020603050405020304" pitchFamily="18" charset="0"/>
                        <a:cs typeface="Times New Roman" panose="02020603050405020304" pitchFamily="18" charset="0"/>
                      </a:rPr>
                      <m:t>DB</m:t>
                    </m:r>
                  </m:oMath>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10354" y="2641120"/>
                <a:ext cx="4842938" cy="898536"/>
              </a:xfrm>
              <a:prstGeom prst="rect">
                <a:avLst/>
              </a:prstGeom>
              <a:blipFill>
                <a:blip r:embed="rId19"/>
                <a:stretch>
                  <a:fillRect l="-3011" b="-2667"/>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16664" y="3531776"/>
                <a:ext cx="4842938" cy="945530"/>
              </a:xfrm>
              <a:prstGeom prst="rect">
                <a:avLst/>
              </a:prstGeom>
              <a:solidFill>
                <a:schemeClr val="bg1">
                  <a:alpha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D</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m:rPr>
                        <m:nor/>
                      </m:rPr>
                      <a:rPr lang="en-US" sz="3200" i="1">
                        <a:solidFill>
                          <a:schemeClr val="tx1"/>
                        </a:solidFill>
                        <a:latin typeface="Times New Roman" panose="02020603050405020304" pitchFamily="18" charset="0"/>
                        <a:cs typeface="Times New Roman" panose="02020603050405020304" pitchFamily="18" charset="0"/>
                      </a:rPr>
                      <m:t>(</m:t>
                    </m:r>
                    <m:r>
                      <m:rPr>
                        <m:nor/>
                      </m:rPr>
                      <a:rPr lang="en-US" sz="3200" i="1">
                        <a:solidFill>
                          <a:schemeClr val="tx1"/>
                        </a:solidFill>
                        <a:latin typeface="Times New Roman" panose="02020603050405020304" pitchFamily="18" charset="0"/>
                        <a:cs typeface="Times New Roman" panose="02020603050405020304" pitchFamily="18" charset="0"/>
                      </a:rPr>
                      <m:t>AB</m:t>
                    </m:r>
                    <m:r>
                      <m:rPr>
                        <m:nor/>
                      </m:rPr>
                      <a:rPr lang="en-US" sz="3200" i="1">
                        <a:solidFill>
                          <a:schemeClr val="tx1"/>
                        </a:solidFill>
                        <a:latin typeface="Times New Roman" panose="02020603050405020304" pitchFamily="18" charset="0"/>
                        <a:cs typeface="Times New Roman" panose="02020603050405020304" pitchFamily="18" charset="0"/>
                      </a:rPr>
                      <m:t>+</m:t>
                    </m:r>
                    <m:r>
                      <m:rPr>
                        <m:nor/>
                      </m:rPr>
                      <a:rPr lang="en-US" sz="3200" i="1">
                        <a:solidFill>
                          <a:schemeClr val="tx1"/>
                        </a:solidFill>
                        <a:latin typeface="Times New Roman" panose="02020603050405020304" pitchFamily="18" charset="0"/>
                        <a:cs typeface="Times New Roman" panose="02020603050405020304" pitchFamily="18" charset="0"/>
                      </a:rPr>
                      <m:t>BC</m:t>
                    </m:r>
                    <m:r>
                      <m:rPr>
                        <m:nor/>
                      </m:rPr>
                      <a:rPr lang="en-US" sz="3200" i="1">
                        <a:solidFill>
                          <a:schemeClr val="tx1"/>
                        </a:solidFill>
                        <a:latin typeface="Times New Roman" panose="02020603050405020304" pitchFamily="18" charset="0"/>
                        <a:cs typeface="Times New Roman" panose="02020603050405020304" pitchFamily="18" charset="0"/>
                      </a:rPr>
                      <m:t>)(</m:t>
                    </m:r>
                    <m:r>
                      <m:rPr>
                        <m:nor/>
                      </m:rPr>
                      <a:rPr lang="en-US" sz="3200" i="1">
                        <a:solidFill>
                          <a:schemeClr val="tx1"/>
                        </a:solidFill>
                        <a:latin typeface="Times New Roman" panose="02020603050405020304" pitchFamily="18" charset="0"/>
                        <a:cs typeface="Times New Roman" panose="02020603050405020304" pitchFamily="18" charset="0"/>
                      </a:rPr>
                      <m:t>CD</m:t>
                    </m:r>
                    <m:r>
                      <m:rPr>
                        <m:nor/>
                      </m:rPr>
                      <a:rPr lang="en-US" sz="3200" i="1">
                        <a:solidFill>
                          <a:schemeClr val="tx1"/>
                        </a:solidFill>
                        <a:latin typeface="Times New Roman" panose="02020603050405020304" pitchFamily="18" charset="0"/>
                        <a:cs typeface="Times New Roman" panose="02020603050405020304" pitchFamily="18" charset="0"/>
                      </a:rPr>
                      <m:t>+</m:t>
                    </m:r>
                    <m:r>
                      <m:rPr>
                        <m:nor/>
                      </m:rPr>
                      <a:rPr lang="en-US" sz="3200" i="1">
                        <a:solidFill>
                          <a:schemeClr val="tx1"/>
                        </a:solidFill>
                        <a:latin typeface="Times New Roman" panose="02020603050405020304" pitchFamily="18" charset="0"/>
                        <a:cs typeface="Times New Roman" panose="02020603050405020304" pitchFamily="18" charset="0"/>
                      </a:rPr>
                      <m:t>DA</m:t>
                    </m:r>
                    <m:r>
                      <m:rPr>
                        <m:nor/>
                      </m:rPr>
                      <a:rPr lang="en-US" sz="3200" i="1">
                        <a:solidFill>
                          <a:schemeClr val="tx1"/>
                        </a:solidFill>
                        <a:latin typeface="Times New Roman" panose="02020603050405020304" pitchFamily="18" charset="0"/>
                        <a:cs typeface="Times New Roman" panose="02020603050405020304" pitchFamily="18" charset="0"/>
                      </a:rPr>
                      <m:t>)</m:t>
                    </m:r>
                  </m:oMath>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16664" y="3531776"/>
                <a:ext cx="4842938" cy="945530"/>
              </a:xfrm>
              <a:prstGeom prst="rect">
                <a:avLst/>
              </a:prstGeom>
              <a:blipFill>
                <a:blip r:embed="rId20"/>
                <a:stretch>
                  <a:fillRect l="-3011" b="-637"/>
                </a:stretch>
              </a:blipFill>
              <a:ln>
                <a:solidFill>
                  <a:schemeClr val="tx1"/>
                </a:solidFill>
              </a:ln>
            </p:spPr>
            <p:txBody>
              <a:bodyPr/>
              <a:lstStyle/>
              <a:p>
                <a:r>
                  <a:rPr lang="en-US">
                    <a:noFill/>
                  </a:rPr>
                  <a:t> </a:t>
                </a:r>
              </a:p>
            </p:txBody>
          </p:sp>
        </mc:Fallback>
      </mc:AlternateContent>
      <p:pic>
        <p:nvPicPr>
          <p:cNvPr id="33" name="Picture 11" descr="Digit 30">
            <a:extLst>
              <a:ext uri="{FF2B5EF4-FFF2-40B4-BE49-F238E27FC236}">
                <a16:creationId xmlns:a16="http://schemas.microsoft.com/office/drawing/2014/main" id="{E7015093-A2B8-400D-9501-5222B20173A2}"/>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9543219" y="868929"/>
            <a:ext cx="1351625" cy="84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4"/>
          <p:cNvGrpSpPr>
            <a:grpSpLocks noChangeAspect="1"/>
          </p:cNvGrpSpPr>
          <p:nvPr/>
        </p:nvGrpSpPr>
        <p:grpSpPr bwMode="auto">
          <a:xfrm>
            <a:off x="5029200" y="656947"/>
            <a:ext cx="4452773" cy="4191000"/>
            <a:chOff x="2685" y="840"/>
            <a:chExt cx="2310" cy="2640"/>
          </a:xfrm>
        </p:grpSpPr>
        <p:sp>
          <p:nvSpPr>
            <p:cNvPr id="26" name="AutoShape 3"/>
            <p:cNvSpPr>
              <a:spLocks noChangeAspect="1" noChangeArrowheads="1" noTextEdit="1"/>
            </p:cNvSpPr>
            <p:nvPr/>
          </p:nvSpPr>
          <p:spPr bwMode="auto">
            <a:xfrm>
              <a:off x="2685" y="840"/>
              <a:ext cx="2310"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Line 6"/>
            <p:cNvSpPr>
              <a:spLocks noChangeShapeType="1"/>
            </p:cNvSpPr>
            <p:nvPr/>
          </p:nvSpPr>
          <p:spPr bwMode="auto">
            <a:xfrm flipV="1">
              <a:off x="2955" y="1026"/>
              <a:ext cx="678" cy="1089"/>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7"/>
            <p:cNvSpPr>
              <a:spLocks noChangeShapeType="1"/>
            </p:cNvSpPr>
            <p:nvPr/>
          </p:nvSpPr>
          <p:spPr bwMode="auto">
            <a:xfrm>
              <a:off x="3633" y="1026"/>
              <a:ext cx="1032" cy="602"/>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8"/>
            <p:cNvSpPr>
              <a:spLocks noChangeShapeType="1"/>
            </p:cNvSpPr>
            <p:nvPr/>
          </p:nvSpPr>
          <p:spPr bwMode="auto">
            <a:xfrm>
              <a:off x="2955" y="2115"/>
              <a:ext cx="1338" cy="1203"/>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9"/>
            <p:cNvSpPr>
              <a:spLocks noChangeShapeType="1"/>
            </p:cNvSpPr>
            <p:nvPr/>
          </p:nvSpPr>
          <p:spPr bwMode="auto">
            <a:xfrm flipV="1">
              <a:off x="4293" y="1628"/>
              <a:ext cx="372" cy="1690"/>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10"/>
            <p:cNvSpPr>
              <a:spLocks noChangeShapeType="1"/>
            </p:cNvSpPr>
            <p:nvPr/>
          </p:nvSpPr>
          <p:spPr bwMode="auto">
            <a:xfrm flipV="1">
              <a:off x="2955" y="1628"/>
              <a:ext cx="1710" cy="487"/>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Rectangle 11"/>
            <p:cNvSpPr>
              <a:spLocks noChangeArrowheads="1"/>
            </p:cNvSpPr>
            <p:nvPr/>
          </p:nvSpPr>
          <p:spPr bwMode="auto">
            <a:xfrm>
              <a:off x="4383" y="3162"/>
              <a:ext cx="254"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1" i="1" u="none" strike="noStrike" cap="none" normalizeH="0" baseline="0">
                  <a:ln>
                    <a:noFill/>
                  </a:ln>
                  <a:solidFill>
                    <a:srgbClr val="FFFFFF"/>
                  </a:solidFill>
                  <a:effectLst/>
                  <a:latin typeface="Times New Roman" panose="02020603050405020304" pitchFamily="18"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12"/>
            <p:cNvSpPr>
              <a:spLocks noChangeArrowheads="1"/>
            </p:cNvSpPr>
            <p:nvPr/>
          </p:nvSpPr>
          <p:spPr bwMode="auto">
            <a:xfrm>
              <a:off x="4738" y="1502"/>
              <a:ext cx="241"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1" i="1" u="none" strike="noStrike" cap="none" normalizeH="0" baseline="0">
                  <a:ln>
                    <a:noFill/>
                  </a:ln>
                  <a:solidFill>
                    <a:srgbClr val="FFFFFF"/>
                  </a:solidFill>
                  <a:effectLst/>
                  <a:latin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13"/>
            <p:cNvSpPr>
              <a:spLocks noChangeArrowheads="1"/>
            </p:cNvSpPr>
            <p:nvPr/>
          </p:nvSpPr>
          <p:spPr bwMode="auto">
            <a:xfrm>
              <a:off x="3423" y="913"/>
              <a:ext cx="241"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1" i="1" u="none" strike="noStrike" cap="none" normalizeH="0" baseline="0">
                  <a:ln>
                    <a:noFill/>
                  </a:ln>
                  <a:solidFill>
                    <a:srgbClr val="FFFFFF"/>
                  </a:solidFill>
                  <a:effectLst/>
                  <a:latin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14"/>
            <p:cNvSpPr>
              <a:spLocks noChangeArrowheads="1"/>
            </p:cNvSpPr>
            <p:nvPr/>
          </p:nvSpPr>
          <p:spPr bwMode="auto">
            <a:xfrm>
              <a:off x="2770" y="2079"/>
              <a:ext cx="241"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1" i="1" u="none" strike="noStrike" cap="none" normalizeH="0" baseline="0">
                  <a:ln>
                    <a:noFill/>
                  </a:ln>
                  <a:solidFill>
                    <a:srgbClr val="FFFFFF"/>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64" name="Group 17"/>
            <p:cNvGrpSpPr>
              <a:grpSpLocks/>
            </p:cNvGrpSpPr>
            <p:nvPr/>
          </p:nvGrpSpPr>
          <p:grpSpPr bwMode="auto">
            <a:xfrm>
              <a:off x="2931" y="2091"/>
              <a:ext cx="48" cy="48"/>
              <a:chOff x="2931" y="2091"/>
              <a:chExt cx="48" cy="48"/>
            </a:xfrm>
          </p:grpSpPr>
          <p:sp>
            <p:nvSpPr>
              <p:cNvPr id="74" name="Oval 15"/>
              <p:cNvSpPr>
                <a:spLocks noChangeArrowheads="1"/>
              </p:cNvSpPr>
              <p:nvPr/>
            </p:nvSpPr>
            <p:spPr bwMode="auto">
              <a:xfrm>
                <a:off x="2931" y="2091"/>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Oval 16"/>
              <p:cNvSpPr>
                <a:spLocks noChangeArrowheads="1"/>
              </p:cNvSpPr>
              <p:nvPr/>
            </p:nvSpPr>
            <p:spPr bwMode="auto">
              <a:xfrm>
                <a:off x="2931" y="2091"/>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5" name="Group 20"/>
            <p:cNvGrpSpPr>
              <a:grpSpLocks/>
            </p:cNvGrpSpPr>
            <p:nvPr/>
          </p:nvGrpSpPr>
          <p:grpSpPr bwMode="auto">
            <a:xfrm>
              <a:off x="3609" y="1002"/>
              <a:ext cx="48" cy="49"/>
              <a:chOff x="3609" y="1002"/>
              <a:chExt cx="48" cy="49"/>
            </a:xfrm>
          </p:grpSpPr>
          <p:sp>
            <p:nvSpPr>
              <p:cNvPr id="72" name="Oval 18"/>
              <p:cNvSpPr>
                <a:spLocks noChangeArrowheads="1"/>
              </p:cNvSpPr>
              <p:nvPr/>
            </p:nvSpPr>
            <p:spPr bwMode="auto">
              <a:xfrm>
                <a:off x="3609" y="1002"/>
                <a:ext cx="48" cy="49"/>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Oval 19"/>
              <p:cNvSpPr>
                <a:spLocks noChangeArrowheads="1"/>
              </p:cNvSpPr>
              <p:nvPr/>
            </p:nvSpPr>
            <p:spPr bwMode="auto">
              <a:xfrm>
                <a:off x="3609" y="1002"/>
                <a:ext cx="48" cy="49"/>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6" name="Group 23"/>
            <p:cNvGrpSpPr>
              <a:grpSpLocks/>
            </p:cNvGrpSpPr>
            <p:nvPr/>
          </p:nvGrpSpPr>
          <p:grpSpPr bwMode="auto">
            <a:xfrm>
              <a:off x="4641" y="1604"/>
              <a:ext cx="48" cy="48"/>
              <a:chOff x="4641" y="1604"/>
              <a:chExt cx="48" cy="48"/>
            </a:xfrm>
          </p:grpSpPr>
          <p:sp>
            <p:nvSpPr>
              <p:cNvPr id="70" name="Oval 21"/>
              <p:cNvSpPr>
                <a:spLocks noChangeArrowheads="1"/>
              </p:cNvSpPr>
              <p:nvPr/>
            </p:nvSpPr>
            <p:spPr bwMode="auto">
              <a:xfrm>
                <a:off x="4641" y="1604"/>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Oval 22"/>
              <p:cNvSpPr>
                <a:spLocks noChangeArrowheads="1"/>
              </p:cNvSpPr>
              <p:nvPr/>
            </p:nvSpPr>
            <p:spPr bwMode="auto">
              <a:xfrm>
                <a:off x="4641" y="1604"/>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7" name="Group 26"/>
            <p:cNvGrpSpPr>
              <a:grpSpLocks/>
            </p:cNvGrpSpPr>
            <p:nvPr/>
          </p:nvGrpSpPr>
          <p:grpSpPr bwMode="auto">
            <a:xfrm>
              <a:off x="4269" y="3294"/>
              <a:ext cx="48" cy="48"/>
              <a:chOff x="4269" y="3294"/>
              <a:chExt cx="48" cy="48"/>
            </a:xfrm>
          </p:grpSpPr>
          <p:sp>
            <p:nvSpPr>
              <p:cNvPr id="68" name="Oval 24"/>
              <p:cNvSpPr>
                <a:spLocks noChangeArrowheads="1"/>
              </p:cNvSpPr>
              <p:nvPr/>
            </p:nvSpPr>
            <p:spPr bwMode="auto">
              <a:xfrm>
                <a:off x="4269" y="3294"/>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Oval 25"/>
              <p:cNvSpPr>
                <a:spLocks noChangeArrowheads="1"/>
              </p:cNvSpPr>
              <p:nvPr/>
            </p:nvSpPr>
            <p:spPr bwMode="auto">
              <a:xfrm>
                <a:off x="4269" y="3294"/>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203236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6.93889E-18 1.11111E-6 L 0.56667 0.00555 " pathEditMode="relative" rAng="0" ptsTypes="AA">
                                      <p:cBhvr>
                                        <p:cTn id="23" dur="2000" fill="hold"/>
                                        <p:tgtEl>
                                          <p:spTgt spid="16"/>
                                        </p:tgtEl>
                                        <p:attrNameLst>
                                          <p:attrName>ppt_x</p:attrName>
                                          <p:attrName>ppt_y</p:attrName>
                                        </p:attrNameLst>
                                      </p:cBhvr>
                                      <p:rCtr x="28300" y="3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31" presetClass="exit" presetSubtype="0" fill="hold" nodeType="withEffect">
                                  <p:stCondLst>
                                    <p:cond delay="0"/>
                                  </p:stCondLst>
                                  <p:iterate type="lt">
                                    <p:tmPct val="5000"/>
                                  </p:iterate>
                                  <p:childTnLst>
                                    <p:anim calcmode="lin" valueType="num">
                                      <p:cBhvr>
                                        <p:cTn id="28" dur="1000"/>
                                        <p:tgtEl>
                                          <p:spTgt spid="33"/>
                                        </p:tgtEl>
                                        <p:attrNameLst>
                                          <p:attrName>ppt_w</p:attrName>
                                        </p:attrNameLst>
                                      </p:cBhvr>
                                      <p:tavLst>
                                        <p:tav tm="0">
                                          <p:val>
                                            <p:strVal val="ppt_w"/>
                                          </p:val>
                                        </p:tav>
                                        <p:tav tm="100000">
                                          <p:val>
                                            <p:fltVal val="0"/>
                                          </p:val>
                                        </p:tav>
                                      </p:tavLst>
                                    </p:anim>
                                    <p:anim calcmode="lin" valueType="num">
                                      <p:cBhvr>
                                        <p:cTn id="29" dur="1000"/>
                                        <p:tgtEl>
                                          <p:spTgt spid="33"/>
                                        </p:tgtEl>
                                        <p:attrNameLst>
                                          <p:attrName>ppt_h</p:attrName>
                                        </p:attrNameLst>
                                      </p:cBhvr>
                                      <p:tavLst>
                                        <p:tav tm="0">
                                          <p:val>
                                            <p:strVal val="ppt_h"/>
                                          </p:val>
                                        </p:tav>
                                        <p:tav tm="100000">
                                          <p:val>
                                            <p:fltVal val="0"/>
                                          </p:val>
                                        </p:tav>
                                      </p:tavLst>
                                    </p:anim>
                                    <p:anim calcmode="lin" valueType="num">
                                      <p:cBhvr>
                                        <p:cTn id="30" dur="1000"/>
                                        <p:tgtEl>
                                          <p:spTgt spid="33"/>
                                        </p:tgtEl>
                                        <p:attrNameLst>
                                          <p:attrName>style.rotation</p:attrName>
                                        </p:attrNameLst>
                                      </p:cBhvr>
                                      <p:tavLst>
                                        <p:tav tm="0">
                                          <p:val>
                                            <p:fltVal val="0"/>
                                          </p:val>
                                        </p:tav>
                                        <p:tav tm="100000">
                                          <p:val>
                                            <p:fltVal val="90"/>
                                          </p:val>
                                        </p:tav>
                                      </p:tavLst>
                                    </p:anim>
                                    <p:animEffect transition="out" filter="fade">
                                      <p:cBhvr>
                                        <p:cTn id="31" dur="1000"/>
                                        <p:tgtEl>
                                          <p:spTgt spid="33"/>
                                        </p:tgtEl>
                                      </p:cBhvr>
                                    </p:animEffect>
                                    <p:set>
                                      <p:cBhvr>
                                        <p:cTn id="32"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RINGIN.WAV"/>
                                        </p:tgtEl>
                                      </p:cMediaNode>
                                    </p:audio>
                                  </p:sub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0" nodeType="clickEffect">
                                  <p:stCondLst>
                                    <p:cond delay="0"/>
                                  </p:stCondLst>
                                  <p:childTnLst>
                                    <p:animEffect transition="out" filter="fade">
                                      <p:cBhvr>
                                        <p:cTn id="36" dur="1000"/>
                                        <p:tgtEl>
                                          <p:spTgt spid="19"/>
                                        </p:tgtEl>
                                      </p:cBhvr>
                                    </p:animEffect>
                                    <p:anim calcmode="lin" valueType="num">
                                      <p:cBhvr>
                                        <p:cTn id="37" dur="1000"/>
                                        <p:tgtEl>
                                          <p:spTgt spid="19"/>
                                        </p:tgtEl>
                                        <p:attrNameLst>
                                          <p:attrName>ppt_x</p:attrName>
                                        </p:attrNameLst>
                                      </p:cBhvr>
                                      <p:tavLst>
                                        <p:tav tm="0">
                                          <p:val>
                                            <p:strVal val="ppt_x"/>
                                          </p:val>
                                        </p:tav>
                                        <p:tav tm="100000">
                                          <p:val>
                                            <p:strVal val="ppt_x"/>
                                          </p:val>
                                        </p:tav>
                                      </p:tavLst>
                                    </p:anim>
                                    <p:anim calcmode="lin" valueType="num">
                                      <p:cBhvr>
                                        <p:cTn id="38" dur="1000"/>
                                        <p:tgtEl>
                                          <p:spTgt spid="19"/>
                                        </p:tgtEl>
                                        <p:attrNameLst>
                                          <p:attrName>ppt_y</p:attrName>
                                        </p:attrNameLst>
                                      </p:cBhvr>
                                      <p:tavLst>
                                        <p:tav tm="0">
                                          <p:val>
                                            <p:strVal val="ppt_y"/>
                                          </p:val>
                                        </p:tav>
                                        <p:tav tm="100000">
                                          <p:val>
                                            <p:strVal val="ppt_y-.1"/>
                                          </p:val>
                                        </p:tav>
                                      </p:tavLst>
                                    </p:anim>
                                    <p:set>
                                      <p:cBhvr>
                                        <p:cTn id="39"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dung .wav"/>
                                        </p:tgtEl>
                                      </p:cMediaNode>
                                    </p:audio>
                                  </p:subTnLst>
                                </p:cTn>
                              </p:par>
                              <p:par>
                                <p:cTn id="40" presetID="47" presetClass="exit" presetSubtype="0" fill="hold" nodeType="with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childTnLst>
                          </p:cTn>
                        </p:par>
                        <p:par>
                          <p:cTn id="45" fill="hold">
                            <p:stCondLst>
                              <p:cond delay="1000"/>
                            </p:stCondLst>
                            <p:childTnLst>
                              <p:par>
                                <p:cTn id="46" presetID="0" presetClass="path" presetSubtype="0" accel="50000" decel="50000" fill="hold" nodeType="afterEffect">
                                  <p:stCondLst>
                                    <p:cond delay="0"/>
                                  </p:stCondLst>
                                  <p:childTnLst>
                                    <p:animMotion origin="layout" path="M 5E-6 -8.14815E-6 C 0.05105 0.00416 0.10209 0.00833 0.14219 -0.01876 C 0.1823 -0.04584 0.22483 -0.11945 0.24063 -0.16251 C 0.25643 -0.20556 0.25834 -0.26366 0.23751 -0.27709 C 0.21667 -0.29052 0.13751 -0.25556 0.11563 -0.24376 C 0.09376 -0.23195 0.10001 -0.21922 0.10626 -0.20626 " pathEditMode="relative" ptsTypes="aaaaaA">
                                      <p:cBhvr>
                                        <p:cTn id="47" dur="2000" fill="hold"/>
                                        <p:tgtEl>
                                          <p:spTgt spid="31"/>
                                        </p:tgtEl>
                                        <p:attrNameLst>
                                          <p:attrName>ppt_x</p:attrName>
                                          <p:attrName>ppt_y</p:attrName>
                                        </p:attrNameLst>
                                      </p:cBhvr>
                                    </p:animMotion>
                                  </p:childTnLst>
                                </p:cTn>
                              </p:par>
                            </p:childTnLst>
                          </p:cTn>
                        </p:par>
                        <p:par>
                          <p:cTn id="48" fill="hold">
                            <p:stCondLst>
                              <p:cond delay="3000"/>
                            </p:stCondLst>
                            <p:childTnLst>
                              <p:par>
                                <p:cTn id="49" presetID="47" presetClass="exit" presetSubtype="0" fill="hold" nodeType="afterEffect">
                                  <p:stCondLst>
                                    <p:cond delay="0"/>
                                  </p:stCondLst>
                                  <p:childTnLst>
                                    <p:animEffect transition="out" filter="fade">
                                      <p:cBhvr>
                                        <p:cTn id="50" dur="2000"/>
                                        <p:tgtEl>
                                          <p:spTgt spid="31"/>
                                        </p:tgtEl>
                                      </p:cBhvr>
                                    </p:animEffect>
                                    <p:anim calcmode="lin" valueType="num">
                                      <p:cBhvr>
                                        <p:cTn id="51" dur="2000"/>
                                        <p:tgtEl>
                                          <p:spTgt spid="31"/>
                                        </p:tgtEl>
                                        <p:attrNameLst>
                                          <p:attrName>ppt_x</p:attrName>
                                        </p:attrNameLst>
                                      </p:cBhvr>
                                      <p:tavLst>
                                        <p:tav tm="0">
                                          <p:val>
                                            <p:strVal val="ppt_x"/>
                                          </p:val>
                                        </p:tav>
                                        <p:tav tm="100000">
                                          <p:val>
                                            <p:strVal val="ppt_x"/>
                                          </p:val>
                                        </p:tav>
                                      </p:tavLst>
                                    </p:anim>
                                    <p:anim calcmode="lin" valueType="num">
                                      <p:cBhvr>
                                        <p:cTn id="52" dur="2000"/>
                                        <p:tgtEl>
                                          <p:spTgt spid="31"/>
                                        </p:tgtEl>
                                        <p:attrNameLst>
                                          <p:attrName>ppt_y</p:attrName>
                                        </p:attrNameLst>
                                      </p:cBhvr>
                                      <p:tavLst>
                                        <p:tav tm="0">
                                          <p:val>
                                            <p:strVal val="ppt_y"/>
                                          </p:val>
                                        </p:tav>
                                        <p:tav tm="100000">
                                          <p:val>
                                            <p:strVal val="ppt_y-.1"/>
                                          </p:val>
                                        </p:tav>
                                      </p:tavLst>
                                    </p:anim>
                                    <p:set>
                                      <p:cBhvr>
                                        <p:cTn id="53"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clickEffect">
                                  <p:stCondLst>
                                    <p:cond delay="0"/>
                                  </p:stCondLst>
                                  <p:childTnLst>
                                    <p:animEffect transition="out" filter="fade">
                                      <p:cBhvr>
                                        <p:cTn id="58" dur="1000"/>
                                        <p:tgtEl>
                                          <p:spTgt spid="20"/>
                                        </p:tgtEl>
                                      </p:cBhvr>
                                    </p:animEffect>
                                    <p:anim calcmode="lin" valueType="num">
                                      <p:cBhvr>
                                        <p:cTn id="59" dur="1000"/>
                                        <p:tgtEl>
                                          <p:spTgt spid="20"/>
                                        </p:tgtEl>
                                        <p:attrNameLst>
                                          <p:attrName>ppt_x</p:attrName>
                                        </p:attrNameLst>
                                      </p:cBhvr>
                                      <p:tavLst>
                                        <p:tav tm="0">
                                          <p:val>
                                            <p:strVal val="ppt_x"/>
                                          </p:val>
                                        </p:tav>
                                        <p:tav tm="100000">
                                          <p:val>
                                            <p:strVal val="ppt_x"/>
                                          </p:val>
                                        </p:tav>
                                      </p:tavLst>
                                    </p:anim>
                                    <p:anim calcmode="lin" valueType="num">
                                      <p:cBhvr>
                                        <p:cTn id="60" dur="1000"/>
                                        <p:tgtEl>
                                          <p:spTgt spid="20"/>
                                        </p:tgtEl>
                                        <p:attrNameLst>
                                          <p:attrName>ppt_y</p:attrName>
                                        </p:attrNameLst>
                                      </p:cBhvr>
                                      <p:tavLst>
                                        <p:tav tm="0">
                                          <p:val>
                                            <p:strVal val="ppt_y"/>
                                          </p:val>
                                        </p:tav>
                                        <p:tav tm="100000">
                                          <p:val>
                                            <p:strVal val="ppt_y-.1"/>
                                          </p:val>
                                        </p:tav>
                                      </p:tavLst>
                                    </p:anim>
                                    <p:set>
                                      <p:cBhvr>
                                        <p:cTn id="61" dur="1" fill="hold">
                                          <p:stCondLst>
                                            <p:cond delay="999"/>
                                          </p:stCondLst>
                                        </p:cTn>
                                        <p:tgtEl>
                                          <p:spTgt spid="20"/>
                                        </p:tgtEl>
                                        <p:attrNameLst>
                                          <p:attrName>style.visibility</p:attrName>
                                        </p:attrNameLst>
                                      </p:cBhvr>
                                      <p:to>
                                        <p:strVal val="hidden"/>
                                      </p:to>
                                    </p:set>
                                  </p:childTnLst>
                                </p:cTn>
                              </p:par>
                              <p:par>
                                <p:cTn id="62" presetID="47" presetClass="exit" presetSubtype="0" fill="hold" nodeType="withEffect">
                                  <p:stCondLst>
                                    <p:cond delay="0"/>
                                  </p:stCondLst>
                                  <p:childTnLst>
                                    <p:animEffect transition="out" filter="fade">
                                      <p:cBhvr>
                                        <p:cTn id="63" dur="1000"/>
                                        <p:tgtEl>
                                          <p:spTgt spid="12"/>
                                        </p:tgtEl>
                                      </p:cBhvr>
                                    </p:animEffect>
                                    <p:anim calcmode="lin" valueType="num">
                                      <p:cBhvr>
                                        <p:cTn id="64" dur="1000"/>
                                        <p:tgtEl>
                                          <p:spTgt spid="12"/>
                                        </p:tgtEl>
                                        <p:attrNameLst>
                                          <p:attrName>ppt_x</p:attrName>
                                        </p:attrNameLst>
                                      </p:cBhvr>
                                      <p:tavLst>
                                        <p:tav tm="0">
                                          <p:val>
                                            <p:strVal val="ppt_x"/>
                                          </p:val>
                                        </p:tav>
                                        <p:tav tm="100000">
                                          <p:val>
                                            <p:strVal val="ppt_x"/>
                                          </p:val>
                                        </p:tav>
                                      </p:tavLst>
                                    </p:anim>
                                    <p:anim calcmode="lin" valueType="num">
                                      <p:cBhvr>
                                        <p:cTn id="65" dur="1000"/>
                                        <p:tgtEl>
                                          <p:spTgt spid="12"/>
                                        </p:tgtEl>
                                        <p:attrNameLst>
                                          <p:attrName>ppt_y</p:attrName>
                                        </p:attrNameLst>
                                      </p:cBhvr>
                                      <p:tavLst>
                                        <p:tav tm="0">
                                          <p:val>
                                            <p:strVal val="ppt_y"/>
                                          </p:val>
                                        </p:tav>
                                        <p:tav tm="100000">
                                          <p:val>
                                            <p:strVal val="ppt_y-.1"/>
                                          </p:val>
                                        </p:tav>
                                      </p:tavLst>
                                    </p:anim>
                                    <p:set>
                                      <p:cBhvr>
                                        <p:cTn id="66" dur="1" fill="hold">
                                          <p:stCondLst>
                                            <p:cond delay="999"/>
                                          </p:stCondLst>
                                        </p:cTn>
                                        <p:tgtEl>
                                          <p:spTgt spid="12"/>
                                        </p:tgtEl>
                                        <p:attrNameLst>
                                          <p:attrName>style.visibility</p:attrName>
                                        </p:attrNameLst>
                                      </p:cBhvr>
                                      <p:to>
                                        <p:strVal val="hidden"/>
                                      </p:to>
                                    </p:set>
                                  </p:childTnLst>
                                </p:cTn>
                              </p:par>
                            </p:childTnLst>
                          </p:cTn>
                        </p:par>
                        <p:par>
                          <p:cTn id="67" fill="hold">
                            <p:stCondLst>
                              <p:cond delay="1000"/>
                            </p:stCondLst>
                            <p:childTnLst>
                              <p:par>
                                <p:cTn id="68" presetID="1" presetClass="entr" presetSubtype="0" fill="hold" grpId="0" nodeType="afterEffect">
                                  <p:stCondLst>
                                    <p:cond delay="0"/>
                                  </p:stCondLst>
                                  <p:childTnLst>
                                    <p:set>
                                      <p:cBhvr>
                                        <p:cTn id="69"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20"/>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47" presetClass="exit" presetSubtype="0" fill="hold" grpId="0" nodeType="clickEffect">
                                  <p:stCondLst>
                                    <p:cond delay="0"/>
                                  </p:stCondLst>
                                  <p:childTnLst>
                                    <p:animEffect transition="out" filter="fade">
                                      <p:cBhvr>
                                        <p:cTn id="74" dur="1000"/>
                                        <p:tgtEl>
                                          <p:spTgt spid="21"/>
                                        </p:tgtEl>
                                      </p:cBhvr>
                                    </p:animEffect>
                                    <p:anim calcmode="lin" valueType="num">
                                      <p:cBhvr>
                                        <p:cTn id="75" dur="1000"/>
                                        <p:tgtEl>
                                          <p:spTgt spid="21"/>
                                        </p:tgtEl>
                                        <p:attrNameLst>
                                          <p:attrName>ppt_x</p:attrName>
                                        </p:attrNameLst>
                                      </p:cBhvr>
                                      <p:tavLst>
                                        <p:tav tm="0">
                                          <p:val>
                                            <p:strVal val="ppt_x"/>
                                          </p:val>
                                        </p:tav>
                                        <p:tav tm="100000">
                                          <p:val>
                                            <p:strVal val="ppt_x"/>
                                          </p:val>
                                        </p:tav>
                                      </p:tavLst>
                                    </p:anim>
                                    <p:anim calcmode="lin" valueType="num">
                                      <p:cBhvr>
                                        <p:cTn id="76" dur="1000"/>
                                        <p:tgtEl>
                                          <p:spTgt spid="21"/>
                                        </p:tgtEl>
                                        <p:attrNameLst>
                                          <p:attrName>ppt_y</p:attrName>
                                        </p:attrNameLst>
                                      </p:cBhvr>
                                      <p:tavLst>
                                        <p:tav tm="0">
                                          <p:val>
                                            <p:strVal val="ppt_y"/>
                                          </p:val>
                                        </p:tav>
                                        <p:tav tm="100000">
                                          <p:val>
                                            <p:strVal val="ppt_y-.1"/>
                                          </p:val>
                                        </p:tav>
                                      </p:tavLst>
                                    </p:anim>
                                    <p:set>
                                      <p:cBhvr>
                                        <p:cTn id="77" dur="1" fill="hold">
                                          <p:stCondLst>
                                            <p:cond delay="999"/>
                                          </p:stCondLst>
                                        </p:cTn>
                                        <p:tgtEl>
                                          <p:spTgt spid="21"/>
                                        </p:tgtEl>
                                        <p:attrNameLst>
                                          <p:attrName>style.visibility</p:attrName>
                                        </p:attrNameLst>
                                      </p:cBhvr>
                                      <p:to>
                                        <p:strVal val="hidden"/>
                                      </p:to>
                                    </p:set>
                                  </p:childTnLst>
                                </p:cTn>
                              </p:par>
                              <p:par>
                                <p:cTn id="78" presetID="47" presetClass="exit" presetSubtype="0" fill="hold" nodeType="withEffect">
                                  <p:stCondLst>
                                    <p:cond delay="0"/>
                                  </p:stCondLst>
                                  <p:childTnLst>
                                    <p:animEffect transition="out" filter="fade">
                                      <p:cBhvr>
                                        <p:cTn id="79" dur="1000"/>
                                        <p:tgtEl>
                                          <p:spTgt spid="13"/>
                                        </p:tgtEl>
                                      </p:cBhvr>
                                    </p:animEffect>
                                    <p:anim calcmode="lin" valueType="num">
                                      <p:cBhvr>
                                        <p:cTn id="80" dur="1000"/>
                                        <p:tgtEl>
                                          <p:spTgt spid="13"/>
                                        </p:tgtEl>
                                        <p:attrNameLst>
                                          <p:attrName>ppt_x</p:attrName>
                                        </p:attrNameLst>
                                      </p:cBhvr>
                                      <p:tavLst>
                                        <p:tav tm="0">
                                          <p:val>
                                            <p:strVal val="ppt_x"/>
                                          </p:val>
                                        </p:tav>
                                        <p:tav tm="100000">
                                          <p:val>
                                            <p:strVal val="ppt_x"/>
                                          </p:val>
                                        </p:tav>
                                      </p:tavLst>
                                    </p:anim>
                                    <p:anim calcmode="lin" valueType="num">
                                      <p:cBhvr>
                                        <p:cTn id="81" dur="1000"/>
                                        <p:tgtEl>
                                          <p:spTgt spid="13"/>
                                        </p:tgtEl>
                                        <p:attrNameLst>
                                          <p:attrName>ppt_y</p:attrName>
                                        </p:attrNameLst>
                                      </p:cBhvr>
                                      <p:tavLst>
                                        <p:tav tm="0">
                                          <p:val>
                                            <p:strVal val="ppt_y"/>
                                          </p:val>
                                        </p:tav>
                                        <p:tav tm="100000">
                                          <p:val>
                                            <p:strVal val="ppt_y-.1"/>
                                          </p:val>
                                        </p:tav>
                                      </p:tavLst>
                                    </p:anim>
                                    <p:set>
                                      <p:cBhvr>
                                        <p:cTn id="82" dur="1" fill="hold">
                                          <p:stCondLst>
                                            <p:cond delay="999"/>
                                          </p:stCondLst>
                                        </p:cTn>
                                        <p:tgtEl>
                                          <p:spTgt spid="13"/>
                                        </p:tgtEl>
                                        <p:attrNameLst>
                                          <p:attrName>style.visibility</p:attrName>
                                        </p:attrNameLst>
                                      </p:cBhvr>
                                      <p:to>
                                        <p:strVal val="hidden"/>
                                      </p:to>
                                    </p:set>
                                  </p:childTnLst>
                                </p:cTn>
                              </p:par>
                            </p:childTnLst>
                          </p:cTn>
                        </p:par>
                        <p:par>
                          <p:cTn id="83" fill="hold">
                            <p:stCondLst>
                              <p:cond delay="1000"/>
                            </p:stCondLst>
                            <p:childTnLst>
                              <p:par>
                                <p:cTn id="84" presetID="1" presetClass="entr" presetSubtype="0" fill="hold" grpId="0" nodeType="afterEffect">
                                  <p:stCondLst>
                                    <p:cond delay="0"/>
                                  </p:stCondLst>
                                  <p:childTnLst>
                                    <p:set>
                                      <p:cBhvr>
                                        <p:cTn id="8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47" presetClass="exit" presetSubtype="0" fill="hold" grpId="0" nodeType="clickEffect">
                                  <p:stCondLst>
                                    <p:cond delay="0"/>
                                  </p:stCondLst>
                                  <p:childTnLst>
                                    <p:animEffect transition="out" filter="fade">
                                      <p:cBhvr>
                                        <p:cTn id="90" dur="1000"/>
                                        <p:tgtEl>
                                          <p:spTgt spid="32"/>
                                        </p:tgtEl>
                                      </p:cBhvr>
                                    </p:animEffect>
                                    <p:anim calcmode="lin" valueType="num">
                                      <p:cBhvr>
                                        <p:cTn id="91" dur="1000"/>
                                        <p:tgtEl>
                                          <p:spTgt spid="32"/>
                                        </p:tgtEl>
                                        <p:attrNameLst>
                                          <p:attrName>ppt_x</p:attrName>
                                        </p:attrNameLst>
                                      </p:cBhvr>
                                      <p:tavLst>
                                        <p:tav tm="0">
                                          <p:val>
                                            <p:strVal val="ppt_x"/>
                                          </p:val>
                                        </p:tav>
                                        <p:tav tm="100000">
                                          <p:val>
                                            <p:strVal val="ppt_x"/>
                                          </p:val>
                                        </p:tav>
                                      </p:tavLst>
                                    </p:anim>
                                    <p:anim calcmode="lin" valueType="num">
                                      <p:cBhvr>
                                        <p:cTn id="92" dur="1000"/>
                                        <p:tgtEl>
                                          <p:spTgt spid="32"/>
                                        </p:tgtEl>
                                        <p:attrNameLst>
                                          <p:attrName>ppt_y</p:attrName>
                                        </p:attrNameLst>
                                      </p:cBhvr>
                                      <p:tavLst>
                                        <p:tav tm="0">
                                          <p:val>
                                            <p:strVal val="ppt_y"/>
                                          </p:val>
                                        </p:tav>
                                        <p:tav tm="100000">
                                          <p:val>
                                            <p:strVal val="ppt_y-.1"/>
                                          </p:val>
                                        </p:tav>
                                      </p:tavLst>
                                    </p:anim>
                                    <p:set>
                                      <p:cBhvr>
                                        <p:cTn id="93" dur="1" fill="hold">
                                          <p:stCondLst>
                                            <p:cond delay="999"/>
                                          </p:stCondLst>
                                        </p:cTn>
                                        <p:tgtEl>
                                          <p:spTgt spid="32"/>
                                        </p:tgtEl>
                                        <p:attrNameLst>
                                          <p:attrName>style.visibility</p:attrName>
                                        </p:attrNameLst>
                                      </p:cBhvr>
                                      <p:to>
                                        <p:strVal val="hidden"/>
                                      </p:to>
                                    </p:set>
                                  </p:childTnLst>
                                </p:cTn>
                              </p:par>
                              <p:par>
                                <p:cTn id="94" presetID="47" presetClass="exit" presetSubtype="0" fill="hold" nodeType="withEffect">
                                  <p:stCondLst>
                                    <p:cond delay="0"/>
                                  </p:stCondLst>
                                  <p:childTnLst>
                                    <p:animEffect transition="out" filter="fade">
                                      <p:cBhvr>
                                        <p:cTn id="95" dur="1000"/>
                                        <p:tgtEl>
                                          <p:spTgt spid="10"/>
                                        </p:tgtEl>
                                      </p:cBhvr>
                                    </p:animEffect>
                                    <p:anim calcmode="lin" valueType="num">
                                      <p:cBhvr>
                                        <p:cTn id="96" dur="1000"/>
                                        <p:tgtEl>
                                          <p:spTgt spid="10"/>
                                        </p:tgtEl>
                                        <p:attrNameLst>
                                          <p:attrName>ppt_x</p:attrName>
                                        </p:attrNameLst>
                                      </p:cBhvr>
                                      <p:tavLst>
                                        <p:tav tm="0">
                                          <p:val>
                                            <p:strVal val="ppt_x"/>
                                          </p:val>
                                        </p:tav>
                                        <p:tav tm="100000">
                                          <p:val>
                                            <p:strVal val="ppt_x"/>
                                          </p:val>
                                        </p:tav>
                                      </p:tavLst>
                                    </p:anim>
                                    <p:anim calcmode="lin" valueType="num">
                                      <p:cBhvr>
                                        <p:cTn id="97" dur="1000"/>
                                        <p:tgtEl>
                                          <p:spTgt spid="10"/>
                                        </p:tgtEl>
                                        <p:attrNameLst>
                                          <p:attrName>ppt_y</p:attrName>
                                        </p:attrNameLst>
                                      </p:cBhvr>
                                      <p:tavLst>
                                        <p:tav tm="0">
                                          <p:val>
                                            <p:strVal val="ppt_y"/>
                                          </p:val>
                                        </p:tav>
                                        <p:tav tm="100000">
                                          <p:val>
                                            <p:strVal val="ppt_y-.1"/>
                                          </p:val>
                                        </p:tav>
                                      </p:tavLst>
                                    </p:anim>
                                    <p:set>
                                      <p:cBhvr>
                                        <p:cTn id="98" dur="1" fill="hold">
                                          <p:stCondLst>
                                            <p:cond delay="999"/>
                                          </p:stCondLst>
                                        </p:cTn>
                                        <p:tgtEl>
                                          <p:spTgt spid="10"/>
                                        </p:tgtEl>
                                        <p:attrNameLst>
                                          <p:attrName>style.visibility</p:attrName>
                                        </p:attrNameLst>
                                      </p:cBhvr>
                                      <p:to>
                                        <p:strVal val="hidden"/>
                                      </p:to>
                                    </p:set>
                                  </p:childTnLst>
                                </p:cTn>
                              </p:par>
                            </p:childTnLst>
                          </p:cTn>
                        </p:par>
                        <p:par>
                          <p:cTn id="99" fill="hold">
                            <p:stCondLst>
                              <p:cond delay="1000"/>
                            </p:stCondLst>
                            <p:childTnLst>
                              <p:par>
                                <p:cTn id="100" presetID="1" presetClass="entr" presetSubtype="0" fill="hold" grpId="0" nodeType="afterEffect">
                                  <p:stCondLst>
                                    <p:cond delay="0"/>
                                  </p:stCondLst>
                                  <p:childTnLst>
                                    <p:set>
                                      <p:cBhvr>
                                        <p:cTn id="10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32"/>
                  </p:tgtEl>
                </p:cond>
              </p:nextCondLst>
            </p:seq>
          </p:childTnLst>
        </p:cTn>
      </p:par>
    </p:tnLst>
    <p:bldLst>
      <p:bldP spid="21" grpId="0"/>
      <p:bldP spid="32" grpId="0"/>
      <p:bldP spid="20" grpId="0"/>
      <p:bldP spid="19" grpId="0"/>
      <p:bldP spid="22" grpId="0" animBg="1"/>
      <p:bldP spid="23" grpId="0" animBg="1"/>
      <p:bldP spid="25" grpId="0" animBg="1"/>
      <p:bldP spid="24" grpId="0" animBg="1"/>
      <p:bldP spid="28" grpId="0" animBg="1"/>
      <p:bldP spid="29" grpId="0" animBg="1"/>
      <p:bldP spid="3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8290</TotalTime>
  <Words>2088</Words>
  <Application>Microsoft Office PowerPoint</Application>
  <PresentationFormat>Widescreen</PresentationFormat>
  <Paragraphs>284</Paragraphs>
  <Slides>35</Slides>
  <Notes>12</Notes>
  <HiddenSlides>0</HiddenSlides>
  <MMClips>2</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9" baseType="lpstr">
      <vt:lpstr>#9Slide03 Roboto Bold</vt:lpstr>
      <vt:lpstr>#9Slide03 SFU Helvetica Condens</vt:lpstr>
      <vt:lpstr>#9Slide03 SVNFjalla One</vt:lpstr>
      <vt:lpstr>Agency FB</vt:lpstr>
      <vt:lpstr>Aptos</vt:lpstr>
      <vt:lpstr>Arial</vt:lpstr>
      <vt:lpstr>Calibri</vt:lpstr>
      <vt:lpstr>Calibri Light</vt:lpstr>
      <vt:lpstr>Cambria Math</vt:lpstr>
      <vt:lpstr>Tahoma</vt:lpstr>
      <vt:lpstr>Times New Roman</vt:lpstr>
      <vt:lpstr>字魂59号-创粗黑</vt:lpstr>
      <vt:lpstr>1_Office Theme</vt:lpstr>
      <vt:lpstr>Equation</vt:lpstr>
      <vt:lpstr>PowerPoint Presentation</vt:lpstr>
      <vt:lpstr>BÀI 1- CHƯƠNG 9  ĐA GIÁC ĐỀU, HÌNH ĐA GIÁC ĐỀU TRONG THỰC TIỄN</vt:lpstr>
      <vt:lpstr>PowerPoint Presentation</vt:lpstr>
      <vt:lpstr>PowerPoint Presentation</vt:lpstr>
      <vt:lpstr>PowerPoint Presentation</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PowerPoint Presentation</vt:lpstr>
      <vt:lpstr>PowerPoint Presentation</vt:lpstr>
      <vt:lpstr>PowerPoint Presentation</vt:lpstr>
      <vt:lpstr>PowerPoint Presentation</vt:lpstr>
      <vt:lpstr>PowerPoint Presentation</vt:lpstr>
      <vt:lpstr> VẬN DỤNG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MyPC</cp:lastModifiedBy>
  <cp:revision>671</cp:revision>
  <dcterms:created xsi:type="dcterms:W3CDTF">2022-08-03T11:07:12Z</dcterms:created>
  <dcterms:modified xsi:type="dcterms:W3CDTF">2025-04-01T03:40:07Z</dcterms:modified>
</cp:coreProperties>
</file>