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570" r:id="rId2"/>
    <p:sldId id="368" r:id="rId3"/>
    <p:sldId id="624" r:id="rId4"/>
    <p:sldId id="584" r:id="rId5"/>
    <p:sldId id="622" r:id="rId6"/>
    <p:sldId id="585" r:id="rId7"/>
    <p:sldId id="604" r:id="rId8"/>
    <p:sldId id="605" r:id="rId9"/>
    <p:sldId id="606" r:id="rId10"/>
    <p:sldId id="579" r:id="rId11"/>
    <p:sldId id="608" r:id="rId12"/>
    <p:sldId id="589" r:id="rId13"/>
    <p:sldId id="38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816745-3E03-B8ED-F6C1-7CC92A5F4233}" name="Kiều Thị Phương Thuỷ" initials="TK" userId="S::phuongthuy@office365vn.org::21d9696b-2f94-4079-97fd-f009f3b739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PTShop" initials="F" lastIdx="21" clrIdx="0"/>
  <p:cmAuthor id="1" name="Kiều Thị Phương Thuỷ" initials="TK" lastIdx="17" clrIdx="1">
    <p:extLst>
      <p:ext uri="{19B8F6BF-5375-455C-9EA6-DF929625EA0E}">
        <p15:presenceInfo xmlns:p15="http://schemas.microsoft.com/office/powerpoint/2012/main" userId="S::phuongthuy@office365vn.org::21d9696b-2f94-4079-97fd-f009f3b739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5FB"/>
    <a:srgbClr val="008000"/>
    <a:srgbClr val="332391"/>
    <a:srgbClr val="1D04B0"/>
    <a:srgbClr val="4DFB35"/>
    <a:srgbClr val="FF93FF"/>
    <a:srgbClr val="FFECAF"/>
    <a:srgbClr val="FF4FFF"/>
    <a:srgbClr val="CC00C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0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9141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4362313" y="2831373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48CB2-903F-4084-9023-F64F551BAAF9}"/>
              </a:ext>
            </a:extLst>
          </p:cNvPr>
          <p:cNvSpPr txBox="1"/>
          <p:nvPr/>
        </p:nvSpPr>
        <p:spPr>
          <a:xfrm>
            <a:off x="3864296" y="132978"/>
            <a:ext cx="597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48CB2-903F-4084-9023-F64F551BAAF9}"/>
              </a:ext>
            </a:extLst>
          </p:cNvPr>
          <p:cNvSpPr txBox="1"/>
          <p:nvPr/>
        </p:nvSpPr>
        <p:spPr>
          <a:xfrm>
            <a:off x="3630934" y="4114879"/>
            <a:ext cx="597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Tường Đạt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>
            <a:off x="53081" y="2907138"/>
            <a:ext cx="3487561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74794" y="3150429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782DAB-8D4A-4693-9D23-62E6C304E3F7}"/>
              </a:ext>
            </a:extLst>
          </p:cNvPr>
          <p:cNvSpPr txBox="1">
            <a:spLocks/>
          </p:cNvSpPr>
          <p:nvPr/>
        </p:nvSpPr>
        <p:spPr>
          <a:xfrm>
            <a:off x="0" y="100259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GIỮA KỲ II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D3571-A84A-46C6-BAE7-EE38A9FF510A}"/>
              </a:ext>
            </a:extLst>
          </p:cNvPr>
          <p:cNvSpPr txBox="1"/>
          <p:nvPr/>
        </p:nvSpPr>
        <p:spPr>
          <a:xfrm>
            <a:off x="3938850" y="1134432"/>
            <a:ext cx="7596110" cy="5602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minh”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FE56147-9419-4F6C-8277-96EEF233C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980555" y="4061556"/>
            <a:ext cx="1632611" cy="49244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7D7177-EA5B-47D3-A335-6B1D3758D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747" y="4553999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88D53-CD7F-4C27-A0CA-C10B37A0AB8B}"/>
              </a:ext>
            </a:extLst>
          </p:cNvPr>
          <p:cNvGrpSpPr/>
          <p:nvPr/>
        </p:nvGrpSpPr>
        <p:grpSpPr>
          <a:xfrm>
            <a:off x="42370" y="99886"/>
            <a:ext cx="1724205" cy="2836953"/>
            <a:chOff x="0" y="0"/>
            <a:chExt cx="2032782" cy="29893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28591E-9D45-4AA4-A074-C8DD7458D15C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8A88AC-72CA-4451-A276-656B71A8641E}"/>
                </a:ext>
              </a:extLst>
            </p:cNvPr>
            <p:cNvSpPr/>
            <p:nvPr/>
          </p:nvSpPr>
          <p:spPr>
            <a:xfrm>
              <a:off x="174928" y="174928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 đường tròn nội tiếp hình vuông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659193-4468-40B3-8D80-2D26D0426A52}"/>
                </a:ext>
              </a:extLst>
            </p:cNvPr>
            <p:cNvSpPr/>
            <p:nvPr/>
          </p:nvSpPr>
          <p:spPr>
            <a:xfrm rot="10800000">
              <a:off x="119269" y="2130949"/>
              <a:ext cx="1786255" cy="6677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tròn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nội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tiếp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vuông</a:t>
              </a:r>
              <a:endPara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9" name="Heart 8">
              <a:extLst>
                <a:ext uri="{FF2B5EF4-FFF2-40B4-BE49-F238E27FC236}">
                  <a16:creationId xmlns:a16="http://schemas.microsoft.com/office/drawing/2014/main" id="{EC4805D5-E851-4143-90EB-F1CF28C62116}"/>
                </a:ext>
              </a:extLst>
            </p:cNvPr>
            <p:cNvSpPr/>
            <p:nvPr/>
          </p:nvSpPr>
          <p:spPr>
            <a:xfrm>
              <a:off x="861888" y="1264257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CD7C9-080D-4A4C-B6D1-6EB8D5C37DA9}"/>
              </a:ext>
            </a:extLst>
          </p:cNvPr>
          <p:cNvGrpSpPr/>
          <p:nvPr/>
        </p:nvGrpSpPr>
        <p:grpSpPr>
          <a:xfrm>
            <a:off x="1846951" y="91895"/>
            <a:ext cx="1724205" cy="2836953"/>
            <a:chOff x="30784" y="6524"/>
            <a:chExt cx="2032782" cy="29893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CE6BCEC-53E0-476D-AEB5-61195CAF820F}"/>
                </a:ext>
              </a:extLst>
            </p:cNvPr>
            <p:cNvSpPr/>
            <p:nvPr/>
          </p:nvSpPr>
          <p:spPr>
            <a:xfrm>
              <a:off x="30784" y="6524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36B8D146-ACB5-4AAA-9A1E-CFCCC560C378}"/>
                </a:ext>
              </a:extLst>
            </p:cNvPr>
            <p:cNvSpPr/>
            <p:nvPr/>
          </p:nvSpPr>
          <p:spPr>
            <a:xfrm>
              <a:off x="774424" y="1240403"/>
              <a:ext cx="379730" cy="337185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4A318E-C697-4554-AF40-0946CDE32623}"/>
                </a:ext>
              </a:extLst>
            </p:cNvPr>
            <p:cNvSpPr/>
            <p:nvPr/>
          </p:nvSpPr>
          <p:spPr>
            <a:xfrm>
              <a:off x="166977" y="190831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ngoại tiếp hình vuông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2D8641-09E5-4C71-976F-9DDD4E2A486C}"/>
                </a:ext>
              </a:extLst>
            </p:cNvPr>
            <p:cNvSpPr/>
            <p:nvPr/>
          </p:nvSpPr>
          <p:spPr>
            <a:xfrm rot="10800000">
              <a:off x="111318" y="2067339"/>
              <a:ext cx="1786255" cy="6677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ngoại tiếp hình vuông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FB86D3-347A-4B3A-BBA5-09A0A47865E0}"/>
              </a:ext>
            </a:extLst>
          </p:cNvPr>
          <p:cNvGrpSpPr/>
          <p:nvPr/>
        </p:nvGrpSpPr>
        <p:grpSpPr>
          <a:xfrm>
            <a:off x="3657679" y="88508"/>
            <a:ext cx="1884502" cy="2836953"/>
            <a:chOff x="0" y="0"/>
            <a:chExt cx="2032782" cy="29893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3099FD0-A870-4222-AA85-0F169C62A864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38DF8940-81D6-4C72-9BA6-65FEA71C98EB}"/>
                </a:ext>
              </a:extLst>
            </p:cNvPr>
            <p:cNvSpPr/>
            <p:nvPr/>
          </p:nvSpPr>
          <p:spPr>
            <a:xfrm>
              <a:off x="845985" y="1224501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713772-794B-41D7-BA8C-4FED8C938638}"/>
                </a:ext>
              </a:extLst>
            </p:cNvPr>
            <p:cNvSpPr/>
            <p:nvPr/>
          </p:nvSpPr>
          <p:spPr>
            <a:xfrm>
              <a:off x="95415" y="222637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 đường tròn ngoại tiếp tam giác đều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F900BB-EA69-4537-AD99-14511881EA67}"/>
                </a:ext>
              </a:extLst>
            </p:cNvPr>
            <p:cNvSpPr/>
            <p:nvPr/>
          </p:nvSpPr>
          <p:spPr>
            <a:xfrm rot="10800000">
              <a:off x="151074" y="2115047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 đường tròn ngoại tiếp tam giác đều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BE3779-3B22-48CC-A8D5-2DF81CD39E31}"/>
              </a:ext>
            </a:extLst>
          </p:cNvPr>
          <p:cNvGrpSpPr/>
          <p:nvPr/>
        </p:nvGrpSpPr>
        <p:grpSpPr>
          <a:xfrm>
            <a:off x="5683193" y="123857"/>
            <a:ext cx="1933255" cy="2801604"/>
            <a:chOff x="0" y="0"/>
            <a:chExt cx="2032782" cy="298938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02B488C-D242-4CE0-B200-1DD064DA0095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3EF87A92-97C0-43F6-8F1F-3C7D165F7173}"/>
                </a:ext>
              </a:extLst>
            </p:cNvPr>
            <p:cNvSpPr/>
            <p:nvPr/>
          </p:nvSpPr>
          <p:spPr>
            <a:xfrm>
              <a:off x="805860" y="1520456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354C27-CAA8-48DC-B52D-DD32BE3D3654}"/>
                </a:ext>
              </a:extLst>
            </p:cNvPr>
            <p:cNvSpPr/>
            <p:nvPr/>
          </p:nvSpPr>
          <p:spPr>
            <a:xfrm>
              <a:off x="159489" y="233917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Tứ giác nội tiếp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FCC173-7DD1-4CCD-83FE-18C485AB63A4}"/>
                </a:ext>
              </a:extLst>
            </p:cNvPr>
            <p:cNvSpPr/>
            <p:nvPr/>
          </p:nvSpPr>
          <p:spPr>
            <a:xfrm rot="10800000">
              <a:off x="116959" y="2211572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Tứ giác nội tiếp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BC457D-7F6E-499B-B2B0-9C3C1EE37041}"/>
              </a:ext>
            </a:extLst>
          </p:cNvPr>
          <p:cNvGrpSpPr/>
          <p:nvPr/>
        </p:nvGrpSpPr>
        <p:grpSpPr>
          <a:xfrm>
            <a:off x="7695324" y="170176"/>
            <a:ext cx="2154288" cy="2801605"/>
            <a:chOff x="0" y="0"/>
            <a:chExt cx="2032782" cy="29893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0DD2D66-D04A-4ACC-986B-2450BA418A5B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Heart 31">
              <a:extLst>
                <a:ext uri="{FF2B5EF4-FFF2-40B4-BE49-F238E27FC236}">
                  <a16:creationId xmlns:a16="http://schemas.microsoft.com/office/drawing/2014/main" id="{B4167D49-94F3-40B3-89FD-EEA3B8A1E288}"/>
                </a:ext>
              </a:extLst>
            </p:cNvPr>
            <p:cNvSpPr/>
            <p:nvPr/>
          </p:nvSpPr>
          <p:spPr>
            <a:xfrm>
              <a:off x="869655" y="1477926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FB83EA-1704-4CAF-8635-01A1C1AAE757}"/>
                </a:ext>
              </a:extLst>
            </p:cNvPr>
            <p:cNvSpPr/>
            <p:nvPr/>
          </p:nvSpPr>
          <p:spPr>
            <a:xfrm>
              <a:off x="106326" y="233917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ngoại tiếp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DF3D03-14B2-4CB5-BF01-FD0634EED500}"/>
                </a:ext>
              </a:extLst>
            </p:cNvPr>
            <p:cNvSpPr/>
            <p:nvPr/>
          </p:nvSpPr>
          <p:spPr>
            <a:xfrm rot="10800000">
              <a:off x="95693" y="2169042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ngoại tiếp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1FFE7-2AF3-4464-AB3F-302E33AA39F1}"/>
              </a:ext>
            </a:extLst>
          </p:cNvPr>
          <p:cNvGrpSpPr/>
          <p:nvPr/>
        </p:nvGrpSpPr>
        <p:grpSpPr>
          <a:xfrm>
            <a:off x="9962293" y="201609"/>
            <a:ext cx="2154288" cy="2836953"/>
            <a:chOff x="0" y="0"/>
            <a:chExt cx="2032782" cy="298938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FADD655-F876-467E-80BB-97E6A495EE2E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Heart 43">
              <a:extLst>
                <a:ext uri="{FF2B5EF4-FFF2-40B4-BE49-F238E27FC236}">
                  <a16:creationId xmlns:a16="http://schemas.microsoft.com/office/drawing/2014/main" id="{C0027D8B-9EE0-4809-B527-9144F8582F84}"/>
                </a:ext>
              </a:extLst>
            </p:cNvPr>
            <p:cNvSpPr/>
            <p:nvPr/>
          </p:nvSpPr>
          <p:spPr>
            <a:xfrm>
              <a:off x="784594" y="1477925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C413F07-C616-4361-8586-E6427900D4CB}"/>
                </a:ext>
              </a:extLst>
            </p:cNvPr>
            <p:cNvSpPr/>
            <p:nvPr/>
          </p:nvSpPr>
          <p:spPr>
            <a:xfrm>
              <a:off x="74427" y="223284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nội tiếp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134C566-BCFF-4A17-960D-76DDF6A58261}"/>
                </a:ext>
              </a:extLst>
            </p:cNvPr>
            <p:cNvSpPr/>
            <p:nvPr/>
          </p:nvSpPr>
          <p:spPr>
            <a:xfrm rot="10800000">
              <a:off x="148855" y="2126511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 tròn nội tiếp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482E68-E00F-4131-933D-34CAE5829C8F}"/>
              </a:ext>
            </a:extLst>
          </p:cNvPr>
          <p:cNvGrpSpPr/>
          <p:nvPr/>
        </p:nvGrpSpPr>
        <p:grpSpPr>
          <a:xfrm>
            <a:off x="42371" y="3438929"/>
            <a:ext cx="1920100" cy="3009997"/>
            <a:chOff x="0" y="0"/>
            <a:chExt cx="2038017" cy="298938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0017B03-63FF-440B-8EB0-F7537450E90C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Heart 49">
              <a:extLst>
                <a:ext uri="{FF2B5EF4-FFF2-40B4-BE49-F238E27FC236}">
                  <a16:creationId xmlns:a16="http://schemas.microsoft.com/office/drawing/2014/main" id="{16E8CE61-89AC-4695-827C-BCAB8846125F}"/>
                </a:ext>
              </a:extLst>
            </p:cNvPr>
            <p:cNvSpPr/>
            <p:nvPr/>
          </p:nvSpPr>
          <p:spPr>
            <a:xfrm>
              <a:off x="784594" y="1233377"/>
              <a:ext cx="379730" cy="337185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E559AA2-E845-4045-9C8C-4469E6EBBB3B}"/>
                </a:ext>
              </a:extLst>
            </p:cNvPr>
            <p:cNvSpPr/>
            <p:nvPr/>
          </p:nvSpPr>
          <p:spPr>
            <a:xfrm>
              <a:off x="223284" y="159488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Giao điểm hai đường chéo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F830FD3-7308-41D5-B6A3-166FD79D6001}"/>
                </a:ext>
              </a:extLst>
            </p:cNvPr>
            <p:cNvSpPr/>
            <p:nvPr/>
          </p:nvSpPr>
          <p:spPr>
            <a:xfrm rot="10800000">
              <a:off x="180753" y="2169042"/>
              <a:ext cx="1786255" cy="6677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Giao điểm hai đường chéo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649A8B-AE8F-44E7-AD83-57F26C9BE444}"/>
              </a:ext>
            </a:extLst>
          </p:cNvPr>
          <p:cNvGrpSpPr/>
          <p:nvPr/>
        </p:nvGrpSpPr>
        <p:grpSpPr>
          <a:xfrm>
            <a:off x="2039500" y="3440589"/>
            <a:ext cx="1884502" cy="3008337"/>
            <a:chOff x="0" y="0"/>
            <a:chExt cx="2032782" cy="29893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0A43C81-F789-4B23-8253-D477D3546496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Heart 55">
              <a:extLst>
                <a:ext uri="{FF2B5EF4-FFF2-40B4-BE49-F238E27FC236}">
                  <a16:creationId xmlns:a16="http://schemas.microsoft.com/office/drawing/2014/main" id="{78078256-D63B-46AE-A7C6-6AB0109DC62C}"/>
                </a:ext>
              </a:extLst>
            </p:cNvPr>
            <p:cNvSpPr/>
            <p:nvPr/>
          </p:nvSpPr>
          <p:spPr>
            <a:xfrm>
              <a:off x="773962" y="1233377"/>
              <a:ext cx="379730" cy="337185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8EE1513-E36B-46F4-B58A-BFFA8F7C79B2}"/>
                </a:ext>
              </a:extLst>
            </p:cNvPr>
            <p:cNvSpPr/>
            <p:nvPr/>
          </p:nvSpPr>
          <p:spPr>
            <a:xfrm>
              <a:off x="170121" y="191386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 qua 4 đỉnh của hình đó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1796DFC-D3D9-44AE-A064-D3DD79B2B3F7}"/>
                </a:ext>
              </a:extLst>
            </p:cNvPr>
            <p:cNvSpPr/>
            <p:nvPr/>
          </p:nvSpPr>
          <p:spPr>
            <a:xfrm rot="10800000">
              <a:off x="116959" y="2062716"/>
              <a:ext cx="1786255" cy="6677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 qua 4 đỉnh của hình đó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C7CEBE-9942-49AD-878A-017648863185}"/>
              </a:ext>
            </a:extLst>
          </p:cNvPr>
          <p:cNvGrpSpPr/>
          <p:nvPr/>
        </p:nvGrpSpPr>
        <p:grpSpPr>
          <a:xfrm>
            <a:off x="4010526" y="3493653"/>
            <a:ext cx="1771483" cy="2971315"/>
            <a:chOff x="15872" y="10633"/>
            <a:chExt cx="2032782" cy="2989384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102D4C0-435C-4E31-8134-1242FD8044C8}"/>
                </a:ext>
              </a:extLst>
            </p:cNvPr>
            <p:cNvSpPr/>
            <p:nvPr/>
          </p:nvSpPr>
          <p:spPr>
            <a:xfrm>
              <a:off x="15872" y="10633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Heart 62">
              <a:extLst>
                <a:ext uri="{FF2B5EF4-FFF2-40B4-BE49-F238E27FC236}">
                  <a16:creationId xmlns:a16="http://schemas.microsoft.com/office/drawing/2014/main" id="{A1D2CC51-F0E3-4B82-9084-7FA8A297E1CE}"/>
                </a:ext>
              </a:extLst>
            </p:cNvPr>
            <p:cNvSpPr/>
            <p:nvPr/>
          </p:nvSpPr>
          <p:spPr>
            <a:xfrm>
              <a:off x="848390" y="1222745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1070E5F-BF3F-4EA7-AECB-3F2ACEF95B88}"/>
                </a:ext>
              </a:extLst>
            </p:cNvPr>
            <p:cNvSpPr/>
            <p:nvPr/>
          </p:nvSpPr>
          <p:spPr>
            <a:xfrm>
              <a:off x="106326" y="223284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 trọng tâm tam giác đó 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E5844FA-8111-4641-BC7C-AEFF8491935C}"/>
                </a:ext>
              </a:extLst>
            </p:cNvPr>
            <p:cNvSpPr/>
            <p:nvPr/>
          </p:nvSpPr>
          <p:spPr>
            <a:xfrm rot="10800000">
              <a:off x="159488" y="2115880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 trọng tâm tam giác đó 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đều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E2B6A5D-384D-4618-B5EE-1586CE52BB88}"/>
              </a:ext>
            </a:extLst>
          </p:cNvPr>
          <p:cNvGrpSpPr/>
          <p:nvPr/>
        </p:nvGrpSpPr>
        <p:grpSpPr>
          <a:xfrm>
            <a:off x="5834873" y="3490169"/>
            <a:ext cx="2032635" cy="2988945"/>
            <a:chOff x="0" y="0"/>
            <a:chExt cx="2032782" cy="298938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C17E8FE-779F-4769-B0F8-074485525049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Heart 68">
              <a:extLst>
                <a:ext uri="{FF2B5EF4-FFF2-40B4-BE49-F238E27FC236}">
                  <a16:creationId xmlns:a16="http://schemas.microsoft.com/office/drawing/2014/main" id="{B435C09A-27D1-443D-9BA5-33F4FD5611B1}"/>
                </a:ext>
              </a:extLst>
            </p:cNvPr>
            <p:cNvSpPr/>
            <p:nvPr/>
          </p:nvSpPr>
          <p:spPr>
            <a:xfrm>
              <a:off x="805860" y="1520456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6197E6A-17FA-48B7-9FEB-FE08473BF993}"/>
                </a:ext>
              </a:extLst>
            </p:cNvPr>
            <p:cNvSpPr/>
            <p:nvPr/>
          </p:nvSpPr>
          <p:spPr>
            <a:xfrm>
              <a:off x="159489" y="223283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Tổng hai góc đối là 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CCA106F-FFC7-46B5-8345-E0AAF0D5109C}"/>
                </a:ext>
              </a:extLst>
            </p:cNvPr>
            <p:cNvSpPr/>
            <p:nvPr/>
          </p:nvSpPr>
          <p:spPr>
            <a:xfrm rot="10800000">
              <a:off x="116959" y="2211572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Tổng hai góc đối là 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D3186A-B840-4A4D-A858-FC6AB5C7FB66}"/>
              </a:ext>
            </a:extLst>
          </p:cNvPr>
          <p:cNvGrpSpPr/>
          <p:nvPr/>
        </p:nvGrpSpPr>
        <p:grpSpPr>
          <a:xfrm>
            <a:off x="7929658" y="3566366"/>
            <a:ext cx="2032635" cy="2988945"/>
            <a:chOff x="0" y="0"/>
            <a:chExt cx="2032782" cy="2989384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D3B7D3E9-976B-4305-B71A-2615DCA60014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Heart 74">
              <a:extLst>
                <a:ext uri="{FF2B5EF4-FFF2-40B4-BE49-F238E27FC236}">
                  <a16:creationId xmlns:a16="http://schemas.microsoft.com/office/drawing/2014/main" id="{B16D1EB7-5DF7-41C2-B0BA-D8ED4013FD66}"/>
                </a:ext>
              </a:extLst>
            </p:cNvPr>
            <p:cNvSpPr/>
            <p:nvPr/>
          </p:nvSpPr>
          <p:spPr>
            <a:xfrm>
              <a:off x="869655" y="1477925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5272D7D-A7DB-455A-AF88-94E14D418242}"/>
                </a:ext>
              </a:extLst>
            </p:cNvPr>
            <p:cNvSpPr/>
            <p:nvPr/>
          </p:nvSpPr>
          <p:spPr>
            <a:xfrm>
              <a:off x="106326" y="223283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 qua ba đỉnh của tam giác đó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45A840-4D22-428F-93F3-D88C33EED663}"/>
                </a:ext>
              </a:extLst>
            </p:cNvPr>
            <p:cNvSpPr/>
            <p:nvPr/>
          </p:nvSpPr>
          <p:spPr>
            <a:xfrm rot="10800000">
              <a:off x="95693" y="2169042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 qua ba đỉnh của tam giác đó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6DDF9FF-8C9B-4C1A-AAC3-916627F4F9EF}"/>
              </a:ext>
            </a:extLst>
          </p:cNvPr>
          <p:cNvGrpSpPr/>
          <p:nvPr/>
        </p:nvGrpSpPr>
        <p:grpSpPr>
          <a:xfrm>
            <a:off x="10068611" y="3629992"/>
            <a:ext cx="2032635" cy="2988945"/>
            <a:chOff x="0" y="0"/>
            <a:chExt cx="2032782" cy="2989384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187E921-272F-4906-A556-252B245FDEF3}"/>
                </a:ext>
              </a:extLst>
            </p:cNvPr>
            <p:cNvSpPr/>
            <p:nvPr/>
          </p:nvSpPr>
          <p:spPr>
            <a:xfrm>
              <a:off x="0" y="0"/>
              <a:ext cx="2032782" cy="29893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Heart 80">
              <a:extLst>
                <a:ext uri="{FF2B5EF4-FFF2-40B4-BE49-F238E27FC236}">
                  <a16:creationId xmlns:a16="http://schemas.microsoft.com/office/drawing/2014/main" id="{65004884-E9F9-4555-B5F8-AE5E4C7A77F9}"/>
                </a:ext>
              </a:extLst>
            </p:cNvPr>
            <p:cNvSpPr/>
            <p:nvPr/>
          </p:nvSpPr>
          <p:spPr>
            <a:xfrm>
              <a:off x="784594" y="1477926"/>
              <a:ext cx="379827" cy="33762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D7109FF-CEDB-45D9-B090-E627EFC4FAFE}"/>
                </a:ext>
              </a:extLst>
            </p:cNvPr>
            <p:cNvSpPr/>
            <p:nvPr/>
          </p:nvSpPr>
          <p:spPr>
            <a:xfrm>
              <a:off x="74427" y="212651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Tiếp xúc với ba cạnh của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F59E8CC-43A7-4E85-B917-B043BDE23413}"/>
                </a:ext>
              </a:extLst>
            </p:cNvPr>
            <p:cNvSpPr/>
            <p:nvPr/>
          </p:nvSpPr>
          <p:spPr>
            <a:xfrm rot="10800000">
              <a:off x="148855" y="2126512"/>
              <a:ext cx="1814733" cy="611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Tiếp xúc với ba cạnh của tam giác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77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32734F-DF1A-4F9C-B7ED-0D5A322792F5}"/>
              </a:ext>
            </a:extLst>
          </p:cNvPr>
          <p:cNvSpPr txBox="1">
            <a:spLocks/>
          </p:cNvSpPr>
          <p:nvPr/>
        </p:nvSpPr>
        <p:spPr>
          <a:xfrm>
            <a:off x="0" y="100259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VIII - ÔN TẬP GIỮA KỲ II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F5EE8D-4B23-42E8-836F-6A1127E6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8964" y="913850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E64483-7A28-4BC9-B4D2-7F53BBC22C6C}"/>
              </a:ext>
            </a:extLst>
          </p:cNvPr>
          <p:cNvCxnSpPr/>
          <p:nvPr/>
        </p:nvCxnSpPr>
        <p:spPr>
          <a:xfrm>
            <a:off x="-593022" y="1699136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AB45CC-29FA-4C2E-BF32-4674E35F6AED}"/>
              </a:ext>
            </a:extLst>
          </p:cNvPr>
          <p:cNvSpPr txBox="1"/>
          <p:nvPr/>
        </p:nvSpPr>
        <p:spPr>
          <a:xfrm>
            <a:off x="117845" y="1907429"/>
            <a:ext cx="6191250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kính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30cm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3D76D-9B2D-41CF-9B4D-D6AA78B43643}"/>
              </a:ext>
            </a:extLst>
          </p:cNvPr>
          <p:cNvSpPr txBox="1"/>
          <p:nvPr/>
        </p:nvSpPr>
        <p:spPr>
          <a:xfrm>
            <a:off x="7520197" y="9138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CAB0E-25D7-45A0-8260-352C75A1465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3500" l="4889" r="92889">
                        <a14:foregroundMark x1="44444" y1="17000" x2="41333" y2="21500"/>
                        <a14:foregroundMark x1="49333" y1="6500" x2="50667" y2="9500"/>
                        <a14:foregroundMark x1="91111" y1="87000" x2="92889" y2="91500"/>
                        <a14:foregroundMark x1="4889" y1="93500" x2="8444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8" y="4367028"/>
            <a:ext cx="2354471" cy="22348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80E9F3-2C9E-48C6-9292-C09E18DF292E}"/>
                  </a:ext>
                </a:extLst>
              </p:cNvPr>
              <p:cNvSpPr txBox="1"/>
              <p:nvPr/>
            </p:nvSpPr>
            <p:spPr>
              <a:xfrm>
                <a:off x="6905878" y="1465168"/>
                <a:ext cx="5470419" cy="4606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b="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gỗ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80E9F3-2C9E-48C6-9292-C09E18DF2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878" y="1465168"/>
                <a:ext cx="5470419" cy="4606517"/>
              </a:xfrm>
              <a:prstGeom prst="rect">
                <a:avLst/>
              </a:prstGeom>
              <a:blipFill rotWithShape="1">
                <a:blip r:embed="rId6"/>
                <a:stretch>
                  <a:fillRect l="-2341" t="-397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10E288F4-A448-4F1D-96ED-9A6FF6613DFE}"/>
              </a:ext>
            </a:extLst>
          </p:cNvPr>
          <p:cNvSpPr/>
          <p:nvPr/>
        </p:nvSpPr>
        <p:spPr>
          <a:xfrm>
            <a:off x="2643026" y="5331921"/>
            <a:ext cx="695325" cy="462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C035B291-5FE5-F0F8-9DAE-619190B7F4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1282" y="4507222"/>
            <a:ext cx="2354471" cy="2094678"/>
            <a:chOff x="2840" y="2452"/>
            <a:chExt cx="1586" cy="1411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0B5607ED-6F9B-E4E7-B166-7C4EA69523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40" y="2452"/>
              <a:ext cx="1586" cy="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4376B438-B154-5724-8A24-D2423242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2948"/>
              <a:ext cx="852" cy="852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A0C03902-25A9-6CFB-355D-1A3F7D9069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0" y="3797"/>
              <a:ext cx="1466" cy="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F03EDE1D-63A6-D62F-BE14-4AD5A33C4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" y="2512"/>
              <a:ext cx="745" cy="128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F7BAC93-B2BB-DFA7-5B74-A95B1E368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2512"/>
              <a:ext cx="721" cy="129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6F3D3807-74AB-9E11-78FF-82AF48EF8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4" y="3350"/>
              <a:ext cx="48" cy="48"/>
              <a:chOff x="3604" y="3350"/>
              <a:chExt cx="48" cy="48"/>
            </a:xfrm>
          </p:grpSpPr>
          <p:sp>
            <p:nvSpPr>
              <p:cNvPr id="20" name="Oval 10">
                <a:extLst>
                  <a:ext uri="{FF2B5EF4-FFF2-40B4-BE49-F238E27FC236}">
                    <a16:creationId xmlns:a16="http://schemas.microsoft.com/office/drawing/2014/main" id="{54064051-B52D-6A7F-4E59-073CC44DA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335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1">
                <a:extLst>
                  <a:ext uri="{FF2B5EF4-FFF2-40B4-BE49-F238E27FC236}">
                    <a16:creationId xmlns:a16="http://schemas.microsoft.com/office/drawing/2014/main" id="{EE9550B0-6258-D02A-8FF8-8FAC8AD18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335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2" name="Picture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E72E19-4717-4E30-BBAD-643185A89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219896" y="5600674"/>
            <a:ext cx="1223057" cy="1223057"/>
          </a:xfrm>
          <a:prstGeom prst="rect">
            <a:avLst/>
          </a:prstGeom>
        </p:spPr>
      </p:pic>
      <p:pic>
        <p:nvPicPr>
          <p:cNvPr id="23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169B3C1-B5A9-40C4-AE2C-289A3392E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710" t="34405" r="21287" b="34493"/>
          <a:stretch/>
        </p:blipFill>
        <p:spPr>
          <a:xfrm>
            <a:off x="9035038" y="6266606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810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8" grpId="0"/>
      <p:bldP spid="11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7970818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fr-FR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Đọc lại toàn bộ nội dung bài đã học.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fr-FR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Chuẩn bị bài kiểm tra giữa kỳ II.</a:t>
            </a:r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GIỮA KỲ II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-837862" y="2054820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LUYỆN TẬP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7D41D12-11E0-4765-BE2F-C33D9F5B0832}"/>
              </a:ext>
            </a:extLst>
          </p:cNvPr>
          <p:cNvSpPr txBox="1">
            <a:spLocks/>
          </p:cNvSpPr>
          <p:nvPr/>
        </p:nvSpPr>
        <p:spPr>
          <a:xfrm>
            <a:off x="0" y="154980"/>
            <a:ext cx="12192000" cy="118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GIỮA KỲ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722C92-E646-4BE6-AD11-370FB0332E98}"/>
              </a:ext>
            </a:extLst>
          </p:cNvPr>
          <p:cNvSpPr txBox="1">
            <a:spLocks/>
          </p:cNvSpPr>
          <p:nvPr/>
        </p:nvSpPr>
        <p:spPr>
          <a:xfrm>
            <a:off x="682486" y="3338385"/>
            <a:ext cx="11365135" cy="23726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TRẮC NGHIỆM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TẬP TỰ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LUẬN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+) </a:t>
            </a:r>
            <a:r>
              <a:rPr lang="en-US" i="1">
                <a:solidFill>
                  <a:prstClr val="white"/>
                </a:solidFill>
                <a:latin typeface="Times New Roman" panose="02020603050405020304" pitchFamily="18" charset="0"/>
              </a:rPr>
              <a:t>Bài 3 SGK T79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+) Bài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toán chứng minh tổng hợp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E6726-CB8A-95A2-F9B4-E33F6A1920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90" y="2213102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E586A3D-CC1E-4C60-9FD0-F59616CA1997}"/>
              </a:ext>
            </a:extLst>
          </p:cNvPr>
          <p:cNvSpPr txBox="1"/>
          <p:nvPr/>
        </p:nvSpPr>
        <p:spPr>
          <a:xfrm>
            <a:off x="818147" y="286434"/>
            <a:ext cx="10940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CBDD998-10E6-452A-8B33-4B8FA78F3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88855"/>
              </p:ext>
            </p:extLst>
          </p:nvPr>
        </p:nvGraphicFramePr>
        <p:xfrm>
          <a:off x="1074821" y="1183604"/>
          <a:ext cx="10164679" cy="4937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3412">
                  <a:extLst>
                    <a:ext uri="{9D8B030D-6E8A-4147-A177-3AD203B41FA5}">
                      <a16:colId xmlns:a16="http://schemas.microsoft.com/office/drawing/2014/main" val="72151798"/>
                    </a:ext>
                  </a:extLst>
                </a:gridCol>
                <a:gridCol w="1635078">
                  <a:extLst>
                    <a:ext uri="{9D8B030D-6E8A-4147-A177-3AD203B41FA5}">
                      <a16:colId xmlns:a16="http://schemas.microsoft.com/office/drawing/2014/main" val="2500378104"/>
                    </a:ext>
                  </a:extLst>
                </a:gridCol>
                <a:gridCol w="5936189">
                  <a:extLst>
                    <a:ext uri="{9D8B030D-6E8A-4147-A177-3AD203B41FA5}">
                      <a16:colId xmlns:a16="http://schemas.microsoft.com/office/drawing/2014/main" val="1223311467"/>
                    </a:ext>
                  </a:extLst>
                </a:gridCol>
              </a:tblGrid>
              <a:tr h="9234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endParaRPr lang="en-US" sz="2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endParaRPr lang="en-US" sz="2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 tâm đường tròn ngoại tiếp tam giác đó nằm bên ngoài tam giác.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910834"/>
                  </a:ext>
                </a:extLst>
              </a:tr>
              <a:tr h="9234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tam giác có góc vuông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 tâm đường tròn ngoại tiếp tam giác đó nằm bên trong tam giác.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5516179"/>
                  </a:ext>
                </a:extLst>
              </a:tr>
              <a:tr h="9234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tam giác có góc tù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 tâm đường tròn ngoại tiếp tam giác đó là trung điểm của cạnh lớn nhất.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8833551"/>
                  </a:ext>
                </a:extLst>
              </a:tr>
              <a:tr h="9234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tam giác đều 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 tâm đường tròn ngoại tiếp là giao điểm của ba đường phân giác.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5533552"/>
                  </a:ext>
                </a:extLst>
              </a:tr>
              <a:tr h="9234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270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 tâm đường tròn nội tiếp và tâm đường tròn ngoại tiếp trùng nhau.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40173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F7BEC16-C5CC-49B6-AB56-BBF7F18BAD5F}"/>
              </a:ext>
            </a:extLst>
          </p:cNvPr>
          <p:cNvSpPr txBox="1"/>
          <p:nvPr/>
        </p:nvSpPr>
        <p:spPr>
          <a:xfrm>
            <a:off x="2938670" y="5997919"/>
            <a:ext cx="6096000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b , 2 – c, 3 – a, 4 – 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CD94C3-213C-45CB-AAA9-919D65257172}"/>
              </a:ext>
            </a:extLst>
          </p:cNvPr>
          <p:cNvCxnSpPr/>
          <p:nvPr/>
        </p:nvCxnSpPr>
        <p:spPr>
          <a:xfrm>
            <a:off x="3747052" y="1663572"/>
            <a:ext cx="1530626" cy="63610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E2A2F9-57FF-45A1-B041-C03C0C04C0A0}"/>
              </a:ext>
            </a:extLst>
          </p:cNvPr>
          <p:cNvCxnSpPr>
            <a:cxnSpLocks/>
          </p:cNvCxnSpPr>
          <p:nvPr/>
        </p:nvCxnSpPr>
        <p:spPr>
          <a:xfrm>
            <a:off x="3747052" y="2672158"/>
            <a:ext cx="1639336" cy="75684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53182A-4CA4-4ECF-8B32-D45405391353}"/>
              </a:ext>
            </a:extLst>
          </p:cNvPr>
          <p:cNvCxnSpPr>
            <a:cxnSpLocks/>
          </p:cNvCxnSpPr>
          <p:nvPr/>
        </p:nvCxnSpPr>
        <p:spPr>
          <a:xfrm flipV="1">
            <a:off x="3632752" y="1500188"/>
            <a:ext cx="1644926" cy="20716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EA70C9-7494-4892-ACE0-7F60B5557165}"/>
              </a:ext>
            </a:extLst>
          </p:cNvPr>
          <p:cNvCxnSpPr>
            <a:cxnSpLocks/>
          </p:cNvCxnSpPr>
          <p:nvPr/>
        </p:nvCxnSpPr>
        <p:spPr>
          <a:xfrm>
            <a:off x="3632752" y="4610100"/>
            <a:ext cx="1753636" cy="62025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796088-6DD4-4284-9AB9-15BD80085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68764" y="4939657"/>
            <a:ext cx="1883796" cy="1883796"/>
          </a:xfrm>
          <a:prstGeom prst="rect">
            <a:avLst/>
          </a:prstGeom>
        </p:spPr>
      </p:pic>
      <p:pic>
        <p:nvPicPr>
          <p:cNvPr id="11" name="60s CÓ ÂM 10 GIÂY CUỐI">
            <a:hlinkClick r:id="" action="ppaction://media"/>
            <a:extLst>
              <a:ext uri="{FF2B5EF4-FFF2-40B4-BE49-F238E27FC236}">
                <a16:creationId xmlns:a16="http://schemas.microsoft.com/office/drawing/2014/main" id="{BF091F35-D0ED-4DCD-9E7B-8E84DC497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251" y="6275010"/>
            <a:ext cx="1043325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9D492-3A99-1B9D-631F-679F0F412361}"/>
                  </a:ext>
                </a:extLst>
              </p:cNvPr>
              <p:cNvSpPr txBox="1"/>
              <p:nvPr/>
            </p:nvSpPr>
            <p:spPr>
              <a:xfrm>
                <a:off x="247649" y="2146674"/>
                <a:ext cx="9925051" cy="4634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AK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BM</m:t>
                    </m:r>
                    <m:r>
                      <m:rPr>
                        <m:nor/>
                      </m:rPr>
                      <a:rPr lang="en-US" sz="27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7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AK</m:t>
                    </m:r>
                    <m:r>
                      <m:rPr>
                        <m:nor/>
                      </m:rPr>
                      <a:rPr lang="en-US" sz="27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CAK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CBM</m:t>
                        </m:r>
                      </m:e>
                    </m:acc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07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CAN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CBN</m:t>
                        </m:r>
                      </m:e>
                    </m:acc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NC</m:t>
                        </m:r>
                      </m:e>
                    </m:groupCh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CAK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CBM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a:rPr lang="en-US" sz="2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CBM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7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BN</m:t>
                        </m:r>
                      </m:e>
                    </m:acc>
                  </m:oMath>
                </a14:m>
                <a:endParaRPr lang="en-US" sz="27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BK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NBM</m:t>
                        </m:r>
                      </m:e>
                    </m:acc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BK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AK</m:t>
                    </m:r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BK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ΔBHN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c)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ΔBHN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BK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NBM</m:t>
                        </m:r>
                      </m:e>
                    </m:acc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9D492-3A99-1B9D-631F-679F0F4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9" y="2146674"/>
                <a:ext cx="9925051" cy="4634474"/>
              </a:xfrm>
              <a:prstGeom prst="rect">
                <a:avLst/>
              </a:prstGeom>
              <a:blipFill>
                <a:blip r:embed="rId4"/>
                <a:stretch>
                  <a:fillRect l="-1167" t="-131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72743FF-6EE8-98CF-B24F-71F58FC47733}"/>
                  </a:ext>
                </a:extLst>
              </p:cNvPr>
              <p:cNvSpPr txBox="1"/>
              <p:nvPr/>
            </p:nvSpPr>
            <p:spPr>
              <a:xfrm>
                <a:off x="124356" y="0"/>
                <a:ext cx="11943288" cy="1886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7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3: </a:t>
                </a:r>
                <a:r>
                  <a:rPr lang="en-US" sz="27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SGK</a:t>
                </a:r>
                <a:r>
                  <a:rPr lang="en-US" sz="27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:r>
                  <a:rPr lang="en-US" sz="27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Tr79</a:t>
                </a:r>
                <a:r>
                  <a:rPr lang="en-US" sz="27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tam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7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700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nội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700" b="0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700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trực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tam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AK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7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</m:t>
                        </m:r>
                        <m:r>
                          <m:rPr>
                            <m:nor/>
                          </m:rPr>
                          <a:rPr lang="en-US" sz="27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7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7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AK</m:t>
                        </m:r>
                      </m:e>
                    </m:acc>
                  </m:oMath>
                </a14:m>
                <a:r>
                  <a:rPr lang="en-US" sz="27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b) Tam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BHN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cân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trung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trực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7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7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HN</m:t>
                    </m:r>
                  </m:oMath>
                </a14:m>
                <a:endParaRPr lang="en-US" sz="27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2743FF-6EE8-98CF-B24F-71F58FC47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56" y="0"/>
                <a:ext cx="11943288" cy="1886799"/>
              </a:xfrm>
              <a:prstGeom prst="rect">
                <a:avLst/>
              </a:prstGeom>
              <a:blipFill rotWithShape="1">
                <a:blip r:embed="rId5"/>
                <a:stretch>
                  <a:fillRect l="-918" t="-2903" r="-969" b="-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26D491-AE1D-9895-136E-93C26718D2E2}"/>
              </a:ext>
            </a:extLst>
          </p:cNvPr>
          <p:cNvSpPr txBox="1"/>
          <p:nvPr/>
        </p:nvSpPr>
        <p:spPr>
          <a:xfrm>
            <a:off x="247649" y="1753138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AutoShape 72">
            <a:extLst>
              <a:ext uri="{FF2B5EF4-FFF2-40B4-BE49-F238E27FC236}">
                <a16:creationId xmlns:a16="http://schemas.microsoft.com/office/drawing/2014/main" id="{AA087D64-7EC2-914C-C4DB-3C057E1049D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75689" y="2146674"/>
            <a:ext cx="326866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Oval 75">
            <a:extLst>
              <a:ext uri="{FF2B5EF4-FFF2-40B4-BE49-F238E27FC236}">
                <a16:creationId xmlns:a16="http://schemas.microsoft.com/office/drawing/2014/main" id="{E32F134F-1A06-8937-43FC-B28681B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0789" y="2451474"/>
            <a:ext cx="2938462" cy="2938463"/>
          </a:xfrm>
          <a:prstGeom prst="ellipse">
            <a:avLst/>
          </a:prstGeom>
          <a:noFill/>
          <a:ln w="25400" cap="flat">
            <a:solidFill>
              <a:srgbClr val="F7FFF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76">
            <a:extLst>
              <a:ext uri="{FF2B5EF4-FFF2-40B4-BE49-F238E27FC236}">
                <a16:creationId xmlns:a16="http://schemas.microsoft.com/office/drawing/2014/main" id="{EA08F8D2-7EFB-973F-608E-6FD0E990A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5726" y="4535862"/>
            <a:ext cx="2668587" cy="1588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77">
            <a:extLst>
              <a:ext uri="{FF2B5EF4-FFF2-40B4-BE49-F238E27FC236}">
                <a16:creationId xmlns:a16="http://schemas.microsoft.com/office/drawing/2014/main" id="{52F2A964-AB89-A4F0-867E-C2EBAEC762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5726" y="2513387"/>
            <a:ext cx="912812" cy="2020888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78">
            <a:extLst>
              <a:ext uri="{FF2B5EF4-FFF2-40B4-BE49-F238E27FC236}">
                <a16:creationId xmlns:a16="http://schemas.microsoft.com/office/drawing/2014/main" id="{8FBB892C-44FE-4B93-1C45-36F609866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8539" y="2513387"/>
            <a:ext cx="1755775" cy="2024063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79">
            <a:extLst>
              <a:ext uri="{FF2B5EF4-FFF2-40B4-BE49-F238E27FC236}">
                <a16:creationId xmlns:a16="http://schemas.microsoft.com/office/drawing/2014/main" id="{52123415-CCF1-9310-0AB5-D5F8B0D6C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75726" y="3215062"/>
            <a:ext cx="1522412" cy="1319213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Line 80">
            <a:extLst>
              <a:ext uri="{FF2B5EF4-FFF2-40B4-BE49-F238E27FC236}">
                <a16:creationId xmlns:a16="http://schemas.microsoft.com/office/drawing/2014/main" id="{D5C12C32-9754-A10E-4668-14A50EE99A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6951" y="2513387"/>
            <a:ext cx="1587" cy="2813050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81">
            <a:extLst>
              <a:ext uri="{FF2B5EF4-FFF2-40B4-BE49-F238E27FC236}">
                <a16:creationId xmlns:a16="http://schemas.microsoft.com/office/drawing/2014/main" id="{4F4F6660-1D5C-AAB3-6BA6-AC5C303E47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6951" y="4537449"/>
            <a:ext cx="1757362" cy="788988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82">
            <a:extLst>
              <a:ext uri="{FF2B5EF4-FFF2-40B4-BE49-F238E27FC236}">
                <a16:creationId xmlns:a16="http://schemas.microsoft.com/office/drawing/2014/main" id="{814B8DE4-A49A-AE3E-8643-932566865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5726" y="4535862"/>
            <a:ext cx="911225" cy="790575"/>
          </a:xfrm>
          <a:prstGeom prst="line">
            <a:avLst/>
          </a:prstGeom>
          <a:noFill/>
          <a:ln w="25400" cap="flat">
            <a:solidFill>
              <a:srgbClr val="FDFD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6" name="Group 86">
            <a:extLst>
              <a:ext uri="{FF2B5EF4-FFF2-40B4-BE49-F238E27FC236}">
                <a16:creationId xmlns:a16="http://schemas.microsoft.com/office/drawing/2014/main" id="{4E441913-5A64-E41F-8AFD-33A3B0C3419A}"/>
              </a:ext>
            </a:extLst>
          </p:cNvPr>
          <p:cNvGrpSpPr>
            <a:grpSpLocks/>
          </p:cNvGrpSpPr>
          <p:nvPr/>
        </p:nvGrpSpPr>
        <p:grpSpPr bwMode="auto">
          <a:xfrm>
            <a:off x="10463214" y="2999162"/>
            <a:ext cx="363537" cy="285750"/>
            <a:chOff x="6669" y="2027"/>
            <a:chExt cx="229" cy="180"/>
          </a:xfrm>
        </p:grpSpPr>
        <p:sp>
          <p:nvSpPr>
            <p:cNvPr id="125" name="Oval 83">
              <a:extLst>
                <a:ext uri="{FF2B5EF4-FFF2-40B4-BE49-F238E27FC236}">
                  <a16:creationId xmlns:a16="http://schemas.microsoft.com/office/drawing/2014/main" id="{B418A3BA-1769-7662-96A7-206DFA2D0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9" y="2141"/>
              <a:ext cx="43" cy="44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84">
              <a:extLst>
                <a:ext uri="{FF2B5EF4-FFF2-40B4-BE49-F238E27FC236}">
                  <a16:creationId xmlns:a16="http://schemas.microsoft.com/office/drawing/2014/main" id="{256BC96C-5362-4380-5DC1-B0D3751A5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9" y="2141"/>
              <a:ext cx="43" cy="44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85">
              <a:extLst>
                <a:ext uri="{FF2B5EF4-FFF2-40B4-BE49-F238E27FC236}">
                  <a16:creationId xmlns:a16="http://schemas.microsoft.com/office/drawing/2014/main" id="{527570FD-1249-C270-2688-1A75D9FAB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" y="2027"/>
              <a:ext cx="17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90">
            <a:extLst>
              <a:ext uri="{FF2B5EF4-FFF2-40B4-BE49-F238E27FC236}">
                <a16:creationId xmlns:a16="http://schemas.microsoft.com/office/drawing/2014/main" id="{34D61D1E-1595-37D1-4041-6DAE5934A64E}"/>
              </a:ext>
            </a:extLst>
          </p:cNvPr>
          <p:cNvGrpSpPr>
            <a:grpSpLocks/>
          </p:cNvGrpSpPr>
          <p:nvPr/>
        </p:nvGrpSpPr>
        <p:grpSpPr bwMode="auto">
          <a:xfrm>
            <a:off x="9852026" y="3694487"/>
            <a:ext cx="341312" cy="285750"/>
            <a:chOff x="6284" y="2465"/>
            <a:chExt cx="215" cy="180"/>
          </a:xfrm>
        </p:grpSpPr>
        <p:sp>
          <p:nvSpPr>
            <p:cNvPr id="122" name="Oval 87">
              <a:extLst>
                <a:ext uri="{FF2B5EF4-FFF2-40B4-BE49-F238E27FC236}">
                  <a16:creationId xmlns:a16="http://schemas.microsoft.com/office/drawing/2014/main" id="{6E50C4C1-259C-8294-CE5E-C14D61904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2475"/>
              <a:ext cx="44" cy="43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88">
              <a:extLst>
                <a:ext uri="{FF2B5EF4-FFF2-40B4-BE49-F238E27FC236}">
                  <a16:creationId xmlns:a16="http://schemas.microsoft.com/office/drawing/2014/main" id="{6AB04D3D-4F91-092D-22F5-3CB6D4840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2475"/>
              <a:ext cx="44" cy="43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89">
              <a:extLst>
                <a:ext uri="{FF2B5EF4-FFF2-40B4-BE49-F238E27FC236}">
                  <a16:creationId xmlns:a16="http://schemas.microsoft.com/office/drawing/2014/main" id="{80D43E94-B169-0DB5-8EC9-D812A7DF0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7" y="2465"/>
              <a:ext cx="16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8" name="Group 94">
            <a:extLst>
              <a:ext uri="{FF2B5EF4-FFF2-40B4-BE49-F238E27FC236}">
                <a16:creationId xmlns:a16="http://schemas.microsoft.com/office/drawing/2014/main" id="{FADDA3FB-1693-F947-ACED-136D10260A3C}"/>
              </a:ext>
            </a:extLst>
          </p:cNvPr>
          <p:cNvGrpSpPr>
            <a:grpSpLocks/>
          </p:cNvGrpSpPr>
          <p:nvPr/>
        </p:nvGrpSpPr>
        <p:grpSpPr bwMode="auto">
          <a:xfrm>
            <a:off x="9675814" y="5291512"/>
            <a:ext cx="244475" cy="322263"/>
            <a:chOff x="6173" y="3471"/>
            <a:chExt cx="154" cy="203"/>
          </a:xfrm>
        </p:grpSpPr>
        <p:sp>
          <p:nvSpPr>
            <p:cNvPr id="119" name="Oval 91">
              <a:extLst>
                <a:ext uri="{FF2B5EF4-FFF2-40B4-BE49-F238E27FC236}">
                  <a16:creationId xmlns:a16="http://schemas.microsoft.com/office/drawing/2014/main" id="{79AC1762-570E-991F-E4F0-9950392D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3471"/>
              <a:ext cx="43" cy="44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92">
              <a:extLst>
                <a:ext uri="{FF2B5EF4-FFF2-40B4-BE49-F238E27FC236}">
                  <a16:creationId xmlns:a16="http://schemas.microsoft.com/office/drawing/2014/main" id="{5BF2B8DD-404F-CBB9-AC36-CFA5F67F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3471"/>
              <a:ext cx="43" cy="44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3">
              <a:extLst>
                <a:ext uri="{FF2B5EF4-FFF2-40B4-BE49-F238E27FC236}">
                  <a16:creationId xmlns:a16="http://schemas.microsoft.com/office/drawing/2014/main" id="{005CB07F-3AD9-1532-9623-59AC069BB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" y="3494"/>
              <a:ext cx="15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581C1AC-42BC-6348-13D0-DA26DB3BCEC1}"/>
              </a:ext>
            </a:extLst>
          </p:cNvPr>
          <p:cNvGrpSpPr>
            <a:grpSpLocks/>
          </p:cNvGrpSpPr>
          <p:nvPr/>
        </p:nvGrpSpPr>
        <p:grpSpPr bwMode="auto">
          <a:xfrm>
            <a:off x="9852026" y="4500937"/>
            <a:ext cx="292100" cy="357188"/>
            <a:chOff x="6284" y="2973"/>
            <a:chExt cx="184" cy="225"/>
          </a:xfrm>
        </p:grpSpPr>
        <p:sp>
          <p:nvSpPr>
            <p:cNvPr id="116" name="Oval 95">
              <a:extLst>
                <a:ext uri="{FF2B5EF4-FFF2-40B4-BE49-F238E27FC236}">
                  <a16:creationId xmlns:a16="http://schemas.microsoft.com/office/drawing/2014/main" id="{720F78DA-742A-4FE5-4459-A46E684F8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2973"/>
              <a:ext cx="44" cy="44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96">
              <a:extLst>
                <a:ext uri="{FF2B5EF4-FFF2-40B4-BE49-F238E27FC236}">
                  <a16:creationId xmlns:a16="http://schemas.microsoft.com/office/drawing/2014/main" id="{624D974D-01BE-36AF-038C-FAD4EA5E5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" y="2973"/>
              <a:ext cx="44" cy="44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7">
              <a:extLst>
                <a:ext uri="{FF2B5EF4-FFF2-40B4-BE49-F238E27FC236}">
                  <a16:creationId xmlns:a16="http://schemas.microsoft.com/office/drawing/2014/main" id="{51D7A8AE-5597-082E-3DCC-24CE7AFAA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1" y="3018"/>
              <a:ext cx="14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102">
            <a:extLst>
              <a:ext uri="{FF2B5EF4-FFF2-40B4-BE49-F238E27FC236}">
                <a16:creationId xmlns:a16="http://schemas.microsoft.com/office/drawing/2014/main" id="{ED9F8912-CA21-3BC1-9CCA-49CEE730540E}"/>
              </a:ext>
            </a:extLst>
          </p:cNvPr>
          <p:cNvGrpSpPr>
            <a:grpSpLocks/>
          </p:cNvGrpSpPr>
          <p:nvPr/>
        </p:nvGrpSpPr>
        <p:grpSpPr bwMode="auto">
          <a:xfrm>
            <a:off x="10275889" y="3884987"/>
            <a:ext cx="347662" cy="363538"/>
            <a:chOff x="6551" y="2585"/>
            <a:chExt cx="219" cy="229"/>
          </a:xfrm>
        </p:grpSpPr>
        <p:sp>
          <p:nvSpPr>
            <p:cNvPr id="113" name="Oval 99">
              <a:extLst>
                <a:ext uri="{FF2B5EF4-FFF2-40B4-BE49-F238E27FC236}">
                  <a16:creationId xmlns:a16="http://schemas.microsoft.com/office/drawing/2014/main" id="{0809528C-9CCD-BA24-24A1-2E9EF3A93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1" y="2585"/>
              <a:ext cx="43" cy="44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00">
              <a:extLst>
                <a:ext uri="{FF2B5EF4-FFF2-40B4-BE49-F238E27FC236}">
                  <a16:creationId xmlns:a16="http://schemas.microsoft.com/office/drawing/2014/main" id="{B052C65E-FE6B-B023-AF46-9045E0F4C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1" y="2585"/>
              <a:ext cx="43" cy="44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01">
              <a:extLst>
                <a:ext uri="{FF2B5EF4-FFF2-40B4-BE49-F238E27FC236}">
                  <a16:creationId xmlns:a16="http://schemas.microsoft.com/office/drawing/2014/main" id="{A92C7945-270A-F312-35A6-1192D91A7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6" y="2634"/>
              <a:ext cx="15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106">
            <a:extLst>
              <a:ext uri="{FF2B5EF4-FFF2-40B4-BE49-F238E27FC236}">
                <a16:creationId xmlns:a16="http://schemas.microsoft.com/office/drawing/2014/main" id="{884FAD6E-028A-8B63-A102-8B87F2328E86}"/>
              </a:ext>
            </a:extLst>
          </p:cNvPr>
          <p:cNvGrpSpPr>
            <a:grpSpLocks/>
          </p:cNvGrpSpPr>
          <p:nvPr/>
        </p:nvGrpSpPr>
        <p:grpSpPr bwMode="auto">
          <a:xfrm>
            <a:off x="8763001" y="4485062"/>
            <a:ext cx="247650" cy="285750"/>
            <a:chOff x="5598" y="2963"/>
            <a:chExt cx="156" cy="180"/>
          </a:xfrm>
        </p:grpSpPr>
        <p:sp>
          <p:nvSpPr>
            <p:cNvPr id="110" name="Oval 103">
              <a:extLst>
                <a:ext uri="{FF2B5EF4-FFF2-40B4-BE49-F238E27FC236}">
                  <a16:creationId xmlns:a16="http://schemas.microsoft.com/office/drawing/2014/main" id="{B15773C5-9F93-521F-E7B7-5E65A3629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" y="2973"/>
              <a:ext cx="44" cy="43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04">
              <a:extLst>
                <a:ext uri="{FF2B5EF4-FFF2-40B4-BE49-F238E27FC236}">
                  <a16:creationId xmlns:a16="http://schemas.microsoft.com/office/drawing/2014/main" id="{78D23983-FD54-CD59-7D70-FE92C7CBA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" y="2973"/>
              <a:ext cx="44" cy="43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5">
              <a:extLst>
                <a:ext uri="{FF2B5EF4-FFF2-40B4-BE49-F238E27FC236}">
                  <a16:creationId xmlns:a16="http://schemas.microsoft.com/office/drawing/2014/main" id="{E2247D75-BCDF-258E-3D8B-28C2A3926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8" y="2963"/>
              <a:ext cx="14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2" name="Group 110">
            <a:extLst>
              <a:ext uri="{FF2B5EF4-FFF2-40B4-BE49-F238E27FC236}">
                <a16:creationId xmlns:a16="http://schemas.microsoft.com/office/drawing/2014/main" id="{1130A0A5-4D93-621E-25C5-C65D37DD508D}"/>
              </a:ext>
            </a:extLst>
          </p:cNvPr>
          <p:cNvGrpSpPr>
            <a:grpSpLocks/>
          </p:cNvGrpSpPr>
          <p:nvPr/>
        </p:nvGrpSpPr>
        <p:grpSpPr bwMode="auto">
          <a:xfrm>
            <a:off x="11609389" y="4485062"/>
            <a:ext cx="315912" cy="285750"/>
            <a:chOff x="7391" y="2963"/>
            <a:chExt cx="199" cy="180"/>
          </a:xfrm>
        </p:grpSpPr>
        <p:sp>
          <p:nvSpPr>
            <p:cNvPr id="107" name="Oval 107">
              <a:extLst>
                <a:ext uri="{FF2B5EF4-FFF2-40B4-BE49-F238E27FC236}">
                  <a16:creationId xmlns:a16="http://schemas.microsoft.com/office/drawing/2014/main" id="{9D6473C1-8A3B-565D-233F-84EC8596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" y="2974"/>
              <a:ext cx="44" cy="43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108">
              <a:extLst>
                <a:ext uri="{FF2B5EF4-FFF2-40B4-BE49-F238E27FC236}">
                  <a16:creationId xmlns:a16="http://schemas.microsoft.com/office/drawing/2014/main" id="{2D74788B-C8E9-BBE4-C583-E3DDB80EE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" y="2974"/>
              <a:ext cx="44" cy="43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9">
              <a:extLst>
                <a:ext uri="{FF2B5EF4-FFF2-40B4-BE49-F238E27FC236}">
                  <a16:creationId xmlns:a16="http://schemas.microsoft.com/office/drawing/2014/main" id="{2F706F7D-9014-2359-94FF-CB63F3255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" y="2963"/>
              <a:ext cx="14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roup 114">
            <a:extLst>
              <a:ext uri="{FF2B5EF4-FFF2-40B4-BE49-F238E27FC236}">
                <a16:creationId xmlns:a16="http://schemas.microsoft.com/office/drawing/2014/main" id="{BC1619F7-316D-3A9B-CDE9-FB4C7F4D0666}"/>
              </a:ext>
            </a:extLst>
          </p:cNvPr>
          <p:cNvGrpSpPr>
            <a:grpSpLocks/>
          </p:cNvGrpSpPr>
          <p:nvPr/>
        </p:nvGrpSpPr>
        <p:grpSpPr bwMode="auto">
          <a:xfrm>
            <a:off x="9753601" y="2233987"/>
            <a:ext cx="233362" cy="312738"/>
            <a:chOff x="6222" y="1545"/>
            <a:chExt cx="147" cy="197"/>
          </a:xfrm>
        </p:grpSpPr>
        <p:sp>
          <p:nvSpPr>
            <p:cNvPr id="104" name="Oval 111">
              <a:extLst>
                <a:ext uri="{FF2B5EF4-FFF2-40B4-BE49-F238E27FC236}">
                  <a16:creationId xmlns:a16="http://schemas.microsoft.com/office/drawing/2014/main" id="{087AFEDE-B3C2-B04A-7440-CE55F2B03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5" y="1699"/>
              <a:ext cx="44" cy="43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12">
              <a:extLst>
                <a:ext uri="{FF2B5EF4-FFF2-40B4-BE49-F238E27FC236}">
                  <a16:creationId xmlns:a16="http://schemas.microsoft.com/office/drawing/2014/main" id="{EE43283F-1FD4-DE02-BDC8-635E9CF6E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5" y="1699"/>
              <a:ext cx="44" cy="43"/>
            </a:xfrm>
            <a:prstGeom prst="ellipse">
              <a:avLst/>
            </a:pr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13">
              <a:extLst>
                <a:ext uri="{FF2B5EF4-FFF2-40B4-BE49-F238E27FC236}">
                  <a16:creationId xmlns:a16="http://schemas.microsoft.com/office/drawing/2014/main" id="{D7249964-C8AD-83AF-76E7-196DBB72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" y="1545"/>
              <a:ext cx="14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2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0CB065C-6F0E-6056-AA17-D1E44870D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10580912" y="6328124"/>
            <a:ext cx="1632611" cy="49244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2A9BF7-F574-F22E-EA4F-E2A9E8D99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49" y="4988764"/>
            <a:ext cx="1294935" cy="12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07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1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</p:childTnLst>
        </p:cTn>
      </p:par>
    </p:tnLst>
    <p:bldLst>
      <p:bldP spid="41" grpId="0"/>
      <p:bldP spid="86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427937" y="171096"/>
                <a:ext cx="11336125" cy="284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vi-VN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5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5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5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5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MD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Chứng minh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MCD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endParaRPr lang="vi-VN" sz="25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37" y="171096"/>
                <a:ext cx="11336125" cy="2842125"/>
              </a:xfrm>
              <a:prstGeom prst="rect">
                <a:avLst/>
              </a:prstGeom>
              <a:blipFill rotWithShape="1">
                <a:blip r:embed="rId4"/>
                <a:stretch>
                  <a:fillRect l="-860" t="-1717" r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427937" y="250416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015EFF-0CEA-4144-9A44-7A475CD209FB}"/>
                  </a:ext>
                </a:extLst>
              </p:cNvPr>
              <p:cNvSpPr txBox="1"/>
              <p:nvPr/>
            </p:nvSpPr>
            <p:spPr>
              <a:xfrm>
                <a:off x="399686" y="3037935"/>
                <a:ext cx="10782301" cy="3818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5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OHM</m:t>
                        </m:r>
                      </m:e>
                    </m:acc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5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5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(1)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5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OD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5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DM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5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ODM</m:t>
                        </m:r>
                      </m:e>
                    </m:acc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5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ODM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(2)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(1), (2)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5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5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015EFF-0CEA-4144-9A44-7A475CD2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86" y="3037935"/>
                <a:ext cx="10782301" cy="3818738"/>
              </a:xfrm>
              <a:prstGeom prst="rect">
                <a:avLst/>
              </a:prstGeom>
              <a:blipFill rotWithShape="1">
                <a:blip r:embed="rId5"/>
                <a:stretch>
                  <a:fillRect l="-962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653713-A052-5866-4CE9-611E9903E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95" y="4351670"/>
            <a:ext cx="1955323" cy="1955323"/>
          </a:xfrm>
          <a:prstGeom prst="rect">
            <a:avLst/>
          </a:prstGeom>
        </p:spPr>
      </p:pic>
      <p:pic>
        <p:nvPicPr>
          <p:cNvPr id="18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84B0E9E-E539-E077-94B3-F92404010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710" t="34405" r="21287" b="34493"/>
          <a:stretch/>
        </p:blipFill>
        <p:spPr>
          <a:xfrm>
            <a:off x="10580912" y="6328124"/>
            <a:ext cx="1632611" cy="492443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0F126C2-DCDC-B708-A752-E85C6B9A7E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8075" y="2032080"/>
            <a:ext cx="4554538" cy="2944234"/>
            <a:chOff x="2225" y="1116"/>
            <a:chExt cx="3230" cy="208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F442A960-68A0-646F-6DD8-68E17D0A5F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25" y="1116"/>
              <a:ext cx="3230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5E644D-9576-18E1-637C-5C9F40D16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1273"/>
              <a:ext cx="1775" cy="1774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62154003-67B6-139C-82B3-B436643423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7" y="2160"/>
              <a:ext cx="2029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8C315BBE-ECE7-0B3F-5674-06CE22776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7" y="1363"/>
              <a:ext cx="1642" cy="79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22B9E8B9-3869-C392-17CA-180BEF81C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7" y="2160"/>
              <a:ext cx="1642" cy="79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A42CB817-1F56-050B-20C5-C0628279B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363"/>
              <a:ext cx="387" cy="79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C38FD529-AADB-05A1-83F4-49C8034324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9" y="2160"/>
              <a:ext cx="387" cy="79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6DDB120F-240D-79FB-734C-9E556061BC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7" y="1557"/>
              <a:ext cx="2680" cy="60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7D3101FE-DE9E-3809-E8AF-4EF72B2A8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9" y="1726"/>
              <a:ext cx="97" cy="43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C705C61F-5DAD-B8F6-E688-46E27FDBE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" y="1531"/>
              <a:ext cx="171" cy="219"/>
              <a:chOff x="4302" y="1531"/>
              <a:chExt cx="171" cy="219"/>
            </a:xfrm>
          </p:grpSpPr>
          <p:sp>
            <p:nvSpPr>
              <p:cNvPr id="44" name="Oval 14">
                <a:extLst>
                  <a:ext uri="{FF2B5EF4-FFF2-40B4-BE49-F238E27FC236}">
                    <a16:creationId xmlns:a16="http://schemas.microsoft.com/office/drawing/2014/main" id="{FD860509-9D4C-82DC-84FF-6B2DDC9C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5" y="170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5">
                <a:extLst>
                  <a:ext uri="{FF2B5EF4-FFF2-40B4-BE49-F238E27FC236}">
                    <a16:creationId xmlns:a16="http://schemas.microsoft.com/office/drawing/2014/main" id="{3144A616-691C-8C08-2AA2-CD58378D1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5" y="170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16">
                <a:extLst>
                  <a:ext uri="{FF2B5EF4-FFF2-40B4-BE49-F238E27FC236}">
                    <a16:creationId xmlns:a16="http://schemas.microsoft.com/office/drawing/2014/main" id="{4DFCE652-78DB-29E6-0D94-294D238E9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531"/>
                <a:ext cx="1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up 21">
              <a:extLst>
                <a:ext uri="{FF2B5EF4-FFF2-40B4-BE49-F238E27FC236}">
                  <a16:creationId xmlns:a16="http://schemas.microsoft.com/office/drawing/2014/main" id="{02B03902-1370-99C4-405C-19718DD4D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9" y="1723"/>
              <a:ext cx="185" cy="195"/>
              <a:chOff x="3499" y="1723"/>
              <a:chExt cx="185" cy="195"/>
            </a:xfrm>
          </p:grpSpPr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id="{721971A4-EBCA-7222-6231-CDAA0C4DC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" y="187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9">
                <a:extLst>
                  <a:ext uri="{FF2B5EF4-FFF2-40B4-BE49-F238E27FC236}">
                    <a16:creationId xmlns:a16="http://schemas.microsoft.com/office/drawing/2014/main" id="{7BFB7085-A51A-7E3E-2540-2F7D15564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" y="187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20">
                <a:extLst>
                  <a:ext uri="{FF2B5EF4-FFF2-40B4-BE49-F238E27FC236}">
                    <a16:creationId xmlns:a16="http://schemas.microsoft.com/office/drawing/2014/main" id="{C13BD50B-4D88-AE85-C330-7695347DA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9" y="1723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AF6F2A23-E7D2-FEA6-F284-62A30D62C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9" y="2934"/>
              <a:ext cx="163" cy="235"/>
              <a:chOff x="4019" y="2934"/>
              <a:chExt cx="163" cy="235"/>
            </a:xfrm>
          </p:grpSpPr>
          <p:sp>
            <p:nvSpPr>
              <p:cNvPr id="38" name="Oval 22">
                <a:extLst>
                  <a:ext uri="{FF2B5EF4-FFF2-40B4-BE49-F238E27FC236}">
                    <a16:creationId xmlns:a16="http://schemas.microsoft.com/office/drawing/2014/main" id="{76698C7C-7303-94A0-F379-BB18B5CDC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5" y="293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23">
                <a:extLst>
                  <a:ext uri="{FF2B5EF4-FFF2-40B4-BE49-F238E27FC236}">
                    <a16:creationId xmlns:a16="http://schemas.microsoft.com/office/drawing/2014/main" id="{BCF5F1B1-E0A1-0E8E-80ED-CFDC5A7EA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5" y="293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24">
                <a:extLst>
                  <a:ext uri="{FF2B5EF4-FFF2-40B4-BE49-F238E27FC236}">
                    <a16:creationId xmlns:a16="http://schemas.microsoft.com/office/drawing/2014/main" id="{E01E8EC2-65B5-4A7A-7349-E975DCD22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9" y="2977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Group 29">
              <a:extLst>
                <a:ext uri="{FF2B5EF4-FFF2-40B4-BE49-F238E27FC236}">
                  <a16:creationId xmlns:a16="http://schemas.microsoft.com/office/drawing/2014/main" id="{673B35D7-27EA-7FD4-1E9F-A356A712D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176"/>
              <a:ext cx="156" cy="211"/>
              <a:chOff x="4014" y="1176"/>
              <a:chExt cx="156" cy="211"/>
            </a:xfrm>
          </p:grpSpPr>
          <p:sp>
            <p:nvSpPr>
              <p:cNvPr id="35" name="Oval 26">
                <a:extLst>
                  <a:ext uri="{FF2B5EF4-FFF2-40B4-BE49-F238E27FC236}">
                    <a16:creationId xmlns:a16="http://schemas.microsoft.com/office/drawing/2014/main" id="{814D4D41-FD21-C6C0-B5D8-8E7F597FE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5" y="1339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09F23108-2A2F-5EF9-161D-1FA4258DA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5" y="133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8">
                <a:extLst>
                  <a:ext uri="{FF2B5EF4-FFF2-40B4-BE49-F238E27FC236}">
                    <a16:creationId xmlns:a16="http://schemas.microsoft.com/office/drawing/2014/main" id="{B3D2C2BB-07A5-8F94-273E-B50D59D99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1176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" name="Group 33">
              <a:extLst>
                <a:ext uri="{FF2B5EF4-FFF2-40B4-BE49-F238E27FC236}">
                  <a16:creationId xmlns:a16="http://schemas.microsoft.com/office/drawing/2014/main" id="{F8C7CB10-7195-9C8C-EE9D-AB7BD73AF7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2" y="2136"/>
              <a:ext cx="200" cy="245"/>
              <a:chOff x="4482" y="2136"/>
              <a:chExt cx="200" cy="245"/>
            </a:xfrm>
          </p:grpSpPr>
          <p:sp>
            <p:nvSpPr>
              <p:cNvPr id="32" name="Oval 30">
                <a:extLst>
                  <a:ext uri="{FF2B5EF4-FFF2-40B4-BE49-F238E27FC236}">
                    <a16:creationId xmlns:a16="http://schemas.microsoft.com/office/drawing/2014/main" id="{838BAE77-BDAE-7EFE-B168-89BF7C6AD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136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31">
                <a:extLst>
                  <a:ext uri="{FF2B5EF4-FFF2-40B4-BE49-F238E27FC236}">
                    <a16:creationId xmlns:a16="http://schemas.microsoft.com/office/drawing/2014/main" id="{9843D472-94A8-CA58-42E7-0AE04FB7A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13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B59235D3-414D-068A-1DA4-1A83774D7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2189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oup 37">
              <a:extLst>
                <a:ext uri="{FF2B5EF4-FFF2-40B4-BE49-F238E27FC236}">
                  <a16:creationId xmlns:a16="http://schemas.microsoft.com/office/drawing/2014/main" id="{2294310D-A3D7-DCC4-F9ED-1D4C0497E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5" y="2076"/>
              <a:ext cx="216" cy="192"/>
              <a:chOff x="2285" y="2076"/>
              <a:chExt cx="216" cy="192"/>
            </a:xfrm>
          </p:grpSpPr>
          <p:sp>
            <p:nvSpPr>
              <p:cNvPr id="29" name="Oval 34">
                <a:extLst>
                  <a:ext uri="{FF2B5EF4-FFF2-40B4-BE49-F238E27FC236}">
                    <a16:creationId xmlns:a16="http://schemas.microsoft.com/office/drawing/2014/main" id="{DAB7CC75-00F8-5E2C-D13E-9CD389A04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3" y="2136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35">
                <a:extLst>
                  <a:ext uri="{FF2B5EF4-FFF2-40B4-BE49-F238E27FC236}">
                    <a16:creationId xmlns:a16="http://schemas.microsoft.com/office/drawing/2014/main" id="{2B8DE490-63BF-A811-C43B-2049E2561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3" y="213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36">
                <a:extLst>
                  <a:ext uri="{FF2B5EF4-FFF2-40B4-BE49-F238E27FC236}">
                    <a16:creationId xmlns:a16="http://schemas.microsoft.com/office/drawing/2014/main" id="{B4CC7012-EAB5-0B5B-9AB9-60483EF49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5" y="2076"/>
                <a:ext cx="1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" name="Group 41">
              <a:extLst>
                <a:ext uri="{FF2B5EF4-FFF2-40B4-BE49-F238E27FC236}">
                  <a16:creationId xmlns:a16="http://schemas.microsoft.com/office/drawing/2014/main" id="{1C3AB77B-03AD-7721-5885-AA6D1D0F63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3" y="1398"/>
              <a:ext cx="195" cy="192"/>
              <a:chOff x="5133" y="1398"/>
              <a:chExt cx="195" cy="192"/>
            </a:xfrm>
          </p:grpSpPr>
          <p:sp>
            <p:nvSpPr>
              <p:cNvPr id="26" name="Oval 38">
                <a:extLst>
                  <a:ext uri="{FF2B5EF4-FFF2-40B4-BE49-F238E27FC236}">
                    <a16:creationId xmlns:a16="http://schemas.microsoft.com/office/drawing/2014/main" id="{A9AF74AB-E2AD-C3F5-831B-55FACD80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3" y="15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39">
                <a:extLst>
                  <a:ext uri="{FF2B5EF4-FFF2-40B4-BE49-F238E27FC236}">
                    <a16:creationId xmlns:a16="http://schemas.microsoft.com/office/drawing/2014/main" id="{9DE65932-B7D7-B4D4-80DB-C63DBB66C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3" y="153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B52D0A24-4972-108F-7ECB-76DBC2B92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2" y="1398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704849" y="456846"/>
                <a:ext cx="11336125" cy="5785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1b)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MD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CIK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ICK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MCI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ICO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MCO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CIK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ICO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ΔOCI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MCI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ICK</m:t>
                        </m:r>
                      </m:e>
                    </m:ac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CI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MCD</m:t>
                        </m:r>
                      </m:e>
                    </m:ac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MK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MCD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ΔMCD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49" y="456846"/>
                <a:ext cx="11336125" cy="5785943"/>
              </a:xfrm>
              <a:prstGeom prst="rect">
                <a:avLst/>
              </a:prstGeom>
              <a:blipFill rotWithShape="1">
                <a:blip r:embed="rId2"/>
                <a:stretch>
                  <a:fillRect l="-1130" t="-1054" b="-2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3">
            <a:extLst>
              <a:ext uri="{FF2B5EF4-FFF2-40B4-BE49-F238E27FC236}">
                <a16:creationId xmlns:a16="http://schemas.microsoft.com/office/drawing/2014/main" id="{4348A442-CE2D-0A39-605F-D25E597B5DD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739278" y="1371410"/>
            <a:ext cx="51276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7E312514-9AE9-F52B-60B7-1B18B5427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253" y="1620648"/>
            <a:ext cx="2817813" cy="2816225"/>
          </a:xfrm>
          <a:prstGeom prst="ellipse">
            <a:avLst/>
          </a:prstGeom>
          <a:noFill/>
          <a:ln w="28575" cap="flat">
            <a:solidFill>
              <a:srgbClr val="FBFFF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2EAB3AED-BDA9-0239-3003-87F8C1683F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39328" y="3028760"/>
            <a:ext cx="3221038" cy="0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55DC19C-3C92-A366-B1D5-91DEEDD7C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328" y="1763523"/>
            <a:ext cx="2606675" cy="1265238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0564FEEA-3EEE-1275-2C9A-FEA1E4822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9328" y="3028760"/>
            <a:ext cx="2606675" cy="1266825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FA531EB8-C37A-678C-93F6-AF9DF3459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6003" y="1763523"/>
            <a:ext cx="614363" cy="1265238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06FF5AB-0734-9089-D121-79BD463ECA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46003" y="3028760"/>
            <a:ext cx="614363" cy="1266825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D7D14BA0-ECC4-6126-0C73-0294DE86F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9328" y="2071498"/>
            <a:ext cx="4254500" cy="957263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9B3F7A22-91E9-B416-A538-DC1D469E3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6003" y="1763523"/>
            <a:ext cx="0" cy="2532063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E28EC8E6-BDC8-9B6A-AF40-D9E478AD6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6378" y="2339785"/>
            <a:ext cx="153988" cy="688975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AE62321-3F67-9AFB-CF6F-85AB9349C7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52253" y="1763523"/>
            <a:ext cx="793750" cy="1265238"/>
          </a:xfrm>
          <a:prstGeom prst="line">
            <a:avLst/>
          </a:prstGeom>
          <a:noFill/>
          <a:ln w="28575" cap="flat">
            <a:solidFill>
              <a:srgbClr val="FBFB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9">
            <a:extLst>
              <a:ext uri="{FF2B5EF4-FFF2-40B4-BE49-F238E27FC236}">
                <a16:creationId xmlns:a16="http://schemas.microsoft.com/office/drawing/2014/main" id="{FFA536D5-7AB2-5230-FC8E-7DEF048D5AF3}"/>
              </a:ext>
            </a:extLst>
          </p:cNvPr>
          <p:cNvGrpSpPr>
            <a:grpSpLocks/>
          </p:cNvGrpSpPr>
          <p:nvPr/>
        </p:nvGrpSpPr>
        <p:grpSpPr bwMode="auto">
          <a:xfrm>
            <a:off x="9523753" y="2990660"/>
            <a:ext cx="260350" cy="388938"/>
            <a:chOff x="3979" y="2136"/>
            <a:chExt cx="164" cy="245"/>
          </a:xfrm>
        </p:grpSpPr>
        <p:sp>
          <p:nvSpPr>
            <p:cNvPr id="51" name="Oval 16">
              <a:extLst>
                <a:ext uri="{FF2B5EF4-FFF2-40B4-BE49-F238E27FC236}">
                  <a16:creationId xmlns:a16="http://schemas.microsoft.com/office/drawing/2014/main" id="{2111A0DF-19C4-20FE-1340-7384B9CE4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13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17">
              <a:extLst>
                <a:ext uri="{FF2B5EF4-FFF2-40B4-BE49-F238E27FC236}">
                  <a16:creationId xmlns:a16="http://schemas.microsoft.com/office/drawing/2014/main" id="{1112E520-A76E-F9A1-9899-D28628E32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13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8">
              <a:extLst>
                <a:ext uri="{FF2B5EF4-FFF2-40B4-BE49-F238E27FC236}">
                  <a16:creationId xmlns:a16="http://schemas.microsoft.com/office/drawing/2014/main" id="{D28B903A-2286-3CC2-DDC7-ADCEE2EC1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" y="2189"/>
              <a:ext cx="1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23">
            <a:extLst>
              <a:ext uri="{FF2B5EF4-FFF2-40B4-BE49-F238E27FC236}">
                <a16:creationId xmlns:a16="http://schemas.microsoft.com/office/drawing/2014/main" id="{455F663C-694A-13B6-CD5F-406D68ECC0CD}"/>
              </a:ext>
            </a:extLst>
          </p:cNvPr>
          <p:cNvGrpSpPr>
            <a:grpSpLocks/>
          </p:cNvGrpSpPr>
          <p:nvPr/>
        </p:nvGrpSpPr>
        <p:grpSpPr bwMode="auto">
          <a:xfrm>
            <a:off x="8761753" y="2990660"/>
            <a:ext cx="228600" cy="334963"/>
            <a:chOff x="3499" y="2136"/>
            <a:chExt cx="144" cy="211"/>
          </a:xfrm>
        </p:grpSpPr>
        <p:sp>
          <p:nvSpPr>
            <p:cNvPr id="48" name="Oval 20">
              <a:extLst>
                <a:ext uri="{FF2B5EF4-FFF2-40B4-BE49-F238E27FC236}">
                  <a16:creationId xmlns:a16="http://schemas.microsoft.com/office/drawing/2014/main" id="{148E991D-3B44-9234-98F5-0FC5ACBA7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13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21">
              <a:extLst>
                <a:ext uri="{FF2B5EF4-FFF2-40B4-BE49-F238E27FC236}">
                  <a16:creationId xmlns:a16="http://schemas.microsoft.com/office/drawing/2014/main" id="{C4F9037E-75A9-D23F-92D3-2B2637CD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13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40538D2E-A6D1-A454-AFA0-735E8377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2155"/>
              <a:ext cx="1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001DB071-FB11-362B-5C1B-F1ADF3C1E505}"/>
              </a:ext>
            </a:extLst>
          </p:cNvPr>
          <p:cNvGrpSpPr>
            <a:grpSpLocks/>
          </p:cNvGrpSpPr>
          <p:nvPr/>
        </p:nvGrpSpPr>
        <p:grpSpPr bwMode="auto">
          <a:xfrm>
            <a:off x="10036516" y="2030223"/>
            <a:ext cx="271463" cy="347663"/>
            <a:chOff x="4302" y="1531"/>
            <a:chExt cx="171" cy="219"/>
          </a:xfrm>
        </p:grpSpPr>
        <p:sp>
          <p:nvSpPr>
            <p:cNvPr id="45" name="Oval 24">
              <a:extLst>
                <a:ext uri="{FF2B5EF4-FFF2-40B4-BE49-F238E27FC236}">
                  <a16:creationId xmlns:a16="http://schemas.microsoft.com/office/drawing/2014/main" id="{FD71F266-9A92-A114-CB0C-0EABAF92D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1702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25">
              <a:extLst>
                <a:ext uri="{FF2B5EF4-FFF2-40B4-BE49-F238E27FC236}">
                  <a16:creationId xmlns:a16="http://schemas.microsoft.com/office/drawing/2014/main" id="{93B74726-BC01-8BD8-EAFD-33ED98154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170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2C143DAE-6EFD-124F-B1B3-4439908A6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531"/>
              <a:ext cx="1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31">
            <a:extLst>
              <a:ext uri="{FF2B5EF4-FFF2-40B4-BE49-F238E27FC236}">
                <a16:creationId xmlns:a16="http://schemas.microsoft.com/office/drawing/2014/main" id="{C539C558-2724-54DF-11E0-973465701F70}"/>
              </a:ext>
            </a:extLst>
          </p:cNvPr>
          <p:cNvGrpSpPr>
            <a:grpSpLocks/>
          </p:cNvGrpSpPr>
          <p:nvPr/>
        </p:nvGrpSpPr>
        <p:grpSpPr bwMode="auto">
          <a:xfrm>
            <a:off x="8761753" y="2335023"/>
            <a:ext cx="293688" cy="309563"/>
            <a:chOff x="3499" y="1723"/>
            <a:chExt cx="185" cy="195"/>
          </a:xfrm>
        </p:grpSpPr>
        <p:sp>
          <p:nvSpPr>
            <p:cNvPr id="42" name="Oval 28">
              <a:extLst>
                <a:ext uri="{FF2B5EF4-FFF2-40B4-BE49-F238E27FC236}">
                  <a16:creationId xmlns:a16="http://schemas.microsoft.com/office/drawing/2014/main" id="{F78170F8-B860-B154-6D7B-83C9A9AD7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870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29">
              <a:extLst>
                <a:ext uri="{FF2B5EF4-FFF2-40B4-BE49-F238E27FC236}">
                  <a16:creationId xmlns:a16="http://schemas.microsoft.com/office/drawing/2014/main" id="{1FCA0627-F046-9126-36EE-B9B3C593B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87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0">
              <a:extLst>
                <a:ext uri="{FF2B5EF4-FFF2-40B4-BE49-F238E27FC236}">
                  <a16:creationId xmlns:a16="http://schemas.microsoft.com/office/drawing/2014/main" id="{F579087A-7B09-78B8-EFA5-1E508D5DD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1723"/>
              <a:ext cx="1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A407273D-8001-8A77-9A3A-0D16477AEDB4}"/>
              </a:ext>
            </a:extLst>
          </p:cNvPr>
          <p:cNvGrpSpPr>
            <a:grpSpLocks/>
          </p:cNvGrpSpPr>
          <p:nvPr/>
        </p:nvGrpSpPr>
        <p:grpSpPr bwMode="auto">
          <a:xfrm>
            <a:off x="9587253" y="4257485"/>
            <a:ext cx="258763" cy="373063"/>
            <a:chOff x="4019" y="2934"/>
            <a:chExt cx="163" cy="235"/>
          </a:xfrm>
        </p:grpSpPr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2D9B7911-839F-697B-4290-AFB47AD2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934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8E3F44D0-B864-79D3-858C-1B6B6DF9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93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94A02C6C-632B-A510-A1B7-26C07B006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2977"/>
              <a:ext cx="1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39">
            <a:extLst>
              <a:ext uri="{FF2B5EF4-FFF2-40B4-BE49-F238E27FC236}">
                <a16:creationId xmlns:a16="http://schemas.microsoft.com/office/drawing/2014/main" id="{0F080438-AEAD-8E30-87F4-4648D3BD2D45}"/>
              </a:ext>
            </a:extLst>
          </p:cNvPr>
          <p:cNvGrpSpPr>
            <a:grpSpLocks/>
          </p:cNvGrpSpPr>
          <p:nvPr/>
        </p:nvGrpSpPr>
        <p:grpSpPr bwMode="auto">
          <a:xfrm>
            <a:off x="9579316" y="1466660"/>
            <a:ext cx="247650" cy="334963"/>
            <a:chOff x="4014" y="1176"/>
            <a:chExt cx="156" cy="211"/>
          </a:xfrm>
        </p:grpSpPr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9D1B2EC0-ED01-3F28-E6EF-13B3DD0F9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1339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B4E137B1-8089-EA73-9F97-203789789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133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8">
              <a:extLst>
                <a:ext uri="{FF2B5EF4-FFF2-40B4-BE49-F238E27FC236}">
                  <a16:creationId xmlns:a16="http://schemas.microsoft.com/office/drawing/2014/main" id="{C6D56062-9C4F-93A0-6C75-260888D8E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1176"/>
              <a:ext cx="1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43">
            <a:extLst>
              <a:ext uri="{FF2B5EF4-FFF2-40B4-BE49-F238E27FC236}">
                <a16:creationId xmlns:a16="http://schemas.microsoft.com/office/drawing/2014/main" id="{1B6BBFFD-02F0-8A5C-D5C3-9C6877108CB1}"/>
              </a:ext>
            </a:extLst>
          </p:cNvPr>
          <p:cNvGrpSpPr>
            <a:grpSpLocks/>
          </p:cNvGrpSpPr>
          <p:nvPr/>
        </p:nvGrpSpPr>
        <p:grpSpPr bwMode="auto">
          <a:xfrm>
            <a:off x="10322266" y="2990660"/>
            <a:ext cx="317500" cy="388938"/>
            <a:chOff x="4482" y="2136"/>
            <a:chExt cx="200" cy="245"/>
          </a:xfrm>
        </p:grpSpPr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AD064A3B-69A8-7BF4-30C8-36E1F2C1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213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9EE68663-B943-F5A3-0AFF-2FA15824F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213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42">
              <a:extLst>
                <a:ext uri="{FF2B5EF4-FFF2-40B4-BE49-F238E27FC236}">
                  <a16:creationId xmlns:a16="http://schemas.microsoft.com/office/drawing/2014/main" id="{E0789DFD-BA27-1EE6-B2AB-B0601D007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2189"/>
              <a:ext cx="1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47">
            <a:extLst>
              <a:ext uri="{FF2B5EF4-FFF2-40B4-BE49-F238E27FC236}">
                <a16:creationId xmlns:a16="http://schemas.microsoft.com/office/drawing/2014/main" id="{CD39D72C-7B39-E49C-FEBE-0B8D6589CEA3}"/>
              </a:ext>
            </a:extLst>
          </p:cNvPr>
          <p:cNvGrpSpPr>
            <a:grpSpLocks/>
          </p:cNvGrpSpPr>
          <p:nvPr/>
        </p:nvGrpSpPr>
        <p:grpSpPr bwMode="auto">
          <a:xfrm>
            <a:off x="6834528" y="2895410"/>
            <a:ext cx="342900" cy="304800"/>
            <a:chOff x="2285" y="2076"/>
            <a:chExt cx="216" cy="192"/>
          </a:xfrm>
        </p:grpSpPr>
        <p:sp>
          <p:nvSpPr>
            <p:cNvPr id="30" name="Oval 44">
              <a:extLst>
                <a:ext uri="{FF2B5EF4-FFF2-40B4-BE49-F238E27FC236}">
                  <a16:creationId xmlns:a16="http://schemas.microsoft.com/office/drawing/2014/main" id="{376D0048-55E4-8234-0D4F-546386BD0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" y="213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45">
              <a:extLst>
                <a:ext uri="{FF2B5EF4-FFF2-40B4-BE49-F238E27FC236}">
                  <a16:creationId xmlns:a16="http://schemas.microsoft.com/office/drawing/2014/main" id="{02118582-8DBD-25A9-29C0-D9ECE1211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" y="213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46">
              <a:extLst>
                <a:ext uri="{FF2B5EF4-FFF2-40B4-BE49-F238E27FC236}">
                  <a16:creationId xmlns:a16="http://schemas.microsoft.com/office/drawing/2014/main" id="{24E5DE21-29BF-6E84-45AB-2913349A3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5" y="2076"/>
              <a:ext cx="1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51">
            <a:extLst>
              <a:ext uri="{FF2B5EF4-FFF2-40B4-BE49-F238E27FC236}">
                <a16:creationId xmlns:a16="http://schemas.microsoft.com/office/drawing/2014/main" id="{9880C395-3B84-0CEB-E618-CD47D9AF6A35}"/>
              </a:ext>
            </a:extLst>
          </p:cNvPr>
          <p:cNvGrpSpPr>
            <a:grpSpLocks/>
          </p:cNvGrpSpPr>
          <p:nvPr/>
        </p:nvGrpSpPr>
        <p:grpSpPr bwMode="auto">
          <a:xfrm>
            <a:off x="11355728" y="1819085"/>
            <a:ext cx="309563" cy="304800"/>
            <a:chOff x="5133" y="1398"/>
            <a:chExt cx="195" cy="192"/>
          </a:xfrm>
        </p:grpSpPr>
        <p:sp>
          <p:nvSpPr>
            <p:cNvPr id="27" name="Oval 48">
              <a:extLst>
                <a:ext uri="{FF2B5EF4-FFF2-40B4-BE49-F238E27FC236}">
                  <a16:creationId xmlns:a16="http://schemas.microsoft.com/office/drawing/2014/main" id="{80350FC3-C3C5-6EF8-A89A-203A854F4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" y="1533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05A5CEAD-8FCD-A426-ABE6-D42D595FE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" y="153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94F43E04-D2F7-161C-7EAC-63A0BF8D9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" y="1398"/>
              <a:ext cx="1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1" u="none" strike="noStrike" cap="none" normalizeH="0" baseline="0">
                  <a:ln>
                    <a:noFill/>
                  </a:ln>
                  <a:solidFill>
                    <a:srgbClr val="FBFBFB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692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0" y="0"/>
                <a:ext cx="1191646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ba góc nhọn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Các đường cao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CF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 nhau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Chứng minh tứ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ACDF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nội tiếp 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6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916462" cy="1692771"/>
              </a:xfrm>
              <a:prstGeom prst="rect">
                <a:avLst/>
              </a:prstGeom>
              <a:blipFill rotWithShape="1">
                <a:blip r:embed="rId4"/>
                <a:stretch>
                  <a:fillRect l="-870" t="-3237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5031278" y="1446549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37279" y="4812805"/>
            <a:ext cx="1223057" cy="1223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015EFF-0CEA-4144-9A44-7A475CD209FB}"/>
                  </a:ext>
                </a:extLst>
              </p:cNvPr>
              <p:cNvSpPr txBox="1"/>
              <p:nvPr/>
            </p:nvSpPr>
            <p:spPr>
              <a:xfrm>
                <a:off x="172030" y="2252523"/>
                <a:ext cx="11362638" cy="3834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1) Chứng minh tứ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ACDF</m:t>
                    </m:r>
                    <m: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 tiếp </a:t>
                </a:r>
                <a:endParaRPr lang="en-US" sz="2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tabLst>
                    <a:tab pos="629920" algn="l"/>
                  </a:tabLst>
                </a:pP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ADC</m:t>
                        </m:r>
                        <m:r>
                          <m:rPr>
                            <m:nor/>
                          </m:rPr>
                          <a:rPr lang="en-US" sz="26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endParaRPr lang="en-US" sz="2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(1)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CF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CFA</m:t>
                        </m:r>
                      </m:e>
                    </m:acc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CFA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(2)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(1), (2)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bốn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tứ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ACDF</m:t>
                    </m:r>
                    <m: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 tiếp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5015EFF-0CEA-4144-9A44-7A475CD2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30" y="2252523"/>
                <a:ext cx="11362638" cy="3834127"/>
              </a:xfrm>
              <a:prstGeom prst="rect">
                <a:avLst/>
              </a:prstGeom>
              <a:blipFill rotWithShape="1">
                <a:blip r:embed="rId6"/>
                <a:stretch>
                  <a:fillRect l="-912" t="-318" b="-2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489DC7A-45F4-4E05-BDCA-1E16630C9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710" t="34405" r="21287" b="34493"/>
          <a:stretch/>
        </p:blipFill>
        <p:spPr>
          <a:xfrm>
            <a:off x="10512658" y="6375582"/>
            <a:ext cx="1632611" cy="492443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46161427-39FB-B271-2FC0-9E3306999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2749" y="328473"/>
            <a:ext cx="3033713" cy="3221038"/>
            <a:chOff x="5490" y="274"/>
            <a:chExt cx="1911" cy="2029"/>
          </a:xfrm>
        </p:grpSpPr>
        <p:sp>
          <p:nvSpPr>
            <p:cNvPr id="50" name="AutoShape 3">
              <a:extLst>
                <a:ext uri="{FF2B5EF4-FFF2-40B4-BE49-F238E27FC236}">
                  <a16:creationId xmlns:a16="http://schemas.microsoft.com/office/drawing/2014/main" id="{FE615D2F-3BCE-82C9-93D2-A2E4B807621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90" y="274"/>
              <a:ext cx="1911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6">
              <a:extLst>
                <a:ext uri="{FF2B5EF4-FFF2-40B4-BE49-F238E27FC236}">
                  <a16:creationId xmlns:a16="http://schemas.microsoft.com/office/drawing/2014/main" id="{1F7C1CB9-3499-2262-DCB8-002723C44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" y="476"/>
              <a:ext cx="1771" cy="1769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AA98B883-D0EE-BA9B-3DA7-B5FAE07D85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2" y="532"/>
              <a:ext cx="437" cy="130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8">
              <a:extLst>
                <a:ext uri="{FF2B5EF4-FFF2-40B4-BE49-F238E27FC236}">
                  <a16:creationId xmlns:a16="http://schemas.microsoft.com/office/drawing/2014/main" id="{1C2B258D-0207-DA9B-4B63-07BA9179D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1837"/>
              <a:ext cx="1488" cy="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9">
              <a:extLst>
                <a:ext uri="{FF2B5EF4-FFF2-40B4-BE49-F238E27FC236}">
                  <a16:creationId xmlns:a16="http://schemas.microsoft.com/office/drawing/2014/main" id="{A0CF4DE0-840D-FD30-2EFC-737BC9FA0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9" y="532"/>
              <a:ext cx="1051" cy="131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0">
              <a:extLst>
                <a:ext uri="{FF2B5EF4-FFF2-40B4-BE49-F238E27FC236}">
                  <a16:creationId xmlns:a16="http://schemas.microsoft.com/office/drawing/2014/main" id="{0C64A015-60DB-3E08-1024-36FBE2D7D4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" y="1396"/>
              <a:ext cx="1340" cy="44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11">
              <a:extLst>
                <a:ext uri="{FF2B5EF4-FFF2-40B4-BE49-F238E27FC236}">
                  <a16:creationId xmlns:a16="http://schemas.microsoft.com/office/drawing/2014/main" id="{EFC3458B-A9D7-090A-C043-95030973F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2" y="1115"/>
              <a:ext cx="904" cy="72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12">
              <a:extLst>
                <a:ext uri="{FF2B5EF4-FFF2-40B4-BE49-F238E27FC236}">
                  <a16:creationId xmlns:a16="http://schemas.microsoft.com/office/drawing/2014/main" id="{74BF41DB-3F48-5CEA-5DCE-91778EE38C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44" y="532"/>
              <a:ext cx="5" cy="130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13">
              <a:extLst>
                <a:ext uri="{FF2B5EF4-FFF2-40B4-BE49-F238E27FC236}">
                  <a16:creationId xmlns:a16="http://schemas.microsoft.com/office/drawing/2014/main" id="{B759049E-9044-8C55-32F5-766CA07E7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" y="1396"/>
              <a:ext cx="284" cy="44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" name="Group 17">
              <a:extLst>
                <a:ext uri="{FF2B5EF4-FFF2-40B4-BE49-F238E27FC236}">
                  <a16:creationId xmlns:a16="http://schemas.microsoft.com/office/drawing/2014/main" id="{60E57362-0CC5-C2BC-2BB3-20F8FA448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" y="1271"/>
              <a:ext cx="184" cy="192"/>
              <a:chOff x="5700" y="1271"/>
              <a:chExt cx="184" cy="192"/>
            </a:xfrm>
          </p:grpSpPr>
          <p:sp>
            <p:nvSpPr>
              <p:cNvPr id="89" name="Oval 14">
                <a:extLst>
                  <a:ext uri="{FF2B5EF4-FFF2-40B4-BE49-F238E27FC236}">
                    <a16:creationId xmlns:a16="http://schemas.microsoft.com/office/drawing/2014/main" id="{02B67D15-08D9-C1E7-08B2-2CEA453E0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" y="137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15">
                <a:extLst>
                  <a:ext uri="{FF2B5EF4-FFF2-40B4-BE49-F238E27FC236}">
                    <a16:creationId xmlns:a16="http://schemas.microsoft.com/office/drawing/2014/main" id="{B9CE36EA-D916-5D5E-2A68-AE16E44A7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" y="137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16">
                <a:extLst>
                  <a:ext uri="{FF2B5EF4-FFF2-40B4-BE49-F238E27FC236}">
                    <a16:creationId xmlns:a16="http://schemas.microsoft.com/office/drawing/2014/main" id="{C39EFE10-FD57-7C73-0861-B5324ECD8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0" y="1271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1" name="Group 21">
              <a:extLst>
                <a:ext uri="{FF2B5EF4-FFF2-40B4-BE49-F238E27FC236}">
                  <a16:creationId xmlns:a16="http://schemas.microsoft.com/office/drawing/2014/main" id="{3707F706-A36C-DF33-36FB-B861760D3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1" y="1467"/>
              <a:ext cx="213" cy="248"/>
              <a:chOff x="6121" y="1467"/>
              <a:chExt cx="213" cy="248"/>
            </a:xfrm>
          </p:grpSpPr>
          <p:sp>
            <p:nvSpPr>
              <p:cNvPr id="86" name="Oval 18">
                <a:extLst>
                  <a:ext uri="{FF2B5EF4-FFF2-40B4-BE49-F238E27FC236}">
                    <a16:creationId xmlns:a16="http://schemas.microsoft.com/office/drawing/2014/main" id="{3D94EBE0-23EB-6BDD-5752-76EF99824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1467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19">
                <a:extLst>
                  <a:ext uri="{FF2B5EF4-FFF2-40B4-BE49-F238E27FC236}">
                    <a16:creationId xmlns:a16="http://schemas.microsoft.com/office/drawing/2014/main" id="{A75F3351-B3E3-F56F-870E-AEFD5712A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146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20">
                <a:extLst>
                  <a:ext uri="{FF2B5EF4-FFF2-40B4-BE49-F238E27FC236}">
                    <a16:creationId xmlns:a16="http://schemas.microsoft.com/office/drawing/2014/main" id="{99F9BB93-E6D5-DF56-106E-B6BC97583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" y="1523"/>
                <a:ext cx="1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2" name="Group 25">
              <a:extLst>
                <a:ext uri="{FF2B5EF4-FFF2-40B4-BE49-F238E27FC236}">
                  <a16:creationId xmlns:a16="http://schemas.microsoft.com/office/drawing/2014/main" id="{7BEE5C6E-C888-8997-A6F1-C88D03683C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2" y="952"/>
              <a:ext cx="202" cy="192"/>
              <a:chOff x="6592" y="952"/>
              <a:chExt cx="202" cy="192"/>
            </a:xfrm>
          </p:grpSpPr>
          <p:sp>
            <p:nvSpPr>
              <p:cNvPr id="83" name="Oval 22">
                <a:extLst>
                  <a:ext uri="{FF2B5EF4-FFF2-40B4-BE49-F238E27FC236}">
                    <a16:creationId xmlns:a16="http://schemas.microsoft.com/office/drawing/2014/main" id="{03B570EB-DC2A-CC66-6EF4-636CD940A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2" y="109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23">
                <a:extLst>
                  <a:ext uri="{FF2B5EF4-FFF2-40B4-BE49-F238E27FC236}">
                    <a16:creationId xmlns:a16="http://schemas.microsoft.com/office/drawing/2014/main" id="{AA082D2D-310F-9787-3CD5-7876BA6D4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2" y="109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24">
                <a:extLst>
                  <a:ext uri="{FF2B5EF4-FFF2-40B4-BE49-F238E27FC236}">
                    <a16:creationId xmlns:a16="http://schemas.microsoft.com/office/drawing/2014/main" id="{29D5BD7D-AF0D-1F91-7501-4B5841B73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952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3" name="Group 29">
              <a:extLst>
                <a:ext uri="{FF2B5EF4-FFF2-40B4-BE49-F238E27FC236}">
                  <a16:creationId xmlns:a16="http://schemas.microsoft.com/office/drawing/2014/main" id="{A1A4518F-478B-9E10-BBE8-152A434EA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" y="1815"/>
              <a:ext cx="163" cy="247"/>
              <a:chOff x="6084" y="1815"/>
              <a:chExt cx="163" cy="247"/>
            </a:xfrm>
          </p:grpSpPr>
          <p:sp>
            <p:nvSpPr>
              <p:cNvPr id="80" name="Oval 26">
                <a:extLst>
                  <a:ext uri="{FF2B5EF4-FFF2-40B4-BE49-F238E27FC236}">
                    <a16:creationId xmlns:a16="http://schemas.microsoft.com/office/drawing/2014/main" id="{63DFE4BA-738D-1E8B-AC31-AA98715CF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0" y="181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27">
                <a:extLst>
                  <a:ext uri="{FF2B5EF4-FFF2-40B4-BE49-F238E27FC236}">
                    <a16:creationId xmlns:a16="http://schemas.microsoft.com/office/drawing/2014/main" id="{556EF18D-DD3E-B114-C31F-E53616ACC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0" y="181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28">
                <a:extLst>
                  <a:ext uri="{FF2B5EF4-FFF2-40B4-BE49-F238E27FC236}">
                    <a16:creationId xmlns:a16="http://schemas.microsoft.com/office/drawing/2014/main" id="{04EE6A22-2B40-EF96-CEED-7B1425610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" y="1870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" name="Group 33">
              <a:extLst>
                <a:ext uri="{FF2B5EF4-FFF2-40B4-BE49-F238E27FC236}">
                  <a16:creationId xmlns:a16="http://schemas.microsoft.com/office/drawing/2014/main" id="{CDB3915B-E104-F332-7DD0-1393CF050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3" y="1337"/>
              <a:ext cx="218" cy="228"/>
              <a:chOff x="6433" y="1337"/>
              <a:chExt cx="218" cy="228"/>
            </a:xfrm>
          </p:grpSpPr>
          <p:sp>
            <p:nvSpPr>
              <p:cNvPr id="77" name="Oval 30">
                <a:extLst>
                  <a:ext uri="{FF2B5EF4-FFF2-40B4-BE49-F238E27FC236}">
                    <a16:creationId xmlns:a16="http://schemas.microsoft.com/office/drawing/2014/main" id="{67BDF9E9-AC5D-E254-F14F-AD92CB05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3" y="1337"/>
                <a:ext cx="49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31">
                <a:extLst>
                  <a:ext uri="{FF2B5EF4-FFF2-40B4-BE49-F238E27FC236}">
                    <a16:creationId xmlns:a16="http://schemas.microsoft.com/office/drawing/2014/main" id="{6AD2C6D8-1992-895F-DA41-47283A8A8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3" y="1337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32">
                <a:extLst>
                  <a:ext uri="{FF2B5EF4-FFF2-40B4-BE49-F238E27FC236}">
                    <a16:creationId xmlns:a16="http://schemas.microsoft.com/office/drawing/2014/main" id="{ABB70C85-5D71-4921-C0BC-1CC859A8E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8" y="1373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5" name="Group 37">
              <a:extLst>
                <a:ext uri="{FF2B5EF4-FFF2-40B4-BE49-F238E27FC236}">
                  <a16:creationId xmlns:a16="http://schemas.microsoft.com/office/drawing/2014/main" id="{78E58B05-5F68-D060-8FDF-50F1A24E7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0" y="334"/>
              <a:ext cx="156" cy="222"/>
              <a:chOff x="6030" y="334"/>
              <a:chExt cx="156" cy="222"/>
            </a:xfrm>
          </p:grpSpPr>
          <p:sp>
            <p:nvSpPr>
              <p:cNvPr id="74" name="Oval 34">
                <a:extLst>
                  <a:ext uri="{FF2B5EF4-FFF2-40B4-BE49-F238E27FC236}">
                    <a16:creationId xmlns:a16="http://schemas.microsoft.com/office/drawing/2014/main" id="{D8D290F4-7F1F-4341-50A0-0E837719A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5" y="508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35">
                <a:extLst>
                  <a:ext uri="{FF2B5EF4-FFF2-40B4-BE49-F238E27FC236}">
                    <a16:creationId xmlns:a16="http://schemas.microsoft.com/office/drawing/2014/main" id="{F805EE71-36B0-5560-4A79-83AB34D6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5" y="50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36">
                <a:extLst>
                  <a:ext uri="{FF2B5EF4-FFF2-40B4-BE49-F238E27FC236}">
                    <a16:creationId xmlns:a16="http://schemas.microsoft.com/office/drawing/2014/main" id="{01C536A2-8051-8955-8700-EBE1CFF18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0" y="334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41">
              <a:extLst>
                <a:ext uri="{FF2B5EF4-FFF2-40B4-BE49-F238E27FC236}">
                  <a16:creationId xmlns:a16="http://schemas.microsoft.com/office/drawing/2014/main" id="{56525C08-EC00-7429-7365-932698B1A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0" y="1811"/>
              <a:ext cx="186" cy="192"/>
              <a:chOff x="5550" y="1811"/>
              <a:chExt cx="186" cy="192"/>
            </a:xfrm>
          </p:grpSpPr>
          <p:sp>
            <p:nvSpPr>
              <p:cNvPr id="71" name="Oval 38">
                <a:extLst>
                  <a:ext uri="{FF2B5EF4-FFF2-40B4-BE49-F238E27FC236}">
                    <a16:creationId xmlns:a16="http://schemas.microsoft.com/office/drawing/2014/main" id="{81CB76C2-EEDD-8AAA-BB2A-8252A7D04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8" y="181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39">
                <a:extLst>
                  <a:ext uri="{FF2B5EF4-FFF2-40B4-BE49-F238E27FC236}">
                    <a16:creationId xmlns:a16="http://schemas.microsoft.com/office/drawing/2014/main" id="{099E18F9-1ABC-ECDD-5000-8894A17DD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8" y="181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40">
                <a:extLst>
                  <a:ext uri="{FF2B5EF4-FFF2-40B4-BE49-F238E27FC236}">
                    <a16:creationId xmlns:a16="http://schemas.microsoft.com/office/drawing/2014/main" id="{3391DE5A-BB8B-20E0-B76A-1052F0118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0" y="1811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" name="Group 45">
              <a:extLst>
                <a:ext uri="{FF2B5EF4-FFF2-40B4-BE49-F238E27FC236}">
                  <a16:creationId xmlns:a16="http://schemas.microsoft.com/office/drawing/2014/main" id="{104C47B1-0879-3FD2-C022-BC0C106AD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5" y="1817"/>
              <a:ext cx="207" cy="192"/>
              <a:chOff x="7175" y="1817"/>
              <a:chExt cx="207" cy="192"/>
            </a:xfrm>
          </p:grpSpPr>
          <p:sp>
            <p:nvSpPr>
              <p:cNvPr id="68" name="Oval 42">
                <a:extLst>
                  <a:ext uri="{FF2B5EF4-FFF2-40B4-BE49-F238E27FC236}">
                    <a16:creationId xmlns:a16="http://schemas.microsoft.com/office/drawing/2014/main" id="{DC1DE427-DC98-3B21-DD79-AFB093785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5" y="1819"/>
                <a:ext cx="49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43">
                <a:extLst>
                  <a:ext uri="{FF2B5EF4-FFF2-40B4-BE49-F238E27FC236}">
                    <a16:creationId xmlns:a16="http://schemas.microsoft.com/office/drawing/2014/main" id="{57593D6E-63D7-C037-64CB-1031BE9B9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5" y="1819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44">
                <a:extLst>
                  <a:ext uri="{FF2B5EF4-FFF2-40B4-BE49-F238E27FC236}">
                    <a16:creationId xmlns:a16="http://schemas.microsoft.com/office/drawing/2014/main" id="{8986D6CD-C2DB-E680-0FC3-F26C6728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6" y="1817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4792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675587" y="181836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304933" y="5541042"/>
            <a:ext cx="1223057" cy="1223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015EFF-0CEA-4144-9A44-7A475CD209FB}"/>
                  </a:ext>
                </a:extLst>
              </p:cNvPr>
              <p:cNvSpPr txBox="1"/>
              <p:nvPr/>
            </p:nvSpPr>
            <p:spPr>
              <a:xfrm>
                <a:off x="580337" y="2435912"/>
                <a:ext cx="5192848" cy="3568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ΔADC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ΔAEH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300"/>
                  </a:spcAft>
                  <a:tabLst>
                    <a:tab pos="62992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DAC</m:t>
                        </m:r>
                      </m:e>
                    </m:acc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AEH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tabLst>
                    <a:tab pos="62992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ΔADC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∽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ΔAEH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  <a:tabLst>
                    <a:tab pos="629920" algn="l"/>
                  </a:tabLs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AH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5015EFF-0CEA-4144-9A44-7A475CD2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37" y="2435912"/>
                <a:ext cx="5192848" cy="3568028"/>
              </a:xfrm>
              <a:prstGeom prst="rect">
                <a:avLst/>
              </a:prstGeom>
              <a:blipFill rotWithShape="1">
                <a:blip r:embed="rId3"/>
                <a:stretch>
                  <a:fillRect l="-2347" t="-513" b="-3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B84A47-AE77-8931-70E6-AEE2BA8B1682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91646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6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ba góc nhọn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Các đường cao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CF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 nhau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Chứng minh tứ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ACDF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nội tiếp 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vi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6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1" name="TextBox 130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6B84A47-AE77-8931-70E6-AEE2BA8B1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916462" cy="1692771"/>
              </a:xfrm>
              <a:prstGeom prst="rect">
                <a:avLst/>
              </a:prstGeom>
              <a:blipFill rotWithShape="1">
                <a:blip r:embed="rId4"/>
                <a:stretch>
                  <a:fillRect l="-870" t="-3237" b="-7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Group 4">
            <a:extLst>
              <a:ext uri="{FF2B5EF4-FFF2-40B4-BE49-F238E27FC236}">
                <a16:creationId xmlns:a16="http://schemas.microsoft.com/office/drawing/2014/main" id="{2E059E72-34C0-A741-47E9-CF5DDFF215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2749" y="328473"/>
            <a:ext cx="3033713" cy="3221038"/>
            <a:chOff x="5490" y="274"/>
            <a:chExt cx="1911" cy="2029"/>
          </a:xfrm>
        </p:grpSpPr>
        <p:sp>
          <p:nvSpPr>
            <p:cNvPr id="133" name="AutoShape 3">
              <a:extLst>
                <a:ext uri="{FF2B5EF4-FFF2-40B4-BE49-F238E27FC236}">
                  <a16:creationId xmlns:a16="http://schemas.microsoft.com/office/drawing/2014/main" id="{DC36ADEE-9872-AE57-4C02-114775BB82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90" y="274"/>
              <a:ext cx="1911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6">
              <a:extLst>
                <a:ext uri="{FF2B5EF4-FFF2-40B4-BE49-F238E27FC236}">
                  <a16:creationId xmlns:a16="http://schemas.microsoft.com/office/drawing/2014/main" id="{6861BDC6-7C92-81E8-28A5-0AEDA9C8C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" y="476"/>
              <a:ext cx="1771" cy="1769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7">
              <a:extLst>
                <a:ext uri="{FF2B5EF4-FFF2-40B4-BE49-F238E27FC236}">
                  <a16:creationId xmlns:a16="http://schemas.microsoft.com/office/drawing/2014/main" id="{BA2EAFE4-8DCE-E481-2A0D-1DF35EC81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2" y="532"/>
              <a:ext cx="437" cy="130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8">
              <a:extLst>
                <a:ext uri="{FF2B5EF4-FFF2-40B4-BE49-F238E27FC236}">
                  <a16:creationId xmlns:a16="http://schemas.microsoft.com/office/drawing/2014/main" id="{C67FE49C-A18C-D570-4EEB-07FA1DBC0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1837"/>
              <a:ext cx="1488" cy="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9">
              <a:extLst>
                <a:ext uri="{FF2B5EF4-FFF2-40B4-BE49-F238E27FC236}">
                  <a16:creationId xmlns:a16="http://schemas.microsoft.com/office/drawing/2014/main" id="{EEBE0FA8-28BB-3043-ED88-5EBD060A0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9" y="532"/>
              <a:ext cx="1051" cy="131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0">
              <a:extLst>
                <a:ext uri="{FF2B5EF4-FFF2-40B4-BE49-F238E27FC236}">
                  <a16:creationId xmlns:a16="http://schemas.microsoft.com/office/drawing/2014/main" id="{164E6211-B5FC-F2CB-832E-2C2D49CD5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" y="1396"/>
              <a:ext cx="1340" cy="44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1">
              <a:extLst>
                <a:ext uri="{FF2B5EF4-FFF2-40B4-BE49-F238E27FC236}">
                  <a16:creationId xmlns:a16="http://schemas.microsoft.com/office/drawing/2014/main" id="{E06E2887-2464-1B28-1FBB-C247108325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2" y="1115"/>
              <a:ext cx="904" cy="72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2">
              <a:extLst>
                <a:ext uri="{FF2B5EF4-FFF2-40B4-BE49-F238E27FC236}">
                  <a16:creationId xmlns:a16="http://schemas.microsoft.com/office/drawing/2014/main" id="{8313C2C0-EEF0-31C9-70C9-1C94FC35E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44" y="532"/>
              <a:ext cx="5" cy="130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">
              <a:extLst>
                <a:ext uri="{FF2B5EF4-FFF2-40B4-BE49-F238E27FC236}">
                  <a16:creationId xmlns:a16="http://schemas.microsoft.com/office/drawing/2014/main" id="{8B4B58E8-6EB5-2851-DB5F-5F7D28393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" y="1396"/>
              <a:ext cx="284" cy="44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2" name="Group 17">
              <a:extLst>
                <a:ext uri="{FF2B5EF4-FFF2-40B4-BE49-F238E27FC236}">
                  <a16:creationId xmlns:a16="http://schemas.microsoft.com/office/drawing/2014/main" id="{AA6879DC-E6AE-D93B-D179-A013A57AD5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" y="1271"/>
              <a:ext cx="184" cy="192"/>
              <a:chOff x="5700" y="1271"/>
              <a:chExt cx="184" cy="192"/>
            </a:xfrm>
          </p:grpSpPr>
          <p:sp>
            <p:nvSpPr>
              <p:cNvPr id="171" name="Oval 14">
                <a:extLst>
                  <a:ext uri="{FF2B5EF4-FFF2-40B4-BE49-F238E27FC236}">
                    <a16:creationId xmlns:a16="http://schemas.microsoft.com/office/drawing/2014/main" id="{4B712159-C10F-3450-DDED-EAE8D4D5F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" y="137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15">
                <a:extLst>
                  <a:ext uri="{FF2B5EF4-FFF2-40B4-BE49-F238E27FC236}">
                    <a16:creationId xmlns:a16="http://schemas.microsoft.com/office/drawing/2014/main" id="{1E7B8E25-0AA1-7C6F-6830-0C24B428C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6" y="137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Rectangle 16">
                <a:extLst>
                  <a:ext uri="{FF2B5EF4-FFF2-40B4-BE49-F238E27FC236}">
                    <a16:creationId xmlns:a16="http://schemas.microsoft.com/office/drawing/2014/main" id="{1AC313D8-B5A4-53F1-1101-0A173131C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0" y="1271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3" name="Group 21">
              <a:extLst>
                <a:ext uri="{FF2B5EF4-FFF2-40B4-BE49-F238E27FC236}">
                  <a16:creationId xmlns:a16="http://schemas.microsoft.com/office/drawing/2014/main" id="{688A5166-F290-99C0-39F7-D62E9F854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1" y="1467"/>
              <a:ext cx="213" cy="248"/>
              <a:chOff x="6121" y="1467"/>
              <a:chExt cx="213" cy="248"/>
            </a:xfrm>
          </p:grpSpPr>
          <p:sp>
            <p:nvSpPr>
              <p:cNvPr id="168" name="Oval 18">
                <a:extLst>
                  <a:ext uri="{FF2B5EF4-FFF2-40B4-BE49-F238E27FC236}">
                    <a16:creationId xmlns:a16="http://schemas.microsoft.com/office/drawing/2014/main" id="{B9344664-60BA-A6BD-9C46-C12CAD6A6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1467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19">
                <a:extLst>
                  <a:ext uri="{FF2B5EF4-FFF2-40B4-BE49-F238E27FC236}">
                    <a16:creationId xmlns:a16="http://schemas.microsoft.com/office/drawing/2014/main" id="{0A54E87B-B4B4-62FC-0F12-ACD9D90D9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146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20">
                <a:extLst>
                  <a:ext uri="{FF2B5EF4-FFF2-40B4-BE49-F238E27FC236}">
                    <a16:creationId xmlns:a16="http://schemas.microsoft.com/office/drawing/2014/main" id="{B842F4EF-F3B6-413E-1EA6-F0322BF4B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3" y="1523"/>
                <a:ext cx="1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4" name="Group 25">
              <a:extLst>
                <a:ext uri="{FF2B5EF4-FFF2-40B4-BE49-F238E27FC236}">
                  <a16:creationId xmlns:a16="http://schemas.microsoft.com/office/drawing/2014/main" id="{51D0A459-ED1F-C04E-AC7C-C0FD2DCB9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2" y="952"/>
              <a:ext cx="202" cy="192"/>
              <a:chOff x="6592" y="952"/>
              <a:chExt cx="202" cy="192"/>
            </a:xfrm>
          </p:grpSpPr>
          <p:sp>
            <p:nvSpPr>
              <p:cNvPr id="165" name="Oval 22">
                <a:extLst>
                  <a:ext uri="{FF2B5EF4-FFF2-40B4-BE49-F238E27FC236}">
                    <a16:creationId xmlns:a16="http://schemas.microsoft.com/office/drawing/2014/main" id="{BE99B1EE-06F1-05D1-3808-7CA920598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2" y="109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23">
                <a:extLst>
                  <a:ext uri="{FF2B5EF4-FFF2-40B4-BE49-F238E27FC236}">
                    <a16:creationId xmlns:a16="http://schemas.microsoft.com/office/drawing/2014/main" id="{6F8FD1A3-1A84-E6F5-BF8E-7544E0840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2" y="109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24">
                <a:extLst>
                  <a:ext uri="{FF2B5EF4-FFF2-40B4-BE49-F238E27FC236}">
                    <a16:creationId xmlns:a16="http://schemas.microsoft.com/office/drawing/2014/main" id="{CA312D64-7AB8-F82A-BCEC-BBE1813FE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952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5" name="Group 29">
              <a:extLst>
                <a:ext uri="{FF2B5EF4-FFF2-40B4-BE49-F238E27FC236}">
                  <a16:creationId xmlns:a16="http://schemas.microsoft.com/office/drawing/2014/main" id="{F5ABA9C3-CC8C-C123-89D9-81D5312A5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" y="1815"/>
              <a:ext cx="163" cy="247"/>
              <a:chOff x="6084" y="1815"/>
              <a:chExt cx="163" cy="247"/>
            </a:xfrm>
          </p:grpSpPr>
          <p:sp>
            <p:nvSpPr>
              <p:cNvPr id="162" name="Oval 26">
                <a:extLst>
                  <a:ext uri="{FF2B5EF4-FFF2-40B4-BE49-F238E27FC236}">
                    <a16:creationId xmlns:a16="http://schemas.microsoft.com/office/drawing/2014/main" id="{C9734EB5-3E3E-A0CF-1846-C4B583576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0" y="181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27">
                <a:extLst>
                  <a:ext uri="{FF2B5EF4-FFF2-40B4-BE49-F238E27FC236}">
                    <a16:creationId xmlns:a16="http://schemas.microsoft.com/office/drawing/2014/main" id="{0C83FCD9-43CC-CFE3-2CB8-715A80D82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0" y="181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28">
                <a:extLst>
                  <a:ext uri="{FF2B5EF4-FFF2-40B4-BE49-F238E27FC236}">
                    <a16:creationId xmlns:a16="http://schemas.microsoft.com/office/drawing/2014/main" id="{5441393F-26E5-0DB8-CA54-9FF9143A6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" y="1870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6" name="Group 33">
              <a:extLst>
                <a:ext uri="{FF2B5EF4-FFF2-40B4-BE49-F238E27FC236}">
                  <a16:creationId xmlns:a16="http://schemas.microsoft.com/office/drawing/2014/main" id="{E3B53E43-920D-0DAE-BC38-FC84DD4C4C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3" y="1337"/>
              <a:ext cx="218" cy="228"/>
              <a:chOff x="6433" y="1337"/>
              <a:chExt cx="218" cy="228"/>
            </a:xfrm>
          </p:grpSpPr>
          <p:sp>
            <p:nvSpPr>
              <p:cNvPr id="159" name="Oval 30">
                <a:extLst>
                  <a:ext uri="{FF2B5EF4-FFF2-40B4-BE49-F238E27FC236}">
                    <a16:creationId xmlns:a16="http://schemas.microsoft.com/office/drawing/2014/main" id="{A6277665-AC3A-1B31-31DE-6DA3E2AC4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3" y="1337"/>
                <a:ext cx="49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31">
                <a:extLst>
                  <a:ext uri="{FF2B5EF4-FFF2-40B4-BE49-F238E27FC236}">
                    <a16:creationId xmlns:a16="http://schemas.microsoft.com/office/drawing/2014/main" id="{0E355E6A-E021-4348-9E6D-2D983D4ED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3" y="1337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Rectangle 32">
                <a:extLst>
                  <a:ext uri="{FF2B5EF4-FFF2-40B4-BE49-F238E27FC236}">
                    <a16:creationId xmlns:a16="http://schemas.microsoft.com/office/drawing/2014/main" id="{D9D0E0E3-27CA-406A-E30E-5DBD526A6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8" y="1373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7" name="Group 37">
              <a:extLst>
                <a:ext uri="{FF2B5EF4-FFF2-40B4-BE49-F238E27FC236}">
                  <a16:creationId xmlns:a16="http://schemas.microsoft.com/office/drawing/2014/main" id="{891B9454-F717-EC34-7D91-84E7D4AF8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0" y="334"/>
              <a:ext cx="156" cy="222"/>
              <a:chOff x="6030" y="334"/>
              <a:chExt cx="156" cy="222"/>
            </a:xfrm>
          </p:grpSpPr>
          <p:sp>
            <p:nvSpPr>
              <p:cNvPr id="156" name="Oval 34">
                <a:extLst>
                  <a:ext uri="{FF2B5EF4-FFF2-40B4-BE49-F238E27FC236}">
                    <a16:creationId xmlns:a16="http://schemas.microsoft.com/office/drawing/2014/main" id="{CE0D4436-0913-236D-0EF8-2980FF2E7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5" y="508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Oval 35">
                <a:extLst>
                  <a:ext uri="{FF2B5EF4-FFF2-40B4-BE49-F238E27FC236}">
                    <a16:creationId xmlns:a16="http://schemas.microsoft.com/office/drawing/2014/main" id="{0163F3DB-1F51-C94A-3CC4-5BEDEF544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5" y="50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Rectangle 36">
                <a:extLst>
                  <a:ext uri="{FF2B5EF4-FFF2-40B4-BE49-F238E27FC236}">
                    <a16:creationId xmlns:a16="http://schemas.microsoft.com/office/drawing/2014/main" id="{2EE2525D-AF23-B813-2A11-56EFEA842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0" y="334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8" name="Group 41">
              <a:extLst>
                <a:ext uri="{FF2B5EF4-FFF2-40B4-BE49-F238E27FC236}">
                  <a16:creationId xmlns:a16="http://schemas.microsoft.com/office/drawing/2014/main" id="{5C39B42D-DC4A-869A-DC14-AB1A58F12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0" y="1811"/>
              <a:ext cx="186" cy="192"/>
              <a:chOff x="5550" y="1811"/>
              <a:chExt cx="186" cy="192"/>
            </a:xfrm>
          </p:grpSpPr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36CFDBB3-F0C1-96C0-D525-F9CAD4A8A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8" y="181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Oval 39">
                <a:extLst>
                  <a:ext uri="{FF2B5EF4-FFF2-40B4-BE49-F238E27FC236}">
                    <a16:creationId xmlns:a16="http://schemas.microsoft.com/office/drawing/2014/main" id="{AF213ED0-47AB-4043-6AD4-325EB5BE4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8" y="181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Rectangle 40">
                <a:extLst>
                  <a:ext uri="{FF2B5EF4-FFF2-40B4-BE49-F238E27FC236}">
                    <a16:creationId xmlns:a16="http://schemas.microsoft.com/office/drawing/2014/main" id="{D4670D3D-D826-0C79-278C-906C6857E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0" y="1811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9" name="Group 45">
              <a:extLst>
                <a:ext uri="{FF2B5EF4-FFF2-40B4-BE49-F238E27FC236}">
                  <a16:creationId xmlns:a16="http://schemas.microsoft.com/office/drawing/2014/main" id="{C2568B84-73B3-158D-C0FA-53302C6CB1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5" y="1817"/>
              <a:ext cx="207" cy="192"/>
              <a:chOff x="7175" y="1817"/>
              <a:chExt cx="207" cy="192"/>
            </a:xfrm>
          </p:grpSpPr>
          <p:sp>
            <p:nvSpPr>
              <p:cNvPr id="150" name="Oval 42">
                <a:extLst>
                  <a:ext uri="{FF2B5EF4-FFF2-40B4-BE49-F238E27FC236}">
                    <a16:creationId xmlns:a16="http://schemas.microsoft.com/office/drawing/2014/main" id="{1E04E744-FBD3-2F1C-DE7E-0A4CA7E08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5" y="1819"/>
                <a:ext cx="49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Oval 43">
                <a:extLst>
                  <a:ext uri="{FF2B5EF4-FFF2-40B4-BE49-F238E27FC236}">
                    <a16:creationId xmlns:a16="http://schemas.microsoft.com/office/drawing/2014/main" id="{36838619-4156-1A4B-587C-41E19D6C1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5" y="1819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Rectangle 44">
                <a:extLst>
                  <a:ext uri="{FF2B5EF4-FFF2-40B4-BE49-F238E27FC236}">
                    <a16:creationId xmlns:a16="http://schemas.microsoft.com/office/drawing/2014/main" id="{7CF2BA63-0F14-BC49-EA47-41DDEB8DD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6" y="1817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987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6897</TotalTime>
  <Words>797</Words>
  <Application>Microsoft Office PowerPoint</Application>
  <PresentationFormat>Widescreen</PresentationFormat>
  <Paragraphs>169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Yu Gothic</vt:lpstr>
      <vt:lpstr>Aptos</vt:lpstr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PowerPoint Presentation</vt:lpstr>
      <vt:lpstr>ÔN TẬP GIỮA KỲ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525</cp:revision>
  <dcterms:created xsi:type="dcterms:W3CDTF">2022-08-03T11:07:12Z</dcterms:created>
  <dcterms:modified xsi:type="dcterms:W3CDTF">2025-04-01T16:23:41Z</dcterms:modified>
</cp:coreProperties>
</file>