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media/audio1.wav" ContentType="audio/wav"/>
  <Override PartName="/ppt/media/audio2.wav" ContentType="audio/wav"/>
  <Override PartName="/ppt/media/audio3.wav" ContentType="audio/wav"/>
  <Override PartName="/ppt/comments/comment3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audio4.wav" ContentType="audio/wav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33" r:id="rId3"/>
    <p:sldMasterId id="2147483745" r:id="rId4"/>
    <p:sldMasterId id="2147483757" r:id="rId5"/>
    <p:sldMasterId id="2147483769" r:id="rId6"/>
    <p:sldMasterId id="2147483781" r:id="rId7"/>
    <p:sldMasterId id="2147483817" r:id="rId8"/>
    <p:sldMasterId id="2147483829" r:id="rId9"/>
    <p:sldMasterId id="2147483841" r:id="rId10"/>
    <p:sldMasterId id="2147483853" r:id="rId11"/>
    <p:sldMasterId id="2147483865" r:id="rId12"/>
    <p:sldMasterId id="2147483901" r:id="rId13"/>
  </p:sldMasterIdLst>
  <p:notesMasterIdLst>
    <p:notesMasterId r:id="rId38"/>
  </p:notesMasterIdLst>
  <p:sldIdLst>
    <p:sldId id="257" r:id="rId14"/>
    <p:sldId id="262" r:id="rId15"/>
    <p:sldId id="267" r:id="rId16"/>
    <p:sldId id="268" r:id="rId17"/>
    <p:sldId id="269" r:id="rId18"/>
    <p:sldId id="291" r:id="rId19"/>
    <p:sldId id="274" r:id="rId20"/>
    <p:sldId id="272" r:id="rId21"/>
    <p:sldId id="292" r:id="rId22"/>
    <p:sldId id="265" r:id="rId23"/>
    <p:sldId id="273" r:id="rId24"/>
    <p:sldId id="275" r:id="rId25"/>
    <p:sldId id="266" r:id="rId26"/>
    <p:sldId id="276" r:id="rId27"/>
    <p:sldId id="293" r:id="rId28"/>
    <p:sldId id="278" r:id="rId29"/>
    <p:sldId id="279" r:id="rId30"/>
    <p:sldId id="282" r:id="rId31"/>
    <p:sldId id="283" r:id="rId32"/>
    <p:sldId id="284" r:id="rId33"/>
    <p:sldId id="288" r:id="rId34"/>
    <p:sldId id="286" r:id="rId35"/>
    <p:sldId id="285" r:id="rId36"/>
    <p:sldId id="28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DMIN" initials="A" lastIdx="1" clrIdx="0"/>
  <p:cmAuthor id="3" name="THUYTT" initials="T" lastIdx="9" clrIdx="1"/>
  <p:cmAuthor id="4" name="Vũ Thị Hiền" initials="VH" lastIdx="5" clrIdx="2">
    <p:extLst>
      <p:ext uri="{19B8F6BF-5375-455C-9EA6-DF929625EA0E}">
        <p15:presenceInfo xmlns:p15="http://schemas.microsoft.com/office/powerpoint/2012/main" userId="S::hien.vt@thcstrunghoa.edu.vn::f0e2df91-3e5d-4b7c-9fa0-e459bfe906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101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3-07-25T20:10:58.654" idx="5">
    <p:pos x="7222" y="410"/>
    <p:text>lỗi nên nền hiện ra khi trình chiếu là màu đỏ bị chói mắt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3-07-25T19:58:43.748" idx="1">
    <p:pos x="3405" y="1497"/>
    <p:text>hiệu ứng chọn số 3 bị lỗi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3-07-25T20:00:17.321" idx="2">
    <p:pos x="7547" y="3746"/>
    <p:text>nên có chuông báo hết tgian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3-07-25T20:06:59.058" idx="3">
    <p:pos x="2651" y="718"/>
    <p:text>đề bài chứng minh thiếu mn = 1/2 BC.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3-07-25T20:09:07.140" idx="4">
    <p:pos x="2843" y="570"/>
    <p:text>điều chỉnh lại hiệu ứng để hiện đề bài c ra trước</p:text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4F133-36B6-45EE-90E6-80B6EA1363E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AAE8B-7F42-42BB-A762-E7BFA5F6E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06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570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HS nêu cách chứng minh bài toán dựa theo sự chuẩn bị ở nhà.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AAE8B-7F42-42BB-A762-E7BFA5F6E6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6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AAE8B-7F42-42BB-A762-E7BFA5F6E6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26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HS đọc đề bài , vẽ hình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HS hoạt động </a:t>
            </a:r>
            <a:r>
              <a:rPr lang="en-US" sz="1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 trình bày bài giải ra </a:t>
            </a:r>
            <a:r>
              <a:rPr lang="en-US" sz="1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vở</a:t>
            </a:r>
            <a:r>
              <a:rPr lang="vi-VN" sz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trong </a:t>
            </a:r>
            <a:r>
              <a:rPr lang="en-US" sz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vi-VN" sz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phút.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TG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AAE8B-7F42-42BB-A762-E7BFA5F6E6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25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AAE8B-7F42-42BB-A762-E7BFA5F6E62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3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AAE8B-7F42-42BB-A762-E7BFA5F6E62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46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367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HS </a:t>
            </a:r>
            <a:r>
              <a:rPr lang="en-US" sz="1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vi-VN" sz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thực hiện bài </a:t>
            </a:r>
            <a:r>
              <a:rPr lang="vi-VN" sz="12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en-US" sz="12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 </a:t>
            </a:r>
            <a:r>
              <a:rPr lang="en-US" sz="1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vi-VN" sz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AAE8B-7F42-42BB-A762-E7BFA5F6E62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35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Bấm vào các số để ra câu hỏi.</a:t>
            </a:r>
          </a:p>
          <a:p>
            <a:r>
              <a:rPr lang="vi-VN" dirty="0"/>
              <a:t>Bấm vào quay để quay phần thưởng. Bấm 1 lần chuột trái ngoài nền thì dừng vòng quay</a:t>
            </a:r>
          </a:p>
          <a:p>
            <a:r>
              <a:rPr lang="vi-VN" dirty="0"/>
              <a:t>Bấm vào mũi tên: chuyển đến slide 12: Tên bài học ngày hôm nay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AAE8B-7F42-42BB-A762-E7BFA5F6E6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1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Bấm vào vòng tròn để chạy đồng hồ</a:t>
            </a:r>
          </a:p>
          <a:p>
            <a:r>
              <a:rPr lang="vi-VN" dirty="0"/>
              <a:t>Bấm vào chọn đáp án: đáp án sai ra giấu nhân; đáp án đúng ra giấu tích và màu xanh</a:t>
            </a:r>
          </a:p>
          <a:p>
            <a:r>
              <a:rPr lang="vi-VN" dirty="0"/>
              <a:t>Bấm vào</a:t>
            </a:r>
            <a:r>
              <a:rPr lang="vi-VN" baseline="0" dirty="0"/>
              <a:t> “Quay về” để về lại trang quay phần thưởng</a:t>
            </a:r>
          </a:p>
          <a:p>
            <a:endParaRPr lang="vi-V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AAE8B-7F42-42BB-A762-E7BFA5F6E6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912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Bấm vào vòng tròn để chạy đồng hồ</a:t>
            </a:r>
          </a:p>
          <a:p>
            <a:r>
              <a:rPr lang="vi-VN" dirty="0"/>
              <a:t>Bấm vào chọn đáp án: đáp án sai ra giấu nhân; đáp án đúng ra giấu tích và màu xanh</a:t>
            </a:r>
          </a:p>
          <a:p>
            <a:r>
              <a:rPr lang="vi-VN" dirty="0"/>
              <a:t>Bấm vào</a:t>
            </a:r>
            <a:r>
              <a:rPr lang="vi-VN" baseline="0" dirty="0"/>
              <a:t> “Quay về” để về lại trang quay phần thưởng</a:t>
            </a:r>
          </a:p>
          <a:p>
            <a:endParaRPr lang="vi-V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AAE8B-7F42-42BB-A762-E7BFA5F6E6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99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Bấm vào vòng tròn để chạy đồng hồ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Bấm vào chọn đáp án: đáp án sai ra giấu nhân; đáp án đúng ra giấu tích và màu xanh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Bấm vào “Quay về” để về lại trang quay phần thưởng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AAE8B-7F42-42BB-A762-E7BFA5F6E6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15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083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HS nêu cách chứng minh bài toán dựa theo sự chuẩn bị ở nhà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AAE8B-7F42-42BB-A762-E7BFA5F6E6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03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HS hoạt động cá nhân viết GT- KL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AAE8B-7F42-42BB-A762-E7BFA5F6E6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36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HS nêu cách chứng minh bài toán dựa theo sự chuẩn bị ở nhà.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AAE8B-7F42-42BB-A762-E7BFA5F6E6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6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6BE5A3A-290B-4650-8837-C7DF6B09D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FAAB943A-05E5-4DBB-9439-4AA9AB58B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37A2A3E-C51E-4812-928F-9F6EDF7D6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DE9C4D9-BB03-4C0C-9630-F5D180F654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7793D6-E57D-4A32-9BA2-23F3DF086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58CFE39-66CB-4FC5-B2FF-60BABF3EF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020C7E6-65DD-4795-8988-78B3EDD8A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23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6D26D3B-4D83-4901-B953-D52E007DF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921C6C4-6DBC-4E30-97B6-5A0B683E9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76BC1D8-FBB1-44B4-AD6C-9A98F65D0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DE9C4D9-BB03-4C0C-9630-F5D180F654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106A809-2D05-4F49-A350-721D1F61D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D31A982-DCE9-4452-B352-F525A3C40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020C7E6-65DD-4795-8988-78B3EDD8A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17630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5254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78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44767" indent="0" algn="ctr">
              <a:buNone/>
              <a:defRPr sz="2000"/>
            </a:lvl2pPr>
            <a:lvl3pPr marL="890019" indent="0" algn="ctr">
              <a:buNone/>
              <a:defRPr sz="1900"/>
            </a:lvl3pPr>
            <a:lvl4pPr marL="1334865" indent="0" algn="ctr">
              <a:buNone/>
              <a:defRPr sz="1600"/>
            </a:lvl4pPr>
            <a:lvl5pPr marL="1779979" indent="0" algn="ctr">
              <a:buNone/>
              <a:defRPr sz="1600"/>
            </a:lvl5pPr>
            <a:lvl6pPr marL="2224635" indent="0" algn="ctr">
              <a:buNone/>
              <a:defRPr sz="1600"/>
            </a:lvl6pPr>
            <a:lvl7pPr marL="2669482" indent="0" algn="ctr">
              <a:buNone/>
              <a:defRPr sz="1600"/>
            </a:lvl7pPr>
            <a:lvl8pPr marL="3114521" indent="0" algn="ctr">
              <a:buNone/>
              <a:defRPr sz="1600"/>
            </a:lvl8pPr>
            <a:lvl9pPr marL="355944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03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15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36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67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447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890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348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7799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246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669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14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5594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35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54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54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61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64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767" indent="0">
              <a:buNone/>
              <a:defRPr sz="2000" b="1"/>
            </a:lvl2pPr>
            <a:lvl3pPr marL="890019" indent="0">
              <a:buNone/>
              <a:defRPr sz="1900" b="1"/>
            </a:lvl3pPr>
            <a:lvl4pPr marL="1334865" indent="0">
              <a:buNone/>
              <a:defRPr sz="1600" b="1"/>
            </a:lvl4pPr>
            <a:lvl5pPr marL="1779979" indent="0">
              <a:buNone/>
              <a:defRPr sz="1600" b="1"/>
            </a:lvl5pPr>
            <a:lvl6pPr marL="2224635" indent="0">
              <a:buNone/>
              <a:defRPr sz="1600" b="1"/>
            </a:lvl6pPr>
            <a:lvl7pPr marL="2669482" indent="0">
              <a:buNone/>
              <a:defRPr sz="1600" b="1"/>
            </a:lvl7pPr>
            <a:lvl8pPr marL="3114521" indent="0">
              <a:buNone/>
              <a:defRPr sz="1600" b="1"/>
            </a:lvl8pPr>
            <a:lvl9pPr marL="355944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64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767" indent="0">
              <a:buNone/>
              <a:defRPr sz="2000" b="1"/>
            </a:lvl2pPr>
            <a:lvl3pPr marL="890019" indent="0">
              <a:buNone/>
              <a:defRPr sz="1900" b="1"/>
            </a:lvl3pPr>
            <a:lvl4pPr marL="1334865" indent="0">
              <a:buNone/>
              <a:defRPr sz="1600" b="1"/>
            </a:lvl4pPr>
            <a:lvl5pPr marL="1779979" indent="0">
              <a:buNone/>
              <a:defRPr sz="1600" b="1"/>
            </a:lvl5pPr>
            <a:lvl6pPr marL="2224635" indent="0">
              <a:buNone/>
              <a:defRPr sz="1600" b="1"/>
            </a:lvl6pPr>
            <a:lvl7pPr marL="2669482" indent="0">
              <a:buNone/>
              <a:defRPr sz="1600" b="1"/>
            </a:lvl7pPr>
            <a:lvl8pPr marL="3114521" indent="0">
              <a:buNone/>
              <a:defRPr sz="1600" b="1"/>
            </a:lvl8pPr>
            <a:lvl9pPr marL="355944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88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98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37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8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805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981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4767" indent="0">
              <a:buNone/>
              <a:defRPr sz="1500"/>
            </a:lvl2pPr>
            <a:lvl3pPr marL="890019" indent="0">
              <a:buNone/>
              <a:defRPr sz="1200"/>
            </a:lvl3pPr>
            <a:lvl4pPr marL="1334865" indent="0">
              <a:buNone/>
              <a:defRPr sz="1100"/>
            </a:lvl4pPr>
            <a:lvl5pPr marL="1779979" indent="0">
              <a:buNone/>
              <a:defRPr sz="1100"/>
            </a:lvl5pPr>
            <a:lvl6pPr marL="2224635" indent="0">
              <a:buNone/>
              <a:defRPr sz="1100"/>
            </a:lvl6pPr>
            <a:lvl7pPr marL="2669482" indent="0">
              <a:buNone/>
              <a:defRPr sz="1100"/>
            </a:lvl7pPr>
            <a:lvl8pPr marL="3114521" indent="0">
              <a:buNone/>
              <a:defRPr sz="1100"/>
            </a:lvl8pPr>
            <a:lvl9pPr marL="3559445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50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8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805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44767" indent="0">
              <a:buNone/>
              <a:defRPr sz="2800"/>
            </a:lvl2pPr>
            <a:lvl3pPr marL="890019" indent="0">
              <a:buNone/>
              <a:defRPr sz="2400"/>
            </a:lvl3pPr>
            <a:lvl4pPr marL="1334865" indent="0">
              <a:buNone/>
              <a:defRPr sz="2000"/>
            </a:lvl4pPr>
            <a:lvl5pPr marL="1779979" indent="0">
              <a:buNone/>
              <a:defRPr sz="2000"/>
            </a:lvl5pPr>
            <a:lvl6pPr marL="2224635" indent="0">
              <a:buNone/>
              <a:defRPr sz="2000"/>
            </a:lvl6pPr>
            <a:lvl7pPr marL="2669482" indent="0">
              <a:buNone/>
              <a:defRPr sz="2000"/>
            </a:lvl7pPr>
            <a:lvl8pPr marL="3114521" indent="0">
              <a:buNone/>
              <a:defRPr sz="2000"/>
            </a:lvl8pPr>
            <a:lvl9pPr marL="3559445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981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4767" indent="0">
              <a:buNone/>
              <a:defRPr sz="1500"/>
            </a:lvl2pPr>
            <a:lvl3pPr marL="890019" indent="0">
              <a:buNone/>
              <a:defRPr sz="1200"/>
            </a:lvl3pPr>
            <a:lvl4pPr marL="1334865" indent="0">
              <a:buNone/>
              <a:defRPr sz="1100"/>
            </a:lvl4pPr>
            <a:lvl5pPr marL="1779979" indent="0">
              <a:buNone/>
              <a:defRPr sz="1100"/>
            </a:lvl5pPr>
            <a:lvl6pPr marL="2224635" indent="0">
              <a:buNone/>
              <a:defRPr sz="1100"/>
            </a:lvl6pPr>
            <a:lvl7pPr marL="2669482" indent="0">
              <a:buNone/>
              <a:defRPr sz="1100"/>
            </a:lvl7pPr>
            <a:lvl8pPr marL="3114521" indent="0">
              <a:buNone/>
              <a:defRPr sz="1100"/>
            </a:lvl8pPr>
            <a:lvl9pPr marL="3559445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20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8643E9C-D4D0-4C27-9B92-8E7B641828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78D2274-438C-4DFA-AB47-D2EC50A51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F6C0C3D-3E8C-4FA2-9C4A-FB6A74AB6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DE9C4D9-BB03-4C0C-9630-F5D180F654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2C93262-3164-4660-9FF4-3F62E2AFF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2037D9B-155D-4BA7-B28F-D052B396D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020C7E6-65DD-4795-8988-78B3EDD8A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0043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40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59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59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03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5979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773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54249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0406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6948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23283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26533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7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6"/>
            <a:ext cx="11243715" cy="6324591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2" name="矩形: 圆角 11"/>
          <p:cNvSpPr/>
          <p:nvPr userDrawn="1"/>
        </p:nvSpPr>
        <p:spPr>
          <a:xfrm>
            <a:off x="644578" y="405301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0" name="矩形: 圆角 59"/>
          <p:cNvSpPr/>
          <p:nvPr userDrawn="1"/>
        </p:nvSpPr>
        <p:spPr>
          <a:xfrm>
            <a:off x="707035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69703" y="86503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+mn-cs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69703" y="1816879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+mn-cs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200467" y="2720344"/>
            <a:ext cx="900000" cy="432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+mn-cs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+mn-cs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9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+mn-cs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285008"/>
      </p:ext>
    </p:extLst>
  </p:cSld>
  <p:clrMapOvr>
    <a:masterClrMapping/>
  </p:clrMapOvr>
  <p:transition spd="slow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65080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1959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90521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8303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8520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05221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50651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5352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28853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931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06854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9104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15604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8216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19968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2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4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D3F9F-ACD9-488C-83AD-AED08AE1FCA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C78C1-3AEF-4BED-B725-E77D0456D97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58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D3F9F-ACD9-488C-83AD-AED08AE1FCA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C78C1-3AEF-4BED-B725-E77D0456D97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01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D3F9F-ACD9-488C-83AD-AED08AE1FCA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C78C1-3AEF-4BED-B725-E77D0456D97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38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D3F9F-ACD9-488C-83AD-AED08AE1FCA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C78C1-3AEF-4BED-B725-E77D0456D97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38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76781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D3F9F-ACD9-488C-83AD-AED08AE1FCA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C78C1-3AEF-4BED-B725-E77D0456D97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45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D3F9F-ACD9-488C-83AD-AED08AE1FCA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C78C1-3AEF-4BED-B725-E77D0456D97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60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D3F9F-ACD9-488C-83AD-AED08AE1FCA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C78C1-3AEF-4BED-B725-E77D0456D97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7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D3F9F-ACD9-488C-83AD-AED08AE1FCA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C78C1-3AEF-4BED-B725-E77D0456D97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73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6BC15-B161-4C75-9B3A-128C9125074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4E113-1DE2-475C-BE03-FB3C5943303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87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6EC6F7-45AE-479B-B9D3-473A089947D0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01/04/2025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60A3-8747-4477-88D7-F4E130D4D656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13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552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294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57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68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96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84C8E96-EA78-40BF-BDB6-5AD323A5C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1FAEDDC-B817-4EED-9D53-E7D15904C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7E5799D-AEA1-46D7-9F99-374B9CA01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DE9C4D9-BB03-4C0C-9630-F5D180F654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E9E9318-9CF6-4ACA-A5CE-866349534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FD000B7-C01C-4DE0-BFB4-7BE0BE314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020C7E6-65DD-4795-8988-78B3EDD8A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922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989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351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773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450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09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3914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3883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232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6313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99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1D6E89E-E412-49B0-BE62-F2EE4A2B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81F4A66-C7C1-48F5-AAB5-5A374166A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CD16AEB-16D5-42CA-9537-FAD06C886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DE9C4D9-BB03-4C0C-9630-F5D180F654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110061A-2295-4F39-894F-8BF3905A0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4EAFA22-2B3E-47BF-8F5E-F64F86509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020C7E6-65DD-4795-8988-78B3EDD8A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1893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934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9907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886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2681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379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7599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5612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5660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8099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72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9761EA5-4D33-4A36-8325-0AFDE8063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9285093-E273-47EC-8BFD-2D378C93B7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200BCDF-53F2-4681-B896-B97C759BB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86C5409-E40F-4002-9C0B-84C74584F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DE9C4D9-BB03-4C0C-9630-F5D180F654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3742CB6-7BBC-4CCA-A49E-F4B0DB855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4BB5FB3-9A75-4DFD-82CE-F2954A164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020C7E6-65DD-4795-8988-78B3EDD8A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2226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766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3551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455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9443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533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1714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97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94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91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89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86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8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80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78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7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5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75"/>
            <a:ext cx="5181600" cy="908051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58"/>
            <a:ext cx="5181600" cy="1000125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2971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946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89192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8906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8635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78389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08098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37806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99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36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36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39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A5CC030-E22D-4C7E-B82F-6C746FBEE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A1C16AB-9FFB-4D1E-9898-18C983971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848FA3B-CE27-4FB9-967B-9D7414F8D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3946EAB-6249-4D4C-BE84-13FD26323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0CB35F50-BC3C-4EE3-8A42-9DE4B0D93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054FDB98-3C96-4BC5-8100-EFDBD032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DE9C4D9-BB03-4C0C-9630-F5D180F654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CE02A3A8-70AB-4CBC-B228-8EE92B606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71F50C4-EB83-47B1-B971-F20016E98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020C7E6-65DD-4795-8988-78B3EDD8A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9907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26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297127" indent="0">
              <a:buNone/>
              <a:defRPr sz="1300" b="1"/>
            </a:lvl2pPr>
            <a:lvl3pPr marL="594660" indent="0">
              <a:buNone/>
              <a:defRPr sz="1200" b="1"/>
            </a:lvl3pPr>
            <a:lvl4pPr marL="891928" indent="0">
              <a:buNone/>
              <a:defRPr sz="1100" b="1"/>
            </a:lvl4pPr>
            <a:lvl5pPr marL="1189061" indent="0">
              <a:buNone/>
              <a:defRPr sz="1100" b="1"/>
            </a:lvl5pPr>
            <a:lvl6pPr marL="1486356" indent="0">
              <a:buNone/>
              <a:defRPr sz="1100" b="1"/>
            </a:lvl6pPr>
            <a:lvl7pPr marL="1783890" indent="0">
              <a:buNone/>
              <a:defRPr sz="1100" b="1"/>
            </a:lvl7pPr>
            <a:lvl8pPr marL="2080981" indent="0">
              <a:buNone/>
              <a:defRPr sz="1100" b="1"/>
            </a:lvl8pPr>
            <a:lvl9pPr marL="2378062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26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708" y="1023411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297127" indent="0">
              <a:buNone/>
              <a:defRPr sz="1300" b="1"/>
            </a:lvl2pPr>
            <a:lvl3pPr marL="594660" indent="0">
              <a:buNone/>
              <a:defRPr sz="1200" b="1"/>
            </a:lvl3pPr>
            <a:lvl4pPr marL="891928" indent="0">
              <a:buNone/>
              <a:defRPr sz="1100" b="1"/>
            </a:lvl4pPr>
            <a:lvl5pPr marL="1189061" indent="0">
              <a:buNone/>
              <a:defRPr sz="1100" b="1"/>
            </a:lvl5pPr>
            <a:lvl6pPr marL="1486356" indent="0">
              <a:buNone/>
              <a:defRPr sz="1100" b="1"/>
            </a:lvl6pPr>
            <a:lvl7pPr marL="1783890" indent="0">
              <a:buNone/>
              <a:defRPr sz="1100" b="1"/>
            </a:lvl7pPr>
            <a:lvl8pPr marL="2080981" indent="0">
              <a:buNone/>
              <a:defRPr sz="1100" b="1"/>
            </a:lvl8pPr>
            <a:lvl9pPr marL="2378062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708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50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20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0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265" y="182035"/>
            <a:ext cx="2005543" cy="77470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419" y="182219"/>
            <a:ext cx="3407833" cy="39020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5265" y="957343"/>
            <a:ext cx="2005543" cy="3127375"/>
          </a:xfrm>
        </p:spPr>
        <p:txBody>
          <a:bodyPr/>
          <a:lstStyle>
            <a:lvl1pPr marL="0" indent="0">
              <a:buNone/>
              <a:defRPr sz="900"/>
            </a:lvl1pPr>
            <a:lvl2pPr marL="297127" indent="0">
              <a:buNone/>
              <a:defRPr sz="800"/>
            </a:lvl2pPr>
            <a:lvl3pPr marL="594660" indent="0">
              <a:buNone/>
              <a:defRPr sz="700"/>
            </a:lvl3pPr>
            <a:lvl4pPr marL="891928" indent="0">
              <a:buNone/>
              <a:defRPr sz="700"/>
            </a:lvl4pPr>
            <a:lvl5pPr marL="1189061" indent="0">
              <a:buNone/>
              <a:defRPr sz="700"/>
            </a:lvl5pPr>
            <a:lvl6pPr marL="1486356" indent="0">
              <a:buNone/>
              <a:defRPr sz="700"/>
            </a:lvl6pPr>
            <a:lvl7pPr marL="1783890" indent="0">
              <a:buNone/>
              <a:defRPr sz="700"/>
            </a:lvl7pPr>
            <a:lvl8pPr marL="2080981" indent="0">
              <a:buNone/>
              <a:defRPr sz="700"/>
            </a:lvl8pPr>
            <a:lvl9pPr marL="2378062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83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1008"/>
            <a:ext cx="3657600" cy="37782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00"/>
            </a:lvl1pPr>
            <a:lvl2pPr marL="297127" indent="0">
              <a:buNone/>
              <a:defRPr sz="1900"/>
            </a:lvl2pPr>
            <a:lvl3pPr marL="594660" indent="0">
              <a:buNone/>
              <a:defRPr sz="1600"/>
            </a:lvl3pPr>
            <a:lvl4pPr marL="891928" indent="0">
              <a:buNone/>
              <a:defRPr sz="1300"/>
            </a:lvl4pPr>
            <a:lvl5pPr marL="1189061" indent="0">
              <a:buNone/>
              <a:defRPr sz="1300"/>
            </a:lvl5pPr>
            <a:lvl6pPr marL="1486356" indent="0">
              <a:buNone/>
              <a:defRPr sz="1300"/>
            </a:lvl6pPr>
            <a:lvl7pPr marL="1783890" indent="0">
              <a:buNone/>
              <a:defRPr sz="1300"/>
            </a:lvl7pPr>
            <a:lvl8pPr marL="2080981" indent="0">
              <a:buNone/>
              <a:defRPr sz="1300"/>
            </a:lvl8pPr>
            <a:lvl9pPr marL="2378062" indent="0">
              <a:buNone/>
              <a:defRPr sz="1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52"/>
            <a:ext cx="3657600" cy="536575"/>
          </a:xfrm>
        </p:spPr>
        <p:txBody>
          <a:bodyPr/>
          <a:lstStyle>
            <a:lvl1pPr marL="0" indent="0">
              <a:buNone/>
              <a:defRPr sz="900"/>
            </a:lvl1pPr>
            <a:lvl2pPr marL="297127" indent="0">
              <a:buNone/>
              <a:defRPr sz="800"/>
            </a:lvl2pPr>
            <a:lvl3pPr marL="594660" indent="0">
              <a:buNone/>
              <a:defRPr sz="700"/>
            </a:lvl3pPr>
            <a:lvl4pPr marL="891928" indent="0">
              <a:buNone/>
              <a:defRPr sz="700"/>
            </a:lvl4pPr>
            <a:lvl5pPr marL="1189061" indent="0">
              <a:buNone/>
              <a:defRPr sz="700"/>
            </a:lvl5pPr>
            <a:lvl6pPr marL="1486356" indent="0">
              <a:buNone/>
              <a:defRPr sz="700"/>
            </a:lvl6pPr>
            <a:lvl7pPr marL="1783890" indent="0">
              <a:buNone/>
              <a:defRPr sz="700"/>
            </a:lvl7pPr>
            <a:lvl8pPr marL="2080981" indent="0">
              <a:buNone/>
              <a:defRPr sz="700"/>
            </a:lvl8pPr>
            <a:lvl9pPr marL="2378062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7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48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568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568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30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99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98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9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97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97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96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9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95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96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3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75"/>
            <a:ext cx="5181600" cy="908051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58"/>
            <a:ext cx="5181600" cy="1000125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2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9897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89821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9767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9714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79656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0961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39536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6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DD26466-4061-4AEE-A69B-CB196B06D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4544B7C-8624-48E3-9CF2-AFFE26A3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DE9C4D9-BB03-4C0C-9630-F5D180F654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1F059B1-CAD6-423E-A9CD-390BFB122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EA24A03B-D71E-48E8-A1BE-FD13DDD60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020C7E6-65DD-4795-8988-78B3EDD8A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2232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36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36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99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26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299286" indent="0">
              <a:buNone/>
              <a:defRPr sz="1300" b="1"/>
            </a:lvl2pPr>
            <a:lvl3pPr marL="598976" indent="0">
              <a:buNone/>
              <a:defRPr sz="1200" b="1"/>
            </a:lvl3pPr>
            <a:lvl4pPr marL="898216" indent="0">
              <a:buNone/>
              <a:defRPr sz="1100" b="1"/>
            </a:lvl4pPr>
            <a:lvl5pPr marL="1197678" indent="0">
              <a:buNone/>
              <a:defRPr sz="1100" b="1"/>
            </a:lvl5pPr>
            <a:lvl6pPr marL="1497147" indent="0">
              <a:buNone/>
              <a:defRPr sz="1100" b="1"/>
            </a:lvl6pPr>
            <a:lvl7pPr marL="1796566" indent="0">
              <a:buNone/>
              <a:defRPr sz="1100" b="1"/>
            </a:lvl7pPr>
            <a:lvl8pPr marL="2096112" indent="0">
              <a:buNone/>
              <a:defRPr sz="1100" b="1"/>
            </a:lvl8pPr>
            <a:lvl9pPr marL="2395367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26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708" y="1023411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299286" indent="0">
              <a:buNone/>
              <a:defRPr sz="1300" b="1"/>
            </a:lvl2pPr>
            <a:lvl3pPr marL="598976" indent="0">
              <a:buNone/>
              <a:defRPr sz="1200" b="1"/>
            </a:lvl3pPr>
            <a:lvl4pPr marL="898216" indent="0">
              <a:buNone/>
              <a:defRPr sz="1100" b="1"/>
            </a:lvl4pPr>
            <a:lvl5pPr marL="1197678" indent="0">
              <a:buNone/>
              <a:defRPr sz="1100" b="1"/>
            </a:lvl5pPr>
            <a:lvl6pPr marL="1497147" indent="0">
              <a:buNone/>
              <a:defRPr sz="1100" b="1"/>
            </a:lvl6pPr>
            <a:lvl7pPr marL="1796566" indent="0">
              <a:buNone/>
              <a:defRPr sz="1100" b="1"/>
            </a:lvl7pPr>
            <a:lvl8pPr marL="2096112" indent="0">
              <a:buNone/>
              <a:defRPr sz="1100" b="1"/>
            </a:lvl8pPr>
            <a:lvl9pPr marL="2395367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708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33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8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9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265" y="182035"/>
            <a:ext cx="2005543" cy="77470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419" y="182147"/>
            <a:ext cx="3407833" cy="39020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5265" y="957271"/>
            <a:ext cx="2005543" cy="3127375"/>
          </a:xfrm>
        </p:spPr>
        <p:txBody>
          <a:bodyPr/>
          <a:lstStyle>
            <a:lvl1pPr marL="0" indent="0">
              <a:buNone/>
              <a:defRPr sz="900"/>
            </a:lvl1pPr>
            <a:lvl2pPr marL="299286" indent="0">
              <a:buNone/>
              <a:defRPr sz="800"/>
            </a:lvl2pPr>
            <a:lvl3pPr marL="598976" indent="0">
              <a:buNone/>
              <a:defRPr sz="700"/>
            </a:lvl3pPr>
            <a:lvl4pPr marL="898216" indent="0">
              <a:buNone/>
              <a:defRPr sz="700"/>
            </a:lvl4pPr>
            <a:lvl5pPr marL="1197678" indent="0">
              <a:buNone/>
              <a:defRPr sz="700"/>
            </a:lvl5pPr>
            <a:lvl6pPr marL="1497147" indent="0">
              <a:buNone/>
              <a:defRPr sz="700"/>
            </a:lvl6pPr>
            <a:lvl7pPr marL="1796566" indent="0">
              <a:buNone/>
              <a:defRPr sz="700"/>
            </a:lvl7pPr>
            <a:lvl8pPr marL="2096112" indent="0">
              <a:buNone/>
              <a:defRPr sz="700"/>
            </a:lvl8pPr>
            <a:lvl9pPr marL="2395367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23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936"/>
            <a:ext cx="3657600" cy="37782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00"/>
            </a:lvl1pPr>
            <a:lvl2pPr marL="299286" indent="0">
              <a:buNone/>
              <a:defRPr sz="1900"/>
            </a:lvl2pPr>
            <a:lvl3pPr marL="598976" indent="0">
              <a:buNone/>
              <a:defRPr sz="1600"/>
            </a:lvl3pPr>
            <a:lvl4pPr marL="898216" indent="0">
              <a:buNone/>
              <a:defRPr sz="1300"/>
            </a:lvl4pPr>
            <a:lvl5pPr marL="1197678" indent="0">
              <a:buNone/>
              <a:defRPr sz="1300"/>
            </a:lvl5pPr>
            <a:lvl6pPr marL="1497147" indent="0">
              <a:buNone/>
              <a:defRPr sz="1300"/>
            </a:lvl6pPr>
            <a:lvl7pPr marL="1796566" indent="0">
              <a:buNone/>
              <a:defRPr sz="1300"/>
            </a:lvl7pPr>
            <a:lvl8pPr marL="2096112" indent="0">
              <a:buNone/>
              <a:defRPr sz="1300"/>
            </a:lvl8pPr>
            <a:lvl9pPr marL="2395367" indent="0">
              <a:buNone/>
              <a:defRPr sz="1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52"/>
            <a:ext cx="3657600" cy="536575"/>
          </a:xfrm>
        </p:spPr>
        <p:txBody>
          <a:bodyPr/>
          <a:lstStyle>
            <a:lvl1pPr marL="0" indent="0">
              <a:buNone/>
              <a:defRPr sz="900"/>
            </a:lvl1pPr>
            <a:lvl2pPr marL="299286" indent="0">
              <a:buNone/>
              <a:defRPr sz="800"/>
            </a:lvl2pPr>
            <a:lvl3pPr marL="598976" indent="0">
              <a:buNone/>
              <a:defRPr sz="700"/>
            </a:lvl3pPr>
            <a:lvl4pPr marL="898216" indent="0">
              <a:buNone/>
              <a:defRPr sz="700"/>
            </a:lvl4pPr>
            <a:lvl5pPr marL="1197678" indent="0">
              <a:buNone/>
              <a:defRPr sz="700"/>
            </a:lvl5pPr>
            <a:lvl6pPr marL="1497147" indent="0">
              <a:buNone/>
              <a:defRPr sz="700"/>
            </a:lvl6pPr>
            <a:lvl7pPr marL="1796566" indent="0">
              <a:buNone/>
              <a:defRPr sz="700"/>
            </a:lvl7pPr>
            <a:lvl8pPr marL="2096112" indent="0">
              <a:buNone/>
              <a:defRPr sz="700"/>
            </a:lvl8pPr>
            <a:lvl9pPr marL="2395367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75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04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568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568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93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3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30"/>
          <a:lstStyle>
            <a:lvl1pPr marL="0" marR="45600" indent="0" algn="r">
              <a:buNone/>
              <a:defRPr>
                <a:solidFill>
                  <a:schemeClr val="tx1"/>
                </a:solidFill>
              </a:defRPr>
            </a:lvl1pPr>
            <a:lvl2pPr marL="453175" indent="0" algn="ctr">
              <a:buNone/>
            </a:lvl2pPr>
            <a:lvl3pPr marL="906632" indent="0" algn="ctr">
              <a:buNone/>
            </a:lvl3pPr>
            <a:lvl4pPr marL="1359939" indent="0" algn="ctr">
              <a:buNone/>
            </a:lvl4pPr>
            <a:lvl5pPr marL="1813241" indent="0" algn="ctr">
              <a:buNone/>
            </a:lvl5pPr>
            <a:lvl6pPr marL="2266709" indent="0" algn="ctr">
              <a:buNone/>
            </a:lvl6pPr>
            <a:lvl7pPr marL="2719873" indent="0" algn="ctr">
              <a:buNone/>
            </a:lvl7pPr>
            <a:lvl8pPr marL="3173023" indent="0" algn="ctr">
              <a:buNone/>
            </a:lvl8pPr>
            <a:lvl9pPr marL="3626335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38523DB-E62C-3D4E-84DD-861150E348E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 defTabSz="914377"/>
              <a:t>01/04/2025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57CF0686-9DED-DB4D-8CFC-B022C44FD92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27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38523DB-E62C-3D4E-84DD-861150E348E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 defTabSz="914377"/>
              <a:t>01/04/2025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57CF0686-9DED-DB4D-8CFC-B022C44FD92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40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D6476802-3A7D-45C0-A6D8-6AA8567F3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DE9C4D9-BB03-4C0C-9630-F5D180F654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B13712D-5B04-4E6A-8A0F-5C2892499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CA2E22E9-1CDF-4FDC-AAE0-4533882ED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020C7E6-65DD-4795-8988-78B3EDD8A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872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601" rIns="45601" anchor="t"/>
          <a:lstStyle>
            <a:lvl1pPr marL="0" indent="0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38523DB-E62C-3D4E-84DD-861150E348E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 defTabSz="914377"/>
              <a:t>01/04/2025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57CF0686-9DED-DB4D-8CFC-B022C44FD92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002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38523DB-E62C-3D4E-84DD-861150E348E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 defTabSz="914377"/>
              <a:t>01/04/2025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57CF0686-9DED-DB4D-8CFC-B022C44FD92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8391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601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9" y="1855248"/>
            <a:ext cx="5386917" cy="659352"/>
          </a:xfrm>
        </p:spPr>
        <p:txBody>
          <a:bodyPr lIns="45601" tIns="0" rIns="45601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9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705" y="1859799"/>
            <a:ext cx="5389033" cy="654843"/>
          </a:xfrm>
        </p:spPr>
        <p:txBody>
          <a:bodyPr lIns="45601" tIns="0" rIns="45601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9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9" y="2514600"/>
            <a:ext cx="5386917" cy="3845720"/>
          </a:xfrm>
        </p:spPr>
        <p:txBody>
          <a:bodyPr tIns="0"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705" y="2514600"/>
            <a:ext cx="5389033" cy="3845720"/>
          </a:xfrm>
        </p:spPr>
        <p:txBody>
          <a:bodyPr tIns="0"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38523DB-E62C-3D4E-84DD-861150E348E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 defTabSz="914377"/>
              <a:t>01/04/2025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57CF0686-9DED-DB4D-8CFC-B022C44FD92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5616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60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38523DB-E62C-3D4E-84DD-861150E348E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 defTabSz="914377"/>
              <a:t>01/04/2025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57CF0686-9DED-DB4D-8CFC-B022C44FD92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2105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38523DB-E62C-3D4E-84DD-861150E348E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 defTabSz="914377"/>
              <a:t>01/04/2025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57CF0686-9DED-DB4D-8CFC-B022C44FD92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638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91"/>
            <a:ext cx="3657600" cy="1162051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7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30" rIns="18230"/>
          <a:lstStyle>
            <a:lvl1pPr marL="0" indent="0" algn="l">
              <a:buNone/>
              <a:defRPr sz="1500"/>
            </a:lvl1pPr>
            <a:lvl2pPr indent="0" algn="l">
              <a:buNone/>
              <a:defRPr sz="1200"/>
            </a:lvl2pPr>
            <a:lvl3pPr indent="0" algn="l">
              <a:buNone/>
              <a:defRPr sz="11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6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38523DB-E62C-3D4E-84DD-861150E348E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 defTabSz="914377"/>
              <a:t>01/04/2025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57CF0686-9DED-DB4D-8CFC-B022C44FD92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557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27" tIns="45601" rIns="90727" bIns="45601" rtlCol="0" anchor="ctr"/>
          <a:lstStyle/>
          <a:p>
            <a:pPr marL="0" marR="0" lvl="0" indent="0" algn="ctr" defTabSz="889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27" tIns="45601" rIns="90727" bIns="45601" rtlCol="0" anchor="ctr"/>
          <a:lstStyle/>
          <a:p>
            <a:pPr marL="0" marR="0" lvl="0" indent="0" algn="ctr" defTabSz="889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vert="horz" lIns="45601" tIns="45601" rIns="45601" bIns="45601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3532" rIns="45601" bIns="45601" anchor="t"/>
          <a:lstStyle>
            <a:lvl1pPr marL="0" indent="0" algn="l">
              <a:spcBef>
                <a:spcPts val="251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38523DB-E62C-3D4E-84DD-861150E348E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 defTabSz="914377"/>
              <a:t>01/04/2025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90"/>
            <a:ext cx="812800" cy="365125"/>
          </a:xfrm>
        </p:spPr>
        <p:txBody>
          <a:bodyPr/>
          <a:lstStyle/>
          <a:p>
            <a:pPr defTabSz="914377"/>
            <a:fld id="{57CF0686-9DED-DB4D-8CFC-B022C44FD92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727" tIns="45601" rIns="90727" bIns="45601" anchor="t" compatLnSpc="1"/>
          <a:lstStyle/>
          <a:p>
            <a:pPr marL="0" marR="0" lvl="0" indent="0" algn="l" defTabSz="889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2016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727" tIns="45601" rIns="90727" bIns="45601" anchor="t" compatLnSpc="1"/>
          <a:lstStyle/>
          <a:p>
            <a:pPr marL="0" marR="0" lvl="0" indent="0" algn="l" defTabSz="889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1159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38523DB-E62C-3D4E-84DD-861150E348E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 defTabSz="914377"/>
              <a:t>01/04/2025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57CF0686-9DED-DB4D-8CFC-B022C44FD92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3464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3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3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38523DB-E62C-3D4E-84DD-861150E348E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 defTabSz="914377"/>
              <a:t>01/04/2025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57CF0686-9DED-DB4D-8CFC-B022C44FD92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0684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79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44756" indent="0" algn="ctr">
              <a:buNone/>
              <a:defRPr sz="2000"/>
            </a:lvl2pPr>
            <a:lvl3pPr marL="889996" indent="0" algn="ctr">
              <a:buNone/>
              <a:defRPr sz="1900"/>
            </a:lvl3pPr>
            <a:lvl4pPr marL="1334832" indent="0" algn="ctr">
              <a:buNone/>
              <a:defRPr sz="1600"/>
            </a:lvl4pPr>
            <a:lvl5pPr marL="1779934" indent="0" algn="ctr">
              <a:buNone/>
              <a:defRPr sz="1600"/>
            </a:lvl5pPr>
            <a:lvl6pPr marL="2224579" indent="0" algn="ctr">
              <a:buNone/>
              <a:defRPr sz="1600"/>
            </a:lvl6pPr>
            <a:lvl7pPr marL="2669416" indent="0" algn="ctr">
              <a:buNone/>
              <a:defRPr sz="1600"/>
            </a:lvl7pPr>
            <a:lvl8pPr marL="3114443" indent="0" algn="ctr">
              <a:buNone/>
              <a:defRPr sz="1600"/>
            </a:lvl8pPr>
            <a:lvl9pPr marL="355935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01/04/2025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96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C277932-5BE4-45E5-AC8E-FACA9EA33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7281689-A220-4734-AC81-35FC709D0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1C09AB8-6206-4767-ADA0-0F5BFE4C7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DF5A107-BA2F-4CEF-9B32-74906C309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DE9C4D9-BB03-4C0C-9630-F5D180F654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C10382E-E862-41C1-A96E-11E22F413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D0F9C6B-8592-414D-89CA-B1BFD2E63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020C7E6-65DD-4795-8988-78B3EDD8A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8412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01/04/2025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56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37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6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4475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8899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348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7799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245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6694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144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5593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01/04/2025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47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54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54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01/04/2025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1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64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756" indent="0">
              <a:buNone/>
              <a:defRPr sz="2000" b="1"/>
            </a:lvl2pPr>
            <a:lvl3pPr marL="889996" indent="0">
              <a:buNone/>
              <a:defRPr sz="1900" b="1"/>
            </a:lvl3pPr>
            <a:lvl4pPr marL="1334832" indent="0">
              <a:buNone/>
              <a:defRPr sz="1600" b="1"/>
            </a:lvl4pPr>
            <a:lvl5pPr marL="1779934" indent="0">
              <a:buNone/>
              <a:defRPr sz="1600" b="1"/>
            </a:lvl5pPr>
            <a:lvl6pPr marL="2224579" indent="0">
              <a:buNone/>
              <a:defRPr sz="1600" b="1"/>
            </a:lvl6pPr>
            <a:lvl7pPr marL="2669416" indent="0">
              <a:buNone/>
              <a:defRPr sz="1600" b="1"/>
            </a:lvl7pPr>
            <a:lvl8pPr marL="3114443" indent="0">
              <a:buNone/>
              <a:defRPr sz="1600" b="1"/>
            </a:lvl8pPr>
            <a:lvl9pPr marL="355935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64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756" indent="0">
              <a:buNone/>
              <a:defRPr sz="2000" b="1"/>
            </a:lvl2pPr>
            <a:lvl3pPr marL="889996" indent="0">
              <a:buNone/>
              <a:defRPr sz="1900" b="1"/>
            </a:lvl3pPr>
            <a:lvl4pPr marL="1334832" indent="0">
              <a:buNone/>
              <a:defRPr sz="1600" b="1"/>
            </a:lvl4pPr>
            <a:lvl5pPr marL="1779934" indent="0">
              <a:buNone/>
              <a:defRPr sz="1600" b="1"/>
            </a:lvl5pPr>
            <a:lvl6pPr marL="2224579" indent="0">
              <a:buNone/>
              <a:defRPr sz="1600" b="1"/>
            </a:lvl6pPr>
            <a:lvl7pPr marL="2669416" indent="0">
              <a:buNone/>
              <a:defRPr sz="1600" b="1"/>
            </a:lvl7pPr>
            <a:lvl8pPr marL="3114443" indent="0">
              <a:buNone/>
              <a:defRPr sz="1600" b="1"/>
            </a:lvl8pPr>
            <a:lvl9pPr marL="355935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01/04/2025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34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01/04/2025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94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01/04/2025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7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8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805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98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4756" indent="0">
              <a:buNone/>
              <a:defRPr sz="1500"/>
            </a:lvl2pPr>
            <a:lvl3pPr marL="889996" indent="0">
              <a:buNone/>
              <a:defRPr sz="1200"/>
            </a:lvl3pPr>
            <a:lvl4pPr marL="1334832" indent="0">
              <a:buNone/>
              <a:defRPr sz="1100"/>
            </a:lvl4pPr>
            <a:lvl5pPr marL="1779934" indent="0">
              <a:buNone/>
              <a:defRPr sz="1100"/>
            </a:lvl5pPr>
            <a:lvl6pPr marL="2224579" indent="0">
              <a:buNone/>
              <a:defRPr sz="1100"/>
            </a:lvl6pPr>
            <a:lvl7pPr marL="2669416" indent="0">
              <a:buNone/>
              <a:defRPr sz="1100"/>
            </a:lvl7pPr>
            <a:lvl8pPr marL="3114443" indent="0">
              <a:buNone/>
              <a:defRPr sz="1100"/>
            </a:lvl8pPr>
            <a:lvl9pPr marL="3559356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01/04/2025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0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8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805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44756" indent="0">
              <a:buNone/>
              <a:defRPr sz="2800"/>
            </a:lvl2pPr>
            <a:lvl3pPr marL="889996" indent="0">
              <a:buNone/>
              <a:defRPr sz="2400"/>
            </a:lvl3pPr>
            <a:lvl4pPr marL="1334832" indent="0">
              <a:buNone/>
              <a:defRPr sz="2000"/>
            </a:lvl4pPr>
            <a:lvl5pPr marL="1779934" indent="0">
              <a:buNone/>
              <a:defRPr sz="2000"/>
            </a:lvl5pPr>
            <a:lvl6pPr marL="2224579" indent="0">
              <a:buNone/>
              <a:defRPr sz="2000"/>
            </a:lvl6pPr>
            <a:lvl7pPr marL="2669416" indent="0">
              <a:buNone/>
              <a:defRPr sz="2000"/>
            </a:lvl7pPr>
            <a:lvl8pPr marL="3114443" indent="0">
              <a:buNone/>
              <a:defRPr sz="2000"/>
            </a:lvl8pPr>
            <a:lvl9pPr marL="3559356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98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4756" indent="0">
              <a:buNone/>
              <a:defRPr sz="1500"/>
            </a:lvl2pPr>
            <a:lvl3pPr marL="889996" indent="0">
              <a:buNone/>
              <a:defRPr sz="1200"/>
            </a:lvl3pPr>
            <a:lvl4pPr marL="1334832" indent="0">
              <a:buNone/>
              <a:defRPr sz="1100"/>
            </a:lvl4pPr>
            <a:lvl5pPr marL="1779934" indent="0">
              <a:buNone/>
              <a:defRPr sz="1100"/>
            </a:lvl5pPr>
            <a:lvl6pPr marL="2224579" indent="0">
              <a:buNone/>
              <a:defRPr sz="1100"/>
            </a:lvl6pPr>
            <a:lvl7pPr marL="2669416" indent="0">
              <a:buNone/>
              <a:defRPr sz="1100"/>
            </a:lvl7pPr>
            <a:lvl8pPr marL="3114443" indent="0">
              <a:buNone/>
              <a:defRPr sz="1100"/>
            </a:lvl8pPr>
            <a:lvl9pPr marL="3559356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01/04/2025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08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01/04/2025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2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593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593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01/04/2025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90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00DA8BF-E5D9-46F3-BF21-BD1845030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C43884FC-7CB4-4A84-8786-D3B218280D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292C80B-F672-4040-9ED6-176F3D427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776CA2F-89E0-48FF-B7DB-B7435BE2E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DE9C4D9-BB03-4C0C-9630-F5D180F654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580E76E-FA8D-4FBC-BCFF-C35B87976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EBF6CBD-9D8A-44F6-BEBD-EA780CC7C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020C7E6-65DD-4795-8988-78B3EDD8A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20208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383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2398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27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21621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1452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364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545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0366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13466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34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2BC07D31-4B56-4456-B116-34D421119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194F17A-712D-4687-B4B7-996AFB00A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8CCD1E4-6DA5-4A95-A4B6-EECB6CDD6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DE9C4D9-BB03-4C0C-9630-F5D180F654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B198DB4-ACDF-494E-933C-55FE66AC6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F8B1083-D58F-4699-A741-E7EA53845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C020C7E6-65DD-4795-8988-78B3EDD8A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5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4"/>
            <a:ext cx="10515600" cy="1325563"/>
          </a:xfrm>
          <a:prstGeom prst="rect">
            <a:avLst/>
          </a:prstGeom>
        </p:spPr>
        <p:txBody>
          <a:bodyPr vert="horz" lIns="89069" tIns="44949" rIns="89069" bIns="4494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54"/>
            <a:ext cx="10515600" cy="4351339"/>
          </a:xfrm>
          <a:prstGeom prst="rect">
            <a:avLst/>
          </a:prstGeom>
        </p:spPr>
        <p:txBody>
          <a:bodyPr vert="horz" lIns="89069" tIns="44949" rIns="89069" bIns="44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557"/>
            <a:ext cx="2743200" cy="365125"/>
          </a:xfrm>
          <a:prstGeom prst="rect">
            <a:avLst/>
          </a:prstGeom>
        </p:spPr>
        <p:txBody>
          <a:bodyPr vert="horz" lIns="89069" tIns="44949" rIns="89069" bIns="44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8900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8900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557"/>
            <a:ext cx="4114800" cy="365125"/>
          </a:xfrm>
          <a:prstGeom prst="rect">
            <a:avLst/>
          </a:prstGeom>
        </p:spPr>
        <p:txBody>
          <a:bodyPr vert="horz" lIns="89069" tIns="44949" rIns="89069" bIns="44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8900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557"/>
            <a:ext cx="2743200" cy="365125"/>
          </a:xfrm>
          <a:prstGeom prst="rect">
            <a:avLst/>
          </a:prstGeom>
        </p:spPr>
        <p:txBody>
          <a:bodyPr vert="horz" lIns="89069" tIns="44949" rIns="89069" bIns="44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8900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8900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19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xStyles>
    <p:titleStyle>
      <a:lvl1pPr algn="l" defTabSz="89001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651" indent="-222651" algn="l" defTabSz="89001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7649" indent="-222651" algn="l" defTabSz="8900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332" indent="-222651" algn="l" defTabSz="8900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150" indent="-222651" algn="l" defTabSz="8900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02259" indent="-222651" algn="l" defTabSz="8900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7175" indent="-222651" algn="l" defTabSz="8900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2269" indent="-222651" algn="l" defTabSz="8900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36938" indent="-222651" algn="l" defTabSz="8900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1799" indent="-222651" algn="l" defTabSz="8900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8900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44767" algn="l" defTabSz="8900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90019" algn="l" defTabSz="8900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34865" algn="l" defTabSz="8900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779979" algn="l" defTabSz="8900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24635" algn="l" defTabSz="8900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669482" algn="l" defTabSz="8900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14521" algn="l" defTabSz="8900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559445" algn="l" defTabSz="8900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1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99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</p:sldLayoutIdLst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77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55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66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59513" tIns="29970" rIns="59513" bIns="2997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36"/>
            <a:ext cx="5486400" cy="3017309"/>
          </a:xfrm>
          <a:prstGeom prst="rect">
            <a:avLst/>
          </a:prstGeom>
        </p:spPr>
        <p:txBody>
          <a:bodyPr vert="horz" lIns="59513" tIns="29970" rIns="59513" bIns="2997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8017"/>
            <a:ext cx="1422400" cy="243417"/>
          </a:xfrm>
          <a:prstGeom prst="rect">
            <a:avLst/>
          </a:prstGeom>
        </p:spPr>
        <p:txBody>
          <a:bodyPr vert="horz" lIns="59513" tIns="29970" rIns="59513" bIns="2997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9466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9466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8017"/>
            <a:ext cx="1930400" cy="243417"/>
          </a:xfrm>
          <a:prstGeom prst="rect">
            <a:avLst/>
          </a:prstGeom>
        </p:spPr>
        <p:txBody>
          <a:bodyPr vert="horz" lIns="59513" tIns="29970" rIns="59513" bIns="2997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946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8017"/>
            <a:ext cx="1422400" cy="243417"/>
          </a:xfrm>
          <a:prstGeom prst="rect">
            <a:avLst/>
          </a:prstGeom>
        </p:spPr>
        <p:txBody>
          <a:bodyPr vert="horz" lIns="59513" tIns="29970" rIns="59513" bIns="2997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9466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946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95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xStyles>
    <p:titleStyle>
      <a:lvl1pPr algn="ctr" defTabSz="594660" rtl="0" eaLnBrk="1" latinLnBrk="0" hangingPunct="1"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129" indent="-223129" algn="l" defTabSz="59466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83129" indent="-186034" algn="l" defTabSz="59466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43175" indent="-148564" algn="l" defTabSz="59466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40495" indent="-148564" algn="l" defTabSz="594660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37799" indent="-148564" algn="l" defTabSz="594660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5106" indent="-148564" algn="l" defTabSz="59466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32401" indent="-148564" algn="l" defTabSz="59466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29508" indent="-148564" algn="l" defTabSz="59466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26607" indent="-148564" algn="l" defTabSz="59466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94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97127" algn="l" defTabSz="594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94660" algn="l" defTabSz="594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91928" algn="l" defTabSz="594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89061" algn="l" defTabSz="594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86356" algn="l" defTabSz="594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890" algn="l" defTabSz="594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80981" algn="l" defTabSz="594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78062" algn="l" defTabSz="594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59944" tIns="30186" rIns="59944" bIns="3018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36"/>
            <a:ext cx="5486400" cy="3017309"/>
          </a:xfrm>
          <a:prstGeom prst="rect">
            <a:avLst/>
          </a:prstGeom>
        </p:spPr>
        <p:txBody>
          <a:bodyPr vert="horz" lIns="59944" tIns="30186" rIns="59944" bIns="3018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8017"/>
            <a:ext cx="1422400" cy="243417"/>
          </a:xfrm>
          <a:prstGeom prst="rect">
            <a:avLst/>
          </a:prstGeom>
        </p:spPr>
        <p:txBody>
          <a:bodyPr vert="horz" lIns="59944" tIns="30186" rIns="59944" bIns="30186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98976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98976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8017"/>
            <a:ext cx="1930400" cy="243417"/>
          </a:xfrm>
          <a:prstGeom prst="rect">
            <a:avLst/>
          </a:prstGeom>
        </p:spPr>
        <p:txBody>
          <a:bodyPr vert="horz" lIns="59944" tIns="30186" rIns="59944" bIns="30186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989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8017"/>
            <a:ext cx="1422400" cy="243417"/>
          </a:xfrm>
          <a:prstGeom prst="rect">
            <a:avLst/>
          </a:prstGeom>
        </p:spPr>
        <p:txBody>
          <a:bodyPr vert="horz" lIns="59944" tIns="30186" rIns="59944" bIns="30186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98976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989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18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xStyles>
    <p:titleStyle>
      <a:lvl1pPr algn="ctr" defTabSz="598976" rtl="0" eaLnBrk="1" latinLnBrk="0" hangingPunct="1"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713" indent="-224713" algn="l" defTabSz="59897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86657" indent="-187378" algn="l" defTabSz="59897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48571" indent="-149644" algn="l" defTabSz="598976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48068" indent="-149644" algn="l" defTabSz="598976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373" indent="-149644" algn="l" defTabSz="598976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46801" indent="-149644" algn="l" defTabSz="598976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46446" indent="-149644" algn="l" defTabSz="598976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5739" indent="-149644" algn="l" defTabSz="598976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45003" indent="-149644" algn="l" defTabSz="598976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9897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99286" algn="l" defTabSz="59897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98976" algn="l" defTabSz="59897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98216" algn="l" defTabSz="59897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97678" algn="l" defTabSz="59897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97147" algn="l" defTabSz="59897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96566" algn="l" defTabSz="59897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96112" algn="l" defTabSz="59897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95367" algn="l" defTabSz="59897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727" tIns="45601" rIns="90727" bIns="45601" anchor="t" compatLnSpc="1"/>
          <a:lstStyle/>
          <a:p>
            <a:pPr marL="0" marR="0" lvl="0" indent="0" algn="l" defTabSz="889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727" tIns="45601" rIns="90727" bIns="45601" anchor="t" compatLnSpc="1"/>
          <a:lstStyle/>
          <a:p>
            <a:pPr marL="0" marR="0" lvl="0" indent="0" algn="l" defTabSz="889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tIns="45601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lIns="90727" tIns="45601" rIns="90727" bIns="45601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90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889996"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889996">
                <a:defRPr/>
              </a:pPr>
              <a:t>01/04/2025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90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889996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90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889996"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889996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8899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8899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87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rtl="0" eaLnBrk="1" latinLnBrk="0" hangingPunct="1">
        <a:spcBef>
          <a:spcPct val="0"/>
        </a:spcBef>
        <a:buNone/>
        <a:defRPr kumimoji="0" sz="51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2024" indent="-272024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4599" indent="-244831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06632" indent="-244831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78639" indent="-208493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50661" indent="-208493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22388" indent="-208493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1903827" indent="-181447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75830" indent="-181447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47853" indent="-181447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31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066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599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132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667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198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730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263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4"/>
            <a:ext cx="10515600" cy="1325563"/>
          </a:xfrm>
          <a:prstGeom prst="rect">
            <a:avLst/>
          </a:prstGeom>
        </p:spPr>
        <p:txBody>
          <a:bodyPr vert="horz" lIns="89069" tIns="44949" rIns="89069" bIns="4494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54"/>
            <a:ext cx="10515600" cy="4351339"/>
          </a:xfrm>
          <a:prstGeom prst="rect">
            <a:avLst/>
          </a:prstGeom>
        </p:spPr>
        <p:txBody>
          <a:bodyPr vert="horz" lIns="89069" tIns="44949" rIns="89069" bIns="44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558"/>
            <a:ext cx="2743200" cy="365125"/>
          </a:xfrm>
          <a:prstGeom prst="rect">
            <a:avLst/>
          </a:prstGeom>
        </p:spPr>
        <p:txBody>
          <a:bodyPr vert="horz" lIns="89069" tIns="44949" rIns="89069" bIns="44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996"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889996">
                <a:defRPr/>
              </a:pPr>
              <a:t>01/04/2025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558"/>
            <a:ext cx="4114800" cy="365125"/>
          </a:xfrm>
          <a:prstGeom prst="rect">
            <a:avLst/>
          </a:prstGeom>
        </p:spPr>
        <p:txBody>
          <a:bodyPr vert="horz" lIns="89069" tIns="44949" rIns="89069" bIns="44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996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558"/>
            <a:ext cx="2743200" cy="365125"/>
          </a:xfrm>
          <a:prstGeom prst="rect">
            <a:avLst/>
          </a:prstGeom>
        </p:spPr>
        <p:txBody>
          <a:bodyPr vert="horz" lIns="89069" tIns="44949" rIns="89069" bIns="44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996"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889996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5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xStyles>
    <p:titleStyle>
      <a:lvl1pPr algn="l" defTabSz="88999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645" indent="-222645" algn="l" defTabSz="88999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7633" indent="-222645" algn="l" defTabSz="8899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304" indent="-222645" algn="l" defTabSz="8899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112" indent="-222645" algn="l" defTabSz="8899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02209" indent="-222645" algn="l" defTabSz="8899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7113" indent="-222645" algn="l" defTabSz="8899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2197" indent="-222645" algn="l" defTabSz="8899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36855" indent="-222645" algn="l" defTabSz="8899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1704" indent="-222645" algn="l" defTabSz="8899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8899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44756" algn="l" defTabSz="8899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89996" algn="l" defTabSz="8899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34832" algn="l" defTabSz="8899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779934" algn="l" defTabSz="8899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24579" algn="l" defTabSz="8899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669416" algn="l" defTabSz="8899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14443" algn="l" defTabSz="8899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559356" algn="l" defTabSz="8899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39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comments" Target="../comments/comment4.xml"/><Relationship Id="rId4" Type="http://schemas.openxmlformats.org/officeDocument/2006/relationships/image" Target="../media/image50.png"/><Relationship Id="rId9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34.emf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7.emf"/><Relationship Id="rId5" Type="http://schemas.openxmlformats.org/officeDocument/2006/relationships/image" Target="../media/image32.png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6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66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71.png"/><Relationship Id="rId5" Type="http://schemas.openxmlformats.org/officeDocument/2006/relationships/image" Target="../media/image38.pn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74.png"/><Relationship Id="rId5" Type="http://schemas.openxmlformats.org/officeDocument/2006/relationships/image" Target="../media/image39.emf"/><Relationship Id="rId4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76.png"/><Relationship Id="rId5" Type="http://schemas.openxmlformats.org/officeDocument/2006/relationships/image" Target="../media/image39.emf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5.xml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0.emf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1.png"/><Relationship Id="rId5" Type="http://schemas.openxmlformats.org/officeDocument/2006/relationships/image" Target="../media/image25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69.xml"/><Relationship Id="rId7" Type="http://schemas.openxmlformats.org/officeDocument/2006/relationships/slide" Target="slide6.xml"/><Relationship Id="rId12" Type="http://schemas.openxmlformats.org/officeDocument/2006/relationships/image" Target="../media/image16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3.png"/><Relationship Id="rId11" Type="http://schemas.openxmlformats.org/officeDocument/2006/relationships/image" Target="../media/image15.gif"/><Relationship Id="rId5" Type="http://schemas.openxmlformats.org/officeDocument/2006/relationships/image" Target="../media/image12.png"/><Relationship Id="rId15" Type="http://schemas.openxmlformats.org/officeDocument/2006/relationships/comments" Target="../comments/comment2.xml"/><Relationship Id="rId10" Type="http://schemas.openxmlformats.org/officeDocument/2006/relationships/image" Target="../media/image14.gif"/><Relationship Id="rId4" Type="http://schemas.openxmlformats.org/officeDocument/2006/relationships/notesSlide" Target="../notesSlides/notesSlide2.xml"/><Relationship Id="rId9" Type="http://schemas.openxmlformats.org/officeDocument/2006/relationships/slide" Target="slide8.xml"/><Relationship Id="rId1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18.png"/><Relationship Id="rId11" Type="http://schemas.openxmlformats.org/officeDocument/2006/relationships/comments" Target="../comments/comment3.xml"/><Relationship Id="rId5" Type="http://schemas.openxmlformats.org/officeDocument/2006/relationships/audio" Target="../media/audio3.wav"/><Relationship Id="rId10" Type="http://schemas.openxmlformats.org/officeDocument/2006/relationships/slide" Target="slide5.xml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18.png"/><Relationship Id="rId11" Type="http://schemas.openxmlformats.org/officeDocument/2006/relationships/image" Target="../media/image21.emf"/><Relationship Id="rId5" Type="http://schemas.openxmlformats.org/officeDocument/2006/relationships/audio" Target="../media/audio3.wav"/><Relationship Id="rId10" Type="http://schemas.openxmlformats.org/officeDocument/2006/relationships/slide" Target="slide5.xml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6" Type="http://schemas.openxmlformats.org/officeDocument/2006/relationships/slide" Target="slide5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2.png"/><Relationship Id="rId11" Type="http://schemas.microsoft.com/office/2007/relationships/hdphoto" Target="../media/hdphoto4.wdp"/><Relationship Id="rId5" Type="http://schemas.openxmlformats.org/officeDocument/2006/relationships/audio" Target="../media/audio2.wav"/><Relationship Id="rId1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audio" Target="../media/audio3.wav"/><Relationship Id="rId9" Type="http://schemas.microsoft.com/office/2007/relationships/hdphoto" Target="../media/hdphoto3.wdp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144.xml"/><Relationship Id="rId7" Type="http://schemas.microsoft.com/office/2007/relationships/hdphoto" Target="../media/hdphoto5.wdp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7.png"/><Relationship Id="rId5" Type="http://schemas.openxmlformats.org/officeDocument/2006/relationships/image" Target="../media/image4.jpeg"/><Relationship Id="rId10" Type="http://schemas.openxmlformats.org/officeDocument/2006/relationships/image" Target="../media/image30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Chỗ dành sẵn cho Nội dung 4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0" y="10"/>
            <a:ext cx="9669643" cy="6857991"/>
          </a:xfrm>
          <a:prstGeom prst="rect">
            <a:avLst/>
          </a:prstGeom>
        </p:spPr>
      </p:pic>
      <p:sp>
        <p:nvSpPr>
          <p:cNvPr id="18" name="Rectangle 17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9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Hộp Văn bản 7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BD37E8A-D45A-4AF4-AA02-27891D5290CA}"/>
              </a:ext>
            </a:extLst>
          </p:cNvPr>
          <p:cNvSpPr txBox="1"/>
          <p:nvPr/>
        </p:nvSpPr>
        <p:spPr>
          <a:xfrm>
            <a:off x="3409404" y="284872"/>
            <a:ext cx="6400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spcAft>
                <a:spcPts val="600"/>
              </a:spcAft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HOÀI MỸ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A797EB-37FC-432B-A43C-3061B2852843}"/>
              </a:ext>
            </a:extLst>
          </p:cNvPr>
          <p:cNvSpPr txBox="1"/>
          <p:nvPr/>
        </p:nvSpPr>
        <p:spPr>
          <a:xfrm>
            <a:off x="549242" y="4017687"/>
            <a:ext cx="7575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spcAft>
                <a:spcPts val="600"/>
              </a:spcAft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TƯỜNG ĐẠT</a:t>
            </a:r>
          </a:p>
        </p:txBody>
      </p:sp>
      <p:sp>
        <p:nvSpPr>
          <p:cNvPr id="10" name="Hộp Văn bản 9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-3046" y="2616881"/>
            <a:ext cx="12185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Aft>
                <a:spcPts val="600"/>
              </a:spcAft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LỚP 8 (CÁNH DIỀU )</a:t>
            </a:r>
          </a:p>
        </p:txBody>
      </p:sp>
      <p:sp>
        <p:nvSpPr>
          <p:cNvPr id="11" name="Hộp Văn bản 10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3050" y="6150104"/>
            <a:ext cx="12179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Aft>
                <a:spcPts val="600"/>
              </a:spcAft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7309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968828" y="1328057"/>
            <a:ext cx="4316473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285301" y="2403851"/>
            <a:ext cx="62375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4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Hình ảnh 3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31" y="3565732"/>
            <a:ext cx="2915653" cy="2915653"/>
          </a:xfrm>
          <a:prstGeom prst="rect">
            <a:avLst/>
          </a:prstGeom>
        </p:spPr>
      </p:pic>
      <p:sp>
        <p:nvSpPr>
          <p:cNvPr id="6" name="Google Shape;157;p20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5285302" y="927673"/>
            <a:ext cx="1417580" cy="80076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endParaRPr/>
          </a:p>
        </p:txBody>
      </p:sp>
      <p:sp>
        <p:nvSpPr>
          <p:cNvPr id="7" name="Google Shape;163;p20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6662646" y="606224"/>
            <a:ext cx="696695" cy="393592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endParaRPr/>
          </a:p>
        </p:txBody>
      </p:sp>
      <p:sp>
        <p:nvSpPr>
          <p:cNvPr id="8" name="Google Shape;157;p20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7548391" y="1152805"/>
            <a:ext cx="1711335" cy="913343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endParaRPr/>
          </a:p>
        </p:txBody>
      </p:sp>
    </p:spTree>
    <p:extLst>
      <p:ext uri="{BB962C8B-B14F-4D97-AF65-F5344CB8AC3E}">
        <p14:creationId xmlns:p14="http://schemas.microsoft.com/office/powerpoint/2010/main" val="253584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$2023 15 72$72+K4lPs7H94VUqPe2XwIsfPRnrXQE//QTEXxb8/8N4CNc6FpgZahzpTjFhMzSA7T/nHJa11DE8Ng2TP3iAmRczFlmslSuUNOgUeb6yRvs0="/>
              <p:cNvSpPr/>
              <p:nvPr/>
            </p:nvSpPr>
            <p:spPr>
              <a:xfrm>
                <a:off x="150828" y="125492"/>
                <a:ext cx="9544715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219170"/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Bài 1</a:t>
                </a:r>
                <a:r>
                  <a:rPr lang="vi-VN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(SGK.Tr64)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rgbClr val="0000FF"/>
                    </a:solidFill>
                    <a:latin typeface="+mj-lt"/>
                    <a:ea typeface="Times New Roman" panose="02020603050405020304" pitchFamily="18" charset="0"/>
                  </a:rPr>
                  <a:t>Cho tam giác </a:t>
                </a:r>
                <a:r>
                  <a:rPr lang="vi-VN" sz="3200" i="1" dirty="0">
                    <a:solidFill>
                      <a:srgbClr val="0000FF"/>
                    </a:solidFill>
                    <a:latin typeface="+mj-lt"/>
                    <a:ea typeface="Times New Roman" panose="02020603050405020304" pitchFamily="18" charset="0"/>
                  </a:rPr>
                  <a:t>ABC</a:t>
                </a:r>
                <a:r>
                  <a:rPr lang="vi-VN" sz="3200" dirty="0">
                    <a:solidFill>
                      <a:srgbClr val="0000FF"/>
                    </a:solidFill>
                    <a:latin typeface="+mj-lt"/>
                    <a:ea typeface="Times New Roman" panose="02020603050405020304" pitchFamily="18" charset="0"/>
                  </a:rPr>
                  <a:t> có </a:t>
                </a:r>
                <a:r>
                  <a:rPr lang="vi-VN" sz="3200" i="1" dirty="0">
                    <a:solidFill>
                      <a:srgbClr val="0000FF"/>
                    </a:solidFill>
                    <a:latin typeface="+mj-lt"/>
                    <a:ea typeface="Times New Roman" panose="02020603050405020304" pitchFamily="18" charset="0"/>
                  </a:rPr>
                  <a:t>M</a:t>
                </a:r>
                <a:r>
                  <a:rPr lang="vi-VN" sz="3200" dirty="0">
                    <a:solidFill>
                      <a:srgbClr val="0000FF"/>
                    </a:solidFill>
                    <a:latin typeface="+mj-lt"/>
                    <a:ea typeface="Times New Roman" panose="02020603050405020304" pitchFamily="18" charset="0"/>
                  </a:rPr>
                  <a:t> là trung điểm của </a:t>
                </a:r>
                <a:r>
                  <a:rPr lang="vi-VN" sz="3200" i="1" dirty="0">
                    <a:solidFill>
                      <a:srgbClr val="0000FF"/>
                    </a:solidFill>
                    <a:latin typeface="+mj-lt"/>
                    <a:ea typeface="Times New Roman" panose="02020603050405020304" pitchFamily="18" charset="0"/>
                  </a:rPr>
                  <a:t>AB</a:t>
                </a:r>
                <a:r>
                  <a:rPr lang="vi-VN" sz="3200" dirty="0">
                    <a:solidFill>
                      <a:srgbClr val="0000FF"/>
                    </a:solidFill>
                    <a:latin typeface="+mj-lt"/>
                    <a:ea typeface="Times New Roman" panose="02020603050405020304" pitchFamily="18" charset="0"/>
                  </a:rPr>
                  <a:t>, điểm </a:t>
                </a:r>
                <a:r>
                  <a:rPr lang="vi-VN" sz="3200" i="1" dirty="0">
                    <a:solidFill>
                      <a:srgbClr val="0000FF"/>
                    </a:solidFill>
                    <a:latin typeface="+mj-lt"/>
                    <a:ea typeface="Times New Roman" panose="02020603050405020304" pitchFamily="18" charset="0"/>
                  </a:rPr>
                  <a:t>N</a:t>
                </a:r>
                <a:r>
                  <a:rPr lang="vi-VN" sz="3200" dirty="0">
                    <a:solidFill>
                      <a:srgbClr val="0000FF"/>
                    </a:solidFill>
                    <a:latin typeface="+mj-lt"/>
                    <a:ea typeface="Times New Roman" panose="02020603050405020304" pitchFamily="18" charset="0"/>
                  </a:rPr>
                  <a:t> thuộc cạnh </a:t>
                </a:r>
                <a:r>
                  <a:rPr lang="vi-VN" sz="3200" i="1" dirty="0">
                    <a:solidFill>
                      <a:srgbClr val="0000FF"/>
                    </a:solidFill>
                    <a:latin typeface="+mj-lt"/>
                    <a:ea typeface="Times New Roman" panose="02020603050405020304" pitchFamily="18" charset="0"/>
                  </a:rPr>
                  <a:t>AC</a:t>
                </a:r>
                <a:r>
                  <a:rPr lang="vi-VN" sz="3200" dirty="0">
                    <a:solidFill>
                      <a:srgbClr val="0000FF"/>
                    </a:solidFill>
                    <a:latin typeface="+mj-lt"/>
                    <a:ea typeface="Times New Roman" panose="02020603050405020304" pitchFamily="18" charset="0"/>
                  </a:rPr>
                  <a:t> thỏa mãn </a:t>
                </a:r>
                <a:r>
                  <a:rPr lang="vi-VN" sz="3200" i="1" dirty="0">
                    <a:solidFill>
                      <a:srgbClr val="0000FF"/>
                    </a:solidFill>
                    <a:latin typeface="+mj-lt"/>
                    <a:ea typeface="Times New Roman" panose="02020603050405020304" pitchFamily="18" charset="0"/>
                  </a:rPr>
                  <a:t>MN // BC</a:t>
                </a:r>
                <a:r>
                  <a:rPr lang="vi-VN" sz="3200" dirty="0">
                    <a:solidFill>
                      <a:srgbClr val="0000FF"/>
                    </a:solidFill>
                    <a:latin typeface="+mj-lt"/>
                    <a:ea typeface="Times New Roman" panose="02020603050405020304" pitchFamily="18" charset="0"/>
                  </a:rPr>
                  <a:t>. </a:t>
                </a:r>
              </a:p>
              <a:p>
                <a:pPr algn="just" defTabSz="1219170"/>
                <a:r>
                  <a:rPr lang="vi-VN" sz="3200" dirty="0">
                    <a:solidFill>
                      <a:srgbClr val="0000FF"/>
                    </a:solidFill>
                    <a:latin typeface="+mj-lt"/>
                    <a:ea typeface="Times New Roman" panose="02020603050405020304" pitchFamily="18" charset="0"/>
                  </a:rPr>
                  <a:t>Chứng minh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3200" i="1" dirty="0">
                        <a:solidFill>
                          <a:srgbClr val="0000FF"/>
                        </a:solidFill>
                        <a:latin typeface="+mj-lt"/>
                        <a:ea typeface="Times New Roman" panose="02020603050405020304" pitchFamily="18" charset="0"/>
                      </a:rPr>
                      <m:t>NA</m:t>
                    </m:r>
                    <m:r>
                      <m:rPr>
                        <m:nor/>
                      </m:rPr>
                      <a:rPr lang="vi-VN" sz="3200" b="0" i="1" dirty="0" smtClean="0">
                        <a:solidFill>
                          <a:srgbClr val="0000FF"/>
                        </a:solidFill>
                        <a:latin typeface="+mj-lt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3200" i="1" dirty="0">
                        <a:solidFill>
                          <a:srgbClr val="0000FF"/>
                        </a:solidFill>
                        <a:latin typeface="+mj-lt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3200" b="0" i="1" dirty="0" smtClean="0">
                        <a:solidFill>
                          <a:srgbClr val="0000FF"/>
                        </a:solidFill>
                        <a:latin typeface="+mj-lt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3200" i="1" dirty="0">
                        <a:solidFill>
                          <a:srgbClr val="0000FF"/>
                        </a:solidFill>
                        <a:latin typeface="+mj-lt"/>
                        <a:ea typeface="Times New Roman" panose="02020603050405020304" pitchFamily="18" charset="0"/>
                      </a:rPr>
                      <m:t>NC</m:t>
                    </m:r>
                  </m:oMath>
                </a14:m>
                <a:r>
                  <a:rPr lang="vi-VN" sz="3200" i="1" dirty="0">
                    <a:solidFill>
                      <a:srgbClr val="0000FF"/>
                    </a:solidFill>
                    <a:latin typeface="+mj-lt"/>
                    <a:ea typeface="Times New Roman" panose="02020603050405020304" pitchFamily="18" charset="0"/>
                  </a:rPr>
                  <a:t>  </a:t>
                </a:r>
                <a:endParaRPr lang="en-US" sz="3200" i="1" dirty="0">
                  <a:solidFill>
                    <a:prstClr val="black"/>
                  </a:solidFill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$2023 15 72$72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28" y="125492"/>
                <a:ext cx="9544715" cy="1569660"/>
              </a:xfrm>
              <a:prstGeom prst="rect">
                <a:avLst/>
              </a:prstGeom>
              <a:blipFill>
                <a:blip r:embed="rId3"/>
                <a:stretch>
                  <a:fillRect l="-1661" t="-5447" r="-1661" b="-11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 descr="OPL20U25GSXzBJYl68kk8uQGfFKzs7yb1M4KJWUiLk6ZEvGF+qCIPSnY57AbBFCvTW$2023 15 72$72+K4lPs7H94VUqPe2XwIsfPRnrXQE//QTEXxb8/8N4CNc6FpgZahzpTjFhMzSA7T/nHJa11DE8Ng2TP3iAmRczFlmslSuUNOgUeb6yRvs0="/>
          <p:cNvSpPr txBox="1"/>
          <p:nvPr/>
        </p:nvSpPr>
        <p:spPr>
          <a:xfrm>
            <a:off x="150829" y="1802073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Giải:</a:t>
            </a:r>
            <a:endParaRPr lang="en-US" sz="32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5" name="Rectangle 4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150829" y="2430390"/>
            <a:ext cx="904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 // BC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định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lí Thal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è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s ta có: 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 descr="OPL20U25GSXzBJYl68kk8uQGfFKzs7yb1M4KJWUiLk6ZEvGF+qCIPSnY57AbBFCvTW$2023 15 72$72+K4lPs7H94VUqPe2XwIsfPRnrXQE//QTEXxb8/8N4CNc6FpgZahzpTjFhMzSA7T/nHJa11DE8Ng2TP3iAmRczFlmslSuUNOgUeb6yRvs0="/>
              <p:cNvSpPr/>
              <p:nvPr/>
            </p:nvSpPr>
            <p:spPr>
              <a:xfrm>
                <a:off x="3134320" y="3015165"/>
                <a:ext cx="2699329" cy="10216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3200" i="1">
                              <a:solidFill>
                                <a:prstClr val="black"/>
                              </a:solidFill>
                              <a:latin typeface="+mj-lt"/>
                            </a:rPr>
                            <m:t>AN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vi-VN" sz="3200" i="1">
                              <a:solidFill>
                                <a:prstClr val="black"/>
                              </a:solidFill>
                              <a:latin typeface="+mj-lt"/>
                            </a:rPr>
                            <m:t>AC</m:t>
                          </m:r>
                        </m:den>
                      </m:f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3200" i="0">
                          <a:solidFill>
                            <a:prstClr val="black"/>
                          </a:solidFill>
                          <a:latin typeface="+mj-lt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prstClr val="black"/>
                          </a:solidFill>
                          <a:latin typeface="+mj-lt"/>
                        </a:rPr>
                        <m:t> </m:t>
                      </m:r>
                      <m:f>
                        <m:fPr>
                          <m:ctrlPr>
                            <a:rPr lang="vi-V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3200" i="1">
                              <a:solidFill>
                                <a:prstClr val="black"/>
                              </a:solidFill>
                              <a:latin typeface="+mj-lt"/>
                            </a:rPr>
                            <m:t>AM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vi-VN" sz="3200" i="1">
                              <a:solidFill>
                                <a:prstClr val="black"/>
                              </a:solidFill>
                              <a:latin typeface="+mj-lt"/>
                            </a:rPr>
                            <m:t>AB</m:t>
                          </m:r>
                        </m:den>
                      </m:f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3200" i="0">
                          <a:solidFill>
                            <a:prstClr val="black"/>
                          </a:solidFill>
                          <a:latin typeface="+mj-lt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prstClr val="black"/>
                          </a:solidFill>
                          <a:latin typeface="+mj-lt"/>
                        </a:rPr>
                        <m:t> </m:t>
                      </m:r>
                      <m:f>
                        <m:fPr>
                          <m:ctrlPr>
                            <a:rPr lang="vi-V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3200" i="0">
                              <a:solidFill>
                                <a:prstClr val="black"/>
                              </a:solidFill>
                              <a:latin typeface="+mj-lt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vi-VN" sz="3200" i="0">
                              <a:solidFill>
                                <a:prstClr val="black"/>
                              </a:solidFill>
                              <a:latin typeface="+mj-lt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" name="Rectangle 6" descr="OPL20U25GSXzBJYl68kk8uQGfFKzs7yb1M4KJWUiLk6ZEvGF+qCIPSnY57AbBFCvTW$2023 15 72$72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320" y="3015165"/>
                <a:ext cx="2699329" cy="10216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 descr="OPL20U25GSXzBJYl68kk8uQGfFKzs7yb1M4KJWUiLk6ZEvGF+qCIPSnY57AbBFCvTW$2023 15 72$72+K4lPs7H94VUqPe2XwIsfPRnrXQE//QTEXxb8/8N4CNc6FpgZahzpTjFhMzSA7T/nHJa11DE8Ng2TP3iAmRczFlmslSuUNOgUeb6yRvs0="/>
              <p:cNvSpPr txBox="1"/>
              <p:nvPr/>
            </p:nvSpPr>
            <p:spPr>
              <a:xfrm>
                <a:off x="30480" y="4102006"/>
                <a:ext cx="8940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/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Suy ra </a:t>
                </a:r>
                <a:r>
                  <a:rPr lang="vi-VN" sz="3200" i="1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N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là trung điểm của </a:t>
                </a:r>
                <a:r>
                  <a:rPr lang="vi-VN" sz="3200" i="1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AC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3200" i="1" dirty="0" smtClean="0">
                        <a:solidFill>
                          <a:schemeClr val="tx1"/>
                        </a:solidFill>
                        <a:latin typeface="+mj-lt"/>
                        <a:ea typeface="Times New Roman" panose="02020603050405020304" pitchFamily="18" charset="0"/>
                      </a:rPr>
                      <m:t>NA</m:t>
                    </m:r>
                    <m:r>
                      <m:rPr>
                        <m:nor/>
                      </m:rPr>
                      <a:rPr lang="vi-VN" sz="3200" b="0" i="1" dirty="0" smtClean="0">
                        <a:solidFill>
                          <a:schemeClr val="tx1"/>
                        </a:solidFill>
                        <a:latin typeface="+mj-lt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3200" i="1" dirty="0">
                        <a:solidFill>
                          <a:schemeClr val="tx1"/>
                        </a:solidFill>
                        <a:latin typeface="+mj-lt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3200" b="0" i="1" dirty="0" smtClean="0">
                        <a:solidFill>
                          <a:schemeClr val="tx1"/>
                        </a:solidFill>
                        <a:latin typeface="+mj-lt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3200" i="1" dirty="0">
                        <a:solidFill>
                          <a:schemeClr val="tx1"/>
                        </a:solidFill>
                        <a:latin typeface="+mj-lt"/>
                        <a:ea typeface="Times New Roman" panose="02020603050405020304" pitchFamily="18" charset="0"/>
                      </a:rPr>
                      <m:t>NC</m:t>
                    </m:r>
                  </m:oMath>
                </a14:m>
                <a:r>
                  <a:rPr lang="vi-VN" sz="3200" i="1" dirty="0">
                    <a:solidFill>
                      <a:schemeClr val="tx1"/>
                    </a:solidFill>
                    <a:latin typeface="+mj-lt"/>
                  </a:rPr>
                  <a:t> </a:t>
                </a:r>
                <a:endParaRPr lang="en-US" sz="3200" i="1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 descr="OPL20U25GSXzBJYl68kk8uQGfFKzs7yb1M4KJWUiLk6ZEvGF+qCIPSnY57AbBFCvTW$2023 15 72$72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" y="4102006"/>
                <a:ext cx="8940800" cy="584775"/>
              </a:xfrm>
              <a:prstGeom prst="rect">
                <a:avLst/>
              </a:prstGeom>
              <a:blipFill>
                <a:blip r:embed="rId5"/>
                <a:stretch>
                  <a:fillRect l="-1704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862648" y="4696124"/>
            <a:ext cx="4383508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1219170">
              <a:lnSpc>
                <a:spcPct val="115000"/>
              </a:lnSpc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 định lí Thalès ta có: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 descr="OPL20U25GSXzBJYl68kk8uQGfFKzs7yb1M4KJWUiLk6ZEvGF+qCIPSnY57AbBFCvTW$2023 15 72$72+K4lPs7H94VUqPe2XwIsfPRnrXQE//QTEXxb8/8N4CNc6FpgZahzpTjFhMzSA7T/nHJa11DE8Ng2TP3iAmRczFlmslSuUNOgUeb6yRvs0="/>
              <p:cNvSpPr/>
              <p:nvPr/>
            </p:nvSpPr>
            <p:spPr>
              <a:xfrm>
                <a:off x="2910530" y="5468280"/>
                <a:ext cx="2607957" cy="10216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3200" i="1">
                              <a:solidFill>
                                <a:prstClr val="black"/>
                              </a:solidFill>
                              <a:latin typeface="+mj-lt"/>
                            </a:rPr>
                            <m:t>AM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vi-VN" sz="3200" i="1">
                              <a:solidFill>
                                <a:prstClr val="black"/>
                              </a:solidFill>
                              <a:latin typeface="+mj-lt"/>
                            </a:rPr>
                            <m:t>AB</m:t>
                          </m:r>
                        </m:den>
                      </m:f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3200" i="0">
                          <a:solidFill>
                            <a:prstClr val="black"/>
                          </a:solidFill>
                          <a:latin typeface="+mj-lt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prstClr val="black"/>
                          </a:solidFill>
                          <a:latin typeface="+mj-lt"/>
                        </a:rPr>
                        <m:t> </m:t>
                      </m:r>
                      <m:f>
                        <m:fPr>
                          <m:ctrlPr>
                            <a:rPr lang="vi-V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3200" i="1">
                              <a:solidFill>
                                <a:prstClr val="black"/>
                              </a:solidFill>
                              <a:latin typeface="+mj-lt"/>
                            </a:rPr>
                            <m:t>MN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vi-VN" sz="3200" i="1">
                              <a:solidFill>
                                <a:prstClr val="black"/>
                              </a:solidFill>
                              <a:latin typeface="+mj-lt"/>
                            </a:rPr>
                            <m:t>BC</m:t>
                          </m:r>
                        </m:den>
                      </m:f>
                      <m:r>
                        <m:rPr>
                          <m:nor/>
                        </m:rPr>
                        <a:rPr lang="vi-VN" sz="3200" i="0">
                          <a:solidFill>
                            <a:prstClr val="black"/>
                          </a:solidFill>
                          <a:latin typeface="+mj-lt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3200" i="0">
                              <a:solidFill>
                                <a:prstClr val="black"/>
                              </a:solidFill>
                              <a:latin typeface="+mj-lt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vi-VN" sz="3200" i="0">
                              <a:solidFill>
                                <a:prstClr val="black"/>
                              </a:solidFill>
                              <a:latin typeface="+mj-lt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" name="Rectangle 10" descr="OPL20U25GSXzBJYl68kk8uQGfFKzs7yb1M4KJWUiLk6ZEvGF+qCIPSnY57AbBFCvTW$2023 15 72$72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530" y="5468280"/>
                <a:ext cx="2607957" cy="10216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 descr="OPL20U25GSXzBJYl68kk8uQGfFKzs7yb1M4KJWUiLk6ZEvGF+qCIPSnY57AbBFCvTW$2023 15 72$72+K4lPs7H94VUqPe2XwIsfPRnrXQE//QTEXxb8/8N4CNc6FpgZahzpTjFhMzSA7T/nHJa11DE8Ng2TP3iAmRczFlmslSuUNOgUeb6yRvs0="/>
              <p:cNvSpPr txBox="1"/>
              <p:nvPr/>
            </p:nvSpPr>
            <p:spPr>
              <a:xfrm>
                <a:off x="4806300" y="5434573"/>
                <a:ext cx="3829700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i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vi-VN" sz="3200" i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3200" i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MN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3200" i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3200" i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vi-VN" sz="3200" i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vi-VN" sz="3200" i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BC</m:t>
                      </m:r>
                    </m:oMath>
                  </m:oMathPara>
                </a14:m>
                <a:endParaRPr lang="en-US" sz="32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 descr="OPL20U25GSXzBJYl68kk8uQGfFKzs7yb1M4KJWUiLk6ZEvGF+qCIPSnY57AbBFCvTW$2023 15 72$72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300" y="5434573"/>
                <a:ext cx="3829700" cy="10143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888406" y="5410986"/>
            <a:ext cx="1371327" cy="1371327"/>
          </a:xfrm>
          <a:prstGeom prst="rect">
            <a:avLst/>
          </a:prstGeom>
        </p:spPr>
      </p:pic>
      <p:pic>
        <p:nvPicPr>
          <p:cNvPr id="3" name="Picture 2" descr="OPL20U25GSXzBJYl68kk8uQGfFKzs7yb1M4KJWUiLk6ZEvGF+qCIPSnY57AbBFCvTW$2023 15 72$72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6923" y="1094444"/>
            <a:ext cx="4368383" cy="323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5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216309" y="555088"/>
            <a:ext cx="10943303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 xét: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Đường thẳng đi qua trung điểm một cạnh của tam giác và song song với cạnh thứ hai thì đi qua trung điểm cạnh thứ ba.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loud 3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1525535" y="2468096"/>
            <a:ext cx="6181551" cy="1971675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+mj-lt"/>
              </a:rPr>
              <a:t>Vẽ hình và viết GT-KL cho nhận xét trên.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 descr="OPL20U25GSXzBJYl68kk8uQGfFKzs7yb1M4KJWUiLk6ZEvGF+qCIPSnY57AbBFCvTW$2023 15 72$72+K4lPs7H94VUqPe2XwIsfPRnrXQE//QTEXxb8/8N4CNc6FpgZahzpTjFhMzSA7T/nHJa11DE8Ng2TP3iAmRczFlmslSuUNOgUeb6yRvs0=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3346698"/>
                  </p:ext>
                </p:extLst>
              </p:nvPr>
            </p:nvGraphicFramePr>
            <p:xfrm>
              <a:off x="860516" y="2319300"/>
              <a:ext cx="6846570" cy="28012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8081">
                      <a:extLst>
                        <a:ext uri="{9D8B030D-6E8A-4147-A177-3AD203B41FA5}">
                          <a16:colId xmlns:a16="http://schemas.microsoft.com/office/drawing/2014/main" val="4017904564"/>
                        </a:ext>
                      </a:extLst>
                    </a:gridCol>
                    <a:gridCol w="5868489">
                      <a:extLst>
                        <a:ext uri="{9D8B030D-6E8A-4147-A177-3AD203B41FA5}">
                          <a16:colId xmlns:a16="http://schemas.microsoft.com/office/drawing/2014/main" val="2476137536"/>
                        </a:ext>
                      </a:extLst>
                    </a:gridCol>
                  </a:tblGrid>
                  <a:tr h="1398304">
                    <a:tc>
                      <a:txBody>
                        <a:bodyPr/>
                        <a:lstStyle/>
                        <a:p>
                          <a:endParaRPr lang="vi-VN" sz="3200" b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  <a:p>
                          <a:r>
                            <a:rPr lang="vi-VN" sz="3200" b="1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GT</a:t>
                          </a:r>
                          <a:endParaRPr lang="en-US" sz="3200" b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kumimoji="0" lang="vi-VN" sz="3200" b="0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+mj-lt"/>
                                  <a:ea typeface="Cambria Math" panose="02040503050406030204" pitchFamily="18" charset="0"/>
                                  <a:cs typeface="+mn-cs"/>
                                </a:rPr>
                                <m:t>∆</m:t>
                              </m:r>
                              <m:r>
                                <m:rPr>
                                  <m:nor/>
                                </m:rPr>
                                <a:rPr kumimoji="0" lang="vi-VN" sz="32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+mj-lt"/>
                                  <a:ea typeface="Cambria Math" panose="02040503050406030204" pitchFamily="18" charset="0"/>
                                  <a:cs typeface="+mn-cs"/>
                                </a:rPr>
                                <m:t>ABC</m:t>
                              </m:r>
                            </m:oMath>
                          </a14:m>
                          <a:r>
                            <a:rPr lang="vi-VN" sz="3200" b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; </a:t>
                          </a:r>
                          <a:r>
                            <a:rPr kumimoji="0" lang="vi-VN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 </a:t>
                          </a:r>
                          <a:endParaRPr kumimoji="0" lang="vi-VN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kumimoji="0" lang="vi-VN" sz="32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+mj-lt"/>
                                  <a:ea typeface="+mn-ea"/>
                                  <a:cs typeface="+mn-cs"/>
                                </a:rPr>
                                <m:t>d</m:t>
                              </m:r>
                            </m:oMath>
                          </a14:m>
                          <a:r>
                            <a:rPr kumimoji="0" lang="vi-VN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cắt</a:t>
                          </a:r>
                          <a:r>
                            <a:rPr kumimoji="0" lang="vi-VN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kumimoji="0" lang="vi-VN" sz="32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+mj-lt"/>
                                  <a:ea typeface="+mn-ea"/>
                                  <a:cs typeface="+mn-cs"/>
                                </a:rPr>
                                <m:t>AB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 tại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kumimoji="0" lang="vi-VN" sz="32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+mj-lt"/>
                                  <a:ea typeface="+mn-ea"/>
                                  <a:cs typeface="+mn-cs"/>
                                </a:rPr>
                                <m:t>M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;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kumimoji="0" lang="vi-VN" sz="32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+mj-lt"/>
                                  <a:ea typeface="+mn-ea"/>
                                  <a:cs typeface="+mn-cs"/>
                                </a:rPr>
                                <m:t>d</m:t>
                              </m:r>
                            </m:oMath>
                          </a14:m>
                          <a:r>
                            <a:rPr lang="vi-VN" sz="3200" b="1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vi-VN" sz="3200" b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cắt</a:t>
                          </a:r>
                          <a:r>
                            <a:rPr lang="vi-VN" sz="3200" b="1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kumimoji="0" lang="vi-VN" sz="32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+mj-lt"/>
                                  <a:ea typeface="+mn-ea"/>
                                  <a:cs typeface="+mn-cs"/>
                                </a:rPr>
                                <m:t>AC</m:t>
                              </m:r>
                            </m:oMath>
                          </a14:m>
                          <a:r>
                            <a:rPr lang="vi-VN" sz="3200" b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vi-VN" sz="3200" b="0" baseline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tại </a:t>
                          </a:r>
                          <a:r>
                            <a:rPr lang="vi-VN" sz="3200" b="0" i="1" baseline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N</a:t>
                          </a:r>
                          <a:r>
                            <a:rPr lang="vi-VN" sz="3200" b="0" baseline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;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M</a:t>
                          </a: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là trung điểm của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𝐴𝐵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;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d // BC.</a:t>
                          </a:r>
                          <a:endParaRPr kumimoji="0" lang="vi-VN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6347935"/>
                      </a:ext>
                    </a:extLst>
                  </a:tr>
                  <a:tr h="759125">
                    <a:tc>
                      <a:txBody>
                        <a:bodyPr/>
                        <a:lstStyle/>
                        <a:p>
                          <a:r>
                            <a:rPr lang="vi-VN" sz="3200" b="1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KL</a:t>
                          </a:r>
                          <a:endParaRPr lang="en-US" sz="3200" b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+mj-lt"/>
                                  <a:ea typeface="+mn-ea"/>
                                  <a:cs typeface="+mn-cs"/>
                                </a:rPr>
                                <m:t>NA</m:t>
                              </m:r>
                              <m:r>
                                <m:rPr>
                                  <m:nor/>
                                </m:rP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+mj-lt"/>
                                  <a:ea typeface="+mn-ea"/>
                                  <a:cs typeface="+mn-cs"/>
                                </a:rPr>
                                <m:t> = </m:t>
                              </m:r>
                              <m:r>
                                <m:rPr>
                                  <m:nor/>
                                </m:rP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+mj-lt"/>
                                  <a:ea typeface="+mn-ea"/>
                                  <a:cs typeface="+mn-cs"/>
                                </a:rPr>
                                <m:t>NC</m:t>
                              </m:r>
                            </m:oMath>
                          </a14:m>
                          <a:r>
                            <a:rPr kumimoji="0" lang="vi-VN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  </a:t>
                          </a:r>
                          <a:endPara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72149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 descr="OPL20U25GSXzBJYl68kk8uQGfFKzs7yb1M4KJWUiLk6ZEvGF+qCIPSnY57AbBFCvTW$2023 15 72$72+K4lPs7H94VUqPe2XwIsfPRnrXQE//QTEXxb8/8N4CNc6FpgZahzpTjFhMzSA7T/nHJa11DE8Ng2TP3iAmRczFlmslSuUNOgUeb6yRvs0=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3346698"/>
                  </p:ext>
                </p:extLst>
              </p:nvPr>
            </p:nvGraphicFramePr>
            <p:xfrm>
              <a:off x="860516" y="2319300"/>
              <a:ext cx="6846570" cy="28012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8081">
                      <a:extLst>
                        <a:ext uri="{9D8B030D-6E8A-4147-A177-3AD203B41FA5}">
                          <a16:colId xmlns:a16="http://schemas.microsoft.com/office/drawing/2014/main" val="4017904564"/>
                        </a:ext>
                      </a:extLst>
                    </a:gridCol>
                    <a:gridCol w="5868489">
                      <a:extLst>
                        <a:ext uri="{9D8B030D-6E8A-4147-A177-3AD203B41FA5}">
                          <a16:colId xmlns:a16="http://schemas.microsoft.com/office/drawing/2014/main" val="2476137536"/>
                        </a:ext>
                      </a:extLst>
                    </a:gridCol>
                  </a:tblGrid>
                  <a:tr h="2042160">
                    <a:tc>
                      <a:txBody>
                        <a:bodyPr/>
                        <a:lstStyle/>
                        <a:p>
                          <a:endParaRPr lang="vi-VN" sz="3200" b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  <a:p>
                          <a:r>
                            <a:rPr lang="vi-VN" sz="3200" b="1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GT</a:t>
                          </a:r>
                          <a:endParaRPr lang="en-US" sz="3200" b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719" t="-4179" r="-104" b="-379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6347935"/>
                      </a:ext>
                    </a:extLst>
                  </a:tr>
                  <a:tr h="759125">
                    <a:tc>
                      <a:txBody>
                        <a:bodyPr/>
                        <a:lstStyle/>
                        <a:p>
                          <a:r>
                            <a:rPr lang="vi-VN" sz="3200" b="1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KL</a:t>
                          </a:r>
                          <a:endParaRPr lang="en-US" sz="3200" b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719" t="-279200" r="-104" b="-16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721498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Picture 6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888406" y="5410986"/>
            <a:ext cx="1371327" cy="1371327"/>
          </a:xfrm>
          <a:prstGeom prst="rect">
            <a:avLst/>
          </a:prstGeom>
        </p:spPr>
      </p:pic>
      <p:pic>
        <p:nvPicPr>
          <p:cNvPr id="3" name="Picture 2" descr="OPL20U25GSXzBJYl68kk8uQGfFKzs7yb1M4KJWUiLk6ZEvGF+qCIPSnY57AbBFCvTW$2023 15 72$72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799" y="1845599"/>
            <a:ext cx="4397591" cy="337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9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968828" y="1328057"/>
            <a:ext cx="4332515" cy="4132943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293382" y="2013284"/>
            <a:ext cx="4126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6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Hình ảnh 3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59724"/>
            <a:ext cx="635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0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$2023 15 72$72+K4lPs7H94VUqPe2XwIsfPRnrXQE//QTEXxb8/8N4CNc6FpgZahzpTjFhMzSA7T/nHJa11DE8Ng2TP3iAmRczFlmslSuUNOgUeb6yRvs0="/>
              <p:cNvSpPr/>
              <p:nvPr/>
            </p:nvSpPr>
            <p:spPr>
              <a:xfrm>
                <a:off x="137852" y="231681"/>
                <a:ext cx="11952548" cy="16402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Luyện tập 2</a:t>
                </a:r>
                <a:r>
                  <a:rPr lang="vi-VN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(SGK.T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r.</a:t>
                </a:r>
                <a:r>
                  <a:rPr lang="vi-VN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64)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Cho hình thang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 dirty="0">
                        <a:solidFill>
                          <a:srgbClr val="0000F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m:t>ABCD</m:t>
                    </m:r>
                  </m:oMath>
                </a14:m>
                <a:r>
                  <a:rPr lang="en-US" sz="2800" i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vi-VN" sz="2800" i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 dirty="0" smtClean="0">
                        <a:solidFill>
                          <a:srgbClr val="0000FF"/>
                        </a:solidFill>
                        <a:latin typeface="+mj-lt"/>
                        <a:ea typeface="Times New Roman" panose="02020603050405020304" pitchFamily="18" charset="0"/>
                      </a:rPr>
                      <m:t>AB</m:t>
                    </m:r>
                    <m:r>
                      <m:rPr>
                        <m:nor/>
                      </m:rPr>
                      <a:rPr lang="vi-VN" sz="2800" b="0" i="1" dirty="0" smtClean="0">
                        <a:solidFill>
                          <a:srgbClr val="0000FF"/>
                        </a:solidFill>
                        <a:latin typeface="+mj-lt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  <m:r>
                      <m:rPr>
                        <m:nor/>
                      </m:rPr>
                      <a:rPr lang="vi-VN" sz="2800" b="0" i="1" dirty="0" smtClean="0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1" dirty="0">
                        <a:solidFill>
                          <a:srgbClr val="0000FF"/>
                        </a:solidFill>
                        <a:latin typeface="+mj-lt"/>
                        <a:ea typeface="Times New Roman" panose="02020603050405020304" pitchFamily="18" charset="0"/>
                      </a:rPr>
                      <m:t>CD</m:t>
                    </m:r>
                  </m:oMath>
                </a14:m>
                <a:r>
                  <a:rPr lang="vi-VN" sz="2800" i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). </a:t>
                </a:r>
                <a:r>
                  <a:rPr lang="vi-VN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 sử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 dirty="0" smtClean="0">
                        <a:solidFill>
                          <a:srgbClr val="0000FF"/>
                        </a:solidFill>
                        <a:latin typeface="+mj-lt"/>
                        <a:ea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vi-VN" sz="2800" b="0" dirty="0" smtClean="0">
                        <a:solidFill>
                          <a:srgbClr val="0000FF"/>
                        </a:solidFill>
                        <a:latin typeface="+mj-lt"/>
                        <a:ea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vi-VN" sz="2800" i="1" dirty="0">
                        <a:solidFill>
                          <a:srgbClr val="0000FF"/>
                        </a:solidFill>
                        <a:latin typeface="+mj-lt"/>
                        <a:ea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vi-VN" sz="2800" b="0" dirty="0" smtClean="0">
                        <a:solidFill>
                          <a:srgbClr val="0000FF"/>
                        </a:solidFill>
                        <a:latin typeface="+mj-lt"/>
                        <a:ea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vi-VN" sz="2800" b="0" i="1" dirty="0" smtClean="0">
                        <a:solidFill>
                          <a:srgbClr val="0000FF"/>
                        </a:solidFill>
                        <a:latin typeface="+mj-lt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1" dirty="0">
                        <a:solidFill>
                          <a:srgbClr val="0000FF"/>
                        </a:solidFill>
                        <a:latin typeface="+mj-lt"/>
                        <a:ea typeface="Times New Roman" panose="02020603050405020304" pitchFamily="18" charset="0"/>
                      </a:rPr>
                      <m:t>P</m:t>
                    </m:r>
                  </m:oMath>
                </a14:m>
                <a:r>
                  <a:rPr lang="vi-VN" sz="2800" i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lần lượt là trung điểm của các đoạn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 dirty="0" smtClean="0">
                        <a:solidFill>
                          <a:srgbClr val="0000FF"/>
                        </a:solidFill>
                        <a:latin typeface="+mj-lt"/>
                        <a:ea typeface="Times New Roman" panose="02020603050405020304" pitchFamily="18" charset="0"/>
                      </a:rPr>
                      <m:t>AD</m:t>
                    </m:r>
                    <m:r>
                      <m:rPr>
                        <m:nor/>
                      </m:rPr>
                      <a:rPr lang="vi-VN" sz="2800" i="0" dirty="0">
                        <a:solidFill>
                          <a:srgbClr val="0000FF"/>
                        </a:solidFill>
                        <a:latin typeface="+mj-lt"/>
                        <a:ea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vi-VN" sz="2800" b="0" i="0" dirty="0" smtClean="0">
                        <a:solidFill>
                          <a:srgbClr val="0000FF"/>
                        </a:solidFill>
                        <a:latin typeface="+mj-lt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1" dirty="0" smtClean="0">
                        <a:solidFill>
                          <a:srgbClr val="0000FF"/>
                        </a:solidFill>
                        <a:latin typeface="+mj-lt"/>
                        <a:ea typeface="Times New Roman" panose="02020603050405020304" pitchFamily="18" charset="0"/>
                      </a:rPr>
                      <m:t>BC</m:t>
                    </m:r>
                    <m:r>
                      <m:rPr>
                        <m:nor/>
                      </m:rPr>
                      <a:rPr lang="vi-VN" sz="2800" i="0" dirty="0">
                        <a:solidFill>
                          <a:srgbClr val="0000FF"/>
                        </a:solidFill>
                        <a:latin typeface="+mj-lt"/>
                        <a:ea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vi-VN" sz="2800" b="0" i="0" dirty="0" smtClean="0">
                        <a:solidFill>
                          <a:srgbClr val="0000FF"/>
                        </a:solidFill>
                        <a:latin typeface="+mj-lt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1" dirty="0">
                        <a:solidFill>
                          <a:srgbClr val="0000FF"/>
                        </a:solidFill>
                        <a:latin typeface="+mj-lt"/>
                        <a:ea typeface="Times New Roman" panose="02020603050405020304" pitchFamily="18" charset="0"/>
                      </a:rPr>
                      <m:t>AC</m:t>
                    </m:r>
                  </m:oMath>
                </a14:m>
                <a:r>
                  <a:rPr lang="vi-VN" sz="2800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</a:t>
                </a:r>
                <a:r>
                  <a:rPr lang="vi-VN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Chứng minh:</a:t>
                </a:r>
              </a:p>
              <a:p>
                <a:pPr algn="just"/>
                <a:r>
                  <a:rPr lang="vi-VN" sz="2800" dirty="0">
                    <a:solidFill>
                      <a:srgbClr val="0000FF"/>
                    </a:solidFill>
                    <a:latin typeface="+mj-lt"/>
                    <a:ea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1" dirty="0">
                        <a:solidFill>
                          <a:srgbClr val="0000FF"/>
                        </a:solidFill>
                        <a:latin typeface="+mj-lt"/>
                        <a:ea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vi-VN" sz="2800" i="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1" dirty="0">
                        <a:solidFill>
                          <a:srgbClr val="0000FF"/>
                        </a:solidFill>
                        <a:latin typeface="+mj-lt"/>
                        <a:ea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vi-VN" sz="2800" i="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vi-VN" sz="2800" i="1" dirty="0">
                        <a:solidFill>
                          <a:srgbClr val="0000FF"/>
                        </a:solidFill>
                        <a:latin typeface="+mj-lt"/>
                        <a:ea typeface="Times New Roman" panose="02020603050405020304" pitchFamily="18" charset="0"/>
                      </a:rPr>
                      <m:t>P</m:t>
                    </m:r>
                  </m:oMath>
                </a14:m>
                <a:r>
                  <a:rPr lang="vi-VN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thẳng hàng      b)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</a:rPr>
                      <m:t>MN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b="0" i="0" smtClean="0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i="0">
                            <a:solidFill>
                              <a:srgbClr val="0000FF"/>
                            </a:solidFill>
                            <a:latin typeface="+mj-lt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i="0">
                            <a:solidFill>
                              <a:srgbClr val="0000FF"/>
                            </a:solidFill>
                            <a:latin typeface="+mj-lt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vi-VN" sz="2800" b="0" i="0" smtClean="0">
                        <a:solidFill>
                          <a:srgbClr val="0000FF"/>
                        </a:solidFill>
                        <a:latin typeface="+mj-lt"/>
                      </a:rPr>
                      <m:t>(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rgbClr val="0000FF"/>
                        </a:solidFill>
                        <a:latin typeface="+mj-lt"/>
                      </a:rPr>
                      <m:t>AB</m:t>
                    </m:r>
                    <m:r>
                      <m:rPr>
                        <m:nor/>
                      </m:rPr>
                      <a:rPr lang="vi-VN" sz="2800" b="0" i="1" smtClean="0">
                        <a:solidFill>
                          <a:srgbClr val="0000FF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vi-VN" sz="2800" b="0" i="0" smtClean="0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</a:rPr>
                      <m:t>+ 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</a:rPr>
                      <m:t>CD</m:t>
                    </m:r>
                    <m:r>
                      <m:rPr>
                        <m:nor/>
                      </m:rPr>
                      <a:rPr lang="vi-VN" sz="2800" b="0" i="0" smtClean="0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2800" dirty="0">
                  <a:solidFill>
                    <a:srgbClr val="0000FF"/>
                  </a:solidFill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$2023 15 72$72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52" y="231681"/>
                <a:ext cx="11952548" cy="1640257"/>
              </a:xfrm>
              <a:prstGeom prst="rect">
                <a:avLst/>
              </a:prstGeom>
              <a:blipFill>
                <a:blip r:embed="rId4"/>
                <a:stretch>
                  <a:fillRect l="-1071" t="-4089" r="-1020" b="-3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1106025" y="5440277"/>
            <a:ext cx="1371327" cy="1371327"/>
          </a:xfrm>
          <a:prstGeom prst="rect">
            <a:avLst/>
          </a:prstGeom>
        </p:spPr>
      </p:pic>
      <p:pic>
        <p:nvPicPr>
          <p:cNvPr id="3" name="Picture 2" descr="OPL20U25GSXzBJYl68kk8uQGfFKzs7yb1M4KJWUiLk6ZEvGF+qCIPSnY57AbBFCvTW$2023 15 72$72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4930" y="2083556"/>
            <a:ext cx="5424613" cy="335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8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137852" y="13971"/>
            <a:ext cx="89190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 2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(SGK.T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r.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64)</a:t>
            </a:r>
            <a:endParaRPr lang="vi-VN" sz="2800" dirty="0">
              <a:solidFill>
                <a:srgbClr val="0000FF"/>
              </a:solidFill>
              <a:latin typeface="+mj-lt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$2023 15 72$72+K4lPs7H94VUqPe2XwIsfPRnrXQE//QTEXxb8/8N4CNc6FpgZahzpTjFhMzSA7T/nHJa11DE8Ng2TP3iAmRczFlmslSuUNOgUeb6yRvs0="/>
              <p:cNvSpPr/>
              <p:nvPr/>
            </p:nvSpPr>
            <p:spPr>
              <a:xfrm>
                <a:off x="136075" y="1261029"/>
                <a:ext cx="7505805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1" dirty="0" smtClean="0">
                        <a:solidFill>
                          <a:schemeClr val="tx1"/>
                        </a:solidFill>
                        <a:latin typeface="+mj-lt"/>
                        <a:ea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  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điểm của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 dirty="0">
                        <a:solidFill>
                          <a:schemeClr val="tx1"/>
                        </a:solidFill>
                        <a:latin typeface="+mj-lt"/>
                        <a:ea typeface="Times New Roman" panose="02020603050405020304" pitchFamily="18" charset="0"/>
                      </a:rPr>
                      <m:t>AD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,</a:t>
                </a:r>
                <a:r>
                  <a:rPr lang="vi-VN" sz="28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vi-VN" sz="2800" i="1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P</a:t>
                </a:r>
                <a:r>
                  <a:rPr lang="vi-VN" sz="28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điểm của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 dirty="0" smtClean="0">
                        <a:solidFill>
                          <a:schemeClr val="tx1"/>
                        </a:solidFill>
                        <a:latin typeface="+mj-lt"/>
                        <a:ea typeface="Times New Roman" panose="02020603050405020304" pitchFamily="18" charset="0"/>
                      </a:rPr>
                      <m:t>AC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 descr="OPL20U25GSXzBJYl68kk8uQGfFKzs7yb1M4KJWUiLk6ZEvGF+qCIPSnY57AbBFCvTW$2023 15 72$72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75" y="1261029"/>
                <a:ext cx="7505805" cy="954107"/>
              </a:xfrm>
              <a:prstGeom prst="rect">
                <a:avLst/>
              </a:prstGeom>
              <a:blipFill>
                <a:blip r:embed="rId3"/>
                <a:stretch>
                  <a:fillRect l="-1623" t="-7692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 descr="OPL20U25GSXzBJYl68kk8uQGfFKzs7yb1M4KJWUiLk6ZEvGF+qCIPSnY57AbBFCvTW$2023 15 72$72+K4lPs7H94VUqPe2XwIsfPRnrXQE//QTEXxb8/8N4CNc6FpgZahzpTjFhMzSA7T/nHJa11DE8Ng2TP3iAmRczFlmslSuUNOgUeb6yRvs0="/>
          <p:cNvSpPr txBox="1"/>
          <p:nvPr/>
        </p:nvSpPr>
        <p:spPr>
          <a:xfrm>
            <a:off x="137853" y="582707"/>
            <a:ext cx="1545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Giải: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 descr="OPL20U25GSXzBJYl68kk8uQGfFKzs7yb1M4KJWUiLk6ZEvGF+qCIPSnY57AbBFCvTW$2023 15 72$72+K4lPs7H94VUqPe2XwIsfPRnrXQE//QTEXxb8/8N4CNc6FpgZahzpTjFhMzSA7T/nHJa11DE8Ng2TP3iAmRczFlmslSuUNOgUeb6yRvs0="/>
              <p:cNvSpPr/>
              <p:nvPr/>
            </p:nvSpPr>
            <p:spPr>
              <a:xfrm>
                <a:off x="137853" y="2346779"/>
                <a:ext cx="750402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dirty="0">
                    <a:latin typeface="+mj-lt"/>
                  </a:rPr>
                  <a:t>Suy ra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 dirty="0" smtClean="0">
                        <a:solidFill>
                          <a:prstClr val="black"/>
                        </a:solidFill>
                        <a:latin typeface="+mj-lt"/>
                        <a:ea typeface="Cambria Math" panose="02040503050406030204" pitchFamily="18" charset="0"/>
                      </a:rPr>
                      <m:t>MP</m:t>
                    </m:r>
                  </m:oMath>
                </a14:m>
                <a:r>
                  <a:rPr lang="vi-VN" sz="2800" dirty="0">
                    <a:latin typeface="+mj-lt"/>
                  </a:rPr>
                  <a:t> là đường trung bình của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 dirty="0" smtClean="0">
                        <a:solidFill>
                          <a:prstClr val="black"/>
                        </a:solidFill>
                        <a:latin typeface="+mj-lt"/>
                        <a:ea typeface="Cambria Math" panose="02040503050406030204" pitchFamily="18" charset="0"/>
                      </a:rPr>
                      <m:t>ACD</m:t>
                    </m:r>
                  </m:oMath>
                </a14:m>
                <a:r>
                  <a:rPr lang="vi-VN" sz="2800" i="1" dirty="0">
                    <a:latin typeface="+mj-lt"/>
                  </a:rPr>
                  <a:t>.</a:t>
                </a:r>
                <a:endParaRPr lang="en-US" sz="2800" i="1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Rectangle 10" descr="OPL20U25GSXzBJYl68kk8uQGfFKzs7yb1M4KJWUiLk6ZEvGF+qCIPSnY57AbBFCvTW$2023 15 72$72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53" y="2346779"/>
                <a:ext cx="7504027" cy="523220"/>
              </a:xfrm>
              <a:prstGeom prst="rect">
                <a:avLst/>
              </a:prstGeom>
              <a:blipFill>
                <a:blip r:embed="rId4"/>
                <a:stretch>
                  <a:fillRect l="-1706" t="-13953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 descr="OPL20U25GSXzBJYl68kk8uQGfFKzs7yb1M4KJWUiLk6ZEvGF+qCIPSnY57AbBFCvTW$2023 15 72$72+K4lPs7H94VUqPe2XwIsfPRnrXQE//QTEXxb8/8N4CNc6FpgZahzpTjFhMzSA7T/nHJa11DE8Ng2TP3iAmRczFlmslSuUNOgUeb6yRvs0="/>
              <p:cNvSpPr/>
              <p:nvPr/>
            </p:nvSpPr>
            <p:spPr>
              <a:xfrm>
                <a:off x="136074" y="3135073"/>
                <a:ext cx="9837950" cy="5878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smtClean="0">
                        <a:solidFill>
                          <a:schemeClr val="tx1"/>
                        </a:solidFill>
                        <a:latin typeface="+mj-lt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+mj-lt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1" smtClean="0">
                        <a:solidFill>
                          <a:schemeClr val="tx1"/>
                        </a:solidFill>
                        <a:latin typeface="+mj-lt"/>
                        <a:ea typeface="Cambria Math" panose="02040503050406030204" pitchFamily="18" charset="0"/>
                      </a:rPr>
                      <m:t>MP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+mj-lt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//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1" dirty="0">
                        <a:solidFill>
                          <a:prstClr val="black"/>
                        </a:solidFill>
                        <a:latin typeface="+mj-lt"/>
                        <a:ea typeface="Times New Roman" panose="02020603050405020304" pitchFamily="18" charset="0"/>
                      </a:rPr>
                      <m:t>DC</m:t>
                    </m:r>
                  </m:oMath>
                </a14:m>
                <a:r>
                  <a:rPr lang="vi-VN" sz="2800" i="1" dirty="0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(tính chất đường trung bình của tam giác)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		</a:t>
                </a:r>
                <a:r>
                  <a:rPr lang="vi-V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(1)</a:t>
                </a:r>
                <a:endPara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 descr="OPL20U25GSXzBJYl68kk8uQGfFKzs7yb1M4KJWUiLk6ZEvGF+qCIPSnY57AbBFCvTW$2023 15 72$72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74" y="3135073"/>
                <a:ext cx="9837950" cy="587853"/>
              </a:xfrm>
              <a:prstGeom prst="rect">
                <a:avLst/>
              </a:prstGeom>
              <a:blipFill>
                <a:blip r:embed="rId5"/>
                <a:stretch>
                  <a:fillRect t="-6186" r="-248" b="-20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136074" y="3846260"/>
            <a:ext cx="7797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+mj-lt"/>
              </a:rPr>
              <a:t>Tương tự </a:t>
            </a:r>
            <a:r>
              <a:rPr lang="vi-VN" sz="2800" i="1" dirty="0">
                <a:latin typeface="+mj-lt"/>
              </a:rPr>
              <a:t>NP</a:t>
            </a:r>
            <a:r>
              <a:rPr lang="vi-VN" sz="2800" dirty="0">
                <a:latin typeface="+mj-lt"/>
              </a:rPr>
              <a:t> là đường trung bình của tam giác </a:t>
            </a:r>
            <a:r>
              <a:rPr lang="vi-VN" sz="2800" i="1" dirty="0">
                <a:latin typeface="+mj-lt"/>
              </a:rPr>
              <a:t>ABC</a:t>
            </a:r>
            <a:r>
              <a:rPr lang="vi-VN" sz="2800" dirty="0">
                <a:latin typeface="+mj-lt"/>
              </a:rPr>
              <a:t>.</a:t>
            </a:r>
            <a:endParaRPr lang="en-US" sz="28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 descr="OPL20U25GSXzBJYl68kk8uQGfFKzs7yb1M4KJWUiLk6ZEvGF+qCIPSnY57AbBFCvTW$2023 15 72$72+K4lPs7H94VUqPe2XwIsfPRnrXQE//QTEXxb8/8N4CNc6FpgZahzpTjFhMzSA7T/nHJa11DE8Ng2TP3iAmRczFlmslSuUNOgUeb6yRvs0="/>
              <p:cNvSpPr/>
              <p:nvPr/>
            </p:nvSpPr>
            <p:spPr>
              <a:xfrm>
                <a:off x="136075" y="4480408"/>
                <a:ext cx="10930831" cy="587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vi-VN" sz="2800" i="1" smtClean="0">
                        <a:solidFill>
                          <a:prstClr val="black"/>
                        </a:solidFill>
                        <a:latin typeface="+mj-lt"/>
                        <a:ea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//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 dirty="0">
                        <a:solidFill>
                          <a:prstClr val="black"/>
                        </a:solidFill>
                        <a:latin typeface="+mj-lt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vi-VN" sz="2800" dirty="0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(theo tính chất đường trung bình của tam giác).</a:t>
                </a:r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 descr="OPL20U25GSXzBJYl68kk8uQGfFKzs7yb1M4KJWUiLk6ZEvGF+qCIPSnY57AbBFCvTW$2023 15 72$72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75" y="4480408"/>
                <a:ext cx="10930831" cy="587853"/>
              </a:xfrm>
              <a:prstGeom prst="rect">
                <a:avLst/>
              </a:prstGeom>
              <a:blipFill>
                <a:blip r:embed="rId6"/>
                <a:stretch>
                  <a:fillRect t="-7292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1088539" y="5039576"/>
            <a:ext cx="9094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</a:t>
            </a:r>
            <a:r>
              <a:rPr lang="vi-VN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vi-VN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vi-VN" sz="28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nên </a:t>
            </a:r>
            <a:r>
              <a:rPr lang="vi-VN" sz="28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NP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//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CD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					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(2)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24" name="Rectangle 23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1226425" y="5606897"/>
            <a:ext cx="6112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(1) và (2)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TextBox 24" descr="OPL20U25GSXzBJYl68kk8uQGfFKzs7yb1M4KJWUiLk6ZEvGF+qCIPSnY57AbBFCvTW$2023 15 72$72+K4lPs7H94VUqPe2XwIsfPRnrXQE//QTEXxb8/8N4CNc6FpgZahzpTjFhMzSA7T/nHJa11DE8Ng2TP3iAmRczFlmslSuUNOgUeb6yRvs0="/>
          <p:cNvSpPr txBox="1"/>
          <p:nvPr/>
        </p:nvSpPr>
        <p:spPr>
          <a:xfrm>
            <a:off x="2429332" y="6250155"/>
            <a:ext cx="5684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Suy ra </a:t>
            </a:r>
            <a:r>
              <a:rPr lang="vi-VN" sz="2800" i="1" dirty="0">
                <a:latin typeface="+mj-lt"/>
              </a:rPr>
              <a:t>M</a:t>
            </a:r>
            <a:r>
              <a:rPr lang="vi-VN" sz="2800" dirty="0">
                <a:latin typeface="+mj-lt"/>
              </a:rPr>
              <a:t>, </a:t>
            </a:r>
            <a:r>
              <a:rPr lang="vi-VN" sz="2800" i="1" dirty="0">
                <a:latin typeface="+mj-lt"/>
              </a:rPr>
              <a:t>N</a:t>
            </a:r>
            <a:r>
              <a:rPr lang="vi-VN" sz="2800" dirty="0">
                <a:latin typeface="+mj-lt"/>
              </a:rPr>
              <a:t>, </a:t>
            </a:r>
            <a:r>
              <a:rPr lang="vi-VN" sz="2800" i="1" dirty="0">
                <a:latin typeface="+mj-lt"/>
              </a:rPr>
              <a:t>P</a:t>
            </a:r>
            <a:r>
              <a:rPr lang="vi-VN" sz="2800" dirty="0">
                <a:latin typeface="+mj-lt"/>
              </a:rPr>
              <a:t> thẳng hàng.</a:t>
            </a:r>
            <a:endParaRPr lang="en-US" sz="2800" dirty="0">
              <a:latin typeface="+mj-lt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1106025" y="5440277"/>
            <a:ext cx="1371327" cy="13713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1254" y="321455"/>
            <a:ext cx="4664289" cy="288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3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/>
      <p:bldP spid="18" grpId="0"/>
      <p:bldP spid="19" grpId="0"/>
      <p:bldP spid="20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137852" y="13971"/>
            <a:ext cx="91014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Luyện tập 2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(SGK-T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64)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vi-VN" sz="280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$2023 15 72$72+K4lPs7H94VUqPe2XwIsfPRnrXQE//QTEXxb8/8N4CNc6FpgZahzpTjFhMzSA7T/nHJa11DE8Ng2TP3iAmRczFlmslSuUNOgUeb6yRvs0="/>
              <p:cNvSpPr/>
              <p:nvPr/>
            </p:nvSpPr>
            <p:spPr>
              <a:xfrm>
                <a:off x="177636" y="858997"/>
                <a:ext cx="7282707" cy="12093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600"/>
                  </a:spcAft>
                </a:pPr>
                <a:r>
                  <a:rPr lang="vi-VN" sz="2800" dirty="0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b) Vì </a:t>
                </a:r>
                <a:r>
                  <a:rPr lang="vi-VN" sz="2800" i="1" dirty="0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MP</a:t>
                </a:r>
                <a:r>
                  <a:rPr lang="vi-VN" sz="2800" dirty="0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 là đường trung bình của tam giác </a:t>
                </a:r>
                <a:r>
                  <a:rPr lang="vi-VN" sz="2800" i="1" dirty="0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ACD </a:t>
                </a:r>
                <a:r>
                  <a:rPr lang="vi-VN" sz="2800" dirty="0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 dirty="0">
                        <a:solidFill>
                          <a:prstClr val="black"/>
                        </a:solidFill>
                        <a:latin typeface="+mj-lt"/>
                        <a:ea typeface="Cambria Math" panose="02040503050406030204" pitchFamily="18" charset="0"/>
                        <a:cs typeface="Times New Roman" pitchFamily="18" charset="0"/>
                      </a:rPr>
                      <m:t>MP</m:t>
                    </m:r>
                    <m:r>
                      <m:rPr>
                        <m:nor/>
                      </m:rPr>
                      <a:rPr lang="en-US" sz="2800" b="0" i="1" dirty="0" smtClean="0">
                        <a:solidFill>
                          <a:prstClr val="black"/>
                        </a:solidFill>
                        <a:latin typeface="+mj-lt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prstClr val="black"/>
                        </a:solidFill>
                        <a:latin typeface="+mj-lt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vi-VN" sz="2800" dirty="0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i="0" dirty="0">
                            <a:solidFill>
                              <a:prstClr val="black"/>
                            </a:solidFill>
                            <a:latin typeface="+mj-lt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i="0" dirty="0">
                            <a:solidFill>
                              <a:prstClr val="black"/>
                            </a:solidFill>
                            <a:latin typeface="+mj-lt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vi-VN" sz="2800" i="1" smtClean="0">
                        <a:solidFill>
                          <a:schemeClr val="tx1"/>
                        </a:solidFill>
                        <a:latin typeface="+mj-lt"/>
                        <a:ea typeface="Cambria Math" panose="02040503050406030204" pitchFamily="18" charset="0"/>
                        <a:cs typeface="Times New Roman" pitchFamily="18" charset="0"/>
                      </a:rPr>
                      <m:t>CD</m:t>
                    </m:r>
                  </m:oMath>
                </a14:m>
                <a:endParaRPr lang="en-US" sz="2800" i="1" dirty="0">
                  <a:solidFill>
                    <a:schemeClr val="tx1"/>
                  </a:solidFill>
                  <a:latin typeface="+mj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 descr="OPL20U25GSXzBJYl68kk8uQGfFKzs7yb1M4KJWUiLk6ZEvGF+qCIPSnY57AbBFCvTW$2023 15 72$72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36" y="858997"/>
                <a:ext cx="7282707" cy="1209370"/>
              </a:xfrm>
              <a:prstGeom prst="rect">
                <a:avLst/>
              </a:prstGeom>
              <a:blipFill>
                <a:blip r:embed="rId3"/>
                <a:stretch>
                  <a:fillRect l="-1674" t="-5556" r="-586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 descr="OPL20U25GSXzBJYl68kk8uQGfFKzs7yb1M4KJWUiLk6ZEvGF+qCIPSnY57AbBFCvTW$2023 15 72$72+K4lPs7H94VUqPe2XwIsfPRnrXQE//QTEXxb8/8N4CNc6FpgZahzpTjFhMzSA7T/nHJa11DE8Ng2TP3iAmRczFlmslSuUNOgUeb6yRvs0="/>
              <p:cNvSpPr/>
              <p:nvPr/>
            </p:nvSpPr>
            <p:spPr>
              <a:xfrm>
                <a:off x="154867" y="2219630"/>
                <a:ext cx="7357065" cy="12093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1219170"/>
                <a:r>
                  <a:rPr lang="vi-VN" sz="28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Vì NP là đường trung bình của tam giác </a:t>
                </a:r>
                <a:r>
                  <a:rPr lang="vi-VN" sz="2800" i="1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ABC</a:t>
                </a:r>
                <a:r>
                  <a:rPr lang="vi-VN" sz="28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 dirty="0" smtClean="0">
                        <a:solidFill>
                          <a:prstClr val="black"/>
                        </a:solidFill>
                        <a:latin typeface="+mj-lt"/>
                        <a:ea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vi-VN" sz="2800" i="1" dirty="0">
                        <a:solidFill>
                          <a:prstClr val="black"/>
                        </a:solidFill>
                        <a:latin typeface="+mj-lt"/>
                        <a:ea typeface="Cambria Math" panose="02040503050406030204" pitchFamily="18" charset="0"/>
                      </a:rPr>
                      <m:t>P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i="0" dirty="0">
                            <a:solidFill>
                              <a:prstClr val="black"/>
                            </a:solidFill>
                            <a:latin typeface="+mj-lt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i="0" dirty="0">
                            <a:solidFill>
                              <a:prstClr val="black"/>
                            </a:solidFill>
                            <a:latin typeface="+mj-lt"/>
                          </a:rPr>
                          <m:t>2</m:t>
                        </m:r>
                      </m:den>
                    </m:f>
                    <m:r>
                      <a:rPr lang="vi-VN" sz="28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i="1" dirty="0">
                    <a:solidFill>
                      <a:prstClr val="black"/>
                    </a:solidFill>
                    <a:latin typeface="+mj-lt"/>
                  </a:rPr>
                  <a:t>AB</a:t>
                </a:r>
                <a:endParaRPr lang="en-US" sz="2800" i="1" dirty="0">
                  <a:solidFill>
                    <a:prstClr val="black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" name="Rectangle 10" descr="OPL20U25GSXzBJYl68kk8uQGfFKzs7yb1M4KJWUiLk6ZEvGF+qCIPSnY57AbBFCvTW$2023 15 72$72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67" y="2219630"/>
                <a:ext cx="7357065" cy="1209370"/>
              </a:xfrm>
              <a:prstGeom prst="rect">
                <a:avLst/>
              </a:prstGeom>
              <a:blipFill>
                <a:blip r:embed="rId4"/>
                <a:stretch>
                  <a:fillRect l="-1657" t="-5025" r="-1077" b="-5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 descr="OPL20U25GSXzBJYl68kk8uQGfFKzs7yb1M4KJWUiLk6ZEvGF+qCIPSnY57AbBFCvTW$2023 15 72$72+K4lPs7H94VUqPe2XwIsfPRnrXQE//QTEXxb8/8N4CNc6FpgZahzpTjFhMzSA7T/nHJa11DE8Ng2TP3iAmRczFlmslSuUNOgUeb6yRvs0="/>
              <p:cNvSpPr/>
              <p:nvPr/>
            </p:nvSpPr>
            <p:spPr>
              <a:xfrm>
                <a:off x="177636" y="3657016"/>
                <a:ext cx="9118501" cy="778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Ta có: </a:t>
                </a:r>
                <a:r>
                  <a:rPr lang="vi-VN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 dirty="0" smtClean="0">
                        <a:solidFill>
                          <a:prstClr val="black"/>
                        </a:solidFill>
                        <a:latin typeface="+mj-lt"/>
                        <a:ea typeface="Cambria Math" panose="02040503050406030204" pitchFamily="18" charset="0"/>
                      </a:rPr>
                      <m:t>MP</m:t>
                    </m:r>
                    <m:r>
                      <m:rPr>
                        <m:nor/>
                      </m:rPr>
                      <a:rPr lang="vi-VN" sz="2800" b="0" i="0" dirty="0" smtClean="0">
                        <a:solidFill>
                          <a:prstClr val="black"/>
                        </a:solidFill>
                        <a:latin typeface="+mj-lt"/>
                        <a:ea typeface="Cambria Math" panose="020405030504060302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vi-VN" sz="2800" i="1" dirty="0">
                        <a:solidFill>
                          <a:prstClr val="black"/>
                        </a:solidFill>
                        <a:latin typeface="+mj-lt"/>
                        <a:ea typeface="Cambria Math" panose="02040503050406030204" pitchFamily="18" charset="0"/>
                      </a:rPr>
                      <m:t>NP</m:t>
                    </m:r>
                    <m:r>
                      <m:rPr>
                        <m:nor/>
                      </m:rPr>
                      <a:rPr lang="vi-VN" sz="2800" b="0" i="0" dirty="0" smtClean="0">
                        <a:solidFill>
                          <a:prstClr val="black"/>
                        </a:solidFill>
                        <a:latin typeface="+mj-lt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prstClr val="black"/>
                        </a:solidFill>
                        <a:latin typeface="+mj-lt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2800" b="0" i="0" smtClean="0">
                        <a:solidFill>
                          <a:prstClr val="black"/>
                        </a:solidFill>
                        <a:latin typeface="+mj-lt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dirty="0">
                    <a:solidFill>
                      <a:prstClr val="black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i="0" dirty="0">
                            <a:solidFill>
                              <a:prstClr val="black"/>
                            </a:solidFill>
                            <a:latin typeface="+mj-lt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i="0" dirty="0">
                            <a:solidFill>
                              <a:prstClr val="black"/>
                            </a:solidFill>
                            <a:latin typeface="+mj-lt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vi-VN" sz="2800" i="1" smtClean="0">
                        <a:solidFill>
                          <a:prstClr val="black"/>
                        </a:solidFill>
                        <a:latin typeface="+mj-lt"/>
                        <a:ea typeface="Cambria Math" panose="02040503050406030204" pitchFamily="18" charset="0"/>
                      </a:rPr>
                      <m:t>CD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0" dirty="0">
                        <a:solidFill>
                          <a:prstClr val="black"/>
                        </a:solidFill>
                        <a:latin typeface="+mj-lt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i="0" dirty="0">
                            <a:solidFill>
                              <a:prstClr val="black"/>
                            </a:solidFill>
                            <a:latin typeface="+mj-lt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i="0" dirty="0">
                            <a:solidFill>
                              <a:prstClr val="black"/>
                            </a:solidFill>
                            <a:latin typeface="+mj-lt"/>
                          </a:rPr>
                          <m:t>2</m:t>
                        </m:r>
                      </m:den>
                    </m:f>
                    <m:r>
                      <a:rPr lang="vi-VN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i="1" dirty="0">
                    <a:solidFill>
                      <a:prstClr val="black"/>
                    </a:solidFill>
                    <a:latin typeface="+mj-lt"/>
                  </a:rPr>
                  <a:t>AB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0">
                        <a:solidFill>
                          <a:prstClr val="black"/>
                        </a:solidFill>
                        <a:latin typeface="+mj-lt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sz="2800" dirty="0">
                    <a:solidFill>
                      <a:prstClr val="black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i="0" dirty="0">
                            <a:solidFill>
                              <a:prstClr val="black"/>
                            </a:solidFill>
                            <a:latin typeface="+mj-lt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i="0" dirty="0">
                            <a:solidFill>
                              <a:prstClr val="black"/>
                            </a:solidFill>
                            <a:latin typeface="+mj-lt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800" dirty="0">
                    <a:solidFill>
                      <a:prstClr val="black"/>
                    </a:solidFill>
                    <a:latin typeface="+mj-lt"/>
                  </a:rPr>
                  <a:t> (</a:t>
                </a:r>
                <a:r>
                  <a:rPr lang="vi-VN" sz="2800" i="1" dirty="0">
                    <a:solidFill>
                      <a:prstClr val="black"/>
                    </a:solidFill>
                    <a:latin typeface="+mj-lt"/>
                  </a:rPr>
                  <a:t>AB</a:t>
                </a:r>
                <a:r>
                  <a:rPr lang="vi-VN" sz="2800" dirty="0">
                    <a:solidFill>
                      <a:prstClr val="black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0" dirty="0">
                        <a:solidFill>
                          <a:prstClr val="black"/>
                        </a:solidFill>
                        <a:latin typeface="+mj-lt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vi-VN" sz="2800" dirty="0">
                    <a:solidFill>
                      <a:prstClr val="black"/>
                    </a:solidFill>
                    <a:latin typeface="+mj-lt"/>
                  </a:rPr>
                  <a:t> </a:t>
                </a:r>
                <a:r>
                  <a:rPr lang="vi-VN" sz="2800" i="1" dirty="0">
                    <a:solidFill>
                      <a:prstClr val="black"/>
                    </a:solidFill>
                    <a:latin typeface="+mj-lt"/>
                  </a:rPr>
                  <a:t>CD</a:t>
                </a:r>
                <a:r>
                  <a:rPr lang="vi-VN" sz="2800" dirty="0">
                    <a:solidFill>
                      <a:prstClr val="black"/>
                    </a:solidFill>
                    <a:latin typeface="+mj-lt"/>
                  </a:rPr>
                  <a:t>)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    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Rectangle 17" descr="OPL20U25GSXzBJYl68kk8uQGfFKzs7yb1M4KJWUiLk6ZEvGF+qCIPSnY57AbBFCvTW$2023 15 72$72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36" y="3657016"/>
                <a:ext cx="9118501" cy="778483"/>
              </a:xfrm>
              <a:prstGeom prst="rect">
                <a:avLst/>
              </a:prstGeom>
              <a:blipFill>
                <a:blip r:embed="rId5"/>
                <a:stretch>
                  <a:fillRect l="-1337" b="-8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 descr="OPL20U25GSXzBJYl68kk8uQGfFKzs7yb1M4KJWUiLk6ZEvGF+qCIPSnY57AbBFCvTW$2023 15 72$72+K4lPs7H94VUqPe2XwIsfPRnrXQE//QTEXxb8/8N4CNc6FpgZahzpTjFhMzSA7T/nHJa11DE8Ng2TP3iAmRczFlmslSuUNOgUeb6yRvs0="/>
              <p:cNvSpPr txBox="1"/>
              <p:nvPr/>
            </p:nvSpPr>
            <p:spPr>
              <a:xfrm>
                <a:off x="1635839" y="4690726"/>
                <a:ext cx="4366299" cy="778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vi-VN" sz="2800" dirty="0">
                    <a:latin typeface="+mj-lt"/>
                  </a:rPr>
                  <a:t>Suy ra: </a:t>
                </a:r>
                <a:r>
                  <a:rPr lang="vi-VN" sz="2800" i="1" dirty="0">
                    <a:solidFill>
                      <a:prstClr val="black"/>
                    </a:solidFill>
                    <a:latin typeface="+mj-lt"/>
                  </a:rPr>
                  <a:t>MN</a:t>
                </a:r>
                <a:r>
                  <a:rPr lang="vi-VN" sz="2800" dirty="0">
                    <a:solidFill>
                      <a:prstClr val="black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sz="28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i="0" dirty="0">
                            <a:solidFill>
                              <a:prstClr val="black"/>
                            </a:solidFill>
                            <a:latin typeface="+mj-lt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i="0" dirty="0">
                            <a:solidFill>
                              <a:prstClr val="black"/>
                            </a:solidFill>
                            <a:latin typeface="+mj-lt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8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(</a:t>
                </a:r>
                <a:r>
                  <a:rPr lang="vi-VN" sz="2800" i="1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AB</a:t>
                </a:r>
                <a:r>
                  <a:rPr lang="vi-VN" sz="28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vi-VN" sz="28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vi-VN" sz="2800" i="1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CD</a:t>
                </a:r>
                <a:r>
                  <a:rPr lang="vi-VN" sz="28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)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.</a:t>
                </a:r>
                <a:r>
                  <a:rPr lang="vi-VN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 descr="OPL20U25GSXzBJYl68kk8uQGfFKzs7yb1M4KJWUiLk6ZEvGF+qCIPSnY57AbBFCvTW$2023 15 72$72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39" y="4690726"/>
                <a:ext cx="4366299" cy="778483"/>
              </a:xfrm>
              <a:prstGeom prst="rect">
                <a:avLst/>
              </a:prstGeom>
              <a:blipFill>
                <a:blip r:embed="rId6"/>
                <a:stretch>
                  <a:fillRect l="-2789" b="-8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1044117" y="5469209"/>
            <a:ext cx="1371327" cy="1371327"/>
          </a:xfrm>
          <a:prstGeom prst="rect">
            <a:avLst/>
          </a:prstGeom>
        </p:spPr>
      </p:pic>
      <p:pic>
        <p:nvPicPr>
          <p:cNvPr id="3" name="Picture 2" descr="OPL20U25GSXzBJYl68kk8uQGfFKzs7yb1M4KJWUiLk6ZEvGF+qCIPSnY57AbBFCvTW$2023 15 72$72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5449" y="537191"/>
            <a:ext cx="4948898" cy="306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7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8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1" y="4419601"/>
            <a:ext cx="2438400" cy="243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$2023 15 72$72+K4lPs7H94VUqPe2XwIsfPRnrXQE//QTEXxb8/8N4CNc6FpgZahzpTjFhMzSA7T/nHJa11DE8Ng2TP3iAmRczFlmslSuUNOgUeb6yRvs0="/>
              <p:cNvSpPr/>
              <p:nvPr/>
            </p:nvSpPr>
            <p:spPr>
              <a:xfrm>
                <a:off x="100208" y="474526"/>
                <a:ext cx="11836011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Bài 2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.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(SGK.Tr65) Cho tam giác </a:t>
                </a:r>
                <a:r>
                  <a:rPr kumimoji="0" lang="vi-VN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ABC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có </a:t>
                </a:r>
                <a:r>
                  <a:rPr kumimoji="0" lang="vi-VN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AM 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là trung tuyến, các điểm </a:t>
                </a:r>
                <a:r>
                  <a:rPr kumimoji="0" lang="vi-VN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N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, </a:t>
                </a:r>
                <a:r>
                  <a:rPr kumimoji="0" lang="vi-VN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P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thuộc cạnh </a:t>
                </a:r>
                <a:r>
                  <a:rPr kumimoji="0" lang="vi-VN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AB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sao cho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3200" i="1" dirty="0">
                        <a:solidFill>
                          <a:srgbClr val="0000FF"/>
                        </a:solidFill>
                        <a:latin typeface="+mj-lt"/>
                        <a:ea typeface="Times New Roman" panose="02020603050405020304" pitchFamily="18" charset="0"/>
                      </a:rPr>
                      <m:t>AP</m:t>
                    </m:r>
                    <m:r>
                      <m:rPr>
                        <m:nor/>
                      </m:rPr>
                      <a:rPr lang="vi-VN" sz="3200" b="0" i="1" dirty="0" smtClean="0">
                        <a:solidFill>
                          <a:srgbClr val="0000FF"/>
                        </a:solidFill>
                        <a:latin typeface="+mj-lt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vi-VN" sz="32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j-lt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vi-VN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j-lt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vi-VN" sz="320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j-lt"/>
                        <a:ea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kumimoji="0" lang="vi-VN" sz="320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j-lt"/>
                        <a:ea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kumimoji="0" lang="vi-VN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j-lt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vi-VN" sz="32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j-lt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vi-VN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j-lt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vi-VN" sz="320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j-lt"/>
                        <a:ea typeface="Times New Roman" panose="02020603050405020304" pitchFamily="18" charset="0"/>
                      </a:rPr>
                      <m:t>NP</m:t>
                    </m:r>
                  </m:oMath>
                </a14:m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.</a:t>
                </a:r>
                <a:r>
                  <a:rPr kumimoji="0" lang="vi-VN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Gọi </a:t>
                </a:r>
                <a:r>
                  <a:rPr kumimoji="0" lang="vi-VN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Q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là giao điểm của </a:t>
                </a:r>
                <a:r>
                  <a:rPr kumimoji="0" lang="vi-VN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AM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và </a:t>
                </a:r>
                <a:r>
                  <a:rPr kumimoji="0" lang="vi-VN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C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P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. Chứng minh: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a) </a:t>
                </a:r>
                <a:r>
                  <a:rPr kumimoji="0" lang="vi-VN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MN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// </a:t>
                </a:r>
                <a:r>
                  <a:rPr kumimoji="0" lang="vi-VN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CP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            b) </a:t>
                </a:r>
                <a:r>
                  <a:rPr kumimoji="0" lang="vi-VN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AQ </a:t>
                </a:r>
                <a14:m>
                  <m:oMath xmlns:m="http://schemas.openxmlformats.org/officeDocument/2006/math">
                    <m:r>
                      <a:rPr kumimoji="0" lang="vi-VN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</m:t>
                    </m:r>
                    <m:r>
                      <a:rPr kumimoji="0" lang="vi-VN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vi-VN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QM 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        c) </a:t>
                </a:r>
                <a:r>
                  <a:rPr kumimoji="0" lang="vi-VN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CP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vi-VN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</m:t>
                    </m:r>
                  </m:oMath>
                </a14:m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vi-VN" sz="32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4</a:t>
                </a:r>
                <a:r>
                  <a:rPr kumimoji="0" lang="vi-VN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PQ</a:t>
                </a:r>
              </a:p>
            </p:txBody>
          </p:sp>
        </mc:Choice>
        <mc:Fallback xmlns="">
          <p:sp>
            <p:nvSpPr>
              <p:cNvPr id="4" name="Rectangle 3" descr="OPL20U25GSXzBJYl68kk8uQGfFKzs7yb1M4KJWUiLk6ZEvGF+qCIPSnY57AbBFCvTW$2023 15 72$72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08" y="474526"/>
                <a:ext cx="11836011" cy="2062103"/>
              </a:xfrm>
              <a:prstGeom prst="rect">
                <a:avLst/>
              </a:prstGeom>
              <a:blipFill>
                <a:blip r:embed="rId6"/>
                <a:stretch>
                  <a:fillRect l="-1287" t="-4142" r="-1287" b="-8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OPL20U25GSXzBJYl68kk8uQGfFKzs7yb1M4KJWUiLk6ZEvGF+qCIPSnY57AbBFCvTW$2023 15 72$72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1504" y="2506961"/>
            <a:ext cx="4532173" cy="3632582"/>
          </a:xfrm>
          <a:prstGeom prst="rect">
            <a:avLst/>
          </a:prstGeom>
        </p:spPr>
      </p:pic>
      <p:sp>
        <p:nvSpPr>
          <p:cNvPr id="310" name="Rounded Rectangle 309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05:00</a:t>
            </a:r>
          </a:p>
        </p:txBody>
      </p:sp>
      <p:sp>
        <p:nvSpPr>
          <p:cNvPr id="311" name="Rounded Rectangle 310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04:59</a:t>
            </a:r>
          </a:p>
        </p:txBody>
      </p:sp>
      <p:sp>
        <p:nvSpPr>
          <p:cNvPr id="312" name="Rounded Rectangle 311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04:58</a:t>
            </a:r>
          </a:p>
        </p:txBody>
      </p:sp>
      <p:sp>
        <p:nvSpPr>
          <p:cNvPr id="313" name="Rounded Rectangle 312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04:57</a:t>
            </a:r>
          </a:p>
        </p:txBody>
      </p:sp>
      <p:sp>
        <p:nvSpPr>
          <p:cNvPr id="314" name="Rounded Rectangle 313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04:56</a:t>
            </a:r>
          </a:p>
        </p:txBody>
      </p:sp>
      <p:sp>
        <p:nvSpPr>
          <p:cNvPr id="315" name="Rounded Rectangle 314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04:55</a:t>
            </a:r>
          </a:p>
        </p:txBody>
      </p:sp>
      <p:sp>
        <p:nvSpPr>
          <p:cNvPr id="316" name="Rounded Rectangle 315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04:54</a:t>
            </a:r>
          </a:p>
        </p:txBody>
      </p:sp>
      <p:sp>
        <p:nvSpPr>
          <p:cNvPr id="317" name="Rounded Rectangle 316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04:53</a:t>
            </a:r>
          </a:p>
        </p:txBody>
      </p:sp>
      <p:sp>
        <p:nvSpPr>
          <p:cNvPr id="318" name="Rounded Rectangle 317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04:52</a:t>
            </a:r>
          </a:p>
        </p:txBody>
      </p:sp>
      <p:sp>
        <p:nvSpPr>
          <p:cNvPr id="319" name="Rounded Rectangle 318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04:51</a:t>
            </a:r>
          </a:p>
        </p:txBody>
      </p:sp>
      <p:sp>
        <p:nvSpPr>
          <p:cNvPr id="320" name="Rounded Rectangle 319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04:50</a:t>
            </a:r>
          </a:p>
        </p:txBody>
      </p:sp>
      <p:sp>
        <p:nvSpPr>
          <p:cNvPr id="321" name="Rounded Rectangle 320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04:49</a:t>
            </a:r>
          </a:p>
        </p:txBody>
      </p:sp>
      <p:sp>
        <p:nvSpPr>
          <p:cNvPr id="322" name="Rounded Rectangle 321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04:48</a:t>
            </a:r>
          </a:p>
        </p:txBody>
      </p:sp>
      <p:sp>
        <p:nvSpPr>
          <p:cNvPr id="323" name="Rounded Rectangle 322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04:47</a:t>
            </a:r>
          </a:p>
        </p:txBody>
      </p:sp>
      <p:sp>
        <p:nvSpPr>
          <p:cNvPr id="324" name="Rounded Rectangle 323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04:46</a:t>
            </a:r>
          </a:p>
        </p:txBody>
      </p:sp>
      <p:sp>
        <p:nvSpPr>
          <p:cNvPr id="325" name="Rounded Rectangle 324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04:45</a:t>
            </a:r>
          </a:p>
        </p:txBody>
      </p:sp>
      <p:sp>
        <p:nvSpPr>
          <p:cNvPr id="326" name="Rounded Rectangle 325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04:44</a:t>
            </a:r>
          </a:p>
        </p:txBody>
      </p:sp>
      <p:sp>
        <p:nvSpPr>
          <p:cNvPr id="327" name="Rounded Rectangle 326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04:43</a:t>
            </a:r>
          </a:p>
        </p:txBody>
      </p:sp>
      <p:sp>
        <p:nvSpPr>
          <p:cNvPr id="328" name="Rounded Rectangle 327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04:42</a:t>
            </a:r>
          </a:p>
        </p:txBody>
      </p:sp>
      <p:sp>
        <p:nvSpPr>
          <p:cNvPr id="329" name="Rounded Rectangle 328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04:41</a:t>
            </a:r>
          </a:p>
        </p:txBody>
      </p:sp>
      <p:sp>
        <p:nvSpPr>
          <p:cNvPr id="330" name="Rounded Rectangle 329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04:40</a:t>
            </a:r>
          </a:p>
        </p:txBody>
      </p:sp>
      <p:sp>
        <p:nvSpPr>
          <p:cNvPr id="331" name="Rounded Rectangle 330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04:39</a:t>
            </a:r>
          </a:p>
        </p:txBody>
      </p:sp>
      <p:sp>
        <p:nvSpPr>
          <p:cNvPr id="332" name="Rounded Rectangle 331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04:38</a:t>
            </a:r>
          </a:p>
        </p:txBody>
      </p:sp>
      <p:sp>
        <p:nvSpPr>
          <p:cNvPr id="333" name="Rounded Rectangle 332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04:37</a:t>
            </a:r>
          </a:p>
        </p:txBody>
      </p:sp>
      <p:sp>
        <p:nvSpPr>
          <p:cNvPr id="334" name="Rounded Rectangle 333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04:36</a:t>
            </a:r>
          </a:p>
        </p:txBody>
      </p:sp>
      <p:sp>
        <p:nvSpPr>
          <p:cNvPr id="335" name="Rounded Rectangle 334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04:35</a:t>
            </a:r>
          </a:p>
        </p:txBody>
      </p:sp>
      <p:sp>
        <p:nvSpPr>
          <p:cNvPr id="336" name="Rounded Rectangle 335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04:34</a:t>
            </a:r>
          </a:p>
        </p:txBody>
      </p:sp>
      <p:sp>
        <p:nvSpPr>
          <p:cNvPr id="337" name="Rounded Rectangle 336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04:33</a:t>
            </a:r>
          </a:p>
        </p:txBody>
      </p:sp>
      <p:sp>
        <p:nvSpPr>
          <p:cNvPr id="338" name="Rounded Rectangle 337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04:32</a:t>
            </a:r>
          </a:p>
        </p:txBody>
      </p:sp>
      <p:sp>
        <p:nvSpPr>
          <p:cNvPr id="339" name="Rounded Rectangle 338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04:31</a:t>
            </a:r>
          </a:p>
        </p:txBody>
      </p:sp>
      <p:sp>
        <p:nvSpPr>
          <p:cNvPr id="340" name="Rounded Rectangle 339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04:30</a:t>
            </a:r>
          </a:p>
        </p:txBody>
      </p:sp>
      <p:sp>
        <p:nvSpPr>
          <p:cNvPr id="341" name="Rounded Rectangle 340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04:29</a:t>
            </a:r>
          </a:p>
        </p:txBody>
      </p:sp>
      <p:sp>
        <p:nvSpPr>
          <p:cNvPr id="342" name="Rounded Rectangle 341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04:28</a:t>
            </a:r>
          </a:p>
        </p:txBody>
      </p:sp>
      <p:sp>
        <p:nvSpPr>
          <p:cNvPr id="343" name="Rounded Rectangle 342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04:27</a:t>
            </a:r>
          </a:p>
        </p:txBody>
      </p:sp>
      <p:sp>
        <p:nvSpPr>
          <p:cNvPr id="344" name="Rounded Rectangle 343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04:26</a:t>
            </a:r>
          </a:p>
        </p:txBody>
      </p:sp>
      <p:sp>
        <p:nvSpPr>
          <p:cNvPr id="345" name="Rounded Rectangle 344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04:25</a:t>
            </a:r>
          </a:p>
        </p:txBody>
      </p:sp>
      <p:sp>
        <p:nvSpPr>
          <p:cNvPr id="346" name="Rounded Rectangle 345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04:24</a:t>
            </a:r>
          </a:p>
        </p:txBody>
      </p:sp>
      <p:sp>
        <p:nvSpPr>
          <p:cNvPr id="347" name="Rounded Rectangle 346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04:23</a:t>
            </a:r>
          </a:p>
        </p:txBody>
      </p:sp>
      <p:sp>
        <p:nvSpPr>
          <p:cNvPr id="348" name="Rounded Rectangle 347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04:22</a:t>
            </a:r>
          </a:p>
        </p:txBody>
      </p:sp>
      <p:sp>
        <p:nvSpPr>
          <p:cNvPr id="349" name="Rounded Rectangle 348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04:21</a:t>
            </a:r>
          </a:p>
        </p:txBody>
      </p:sp>
      <p:sp>
        <p:nvSpPr>
          <p:cNvPr id="350" name="Rounded Rectangle 349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04:20</a:t>
            </a:r>
          </a:p>
        </p:txBody>
      </p:sp>
      <p:sp>
        <p:nvSpPr>
          <p:cNvPr id="351" name="Rounded Rectangle 350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04:19</a:t>
            </a:r>
          </a:p>
        </p:txBody>
      </p:sp>
      <p:sp>
        <p:nvSpPr>
          <p:cNvPr id="352" name="Rounded Rectangle 351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04:18</a:t>
            </a:r>
          </a:p>
        </p:txBody>
      </p:sp>
      <p:sp>
        <p:nvSpPr>
          <p:cNvPr id="353" name="Rounded Rectangle 352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04:17</a:t>
            </a:r>
          </a:p>
        </p:txBody>
      </p:sp>
      <p:sp>
        <p:nvSpPr>
          <p:cNvPr id="354" name="Rounded Rectangle 353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04:16</a:t>
            </a:r>
          </a:p>
        </p:txBody>
      </p:sp>
      <p:sp>
        <p:nvSpPr>
          <p:cNvPr id="355" name="Rounded Rectangle 354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04:15</a:t>
            </a:r>
          </a:p>
        </p:txBody>
      </p:sp>
      <p:sp>
        <p:nvSpPr>
          <p:cNvPr id="356" name="Rounded Rectangle 355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04:14</a:t>
            </a:r>
          </a:p>
        </p:txBody>
      </p:sp>
      <p:sp>
        <p:nvSpPr>
          <p:cNvPr id="357" name="Rounded Rectangle 356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04:13</a:t>
            </a:r>
          </a:p>
        </p:txBody>
      </p:sp>
      <p:sp>
        <p:nvSpPr>
          <p:cNvPr id="358" name="Rounded Rectangle 357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04:12</a:t>
            </a:r>
          </a:p>
        </p:txBody>
      </p:sp>
      <p:sp>
        <p:nvSpPr>
          <p:cNvPr id="359" name="Rounded Rectangle 358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04:11</a:t>
            </a:r>
          </a:p>
        </p:txBody>
      </p:sp>
      <p:sp>
        <p:nvSpPr>
          <p:cNvPr id="360" name="Rounded Rectangle 359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04:10</a:t>
            </a:r>
          </a:p>
        </p:txBody>
      </p:sp>
      <p:sp>
        <p:nvSpPr>
          <p:cNvPr id="361" name="Rounded Rectangle 360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04:09</a:t>
            </a:r>
          </a:p>
        </p:txBody>
      </p:sp>
      <p:sp>
        <p:nvSpPr>
          <p:cNvPr id="362" name="Rounded Rectangle 361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04:08</a:t>
            </a:r>
          </a:p>
        </p:txBody>
      </p:sp>
      <p:sp>
        <p:nvSpPr>
          <p:cNvPr id="363" name="Rounded Rectangle 362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04:07</a:t>
            </a:r>
          </a:p>
        </p:txBody>
      </p:sp>
      <p:sp>
        <p:nvSpPr>
          <p:cNvPr id="364" name="Rounded Rectangle 363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04:06</a:t>
            </a:r>
          </a:p>
        </p:txBody>
      </p:sp>
      <p:sp>
        <p:nvSpPr>
          <p:cNvPr id="365" name="Rounded Rectangle 364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04:05</a:t>
            </a:r>
          </a:p>
        </p:txBody>
      </p:sp>
      <p:sp>
        <p:nvSpPr>
          <p:cNvPr id="366" name="Rounded Rectangle 365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04:04</a:t>
            </a:r>
          </a:p>
        </p:txBody>
      </p:sp>
      <p:sp>
        <p:nvSpPr>
          <p:cNvPr id="367" name="Rounded Rectangle 366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04:03</a:t>
            </a:r>
          </a:p>
        </p:txBody>
      </p:sp>
      <p:sp>
        <p:nvSpPr>
          <p:cNvPr id="368" name="Rounded Rectangle 367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04:02</a:t>
            </a:r>
          </a:p>
        </p:txBody>
      </p:sp>
      <p:sp>
        <p:nvSpPr>
          <p:cNvPr id="369" name="Rounded Rectangle 368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04:01</a:t>
            </a:r>
          </a:p>
        </p:txBody>
      </p:sp>
      <p:sp>
        <p:nvSpPr>
          <p:cNvPr id="370" name="Rounded Rectangle 369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04:00</a:t>
            </a:r>
          </a:p>
        </p:txBody>
      </p:sp>
      <p:sp>
        <p:nvSpPr>
          <p:cNvPr id="371" name="Rounded Rectangle 370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03:59</a:t>
            </a:r>
          </a:p>
        </p:txBody>
      </p:sp>
      <p:sp>
        <p:nvSpPr>
          <p:cNvPr id="372" name="Rounded Rectangle 371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03:58</a:t>
            </a:r>
          </a:p>
        </p:txBody>
      </p:sp>
      <p:sp>
        <p:nvSpPr>
          <p:cNvPr id="373" name="Rounded Rectangle 372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03:57</a:t>
            </a:r>
          </a:p>
        </p:txBody>
      </p:sp>
      <p:sp>
        <p:nvSpPr>
          <p:cNvPr id="374" name="Rounded Rectangle 373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03:56</a:t>
            </a:r>
          </a:p>
        </p:txBody>
      </p:sp>
      <p:sp>
        <p:nvSpPr>
          <p:cNvPr id="375" name="Rounded Rectangle 374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03:55</a:t>
            </a:r>
          </a:p>
        </p:txBody>
      </p:sp>
      <p:sp>
        <p:nvSpPr>
          <p:cNvPr id="376" name="Rounded Rectangle 375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03:54</a:t>
            </a:r>
          </a:p>
        </p:txBody>
      </p:sp>
      <p:sp>
        <p:nvSpPr>
          <p:cNvPr id="377" name="Rounded Rectangle 376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03:53</a:t>
            </a:r>
          </a:p>
        </p:txBody>
      </p:sp>
      <p:sp>
        <p:nvSpPr>
          <p:cNvPr id="378" name="Rounded Rectangle 377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03:52</a:t>
            </a:r>
          </a:p>
        </p:txBody>
      </p:sp>
      <p:sp>
        <p:nvSpPr>
          <p:cNvPr id="379" name="Rounded Rectangle 378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03:51</a:t>
            </a:r>
          </a:p>
        </p:txBody>
      </p:sp>
      <p:sp>
        <p:nvSpPr>
          <p:cNvPr id="380" name="Rounded Rectangle 379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03:50</a:t>
            </a:r>
          </a:p>
        </p:txBody>
      </p:sp>
      <p:sp>
        <p:nvSpPr>
          <p:cNvPr id="381" name="Rounded Rectangle 380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03:49</a:t>
            </a:r>
          </a:p>
        </p:txBody>
      </p:sp>
      <p:sp>
        <p:nvSpPr>
          <p:cNvPr id="382" name="Rounded Rectangle 381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03:48</a:t>
            </a:r>
          </a:p>
        </p:txBody>
      </p:sp>
      <p:sp>
        <p:nvSpPr>
          <p:cNvPr id="383" name="Rounded Rectangle 382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03:47</a:t>
            </a:r>
          </a:p>
        </p:txBody>
      </p:sp>
      <p:sp>
        <p:nvSpPr>
          <p:cNvPr id="384" name="Rounded Rectangle 383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03:46</a:t>
            </a:r>
          </a:p>
        </p:txBody>
      </p:sp>
      <p:sp>
        <p:nvSpPr>
          <p:cNvPr id="385" name="Rounded Rectangle 384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03:45</a:t>
            </a:r>
          </a:p>
        </p:txBody>
      </p:sp>
      <p:sp>
        <p:nvSpPr>
          <p:cNvPr id="386" name="Rounded Rectangle 385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03:44</a:t>
            </a:r>
          </a:p>
        </p:txBody>
      </p:sp>
      <p:sp>
        <p:nvSpPr>
          <p:cNvPr id="387" name="Rounded Rectangle 386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03:43</a:t>
            </a:r>
          </a:p>
        </p:txBody>
      </p:sp>
      <p:sp>
        <p:nvSpPr>
          <p:cNvPr id="388" name="Rounded Rectangle 387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03:42</a:t>
            </a:r>
          </a:p>
        </p:txBody>
      </p:sp>
      <p:sp>
        <p:nvSpPr>
          <p:cNvPr id="389" name="Rounded Rectangle 388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03:41</a:t>
            </a:r>
          </a:p>
        </p:txBody>
      </p:sp>
      <p:sp>
        <p:nvSpPr>
          <p:cNvPr id="390" name="Rounded Rectangle 389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03:40</a:t>
            </a:r>
          </a:p>
        </p:txBody>
      </p:sp>
      <p:sp>
        <p:nvSpPr>
          <p:cNvPr id="391" name="Rounded Rectangle 390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03:39</a:t>
            </a:r>
          </a:p>
        </p:txBody>
      </p:sp>
      <p:sp>
        <p:nvSpPr>
          <p:cNvPr id="392" name="Rounded Rectangle 391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03:38</a:t>
            </a:r>
          </a:p>
        </p:txBody>
      </p:sp>
      <p:sp>
        <p:nvSpPr>
          <p:cNvPr id="393" name="Rounded Rectangle 392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03:37</a:t>
            </a:r>
          </a:p>
        </p:txBody>
      </p:sp>
      <p:sp>
        <p:nvSpPr>
          <p:cNvPr id="394" name="Rounded Rectangle 393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03:36</a:t>
            </a:r>
          </a:p>
        </p:txBody>
      </p:sp>
      <p:sp>
        <p:nvSpPr>
          <p:cNvPr id="395" name="Rounded Rectangle 394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03:35</a:t>
            </a:r>
          </a:p>
        </p:txBody>
      </p:sp>
      <p:sp>
        <p:nvSpPr>
          <p:cNvPr id="396" name="Rounded Rectangle 395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03:34</a:t>
            </a:r>
          </a:p>
        </p:txBody>
      </p:sp>
      <p:sp>
        <p:nvSpPr>
          <p:cNvPr id="397" name="Rounded Rectangle 396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03:33</a:t>
            </a:r>
          </a:p>
        </p:txBody>
      </p:sp>
      <p:sp>
        <p:nvSpPr>
          <p:cNvPr id="398" name="Rounded Rectangle 397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03:32</a:t>
            </a:r>
          </a:p>
        </p:txBody>
      </p:sp>
      <p:sp>
        <p:nvSpPr>
          <p:cNvPr id="399" name="Rounded Rectangle 398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03:31</a:t>
            </a:r>
          </a:p>
        </p:txBody>
      </p:sp>
      <p:sp>
        <p:nvSpPr>
          <p:cNvPr id="400" name="Rounded Rectangle 399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03:30</a:t>
            </a:r>
          </a:p>
        </p:txBody>
      </p:sp>
      <p:sp>
        <p:nvSpPr>
          <p:cNvPr id="401" name="Rounded Rectangle 400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03:29</a:t>
            </a:r>
          </a:p>
        </p:txBody>
      </p:sp>
      <p:sp>
        <p:nvSpPr>
          <p:cNvPr id="402" name="Rounded Rectangle 401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03:28</a:t>
            </a:r>
          </a:p>
        </p:txBody>
      </p:sp>
      <p:sp>
        <p:nvSpPr>
          <p:cNvPr id="403" name="Rounded Rectangle 402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03:27</a:t>
            </a:r>
          </a:p>
        </p:txBody>
      </p:sp>
      <p:sp>
        <p:nvSpPr>
          <p:cNvPr id="404" name="Rounded Rectangle 403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03:26</a:t>
            </a:r>
          </a:p>
        </p:txBody>
      </p:sp>
      <p:sp>
        <p:nvSpPr>
          <p:cNvPr id="405" name="Rounded Rectangle 404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03:25</a:t>
            </a:r>
          </a:p>
        </p:txBody>
      </p:sp>
      <p:sp>
        <p:nvSpPr>
          <p:cNvPr id="406" name="Rounded Rectangle 405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03:24</a:t>
            </a:r>
          </a:p>
        </p:txBody>
      </p:sp>
      <p:sp>
        <p:nvSpPr>
          <p:cNvPr id="407" name="Rounded Rectangle 406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03:23</a:t>
            </a:r>
          </a:p>
        </p:txBody>
      </p:sp>
      <p:sp>
        <p:nvSpPr>
          <p:cNvPr id="408" name="Rounded Rectangle 407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03:22</a:t>
            </a:r>
          </a:p>
        </p:txBody>
      </p:sp>
      <p:sp>
        <p:nvSpPr>
          <p:cNvPr id="409" name="Rounded Rectangle 408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03:21</a:t>
            </a:r>
          </a:p>
        </p:txBody>
      </p:sp>
      <p:sp>
        <p:nvSpPr>
          <p:cNvPr id="410" name="Rounded Rectangle 409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03:20</a:t>
            </a:r>
          </a:p>
        </p:txBody>
      </p:sp>
      <p:sp>
        <p:nvSpPr>
          <p:cNvPr id="411" name="Rounded Rectangle 410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03:19</a:t>
            </a:r>
          </a:p>
        </p:txBody>
      </p:sp>
      <p:sp>
        <p:nvSpPr>
          <p:cNvPr id="412" name="Rounded Rectangle 411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03:18</a:t>
            </a:r>
          </a:p>
        </p:txBody>
      </p:sp>
      <p:sp>
        <p:nvSpPr>
          <p:cNvPr id="413" name="Rounded Rectangle 412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03:17</a:t>
            </a:r>
          </a:p>
        </p:txBody>
      </p:sp>
      <p:sp>
        <p:nvSpPr>
          <p:cNvPr id="414" name="Rounded Rectangle 413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03:16</a:t>
            </a:r>
          </a:p>
        </p:txBody>
      </p:sp>
      <p:sp>
        <p:nvSpPr>
          <p:cNvPr id="415" name="Rounded Rectangle 414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03:15</a:t>
            </a:r>
          </a:p>
        </p:txBody>
      </p:sp>
      <p:sp>
        <p:nvSpPr>
          <p:cNvPr id="416" name="Rounded Rectangle 415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03:14</a:t>
            </a:r>
          </a:p>
        </p:txBody>
      </p:sp>
      <p:sp>
        <p:nvSpPr>
          <p:cNvPr id="417" name="Rounded Rectangle 416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03:13</a:t>
            </a:r>
          </a:p>
        </p:txBody>
      </p:sp>
      <p:sp>
        <p:nvSpPr>
          <p:cNvPr id="418" name="Rounded Rectangle 417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03:12</a:t>
            </a:r>
          </a:p>
        </p:txBody>
      </p:sp>
      <p:sp>
        <p:nvSpPr>
          <p:cNvPr id="419" name="Rounded Rectangle 418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03:11</a:t>
            </a:r>
          </a:p>
        </p:txBody>
      </p:sp>
      <p:sp>
        <p:nvSpPr>
          <p:cNvPr id="420" name="Rounded Rectangle 419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03:10</a:t>
            </a:r>
          </a:p>
        </p:txBody>
      </p:sp>
      <p:sp>
        <p:nvSpPr>
          <p:cNvPr id="421" name="Rounded Rectangle 420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03:09</a:t>
            </a:r>
          </a:p>
        </p:txBody>
      </p:sp>
      <p:sp>
        <p:nvSpPr>
          <p:cNvPr id="422" name="Rounded Rectangle 421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03:08</a:t>
            </a:r>
          </a:p>
        </p:txBody>
      </p:sp>
      <p:sp>
        <p:nvSpPr>
          <p:cNvPr id="423" name="Rounded Rectangle 422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03:07</a:t>
            </a:r>
          </a:p>
        </p:txBody>
      </p:sp>
      <p:sp>
        <p:nvSpPr>
          <p:cNvPr id="424" name="Rounded Rectangle 423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03:06</a:t>
            </a:r>
          </a:p>
        </p:txBody>
      </p:sp>
      <p:sp>
        <p:nvSpPr>
          <p:cNvPr id="425" name="Rounded Rectangle 424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03:05</a:t>
            </a:r>
          </a:p>
        </p:txBody>
      </p:sp>
      <p:sp>
        <p:nvSpPr>
          <p:cNvPr id="426" name="Rounded Rectangle 425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03:04</a:t>
            </a:r>
          </a:p>
        </p:txBody>
      </p:sp>
      <p:sp>
        <p:nvSpPr>
          <p:cNvPr id="427" name="Rounded Rectangle 426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03:03</a:t>
            </a:r>
          </a:p>
        </p:txBody>
      </p:sp>
      <p:sp>
        <p:nvSpPr>
          <p:cNvPr id="428" name="Rounded Rectangle 427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03:02</a:t>
            </a:r>
          </a:p>
        </p:txBody>
      </p:sp>
      <p:sp>
        <p:nvSpPr>
          <p:cNvPr id="429" name="Rounded Rectangle 428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03:01</a:t>
            </a:r>
          </a:p>
        </p:txBody>
      </p:sp>
      <p:sp>
        <p:nvSpPr>
          <p:cNvPr id="430" name="Rounded Rectangle 429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03:00</a:t>
            </a:r>
          </a:p>
        </p:txBody>
      </p:sp>
      <p:sp>
        <p:nvSpPr>
          <p:cNvPr id="431" name="Rounded Rectangle 430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02:59</a:t>
            </a:r>
          </a:p>
        </p:txBody>
      </p:sp>
      <p:sp>
        <p:nvSpPr>
          <p:cNvPr id="432" name="Rounded Rectangle 431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02:58</a:t>
            </a:r>
          </a:p>
        </p:txBody>
      </p:sp>
      <p:sp>
        <p:nvSpPr>
          <p:cNvPr id="433" name="Rounded Rectangle 432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02:57</a:t>
            </a:r>
          </a:p>
        </p:txBody>
      </p:sp>
      <p:sp>
        <p:nvSpPr>
          <p:cNvPr id="434" name="Rounded Rectangle 433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02:56</a:t>
            </a:r>
          </a:p>
        </p:txBody>
      </p:sp>
      <p:sp>
        <p:nvSpPr>
          <p:cNvPr id="435" name="Rounded Rectangle 434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02:55</a:t>
            </a:r>
          </a:p>
        </p:txBody>
      </p:sp>
      <p:sp>
        <p:nvSpPr>
          <p:cNvPr id="436" name="Rounded Rectangle 435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02:54</a:t>
            </a:r>
          </a:p>
        </p:txBody>
      </p:sp>
      <p:sp>
        <p:nvSpPr>
          <p:cNvPr id="437" name="Rounded Rectangle 436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02:53</a:t>
            </a:r>
          </a:p>
        </p:txBody>
      </p:sp>
      <p:sp>
        <p:nvSpPr>
          <p:cNvPr id="438" name="Rounded Rectangle 437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02:52</a:t>
            </a:r>
          </a:p>
        </p:txBody>
      </p:sp>
      <p:sp>
        <p:nvSpPr>
          <p:cNvPr id="439" name="Rounded Rectangle 438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02:51</a:t>
            </a:r>
          </a:p>
        </p:txBody>
      </p:sp>
      <p:sp>
        <p:nvSpPr>
          <p:cNvPr id="440" name="Rounded Rectangle 439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02:50</a:t>
            </a:r>
          </a:p>
        </p:txBody>
      </p:sp>
      <p:sp>
        <p:nvSpPr>
          <p:cNvPr id="441" name="Rounded Rectangle 440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02:49</a:t>
            </a:r>
          </a:p>
        </p:txBody>
      </p:sp>
      <p:sp>
        <p:nvSpPr>
          <p:cNvPr id="442" name="Rounded Rectangle 441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02:48</a:t>
            </a:r>
          </a:p>
        </p:txBody>
      </p:sp>
      <p:sp>
        <p:nvSpPr>
          <p:cNvPr id="443" name="Rounded Rectangle 442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02:47</a:t>
            </a:r>
          </a:p>
        </p:txBody>
      </p:sp>
      <p:sp>
        <p:nvSpPr>
          <p:cNvPr id="444" name="Rounded Rectangle 443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02:46</a:t>
            </a:r>
          </a:p>
        </p:txBody>
      </p:sp>
      <p:sp>
        <p:nvSpPr>
          <p:cNvPr id="445" name="Rounded Rectangle 444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02:45</a:t>
            </a:r>
          </a:p>
        </p:txBody>
      </p:sp>
      <p:sp>
        <p:nvSpPr>
          <p:cNvPr id="446" name="Rounded Rectangle 445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02:44</a:t>
            </a:r>
          </a:p>
        </p:txBody>
      </p:sp>
      <p:sp>
        <p:nvSpPr>
          <p:cNvPr id="447" name="Rounded Rectangle 446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02:43</a:t>
            </a:r>
          </a:p>
        </p:txBody>
      </p:sp>
      <p:sp>
        <p:nvSpPr>
          <p:cNvPr id="448" name="Rounded Rectangle 447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02:42</a:t>
            </a:r>
          </a:p>
        </p:txBody>
      </p:sp>
      <p:sp>
        <p:nvSpPr>
          <p:cNvPr id="449" name="Rounded Rectangle 448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02:41</a:t>
            </a:r>
          </a:p>
        </p:txBody>
      </p:sp>
      <p:sp>
        <p:nvSpPr>
          <p:cNvPr id="450" name="Rounded Rectangle 449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02:40</a:t>
            </a:r>
          </a:p>
        </p:txBody>
      </p:sp>
      <p:sp>
        <p:nvSpPr>
          <p:cNvPr id="451" name="Rounded Rectangle 450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02:39</a:t>
            </a:r>
          </a:p>
        </p:txBody>
      </p:sp>
      <p:sp>
        <p:nvSpPr>
          <p:cNvPr id="452" name="Rounded Rectangle 451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02:38</a:t>
            </a:r>
          </a:p>
        </p:txBody>
      </p:sp>
      <p:sp>
        <p:nvSpPr>
          <p:cNvPr id="453" name="Rounded Rectangle 452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02:37</a:t>
            </a:r>
          </a:p>
        </p:txBody>
      </p:sp>
      <p:sp>
        <p:nvSpPr>
          <p:cNvPr id="454" name="Rounded Rectangle 453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02:36</a:t>
            </a:r>
          </a:p>
        </p:txBody>
      </p:sp>
      <p:sp>
        <p:nvSpPr>
          <p:cNvPr id="455" name="Rounded Rectangle 454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02:35</a:t>
            </a:r>
          </a:p>
        </p:txBody>
      </p:sp>
      <p:sp>
        <p:nvSpPr>
          <p:cNvPr id="456" name="Rounded Rectangle 455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02:34</a:t>
            </a:r>
          </a:p>
        </p:txBody>
      </p:sp>
      <p:sp>
        <p:nvSpPr>
          <p:cNvPr id="457" name="Rounded Rectangle 456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02:33</a:t>
            </a:r>
          </a:p>
        </p:txBody>
      </p:sp>
      <p:sp>
        <p:nvSpPr>
          <p:cNvPr id="458" name="Rounded Rectangle 457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02:32</a:t>
            </a:r>
          </a:p>
        </p:txBody>
      </p:sp>
      <p:sp>
        <p:nvSpPr>
          <p:cNvPr id="459" name="Rounded Rectangle 458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02:31</a:t>
            </a:r>
          </a:p>
        </p:txBody>
      </p:sp>
      <p:sp>
        <p:nvSpPr>
          <p:cNvPr id="460" name="Rounded Rectangle 459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02:30</a:t>
            </a:r>
          </a:p>
        </p:txBody>
      </p:sp>
      <p:sp>
        <p:nvSpPr>
          <p:cNvPr id="461" name="Rounded Rectangle 460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02:29</a:t>
            </a:r>
          </a:p>
        </p:txBody>
      </p:sp>
      <p:sp>
        <p:nvSpPr>
          <p:cNvPr id="462" name="Rounded Rectangle 461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02:28</a:t>
            </a:r>
          </a:p>
        </p:txBody>
      </p:sp>
      <p:sp>
        <p:nvSpPr>
          <p:cNvPr id="463" name="Rounded Rectangle 462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02:27</a:t>
            </a:r>
          </a:p>
        </p:txBody>
      </p:sp>
      <p:sp>
        <p:nvSpPr>
          <p:cNvPr id="464" name="Rounded Rectangle 463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02:26</a:t>
            </a:r>
          </a:p>
        </p:txBody>
      </p:sp>
      <p:sp>
        <p:nvSpPr>
          <p:cNvPr id="465" name="Rounded Rectangle 464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02:25</a:t>
            </a:r>
          </a:p>
        </p:txBody>
      </p:sp>
      <p:sp>
        <p:nvSpPr>
          <p:cNvPr id="466" name="Rounded Rectangle 465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02:24</a:t>
            </a:r>
          </a:p>
        </p:txBody>
      </p:sp>
      <p:sp>
        <p:nvSpPr>
          <p:cNvPr id="467" name="Rounded Rectangle 466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02:23</a:t>
            </a:r>
          </a:p>
        </p:txBody>
      </p:sp>
      <p:sp>
        <p:nvSpPr>
          <p:cNvPr id="468" name="Rounded Rectangle 467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02:22</a:t>
            </a:r>
          </a:p>
        </p:txBody>
      </p:sp>
      <p:sp>
        <p:nvSpPr>
          <p:cNvPr id="469" name="Rounded Rectangle 468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02:21</a:t>
            </a:r>
          </a:p>
        </p:txBody>
      </p:sp>
      <p:sp>
        <p:nvSpPr>
          <p:cNvPr id="470" name="Rounded Rectangle 469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02:20</a:t>
            </a:r>
          </a:p>
        </p:txBody>
      </p:sp>
      <p:sp>
        <p:nvSpPr>
          <p:cNvPr id="471" name="Rounded Rectangle 470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02:19</a:t>
            </a:r>
          </a:p>
        </p:txBody>
      </p:sp>
      <p:sp>
        <p:nvSpPr>
          <p:cNvPr id="472" name="Rounded Rectangle 471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02:18</a:t>
            </a:r>
          </a:p>
        </p:txBody>
      </p:sp>
      <p:sp>
        <p:nvSpPr>
          <p:cNvPr id="473" name="Rounded Rectangle 472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02:17</a:t>
            </a:r>
          </a:p>
        </p:txBody>
      </p:sp>
      <p:sp>
        <p:nvSpPr>
          <p:cNvPr id="474" name="Rounded Rectangle 473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02:16</a:t>
            </a:r>
          </a:p>
        </p:txBody>
      </p:sp>
      <p:sp>
        <p:nvSpPr>
          <p:cNvPr id="475" name="Rounded Rectangle 474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02:15</a:t>
            </a:r>
          </a:p>
        </p:txBody>
      </p:sp>
      <p:sp>
        <p:nvSpPr>
          <p:cNvPr id="476" name="Rounded Rectangle 475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02:14</a:t>
            </a:r>
          </a:p>
        </p:txBody>
      </p:sp>
      <p:sp>
        <p:nvSpPr>
          <p:cNvPr id="477" name="Rounded Rectangle 476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02:13</a:t>
            </a:r>
          </a:p>
        </p:txBody>
      </p:sp>
      <p:sp>
        <p:nvSpPr>
          <p:cNvPr id="478" name="Rounded Rectangle 477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02:12</a:t>
            </a:r>
          </a:p>
        </p:txBody>
      </p:sp>
      <p:sp>
        <p:nvSpPr>
          <p:cNvPr id="479" name="Rounded Rectangle 478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02:11</a:t>
            </a:r>
          </a:p>
        </p:txBody>
      </p:sp>
      <p:sp>
        <p:nvSpPr>
          <p:cNvPr id="480" name="Rounded Rectangle 479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02:10</a:t>
            </a:r>
          </a:p>
        </p:txBody>
      </p:sp>
      <p:sp>
        <p:nvSpPr>
          <p:cNvPr id="481" name="Rounded Rectangle 480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02:09</a:t>
            </a:r>
          </a:p>
        </p:txBody>
      </p:sp>
      <p:sp>
        <p:nvSpPr>
          <p:cNvPr id="482" name="Rounded Rectangle 481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02:08</a:t>
            </a:r>
          </a:p>
        </p:txBody>
      </p:sp>
      <p:sp>
        <p:nvSpPr>
          <p:cNvPr id="483" name="Rounded Rectangle 482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02:07</a:t>
            </a:r>
          </a:p>
        </p:txBody>
      </p:sp>
      <p:sp>
        <p:nvSpPr>
          <p:cNvPr id="484" name="Rounded Rectangle 483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02:06</a:t>
            </a:r>
          </a:p>
        </p:txBody>
      </p:sp>
      <p:sp>
        <p:nvSpPr>
          <p:cNvPr id="485" name="Rounded Rectangle 484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02:05</a:t>
            </a:r>
          </a:p>
        </p:txBody>
      </p:sp>
      <p:sp>
        <p:nvSpPr>
          <p:cNvPr id="486" name="Rounded Rectangle 485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02:04</a:t>
            </a:r>
          </a:p>
        </p:txBody>
      </p:sp>
      <p:sp>
        <p:nvSpPr>
          <p:cNvPr id="487" name="Rounded Rectangle 486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02:03</a:t>
            </a:r>
          </a:p>
        </p:txBody>
      </p:sp>
      <p:sp>
        <p:nvSpPr>
          <p:cNvPr id="488" name="Rounded Rectangle 487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02:02</a:t>
            </a:r>
          </a:p>
        </p:txBody>
      </p:sp>
      <p:sp>
        <p:nvSpPr>
          <p:cNvPr id="489" name="Rounded Rectangle 488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02:01</a:t>
            </a:r>
          </a:p>
        </p:txBody>
      </p:sp>
      <p:sp>
        <p:nvSpPr>
          <p:cNvPr id="490" name="Rounded Rectangle 489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491" name="Rounded Rectangle 490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492" name="Rounded Rectangle 491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493" name="Rounded Rectangle 492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494" name="Rounded Rectangle 493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495" name="Rounded Rectangle 494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496" name="Rounded Rectangle 495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497" name="Rounded Rectangle 496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498" name="Rounded Rectangle 497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499" name="Rounded Rectangle 498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500" name="Rounded Rectangle 499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501" name="Rounded Rectangle 500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502" name="Rounded Rectangle 501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503" name="Rounded Rectangle 502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504" name="Rounded Rectangle 503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505" name="Rounded Rectangle 504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506" name="Rounded Rectangle 505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507" name="Rounded Rectangle 506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508" name="Rounded Rectangle 507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509" name="Rounded Rectangle 508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510" name="Rounded Rectangle 509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511" name="Rounded Rectangle 510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512" name="Rounded Rectangle 511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513" name="Rounded Rectangle 512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514" name="Rounded Rectangle 513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515" name="Rounded Rectangle 514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516" name="Rounded Rectangle 515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517" name="Rounded Rectangle 516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518" name="Rounded Rectangle 517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519" name="Rounded Rectangle 518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520" name="Rounded Rectangle 519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521" name="Rounded Rectangle 520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522" name="Rounded Rectangle 521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523" name="Rounded Rectangle 522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524" name="Rounded Rectangle 523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525" name="Rounded Rectangle 524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526" name="Rounded Rectangle 525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527" name="Rounded Rectangle 526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528" name="Rounded Rectangle 527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529" name="Rounded Rectangle 528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530" name="Rounded Rectangle 529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531" name="Rounded Rectangle 530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532" name="Rounded Rectangle 531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533" name="Rounded Rectangle 532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534" name="Rounded Rectangle 533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535" name="Rounded Rectangle 534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536" name="Rounded Rectangle 535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537" name="Rounded Rectangle 536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538" name="Rounded Rectangle 537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539" name="Rounded Rectangle 538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540" name="Rounded Rectangle 539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541" name="Rounded Rectangle 540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542" name="Rounded Rectangle 541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543" name="Rounded Rectangle 542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544" name="Rounded Rectangle 543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545" name="Rounded Rectangle 544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546" name="Rounded Rectangle 545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547" name="Rounded Rectangle 546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548" name="Rounded Rectangle 547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549" name="Rounded Rectangle 548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550" name="Rounded Rectangle 549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551" name="Rounded Rectangle 550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552" name="Rounded Rectangle 551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553" name="Rounded Rectangle 552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554" name="Rounded Rectangle 553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555" name="Rounded Rectangle 554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556" name="Rounded Rectangle 555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557" name="Rounded Rectangle 556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558" name="Rounded Rectangle 557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559" name="Rounded Rectangle 558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560" name="Rounded Rectangle 559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561" name="Rounded Rectangle 560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562" name="Rounded Rectangle 561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563" name="Rounded Rectangle 562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564" name="Rounded Rectangle 563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565" name="Rounded Rectangle 564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566" name="Rounded Rectangle 565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567" name="Rounded Rectangle 566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568" name="Rounded Rectangle 567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569" name="Rounded Rectangle 568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570" name="Rounded Rectangle 569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571" name="Rounded Rectangle 570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572" name="Rounded Rectangle 571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573" name="Rounded Rectangle 572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574" name="Rounded Rectangle 573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575" name="Rounded Rectangle 574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576" name="Rounded Rectangle 575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577" name="Rounded Rectangle 576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578" name="Rounded Rectangle 577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579" name="Rounded Rectangle 578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580" name="Rounded Rectangle 579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581" name="Rounded Rectangle 580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582" name="Rounded Rectangle 581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583" name="Rounded Rectangle 582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584" name="Rounded Rectangle 583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585" name="Rounded Rectangle 584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586" name="Rounded Rectangle 585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587" name="Rounded Rectangle 586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588" name="Rounded Rectangle 587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589" name="Rounded Rectangle 588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590" name="Rounded Rectangle 589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591" name="Rounded Rectangle 590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592" name="Rounded Rectangle 591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593" name="Rounded Rectangle 592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594" name="Rounded Rectangle 593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595" name="Rounded Rectangle 594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596" name="Rounded Rectangle 595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597" name="Rounded Rectangle 596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598" name="Rounded Rectangle 597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599" name="Rounded Rectangle 598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600" name="Rounded Rectangle 599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601" name="Rounded Rectangle 600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602" name="Rounded Rectangle 601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603" name="Rounded Rectangle 602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604" name="Rounded Rectangle 603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605" name="Rounded Rectangle 604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606" name="Rounded Rectangle 605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607" name="Rounded Rectangle 606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608" name="Rounded Rectangle 607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609" name="Rounded Rectangle 608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00:01</a:t>
            </a:r>
          </a:p>
        </p:txBody>
      </p:sp>
      <p:sp>
        <p:nvSpPr>
          <p:cNvPr id="610" name="Rounded Rectangle 609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00:00</a:t>
            </a:r>
          </a:p>
        </p:txBody>
      </p:sp>
      <p:sp>
        <p:nvSpPr>
          <p:cNvPr id="611" name="Oval 610"/>
          <p:cNvSpPr/>
          <p:nvPr/>
        </p:nvSpPr>
        <p:spPr>
          <a:xfrm>
            <a:off x="571607" y="6262914"/>
            <a:ext cx="627529" cy="457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TG</a:t>
            </a:r>
          </a:p>
        </p:txBody>
      </p:sp>
      <p:sp>
        <p:nvSpPr>
          <p:cNvPr id="612" name="Rounded Rectangle 611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06:00</a:t>
            </a:r>
          </a:p>
        </p:txBody>
      </p:sp>
      <p:sp>
        <p:nvSpPr>
          <p:cNvPr id="613" name="Rounded Rectangle 612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05:59</a:t>
            </a:r>
          </a:p>
        </p:txBody>
      </p:sp>
      <p:sp>
        <p:nvSpPr>
          <p:cNvPr id="614" name="Rounded Rectangle 613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05:58</a:t>
            </a:r>
          </a:p>
        </p:txBody>
      </p:sp>
      <p:sp>
        <p:nvSpPr>
          <p:cNvPr id="615" name="Rounded Rectangle 614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05:57</a:t>
            </a:r>
          </a:p>
        </p:txBody>
      </p:sp>
      <p:sp>
        <p:nvSpPr>
          <p:cNvPr id="616" name="Rounded Rectangle 615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05:56</a:t>
            </a:r>
          </a:p>
        </p:txBody>
      </p:sp>
      <p:sp>
        <p:nvSpPr>
          <p:cNvPr id="617" name="Rounded Rectangle 616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05:55</a:t>
            </a:r>
          </a:p>
        </p:txBody>
      </p:sp>
      <p:sp>
        <p:nvSpPr>
          <p:cNvPr id="618" name="Rounded Rectangle 617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05:54</a:t>
            </a:r>
          </a:p>
        </p:txBody>
      </p:sp>
      <p:sp>
        <p:nvSpPr>
          <p:cNvPr id="619" name="Rounded Rectangle 618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05:53</a:t>
            </a:r>
          </a:p>
        </p:txBody>
      </p:sp>
      <p:sp>
        <p:nvSpPr>
          <p:cNvPr id="620" name="Rounded Rectangle 619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05:52</a:t>
            </a:r>
          </a:p>
        </p:txBody>
      </p:sp>
      <p:sp>
        <p:nvSpPr>
          <p:cNvPr id="621" name="Rounded Rectangle 620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05:51</a:t>
            </a:r>
          </a:p>
        </p:txBody>
      </p:sp>
      <p:sp>
        <p:nvSpPr>
          <p:cNvPr id="622" name="Rounded Rectangle 621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05:50</a:t>
            </a:r>
          </a:p>
        </p:txBody>
      </p:sp>
      <p:sp>
        <p:nvSpPr>
          <p:cNvPr id="623" name="Rounded Rectangle 622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05:49</a:t>
            </a:r>
          </a:p>
        </p:txBody>
      </p:sp>
      <p:sp>
        <p:nvSpPr>
          <p:cNvPr id="624" name="Rounded Rectangle 623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05:48</a:t>
            </a:r>
          </a:p>
        </p:txBody>
      </p:sp>
      <p:sp>
        <p:nvSpPr>
          <p:cNvPr id="625" name="Rounded Rectangle 624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05:47</a:t>
            </a:r>
          </a:p>
        </p:txBody>
      </p:sp>
      <p:sp>
        <p:nvSpPr>
          <p:cNvPr id="626" name="Rounded Rectangle 625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05:46</a:t>
            </a:r>
          </a:p>
        </p:txBody>
      </p:sp>
      <p:sp>
        <p:nvSpPr>
          <p:cNvPr id="627" name="Rounded Rectangle 626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05:45</a:t>
            </a:r>
          </a:p>
        </p:txBody>
      </p:sp>
      <p:sp>
        <p:nvSpPr>
          <p:cNvPr id="628" name="Rounded Rectangle 627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05:44</a:t>
            </a:r>
          </a:p>
        </p:txBody>
      </p:sp>
      <p:sp>
        <p:nvSpPr>
          <p:cNvPr id="629" name="Rounded Rectangle 628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05:43</a:t>
            </a:r>
          </a:p>
        </p:txBody>
      </p:sp>
      <p:sp>
        <p:nvSpPr>
          <p:cNvPr id="630" name="Rounded Rectangle 629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05:42</a:t>
            </a:r>
          </a:p>
        </p:txBody>
      </p:sp>
      <p:sp>
        <p:nvSpPr>
          <p:cNvPr id="631" name="Rounded Rectangle 630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05:41</a:t>
            </a:r>
          </a:p>
        </p:txBody>
      </p:sp>
      <p:sp>
        <p:nvSpPr>
          <p:cNvPr id="632" name="Rounded Rectangle 631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05:40</a:t>
            </a:r>
          </a:p>
        </p:txBody>
      </p:sp>
      <p:sp>
        <p:nvSpPr>
          <p:cNvPr id="633" name="Rounded Rectangle 632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05:39</a:t>
            </a:r>
          </a:p>
        </p:txBody>
      </p:sp>
      <p:sp>
        <p:nvSpPr>
          <p:cNvPr id="634" name="Rounded Rectangle 633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05:38</a:t>
            </a:r>
          </a:p>
        </p:txBody>
      </p:sp>
      <p:sp>
        <p:nvSpPr>
          <p:cNvPr id="635" name="Rounded Rectangle 634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05:37</a:t>
            </a:r>
          </a:p>
        </p:txBody>
      </p:sp>
      <p:sp>
        <p:nvSpPr>
          <p:cNvPr id="636" name="Rounded Rectangle 635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05:36</a:t>
            </a:r>
          </a:p>
        </p:txBody>
      </p:sp>
      <p:sp>
        <p:nvSpPr>
          <p:cNvPr id="637" name="Rounded Rectangle 636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05:35</a:t>
            </a:r>
          </a:p>
        </p:txBody>
      </p:sp>
      <p:sp>
        <p:nvSpPr>
          <p:cNvPr id="638" name="Rounded Rectangle 637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05:34</a:t>
            </a:r>
          </a:p>
        </p:txBody>
      </p:sp>
      <p:sp>
        <p:nvSpPr>
          <p:cNvPr id="639" name="Rounded Rectangle 638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05:33</a:t>
            </a:r>
          </a:p>
        </p:txBody>
      </p:sp>
      <p:sp>
        <p:nvSpPr>
          <p:cNvPr id="640" name="Rounded Rectangle 639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05:32</a:t>
            </a:r>
          </a:p>
        </p:txBody>
      </p:sp>
      <p:sp>
        <p:nvSpPr>
          <p:cNvPr id="641" name="Rounded Rectangle 640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05:31</a:t>
            </a:r>
          </a:p>
        </p:txBody>
      </p:sp>
      <p:sp>
        <p:nvSpPr>
          <p:cNvPr id="642" name="Rounded Rectangle 641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05:30</a:t>
            </a:r>
          </a:p>
        </p:txBody>
      </p:sp>
      <p:sp>
        <p:nvSpPr>
          <p:cNvPr id="643" name="Rounded Rectangle 642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05:29</a:t>
            </a:r>
          </a:p>
        </p:txBody>
      </p:sp>
      <p:sp>
        <p:nvSpPr>
          <p:cNvPr id="644" name="Rounded Rectangle 643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05:28</a:t>
            </a:r>
          </a:p>
        </p:txBody>
      </p:sp>
      <p:sp>
        <p:nvSpPr>
          <p:cNvPr id="645" name="Rounded Rectangle 644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05:27</a:t>
            </a:r>
          </a:p>
        </p:txBody>
      </p:sp>
      <p:sp>
        <p:nvSpPr>
          <p:cNvPr id="646" name="Rounded Rectangle 645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05:26</a:t>
            </a:r>
          </a:p>
        </p:txBody>
      </p:sp>
      <p:sp>
        <p:nvSpPr>
          <p:cNvPr id="647" name="Rounded Rectangle 646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05:25</a:t>
            </a:r>
          </a:p>
        </p:txBody>
      </p:sp>
      <p:sp>
        <p:nvSpPr>
          <p:cNvPr id="648" name="Rounded Rectangle 647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05:24</a:t>
            </a:r>
          </a:p>
        </p:txBody>
      </p:sp>
      <p:sp>
        <p:nvSpPr>
          <p:cNvPr id="649" name="Rounded Rectangle 648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05:23</a:t>
            </a:r>
          </a:p>
        </p:txBody>
      </p:sp>
      <p:sp>
        <p:nvSpPr>
          <p:cNvPr id="650" name="Rounded Rectangle 649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05:22</a:t>
            </a:r>
          </a:p>
        </p:txBody>
      </p:sp>
      <p:sp>
        <p:nvSpPr>
          <p:cNvPr id="651" name="Rounded Rectangle 650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05:21</a:t>
            </a:r>
          </a:p>
        </p:txBody>
      </p:sp>
      <p:sp>
        <p:nvSpPr>
          <p:cNvPr id="652" name="Rounded Rectangle 651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05:20</a:t>
            </a:r>
          </a:p>
        </p:txBody>
      </p:sp>
      <p:sp>
        <p:nvSpPr>
          <p:cNvPr id="653" name="Rounded Rectangle 652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05:19</a:t>
            </a:r>
          </a:p>
        </p:txBody>
      </p:sp>
      <p:sp>
        <p:nvSpPr>
          <p:cNvPr id="654" name="Rounded Rectangle 653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05:18</a:t>
            </a:r>
          </a:p>
        </p:txBody>
      </p:sp>
      <p:sp>
        <p:nvSpPr>
          <p:cNvPr id="655" name="Rounded Rectangle 654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05:17</a:t>
            </a:r>
          </a:p>
        </p:txBody>
      </p:sp>
      <p:sp>
        <p:nvSpPr>
          <p:cNvPr id="656" name="Rounded Rectangle 655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05:16</a:t>
            </a:r>
          </a:p>
        </p:txBody>
      </p:sp>
      <p:sp>
        <p:nvSpPr>
          <p:cNvPr id="657" name="Rounded Rectangle 656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05:15</a:t>
            </a:r>
          </a:p>
        </p:txBody>
      </p:sp>
      <p:sp>
        <p:nvSpPr>
          <p:cNvPr id="658" name="Rounded Rectangle 657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05:14</a:t>
            </a:r>
          </a:p>
        </p:txBody>
      </p:sp>
      <p:sp>
        <p:nvSpPr>
          <p:cNvPr id="659" name="Rounded Rectangle 658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05:13</a:t>
            </a:r>
          </a:p>
        </p:txBody>
      </p:sp>
      <p:sp>
        <p:nvSpPr>
          <p:cNvPr id="660" name="Rounded Rectangle 659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05:12</a:t>
            </a:r>
          </a:p>
        </p:txBody>
      </p:sp>
      <p:sp>
        <p:nvSpPr>
          <p:cNvPr id="661" name="Rounded Rectangle 660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05:11</a:t>
            </a:r>
          </a:p>
        </p:txBody>
      </p:sp>
      <p:sp>
        <p:nvSpPr>
          <p:cNvPr id="662" name="Rounded Rectangle 661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05:10</a:t>
            </a:r>
          </a:p>
        </p:txBody>
      </p:sp>
      <p:sp>
        <p:nvSpPr>
          <p:cNvPr id="663" name="Rounded Rectangle 662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05:09</a:t>
            </a:r>
          </a:p>
        </p:txBody>
      </p:sp>
      <p:sp>
        <p:nvSpPr>
          <p:cNvPr id="664" name="Rounded Rectangle 663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05:08</a:t>
            </a:r>
          </a:p>
        </p:txBody>
      </p:sp>
      <p:sp>
        <p:nvSpPr>
          <p:cNvPr id="665" name="Rounded Rectangle 664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05:07</a:t>
            </a:r>
          </a:p>
        </p:txBody>
      </p:sp>
      <p:sp>
        <p:nvSpPr>
          <p:cNvPr id="666" name="Rounded Rectangle 665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05:06</a:t>
            </a:r>
          </a:p>
        </p:txBody>
      </p:sp>
      <p:sp>
        <p:nvSpPr>
          <p:cNvPr id="667" name="Rounded Rectangle 666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05:05</a:t>
            </a:r>
          </a:p>
        </p:txBody>
      </p:sp>
      <p:sp>
        <p:nvSpPr>
          <p:cNvPr id="668" name="Rounded Rectangle 667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05:04</a:t>
            </a:r>
          </a:p>
        </p:txBody>
      </p:sp>
      <p:sp>
        <p:nvSpPr>
          <p:cNvPr id="669" name="Rounded Rectangle 668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05:03</a:t>
            </a:r>
          </a:p>
        </p:txBody>
      </p:sp>
      <p:sp>
        <p:nvSpPr>
          <p:cNvPr id="670" name="Rounded Rectangle 669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05:02</a:t>
            </a:r>
          </a:p>
        </p:txBody>
      </p:sp>
      <p:sp>
        <p:nvSpPr>
          <p:cNvPr id="671" name="Rounded Rectangle 670"/>
          <p:cNvSpPr/>
          <p:nvPr/>
        </p:nvSpPr>
        <p:spPr>
          <a:xfrm>
            <a:off x="351972" y="5502819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05:01</a:t>
            </a:r>
          </a:p>
        </p:txBody>
      </p:sp>
    </p:spTree>
    <p:extLst>
      <p:ext uri="{BB962C8B-B14F-4D97-AF65-F5344CB8AC3E}">
        <p14:creationId xmlns:p14="http://schemas.microsoft.com/office/powerpoint/2010/main" val="246007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5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5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5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5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5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5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5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15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25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35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45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5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65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85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95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5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15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25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35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45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5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65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75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85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95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05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15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25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35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45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55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65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75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85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95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5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15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5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35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45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55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65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85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95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05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15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25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35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45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55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65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75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85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95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05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15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25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35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45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55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65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75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85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95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05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15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25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35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45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55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65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75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85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95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05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15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25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35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45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55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65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75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85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995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182500"/>
                            </p:stCondLst>
                            <p:childTnLst>
                              <p:par>
                                <p:cTn id="5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183500"/>
                            </p:stCondLst>
                            <p:childTnLst>
                              <p:par>
                                <p:cTn id="5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184500"/>
                            </p:stCondLst>
                            <p:childTnLst>
                              <p:par>
                                <p:cTn id="5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185500"/>
                            </p:stCondLst>
                            <p:childTnLst>
                              <p:par>
                                <p:cTn id="5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186500"/>
                            </p:stCondLst>
                            <p:childTnLst>
                              <p:par>
                                <p:cTn id="5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187500"/>
                            </p:stCondLst>
                            <p:childTnLst>
                              <p:par>
                                <p:cTn id="5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188500"/>
                            </p:stCondLst>
                            <p:childTnLst>
                              <p:par>
                                <p:cTn id="5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189500"/>
                            </p:stCondLst>
                            <p:childTnLst>
                              <p:par>
                                <p:cTn id="5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190500"/>
                            </p:stCondLst>
                            <p:childTnLst>
                              <p:par>
                                <p:cTn id="5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191500"/>
                            </p:stCondLst>
                            <p:childTnLst>
                              <p:par>
                                <p:cTn id="5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192500"/>
                            </p:stCondLst>
                            <p:childTnLst>
                              <p:par>
                                <p:cTn id="5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193500"/>
                            </p:stCondLst>
                            <p:childTnLst>
                              <p:par>
                                <p:cTn id="5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194500"/>
                            </p:stCondLst>
                            <p:childTnLst>
                              <p:par>
                                <p:cTn id="6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195500"/>
                            </p:stCondLst>
                            <p:childTnLst>
                              <p:par>
                                <p:cTn id="6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196500"/>
                            </p:stCondLst>
                            <p:childTnLst>
                              <p:par>
                                <p:cTn id="6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197500"/>
                            </p:stCondLst>
                            <p:childTnLst>
                              <p:par>
                                <p:cTn id="6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198500"/>
                            </p:stCondLst>
                            <p:childTnLst>
                              <p:par>
                                <p:cTn id="6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199500"/>
                            </p:stCondLst>
                            <p:childTnLst>
                              <p:par>
                                <p:cTn id="6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200500"/>
                            </p:stCondLst>
                            <p:childTnLst>
                              <p:par>
                                <p:cTn id="6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201500"/>
                            </p:stCondLst>
                            <p:childTnLst>
                              <p:par>
                                <p:cTn id="6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202500"/>
                            </p:stCondLst>
                            <p:childTnLst>
                              <p:par>
                                <p:cTn id="6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203500"/>
                            </p:stCondLst>
                            <p:childTnLst>
                              <p:par>
                                <p:cTn id="6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204500"/>
                            </p:stCondLst>
                            <p:childTnLst>
                              <p:par>
                                <p:cTn id="6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205500"/>
                            </p:stCondLst>
                            <p:childTnLst>
                              <p:par>
                                <p:cTn id="6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>
                            <p:stCondLst>
                              <p:cond delay="206500"/>
                            </p:stCondLst>
                            <p:childTnLst>
                              <p:par>
                                <p:cTn id="6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207500"/>
                            </p:stCondLst>
                            <p:childTnLst>
                              <p:par>
                                <p:cTn id="6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208500"/>
                            </p:stCondLst>
                            <p:childTnLst>
                              <p:par>
                                <p:cTn id="6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209500"/>
                            </p:stCondLst>
                            <p:childTnLst>
                              <p:par>
                                <p:cTn id="6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210500"/>
                            </p:stCondLst>
                            <p:childTnLst>
                              <p:par>
                                <p:cTn id="6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211500"/>
                            </p:stCondLst>
                            <p:childTnLst>
                              <p:par>
                                <p:cTn id="6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212500"/>
                            </p:stCondLst>
                            <p:childTnLst>
                              <p:par>
                                <p:cTn id="6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213500"/>
                            </p:stCondLst>
                            <p:childTnLst>
                              <p:par>
                                <p:cTn id="6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214500"/>
                            </p:stCondLst>
                            <p:childTnLst>
                              <p:par>
                                <p:cTn id="6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215500"/>
                            </p:stCondLst>
                            <p:childTnLst>
                              <p:par>
                                <p:cTn id="6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216500"/>
                            </p:stCondLst>
                            <p:childTnLst>
                              <p:par>
                                <p:cTn id="6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217500"/>
                            </p:stCondLst>
                            <p:childTnLst>
                              <p:par>
                                <p:cTn id="6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>
                            <p:stCondLst>
                              <p:cond delay="218500"/>
                            </p:stCondLst>
                            <p:childTnLst>
                              <p:par>
                                <p:cTn id="6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219500"/>
                            </p:stCondLst>
                            <p:childTnLst>
                              <p:par>
                                <p:cTn id="6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220500"/>
                            </p:stCondLst>
                            <p:childTnLst>
                              <p:par>
                                <p:cTn id="6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221500"/>
                            </p:stCondLst>
                            <p:childTnLst>
                              <p:par>
                                <p:cTn id="6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>
                            <p:stCondLst>
                              <p:cond delay="222500"/>
                            </p:stCondLst>
                            <p:childTnLst>
                              <p:par>
                                <p:cTn id="6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223500"/>
                            </p:stCondLst>
                            <p:childTnLst>
                              <p:par>
                                <p:cTn id="6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224500"/>
                            </p:stCondLst>
                            <p:childTnLst>
                              <p:par>
                                <p:cTn id="6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225500"/>
                            </p:stCondLst>
                            <p:childTnLst>
                              <p:par>
                                <p:cTn id="6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>
                            <p:stCondLst>
                              <p:cond delay="226500"/>
                            </p:stCondLst>
                            <p:childTnLst>
                              <p:par>
                                <p:cTn id="6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227500"/>
                            </p:stCondLst>
                            <p:childTnLst>
                              <p:par>
                                <p:cTn id="7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228500"/>
                            </p:stCondLst>
                            <p:childTnLst>
                              <p:par>
                                <p:cTn id="7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229500"/>
                            </p:stCondLst>
                            <p:childTnLst>
                              <p:par>
                                <p:cTn id="7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230500"/>
                            </p:stCondLst>
                            <p:childTnLst>
                              <p:par>
                                <p:cTn id="7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231500"/>
                            </p:stCondLst>
                            <p:childTnLst>
                              <p:par>
                                <p:cTn id="7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232500"/>
                            </p:stCondLst>
                            <p:childTnLst>
                              <p:par>
                                <p:cTn id="7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233500"/>
                            </p:stCondLst>
                            <p:childTnLst>
                              <p:par>
                                <p:cTn id="7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234500"/>
                            </p:stCondLst>
                            <p:childTnLst>
                              <p:par>
                                <p:cTn id="7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235500"/>
                            </p:stCondLst>
                            <p:childTnLst>
                              <p:par>
                                <p:cTn id="7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236500"/>
                            </p:stCondLst>
                            <p:childTnLst>
                              <p:par>
                                <p:cTn id="7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237500"/>
                            </p:stCondLst>
                            <p:childTnLst>
                              <p:par>
                                <p:cTn id="7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238500"/>
                            </p:stCondLst>
                            <p:childTnLst>
                              <p:par>
                                <p:cTn id="7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>
                            <p:stCondLst>
                              <p:cond delay="239500"/>
                            </p:stCondLst>
                            <p:childTnLst>
                              <p:par>
                                <p:cTn id="7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240500"/>
                            </p:stCondLst>
                            <p:childTnLst>
                              <p:par>
                                <p:cTn id="7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241500"/>
                            </p:stCondLst>
                            <p:childTnLst>
                              <p:par>
                                <p:cTn id="7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>
                            <p:stCondLst>
                              <p:cond delay="242500"/>
                            </p:stCondLst>
                            <p:childTnLst>
                              <p:par>
                                <p:cTn id="7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>
                            <p:stCondLst>
                              <p:cond delay="243500"/>
                            </p:stCondLst>
                            <p:childTnLst>
                              <p:par>
                                <p:cTn id="7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>
                            <p:stCondLst>
                              <p:cond delay="244500"/>
                            </p:stCondLst>
                            <p:childTnLst>
                              <p:par>
                                <p:cTn id="7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>
                            <p:stCondLst>
                              <p:cond delay="245500"/>
                            </p:stCondLst>
                            <p:childTnLst>
                              <p:par>
                                <p:cTn id="7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>
                            <p:stCondLst>
                              <p:cond delay="246500"/>
                            </p:stCondLst>
                            <p:childTnLst>
                              <p:par>
                                <p:cTn id="7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>
                            <p:stCondLst>
                              <p:cond delay="247500"/>
                            </p:stCondLst>
                            <p:childTnLst>
                              <p:par>
                                <p:cTn id="7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3" fill="hold">
                            <p:stCondLst>
                              <p:cond delay="248500"/>
                            </p:stCondLst>
                            <p:childTnLst>
                              <p:par>
                                <p:cTn id="7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>
                            <p:stCondLst>
                              <p:cond delay="249500"/>
                            </p:stCondLst>
                            <p:childTnLst>
                              <p:par>
                                <p:cTn id="7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>
                            <p:stCondLst>
                              <p:cond delay="250500"/>
                            </p:stCondLst>
                            <p:childTnLst>
                              <p:par>
                                <p:cTn id="7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>
                            <p:stCondLst>
                              <p:cond delay="251500"/>
                            </p:stCondLst>
                            <p:childTnLst>
                              <p:par>
                                <p:cTn id="7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>
                            <p:stCondLst>
                              <p:cond delay="252500"/>
                            </p:stCondLst>
                            <p:childTnLst>
                              <p:par>
                                <p:cTn id="7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8" fill="hold">
                            <p:stCondLst>
                              <p:cond delay="253500"/>
                            </p:stCondLst>
                            <p:childTnLst>
                              <p:par>
                                <p:cTn id="7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1" fill="hold">
                            <p:stCondLst>
                              <p:cond delay="254500"/>
                            </p:stCondLst>
                            <p:childTnLst>
                              <p:par>
                                <p:cTn id="7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>
                            <p:stCondLst>
                              <p:cond delay="255500"/>
                            </p:stCondLst>
                            <p:childTnLst>
                              <p:par>
                                <p:cTn id="7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7" fill="hold">
                            <p:stCondLst>
                              <p:cond delay="256500"/>
                            </p:stCondLst>
                            <p:childTnLst>
                              <p:par>
                                <p:cTn id="7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0" fill="hold">
                            <p:stCondLst>
                              <p:cond delay="257500"/>
                            </p:stCondLst>
                            <p:childTnLst>
                              <p:par>
                                <p:cTn id="7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>
                            <p:stCondLst>
                              <p:cond delay="258500"/>
                            </p:stCondLst>
                            <p:childTnLst>
                              <p:par>
                                <p:cTn id="7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>
                            <p:stCondLst>
                              <p:cond delay="259500"/>
                            </p:stCondLst>
                            <p:childTnLst>
                              <p:par>
                                <p:cTn id="7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>
                            <p:stCondLst>
                              <p:cond delay="260500"/>
                            </p:stCondLst>
                            <p:childTnLst>
                              <p:par>
                                <p:cTn id="8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2" fill="hold">
                            <p:stCondLst>
                              <p:cond delay="261500"/>
                            </p:stCondLst>
                            <p:childTnLst>
                              <p:par>
                                <p:cTn id="8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5" fill="hold">
                            <p:stCondLst>
                              <p:cond delay="262500"/>
                            </p:stCondLst>
                            <p:childTnLst>
                              <p:par>
                                <p:cTn id="8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>
                            <p:stCondLst>
                              <p:cond delay="263500"/>
                            </p:stCondLst>
                            <p:childTnLst>
                              <p:par>
                                <p:cTn id="8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>
                            <p:stCondLst>
                              <p:cond delay="264500"/>
                            </p:stCondLst>
                            <p:childTnLst>
                              <p:par>
                                <p:cTn id="8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>
                            <p:stCondLst>
                              <p:cond delay="265500"/>
                            </p:stCondLst>
                            <p:childTnLst>
                              <p:par>
                                <p:cTn id="8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7" fill="hold">
                            <p:stCondLst>
                              <p:cond delay="266500"/>
                            </p:stCondLst>
                            <p:childTnLst>
                              <p:par>
                                <p:cTn id="8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>
                            <p:stCondLst>
                              <p:cond delay="267500"/>
                            </p:stCondLst>
                            <p:childTnLst>
                              <p:par>
                                <p:cTn id="8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3" fill="hold">
                            <p:stCondLst>
                              <p:cond delay="268500"/>
                            </p:stCondLst>
                            <p:childTnLst>
                              <p:par>
                                <p:cTn id="8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6" fill="hold">
                            <p:stCondLst>
                              <p:cond delay="269500"/>
                            </p:stCondLst>
                            <p:childTnLst>
                              <p:par>
                                <p:cTn id="8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9" fill="hold">
                            <p:stCondLst>
                              <p:cond delay="270500"/>
                            </p:stCondLst>
                            <p:childTnLst>
                              <p:par>
                                <p:cTn id="8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>
                            <p:stCondLst>
                              <p:cond delay="271500"/>
                            </p:stCondLst>
                            <p:childTnLst>
                              <p:par>
                                <p:cTn id="8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5" fill="hold">
                            <p:stCondLst>
                              <p:cond delay="272500"/>
                            </p:stCondLst>
                            <p:childTnLst>
                              <p:par>
                                <p:cTn id="8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8" fill="hold">
                            <p:stCondLst>
                              <p:cond delay="273500"/>
                            </p:stCondLst>
                            <p:childTnLst>
                              <p:par>
                                <p:cTn id="8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1" fill="hold">
                            <p:stCondLst>
                              <p:cond delay="274500"/>
                            </p:stCondLst>
                            <p:childTnLst>
                              <p:par>
                                <p:cTn id="8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>
                            <p:stCondLst>
                              <p:cond delay="275500"/>
                            </p:stCondLst>
                            <p:childTnLst>
                              <p:par>
                                <p:cTn id="8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7" fill="hold">
                            <p:stCondLst>
                              <p:cond delay="276500"/>
                            </p:stCondLst>
                            <p:childTnLst>
                              <p:par>
                                <p:cTn id="8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0" fill="hold">
                            <p:stCondLst>
                              <p:cond delay="277500"/>
                            </p:stCondLst>
                            <p:childTnLst>
                              <p:par>
                                <p:cTn id="8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3" fill="hold">
                            <p:stCondLst>
                              <p:cond delay="278500"/>
                            </p:stCondLst>
                            <p:childTnLst>
                              <p:par>
                                <p:cTn id="8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>
                            <p:stCondLst>
                              <p:cond delay="279500"/>
                            </p:stCondLst>
                            <p:childTnLst>
                              <p:par>
                                <p:cTn id="8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9" fill="hold">
                            <p:stCondLst>
                              <p:cond delay="280500"/>
                            </p:stCondLst>
                            <p:childTnLst>
                              <p:par>
                                <p:cTn id="8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>
                            <p:stCondLst>
                              <p:cond delay="281500"/>
                            </p:stCondLst>
                            <p:childTnLst>
                              <p:par>
                                <p:cTn id="8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5" fill="hold">
                            <p:stCondLst>
                              <p:cond delay="282500"/>
                            </p:stCondLst>
                            <p:childTnLst>
                              <p:par>
                                <p:cTn id="8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8" fill="hold">
                            <p:stCondLst>
                              <p:cond delay="283500"/>
                            </p:stCondLst>
                            <p:childTnLst>
                              <p:par>
                                <p:cTn id="8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1" fill="hold">
                            <p:stCondLst>
                              <p:cond delay="284500"/>
                            </p:stCondLst>
                            <p:childTnLst>
                              <p:par>
                                <p:cTn id="8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4" fill="hold">
                            <p:stCondLst>
                              <p:cond delay="285500"/>
                            </p:stCondLst>
                            <p:childTnLst>
                              <p:par>
                                <p:cTn id="8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7" fill="hold">
                            <p:stCondLst>
                              <p:cond delay="286500"/>
                            </p:stCondLst>
                            <p:childTnLst>
                              <p:par>
                                <p:cTn id="8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0" fill="hold">
                            <p:stCondLst>
                              <p:cond delay="287500"/>
                            </p:stCondLst>
                            <p:childTnLst>
                              <p:par>
                                <p:cTn id="8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3" fill="hold">
                            <p:stCondLst>
                              <p:cond delay="288500"/>
                            </p:stCondLst>
                            <p:childTnLst>
                              <p:par>
                                <p:cTn id="8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6" fill="hold">
                            <p:stCondLst>
                              <p:cond delay="289500"/>
                            </p:stCondLst>
                            <p:childTnLst>
                              <p:par>
                                <p:cTn id="8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9" fill="hold">
                            <p:stCondLst>
                              <p:cond delay="290500"/>
                            </p:stCondLst>
                            <p:childTnLst>
                              <p:par>
                                <p:cTn id="8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>
                            <p:stCondLst>
                              <p:cond delay="291500"/>
                            </p:stCondLst>
                            <p:childTnLst>
                              <p:par>
                                <p:cTn id="8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5" fill="hold">
                            <p:stCondLst>
                              <p:cond delay="292500"/>
                            </p:stCondLst>
                            <p:childTnLst>
                              <p:par>
                                <p:cTn id="8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8" fill="hold">
                            <p:stCondLst>
                              <p:cond delay="293500"/>
                            </p:stCondLst>
                            <p:childTnLst>
                              <p:par>
                                <p:cTn id="8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1" fill="hold">
                            <p:stCondLst>
                              <p:cond delay="294500"/>
                            </p:stCondLst>
                            <p:childTnLst>
                              <p:par>
                                <p:cTn id="9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>
                            <p:stCondLst>
                              <p:cond delay="295500"/>
                            </p:stCondLst>
                            <p:childTnLst>
                              <p:par>
                                <p:cTn id="9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7" fill="hold">
                            <p:stCondLst>
                              <p:cond delay="296500"/>
                            </p:stCondLst>
                            <p:childTnLst>
                              <p:par>
                                <p:cTn id="9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0" fill="hold">
                            <p:stCondLst>
                              <p:cond delay="297500"/>
                            </p:stCondLst>
                            <p:childTnLst>
                              <p:par>
                                <p:cTn id="9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3" fill="hold">
                            <p:stCondLst>
                              <p:cond delay="298500"/>
                            </p:stCondLst>
                            <p:childTnLst>
                              <p:par>
                                <p:cTn id="9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6" fill="hold">
                            <p:stCondLst>
                              <p:cond delay="299500"/>
                            </p:stCondLst>
                            <p:childTnLst>
                              <p:par>
                                <p:cTn id="9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9" fill="hold">
                            <p:stCondLst>
                              <p:cond delay="300500"/>
                            </p:stCondLst>
                            <p:childTnLst>
                              <p:par>
                                <p:cTn id="9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2" fill="hold">
                            <p:stCondLst>
                              <p:cond delay="301500"/>
                            </p:stCondLst>
                            <p:childTnLst>
                              <p:par>
                                <p:cTn id="9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5" fill="hold">
                            <p:stCondLst>
                              <p:cond delay="302500"/>
                            </p:stCondLst>
                            <p:childTnLst>
                              <p:par>
                                <p:cTn id="9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8" fill="hold">
                            <p:stCondLst>
                              <p:cond delay="303500"/>
                            </p:stCondLst>
                            <p:childTnLst>
                              <p:par>
                                <p:cTn id="9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1" fill="hold">
                            <p:stCondLst>
                              <p:cond delay="304500"/>
                            </p:stCondLst>
                            <p:childTnLst>
                              <p:par>
                                <p:cTn id="9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4" fill="hold">
                            <p:stCondLst>
                              <p:cond delay="305500"/>
                            </p:stCondLst>
                            <p:childTnLst>
                              <p:par>
                                <p:cTn id="9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7" fill="hold">
                            <p:stCondLst>
                              <p:cond delay="306500"/>
                            </p:stCondLst>
                            <p:childTnLst>
                              <p:par>
                                <p:cTn id="9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0" fill="hold">
                            <p:stCondLst>
                              <p:cond delay="307500"/>
                            </p:stCondLst>
                            <p:childTnLst>
                              <p:par>
                                <p:cTn id="9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3" fill="hold">
                            <p:stCondLst>
                              <p:cond delay="308500"/>
                            </p:stCondLst>
                            <p:childTnLst>
                              <p:par>
                                <p:cTn id="9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6" fill="hold">
                            <p:stCondLst>
                              <p:cond delay="309500"/>
                            </p:stCondLst>
                            <p:childTnLst>
                              <p:par>
                                <p:cTn id="9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9" fill="hold">
                            <p:stCondLst>
                              <p:cond delay="310500"/>
                            </p:stCondLst>
                            <p:childTnLst>
                              <p:par>
                                <p:cTn id="9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2" fill="hold">
                            <p:stCondLst>
                              <p:cond delay="311500"/>
                            </p:stCondLst>
                            <p:childTnLst>
                              <p:par>
                                <p:cTn id="9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5" fill="hold">
                            <p:stCondLst>
                              <p:cond delay="312500"/>
                            </p:stCondLst>
                            <p:childTnLst>
                              <p:par>
                                <p:cTn id="9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8" fill="hold">
                            <p:stCondLst>
                              <p:cond delay="313500"/>
                            </p:stCondLst>
                            <p:childTnLst>
                              <p:par>
                                <p:cTn id="9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1" fill="hold">
                            <p:stCondLst>
                              <p:cond delay="314500"/>
                            </p:stCondLst>
                            <p:childTnLst>
                              <p:par>
                                <p:cTn id="9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4" fill="hold">
                            <p:stCondLst>
                              <p:cond delay="315500"/>
                            </p:stCondLst>
                            <p:childTnLst>
                              <p:par>
                                <p:cTn id="9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7" fill="hold">
                            <p:stCondLst>
                              <p:cond delay="316500"/>
                            </p:stCondLst>
                            <p:childTnLst>
                              <p:par>
                                <p:cTn id="9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0" fill="hold">
                            <p:stCondLst>
                              <p:cond delay="317500"/>
                            </p:stCondLst>
                            <p:childTnLst>
                              <p:par>
                                <p:cTn id="9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3" fill="hold">
                            <p:stCondLst>
                              <p:cond delay="318500"/>
                            </p:stCondLst>
                            <p:childTnLst>
                              <p:par>
                                <p:cTn id="9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6" fill="hold">
                            <p:stCondLst>
                              <p:cond delay="319500"/>
                            </p:stCondLst>
                            <p:childTnLst>
                              <p:par>
                                <p:cTn id="9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9" fill="hold">
                            <p:stCondLst>
                              <p:cond delay="320500"/>
                            </p:stCondLst>
                            <p:childTnLst>
                              <p:par>
                                <p:cTn id="9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2" fill="hold">
                            <p:stCondLst>
                              <p:cond delay="321500"/>
                            </p:stCondLst>
                            <p:childTnLst>
                              <p:par>
                                <p:cTn id="9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5" fill="hold">
                            <p:stCondLst>
                              <p:cond delay="322500"/>
                            </p:stCondLst>
                            <p:childTnLst>
                              <p:par>
                                <p:cTn id="9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8" fill="hold">
                            <p:stCondLst>
                              <p:cond delay="323500"/>
                            </p:stCondLst>
                            <p:childTnLst>
                              <p:par>
                                <p:cTn id="9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1" fill="hold">
                            <p:stCondLst>
                              <p:cond delay="324500"/>
                            </p:stCondLst>
                            <p:childTnLst>
                              <p:par>
                                <p:cTn id="9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4" fill="hold">
                            <p:stCondLst>
                              <p:cond delay="325500"/>
                            </p:stCondLst>
                            <p:childTnLst>
                              <p:par>
                                <p:cTn id="9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7" fill="hold">
                            <p:stCondLst>
                              <p:cond delay="326500"/>
                            </p:stCondLst>
                            <p:childTnLst>
                              <p:par>
                                <p:cTn id="9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0" fill="hold">
                            <p:stCondLst>
                              <p:cond delay="327500"/>
                            </p:stCondLst>
                            <p:childTnLst>
                              <p:par>
                                <p:cTn id="10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3" fill="hold">
                            <p:stCondLst>
                              <p:cond delay="328500"/>
                            </p:stCondLst>
                            <p:childTnLst>
                              <p:par>
                                <p:cTn id="10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6" fill="hold">
                            <p:stCondLst>
                              <p:cond delay="329500"/>
                            </p:stCondLst>
                            <p:childTnLst>
                              <p:par>
                                <p:cTn id="10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9" fill="hold">
                            <p:stCondLst>
                              <p:cond delay="330500"/>
                            </p:stCondLst>
                            <p:childTnLst>
                              <p:par>
                                <p:cTn id="10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2" fill="hold">
                            <p:stCondLst>
                              <p:cond delay="331500"/>
                            </p:stCondLst>
                            <p:childTnLst>
                              <p:par>
                                <p:cTn id="10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5" fill="hold">
                            <p:stCondLst>
                              <p:cond delay="332500"/>
                            </p:stCondLst>
                            <p:childTnLst>
                              <p:par>
                                <p:cTn id="10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8" fill="hold">
                            <p:stCondLst>
                              <p:cond delay="333500"/>
                            </p:stCondLst>
                            <p:childTnLst>
                              <p:par>
                                <p:cTn id="10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1" fill="hold">
                            <p:stCondLst>
                              <p:cond delay="334500"/>
                            </p:stCondLst>
                            <p:childTnLst>
                              <p:par>
                                <p:cTn id="10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4" fill="hold">
                            <p:stCondLst>
                              <p:cond delay="335500"/>
                            </p:stCondLst>
                            <p:childTnLst>
                              <p:par>
                                <p:cTn id="10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7" fill="hold">
                            <p:stCondLst>
                              <p:cond delay="336500"/>
                            </p:stCondLst>
                            <p:childTnLst>
                              <p:par>
                                <p:cTn id="10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0" fill="hold">
                            <p:stCondLst>
                              <p:cond delay="337500"/>
                            </p:stCondLst>
                            <p:childTnLst>
                              <p:par>
                                <p:cTn id="10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3" fill="hold">
                            <p:stCondLst>
                              <p:cond delay="338500"/>
                            </p:stCondLst>
                            <p:childTnLst>
                              <p:par>
                                <p:cTn id="10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6" fill="hold">
                            <p:stCondLst>
                              <p:cond delay="339500"/>
                            </p:stCondLst>
                            <p:childTnLst>
                              <p:par>
                                <p:cTn id="10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9" fill="hold">
                            <p:stCondLst>
                              <p:cond delay="340500"/>
                            </p:stCondLst>
                            <p:childTnLst>
                              <p:par>
                                <p:cTn id="10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2" fill="hold">
                            <p:stCondLst>
                              <p:cond delay="341500"/>
                            </p:stCondLst>
                            <p:childTnLst>
                              <p:par>
                                <p:cTn id="10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5" fill="hold">
                            <p:stCondLst>
                              <p:cond delay="342500"/>
                            </p:stCondLst>
                            <p:childTnLst>
                              <p:par>
                                <p:cTn id="10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8" fill="hold">
                            <p:stCondLst>
                              <p:cond delay="343500"/>
                            </p:stCondLst>
                            <p:childTnLst>
                              <p:par>
                                <p:cTn id="10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1" fill="hold">
                            <p:stCondLst>
                              <p:cond delay="344500"/>
                            </p:stCondLst>
                            <p:childTnLst>
                              <p:par>
                                <p:cTn id="10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4" fill="hold">
                            <p:stCondLst>
                              <p:cond delay="345500"/>
                            </p:stCondLst>
                            <p:childTnLst>
                              <p:par>
                                <p:cTn id="10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7" fill="hold">
                            <p:stCondLst>
                              <p:cond delay="346500"/>
                            </p:stCondLst>
                            <p:childTnLst>
                              <p:par>
                                <p:cTn id="10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0" fill="hold">
                            <p:stCondLst>
                              <p:cond delay="347500"/>
                            </p:stCondLst>
                            <p:childTnLst>
                              <p:par>
                                <p:cTn id="10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3" fill="hold">
                            <p:stCondLst>
                              <p:cond delay="348500"/>
                            </p:stCondLst>
                            <p:childTnLst>
                              <p:par>
                                <p:cTn id="10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6" fill="hold">
                            <p:stCondLst>
                              <p:cond delay="349500"/>
                            </p:stCondLst>
                            <p:childTnLst>
                              <p:par>
                                <p:cTn id="10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9" fill="hold">
                            <p:stCondLst>
                              <p:cond delay="350500"/>
                            </p:stCondLst>
                            <p:childTnLst>
                              <p:par>
                                <p:cTn id="10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2" fill="hold">
                            <p:stCondLst>
                              <p:cond delay="351500"/>
                            </p:stCondLst>
                            <p:childTnLst>
                              <p:par>
                                <p:cTn id="10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5" fill="hold">
                            <p:stCondLst>
                              <p:cond delay="352500"/>
                            </p:stCondLst>
                            <p:childTnLst>
                              <p:par>
                                <p:cTn id="10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8" fill="hold">
                            <p:stCondLst>
                              <p:cond delay="353500"/>
                            </p:stCondLst>
                            <p:childTnLst>
                              <p:par>
                                <p:cTn id="10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1" fill="hold">
                            <p:stCondLst>
                              <p:cond delay="354500"/>
                            </p:stCondLst>
                            <p:childTnLst>
                              <p:par>
                                <p:cTn id="10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4" fill="hold">
                            <p:stCondLst>
                              <p:cond delay="355500"/>
                            </p:stCondLst>
                            <p:childTnLst>
                              <p:par>
                                <p:cTn id="10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7" fill="hold">
                            <p:stCondLst>
                              <p:cond delay="356500"/>
                            </p:stCondLst>
                            <p:childTnLst>
                              <p:par>
                                <p:cTn id="10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0" fill="hold">
                            <p:stCondLst>
                              <p:cond delay="357500"/>
                            </p:stCondLst>
                            <p:childTnLst>
                              <p:par>
                                <p:cTn id="10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3" fill="hold">
                            <p:stCondLst>
                              <p:cond delay="358500"/>
                            </p:stCondLst>
                            <p:childTnLst>
                              <p:par>
                                <p:cTn id="10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6" fill="hold">
                            <p:stCondLst>
                              <p:cond delay="359500"/>
                            </p:stCondLst>
                            <p:childTnLst>
                              <p:par>
                                <p:cTn id="10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9" fill="hold">
                            <p:stCondLst>
                              <p:cond delay="360500"/>
                            </p:stCondLst>
                            <p:childTnLst>
                              <p:par>
                                <p:cTn id="1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1"/>
                  </p:tgtEl>
                </p:cond>
              </p:nextCondLst>
            </p:seq>
          </p:childTnLst>
        </p:cTn>
      </p:par>
    </p:tnLst>
    <p:bldLst>
      <p:bldP spid="4" grpId="0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66" grpId="0" animBg="1"/>
      <p:bldP spid="467" grpId="0" animBg="1"/>
      <p:bldP spid="468" grpId="0" animBg="1"/>
      <p:bldP spid="469" grpId="0" animBg="1"/>
      <p:bldP spid="470" grpId="0" animBg="1"/>
      <p:bldP spid="471" grpId="0" animBg="1"/>
      <p:bldP spid="472" grpId="0" animBg="1"/>
      <p:bldP spid="473" grpId="0" animBg="1"/>
      <p:bldP spid="474" grpId="0" animBg="1"/>
      <p:bldP spid="475" grpId="0" animBg="1"/>
      <p:bldP spid="476" grpId="0" animBg="1"/>
      <p:bldP spid="477" grpId="0" animBg="1"/>
      <p:bldP spid="478" grpId="0" animBg="1"/>
      <p:bldP spid="479" grpId="0" animBg="1"/>
      <p:bldP spid="480" grpId="0" animBg="1"/>
      <p:bldP spid="481" grpId="0" animBg="1"/>
      <p:bldP spid="482" grpId="0" animBg="1"/>
      <p:bldP spid="483" grpId="0" animBg="1"/>
      <p:bldP spid="484" grpId="0" animBg="1"/>
      <p:bldP spid="485" grpId="0" animBg="1"/>
      <p:bldP spid="486" grpId="0" animBg="1"/>
      <p:bldP spid="487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4" grpId="0" animBg="1"/>
      <p:bldP spid="515" grpId="0" animBg="1"/>
      <p:bldP spid="516" grpId="0" animBg="1"/>
      <p:bldP spid="517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3" grpId="0" animBg="1"/>
      <p:bldP spid="524" grpId="0" animBg="1"/>
      <p:bldP spid="525" grpId="0" animBg="1"/>
      <p:bldP spid="526" grpId="0" animBg="1"/>
      <p:bldP spid="527" grpId="0" animBg="1"/>
      <p:bldP spid="528" grpId="0" animBg="1"/>
      <p:bldP spid="529" grpId="0" animBg="1"/>
      <p:bldP spid="530" grpId="0" animBg="1"/>
      <p:bldP spid="531" grpId="0" animBg="1"/>
      <p:bldP spid="532" grpId="0" animBg="1"/>
      <p:bldP spid="533" grpId="0" animBg="1"/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  <p:bldP spid="557" grpId="0" animBg="1"/>
      <p:bldP spid="558" grpId="0" animBg="1"/>
      <p:bldP spid="559" grpId="0" animBg="1"/>
      <p:bldP spid="560" grpId="0" animBg="1"/>
      <p:bldP spid="561" grpId="0" animBg="1"/>
      <p:bldP spid="562" grpId="0" animBg="1"/>
      <p:bldP spid="563" grpId="0" animBg="1"/>
      <p:bldP spid="564" grpId="0" animBg="1"/>
      <p:bldP spid="565" grpId="0" animBg="1"/>
      <p:bldP spid="566" grpId="0" animBg="1"/>
      <p:bldP spid="567" grpId="0" animBg="1"/>
      <p:bldP spid="568" grpId="0" animBg="1"/>
      <p:bldP spid="569" grpId="0" animBg="1"/>
      <p:bldP spid="570" grpId="0" animBg="1"/>
      <p:bldP spid="571" grpId="0" animBg="1"/>
      <p:bldP spid="572" grpId="0" animBg="1"/>
      <p:bldP spid="573" grpId="0" animBg="1"/>
      <p:bldP spid="574" grpId="0" animBg="1"/>
      <p:bldP spid="575" grpId="0" animBg="1"/>
      <p:bldP spid="576" grpId="0" animBg="1"/>
      <p:bldP spid="577" grpId="0" animBg="1"/>
      <p:bldP spid="578" grpId="0" animBg="1"/>
      <p:bldP spid="579" grpId="0" animBg="1"/>
      <p:bldP spid="580" grpId="0" animBg="1"/>
      <p:bldP spid="581" grpId="0" animBg="1"/>
      <p:bldP spid="582" grpId="0" animBg="1"/>
      <p:bldP spid="583" grpId="0" animBg="1"/>
      <p:bldP spid="584" grpId="0" animBg="1"/>
      <p:bldP spid="585" grpId="0" animBg="1"/>
      <p:bldP spid="586" grpId="0" animBg="1"/>
      <p:bldP spid="587" grpId="0" animBg="1"/>
      <p:bldP spid="588" grpId="0" animBg="1"/>
      <p:bldP spid="589" grpId="0" animBg="1"/>
      <p:bldP spid="590" grpId="0" animBg="1"/>
      <p:bldP spid="591" grpId="0" animBg="1"/>
      <p:bldP spid="592" grpId="0" animBg="1"/>
      <p:bldP spid="593" grpId="0" animBg="1"/>
      <p:bldP spid="594" grpId="0" animBg="1"/>
      <p:bldP spid="595" grpId="0" animBg="1"/>
      <p:bldP spid="596" grpId="0" animBg="1"/>
      <p:bldP spid="597" grpId="0" animBg="1"/>
      <p:bldP spid="598" grpId="0" animBg="1"/>
      <p:bldP spid="599" grpId="0" animBg="1"/>
      <p:bldP spid="600" grpId="0" animBg="1"/>
      <p:bldP spid="601" grpId="0" animBg="1"/>
      <p:bldP spid="602" grpId="0" animBg="1"/>
      <p:bldP spid="603" grpId="0" animBg="1"/>
      <p:bldP spid="604" grpId="0" animBg="1"/>
      <p:bldP spid="605" grpId="0" animBg="1"/>
      <p:bldP spid="606" grpId="0" animBg="1"/>
      <p:bldP spid="607" grpId="0" animBg="1"/>
      <p:bldP spid="608" grpId="0" animBg="1"/>
      <p:bldP spid="609" grpId="0" animBg="1"/>
      <p:bldP spid="610" grpId="0" animBg="1"/>
      <p:bldP spid="611" grpId="0" animBg="1"/>
      <p:bldP spid="612" grpId="0" animBg="1"/>
      <p:bldP spid="613" grpId="0" animBg="1"/>
      <p:bldP spid="614" grpId="0" animBg="1"/>
      <p:bldP spid="615" grpId="0" animBg="1"/>
      <p:bldP spid="616" grpId="0" animBg="1"/>
      <p:bldP spid="617" grpId="0" animBg="1"/>
      <p:bldP spid="618" grpId="0" animBg="1"/>
      <p:bldP spid="619" grpId="0" animBg="1"/>
      <p:bldP spid="620" grpId="0" animBg="1"/>
      <p:bldP spid="621" grpId="0" animBg="1"/>
      <p:bldP spid="622" grpId="0" animBg="1"/>
      <p:bldP spid="623" grpId="0" animBg="1"/>
      <p:bldP spid="624" grpId="0" animBg="1"/>
      <p:bldP spid="625" grpId="0" animBg="1"/>
      <p:bldP spid="626" grpId="0" animBg="1"/>
      <p:bldP spid="627" grpId="0" animBg="1"/>
      <p:bldP spid="628" grpId="0" animBg="1"/>
      <p:bldP spid="629" grpId="0" animBg="1"/>
      <p:bldP spid="630" grpId="0" animBg="1"/>
      <p:bldP spid="631" grpId="0" animBg="1"/>
      <p:bldP spid="632" grpId="0" animBg="1"/>
      <p:bldP spid="633" grpId="0" animBg="1"/>
      <p:bldP spid="634" grpId="0" animBg="1"/>
      <p:bldP spid="635" grpId="0" animBg="1"/>
      <p:bldP spid="636" grpId="0" animBg="1"/>
      <p:bldP spid="637" grpId="0" animBg="1"/>
      <p:bldP spid="638" grpId="0" animBg="1"/>
      <p:bldP spid="639" grpId="0" animBg="1"/>
      <p:bldP spid="640" grpId="0" animBg="1"/>
      <p:bldP spid="641" grpId="0" animBg="1"/>
      <p:bldP spid="642" grpId="0" animBg="1"/>
      <p:bldP spid="643" grpId="0" animBg="1"/>
      <p:bldP spid="644" grpId="0" animBg="1"/>
      <p:bldP spid="645" grpId="0" animBg="1"/>
      <p:bldP spid="646" grpId="0" animBg="1"/>
      <p:bldP spid="647" grpId="0" animBg="1"/>
      <p:bldP spid="648" grpId="0" animBg="1"/>
      <p:bldP spid="649" grpId="0" animBg="1"/>
      <p:bldP spid="650" grpId="0" animBg="1"/>
      <p:bldP spid="651" grpId="0" animBg="1"/>
      <p:bldP spid="652" grpId="0" animBg="1"/>
      <p:bldP spid="653" grpId="0" animBg="1"/>
      <p:bldP spid="654" grpId="0" animBg="1"/>
      <p:bldP spid="655" grpId="0" animBg="1"/>
      <p:bldP spid="656" grpId="0" animBg="1"/>
      <p:bldP spid="657" grpId="0" animBg="1"/>
      <p:bldP spid="658" grpId="0" animBg="1"/>
      <p:bldP spid="659" grpId="0" animBg="1"/>
      <p:bldP spid="660" grpId="0" animBg="1"/>
      <p:bldP spid="661" grpId="0" animBg="1"/>
      <p:bldP spid="662" grpId="0" animBg="1"/>
      <p:bldP spid="663" grpId="0" animBg="1"/>
      <p:bldP spid="664" grpId="0" animBg="1"/>
      <p:bldP spid="665" grpId="0" animBg="1"/>
      <p:bldP spid="666" grpId="0" animBg="1"/>
      <p:bldP spid="667" grpId="0" animBg="1"/>
      <p:bldP spid="668" grpId="0" animBg="1"/>
      <p:bldP spid="669" grpId="0" animBg="1"/>
      <p:bldP spid="670" grpId="0" animBg="1"/>
      <p:bldP spid="67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705" y="4620705"/>
            <a:ext cx="2237295" cy="2237295"/>
          </a:xfrm>
          <a:prstGeom prst="rect">
            <a:avLst/>
          </a:prstGeom>
        </p:spPr>
      </p:pic>
      <p:sp>
        <p:nvSpPr>
          <p:cNvPr id="5" name="Rectangle 4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98322" y="86219"/>
            <a:ext cx="11836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 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(SGK-Tr65)</a:t>
            </a:r>
            <a:endParaRPr kumimoji="0" lang="vi-VN" sz="32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TextBox 2" descr="OPL20U25GSXzBJYl68kk8uQGfFKzs7yb1M4KJWUiLk6ZEvGF+qCIPSnY57AbBFCvTW$2023 15 72$72+K4lPs7H94VUqPe2XwIsfPRnrXQE//QTEXxb8/8N4CNc6FpgZahzpTjFhMzSA7T/nHJa11DE8Ng2TP3iAmRczFlmslSuUNOgUeb6yRvs0="/>
          <p:cNvSpPr txBox="1"/>
          <p:nvPr/>
        </p:nvSpPr>
        <p:spPr>
          <a:xfrm>
            <a:off x="98323" y="717998"/>
            <a:ext cx="1263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Giải: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 descr="OPL20U25GSXzBJYl68kk8uQGfFKzs7yb1M4KJWUiLk6ZEvGF+qCIPSnY57AbBFCvTW$2023 15 72$72+K4lPs7H94VUqPe2XwIsfPRnrXQE//QTEXxb8/8N4CNc6FpgZahzpTjFhMzSA7T/nHJa11DE8Ng2TP3iAmRczFlmslSuUNOgUeb6yRvs0="/>
          <p:cNvSpPr txBox="1"/>
          <p:nvPr/>
        </p:nvSpPr>
        <p:spPr>
          <a:xfrm>
            <a:off x="98323" y="1362211"/>
            <a:ext cx="6462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/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Chứng minh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MN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// </a:t>
            </a:r>
            <a:r>
              <a:rPr lang="vi-VN" sz="32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CP</a:t>
            </a:r>
            <a:r>
              <a:rPr lang="vi-VN" sz="3200" dirty="0">
                <a:latin typeface="+mj-lt"/>
              </a:rPr>
              <a:t> </a:t>
            </a:r>
            <a:endParaRPr lang="en-US" sz="3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 descr="OPL20U25GSXzBJYl68kk8uQGfFKzs7yb1M4KJWUiLk6ZEvGF+qCIPSnY57AbBFCvTW$2023 15 72$72+K4lPs7H94VUqPe2XwIsfPRnrXQE//QTEXxb8/8N4CNc6FpgZahzpTjFhMzSA7T/nHJa11DE8Ng2TP3iAmRczFlmslSuUNOgUeb6yRvs0="/>
              <p:cNvSpPr/>
              <p:nvPr/>
            </p:nvSpPr>
            <p:spPr>
              <a:xfrm>
                <a:off x="98924" y="3136612"/>
                <a:ext cx="542424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uy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ra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3200" i="1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là trung điểm của </a:t>
                </a:r>
                <a:r>
                  <a:rPr lang="vi-VN" sz="3200" i="1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PB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7" name="Rectangle 6" descr="OPL20U25GSXzBJYl68kk8uQGfFKzs7yb1M4KJWUiLk6ZEvGF+qCIPSnY57AbBFCvTW$2023 15 72$72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24" y="3136612"/>
                <a:ext cx="5424242" cy="584775"/>
              </a:xfrm>
              <a:prstGeom prst="rect">
                <a:avLst/>
              </a:prstGeom>
              <a:blipFill>
                <a:blip r:embed="rId4"/>
                <a:stretch>
                  <a:fillRect t="-15789" b="-3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98924" y="3944212"/>
            <a:ext cx="78691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+mj-lt"/>
              </a:rPr>
              <a:t>Mà </a:t>
            </a:r>
            <a:r>
              <a:rPr lang="vi-VN" sz="3200" i="1" dirty="0">
                <a:latin typeface="+mj-lt"/>
              </a:rPr>
              <a:t>M</a:t>
            </a:r>
            <a:r>
              <a:rPr lang="vi-VN" sz="3200" dirty="0">
                <a:latin typeface="+mj-lt"/>
              </a:rPr>
              <a:t> là trung điểm của </a:t>
            </a:r>
            <a:r>
              <a:rPr lang="vi-VN" sz="3200" i="1" dirty="0">
                <a:latin typeface="+mj-lt"/>
              </a:rPr>
              <a:t>BC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i="1" dirty="0">
                <a:solidFill>
                  <a:prstClr val="black"/>
                </a:solidFill>
                <a:latin typeface="Times New Roman"/>
              </a:rPr>
              <a:t>AM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 là đường trung tuyến</a:t>
            </a:r>
            <a:r>
              <a:rPr lang="en-US" sz="3200" dirty="0">
                <a:solidFill>
                  <a:prstClr val="black"/>
                </a:solidFill>
                <a:latin typeface="Times New Roman"/>
              </a:rPr>
              <a:t>)</a:t>
            </a:r>
            <a:endParaRPr lang="en-US" sz="3200" dirty="0">
              <a:latin typeface="+mj-lt"/>
            </a:endParaRPr>
          </a:p>
        </p:txBody>
      </p:sp>
      <p:sp>
        <p:nvSpPr>
          <p:cNvPr id="16" name="Rectangle 15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1079890" y="5124315"/>
            <a:ext cx="86701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latin typeface="+mj-lt"/>
              </a:rPr>
              <a:t>Suy ra </a:t>
            </a:r>
            <a:r>
              <a:rPr lang="vi-VN" sz="3200" i="1" dirty="0">
                <a:latin typeface="+mj-lt"/>
              </a:rPr>
              <a:t>MN</a:t>
            </a:r>
            <a:r>
              <a:rPr lang="vi-VN" sz="3200" dirty="0">
                <a:latin typeface="+mj-lt"/>
              </a:rPr>
              <a:t> là đường trung bình của tam giác </a:t>
            </a:r>
            <a:r>
              <a:rPr lang="vi-VN" sz="3200" i="1" dirty="0">
                <a:latin typeface="+mj-lt"/>
              </a:rPr>
              <a:t>BCP</a:t>
            </a:r>
            <a:r>
              <a:rPr lang="en-US" sz="3200" dirty="0">
                <a:latin typeface="+mj-lt"/>
              </a:rPr>
              <a:t>.</a:t>
            </a:r>
          </a:p>
        </p:txBody>
      </p:sp>
      <p:sp>
        <p:nvSpPr>
          <p:cNvPr id="8" name="Rectangle 7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1872048" y="586587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dirty="0">
                <a:solidFill>
                  <a:prstClr val="black"/>
                </a:solidFill>
                <a:latin typeface="Times New Roman"/>
              </a:rPr>
              <a:t>Suy ra </a:t>
            </a:r>
            <a:r>
              <a:rPr lang="vi-VN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MN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// </a:t>
            </a:r>
            <a:r>
              <a:rPr lang="vi-VN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CP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.</a:t>
            </a:r>
            <a:endParaRPr lang="en-US" dirty="0"/>
          </a:p>
        </p:txBody>
      </p:sp>
      <p:pic>
        <p:nvPicPr>
          <p:cNvPr id="12" name="Picture 11" descr="OPL20U25GSXzBJYl68kk8uQGfFKzs7yb1M4KJWUiLk6ZEvGF+qCIPSnY57AbBFCvTW$2023 15 72$72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7715" y="0"/>
            <a:ext cx="4444610" cy="3562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$2023 15 72$72+K4lPs7H94VUqPe2XwIsfPRnrXQE//QTEXxb8/8N4CNc6FpgZahzpTjFhMzSA7T/nHJa11DE8Ng2TP3iAmRczFlmslSuUNOgUeb6yRvs0="/>
              <p:cNvSpPr/>
              <p:nvPr/>
            </p:nvSpPr>
            <p:spPr>
              <a:xfrm>
                <a:off x="98924" y="2159568"/>
                <a:ext cx="4394152" cy="7827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1219170"/>
                <a:r>
                  <a:rPr lang="vi-VN" sz="2800" dirty="0">
                    <a:latin typeface="+mj-lt"/>
                  </a:rPr>
                  <a:t>Ta có:</a:t>
                </a:r>
                <a:r>
                  <a:rPr lang="vi-VN" sz="2800" dirty="0">
                    <a:solidFill>
                      <a:srgbClr val="0000FF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 dirty="0">
                        <a:latin typeface="+mj-lt"/>
                        <a:ea typeface="Times New Roman" panose="02020603050405020304" pitchFamily="18" charset="0"/>
                      </a:rPr>
                      <m:t>AP</m:t>
                    </m:r>
                    <m:r>
                      <m:rPr>
                        <m:nor/>
                      </m:rPr>
                      <a:rPr lang="vi-VN" sz="2800" i="1" dirty="0">
                        <a:latin typeface="+mj-lt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dirty="0">
                        <a:latin typeface="+mj-lt"/>
                        <a:ea typeface="Times New Roman" panose="020206030504050203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vi-VN" sz="2800" i="1" dirty="0">
                        <a:latin typeface="+mj-lt"/>
                        <a:ea typeface="Times New Roman" panose="02020603050405020304" pitchFamily="18" charset="0"/>
                      </a:rPr>
                      <m:t>BN</m:t>
                    </m:r>
                    <m:r>
                      <m:rPr>
                        <m:nor/>
                      </m:rPr>
                      <a:rPr lang="vi-VN" sz="2800" dirty="0">
                        <a:latin typeface="+mj-lt"/>
                        <a:ea typeface="Times New Roman" panose="02020603050405020304" pitchFamily="18" charset="0"/>
                      </a:rPr>
                      <m:t> =</m:t>
                    </m:r>
                    <m:r>
                      <m:rPr>
                        <m:nor/>
                      </m:rPr>
                      <a:rPr lang="vi-VN" sz="2800" i="1" dirty="0">
                        <a:latin typeface="+mj-lt"/>
                        <a:ea typeface="Times New Roman" panose="02020603050405020304" pitchFamily="18" charset="0"/>
                      </a:rPr>
                      <m:t>NP</m:t>
                    </m:r>
                  </m:oMath>
                </a14:m>
                <a:r>
                  <a:rPr lang="vi-VN" sz="2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dirty="0">
                        <a:latin typeface="+mj-lt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vi-VN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dirty="0">
                            <a:solidFill>
                              <a:prstClr val="black"/>
                            </a:solidFill>
                            <a:latin typeface="+mj-lt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dirty="0">
                            <a:solidFill>
                              <a:prstClr val="black"/>
                            </a:solidFill>
                            <a:latin typeface="+mj-lt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vi-VN" sz="2800" i="1" dirty="0">
                        <a:solidFill>
                          <a:prstClr val="black"/>
                        </a:solidFill>
                        <a:latin typeface="+mj-lt"/>
                        <a:ea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vi-VN" sz="2800" i="1" dirty="0">
                    <a:solidFill>
                      <a:prstClr val="black"/>
                    </a:solidFill>
                    <a:latin typeface="+mj-lt"/>
                  </a:rPr>
                  <a:t> </a:t>
                </a:r>
                <a:endParaRPr lang="en-US" sz="2800" i="1" dirty="0">
                  <a:solidFill>
                    <a:prstClr val="black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Rectangle 3" descr="OPL20U25GSXzBJYl68kk8uQGfFKzs7yb1M4KJWUiLk6ZEvGF+qCIPSnY57AbBFCvTW$2023 15 72$72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24" y="2159568"/>
                <a:ext cx="4394152" cy="782715"/>
              </a:xfrm>
              <a:prstGeom prst="rect">
                <a:avLst/>
              </a:prstGeom>
              <a:blipFill>
                <a:blip r:embed="rId6"/>
                <a:stretch>
                  <a:fillRect l="-2774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798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5" grpId="0"/>
      <p:bldP spid="16" grpId="0"/>
      <p:bldP spid="8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705" y="4620705"/>
            <a:ext cx="2237295" cy="2237295"/>
          </a:xfrm>
          <a:prstGeom prst="rect">
            <a:avLst/>
          </a:prstGeom>
        </p:spPr>
      </p:pic>
      <p:sp>
        <p:nvSpPr>
          <p:cNvPr id="6" name="TextBox 5" descr="OPL20U25GSXzBJYl68kk8uQGfFKzs7yb1M4KJWUiLk6ZEvGF+qCIPSnY57AbBFCvTW$2023 15 72$72+K4lPs7H94VUqPe2XwIsfPRnrXQE//QTEXxb8/8N4CNc6FpgZahzpTjFhMzSA7T/nHJa11DE8Ng2TP3iAmRczFlmslSuUNOgUeb6yRvs0="/>
          <p:cNvSpPr txBox="1"/>
          <p:nvPr/>
        </p:nvSpPr>
        <p:spPr>
          <a:xfrm>
            <a:off x="255702" y="1539493"/>
            <a:ext cx="7485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/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Theo câu a ta có: </a:t>
            </a:r>
            <a:r>
              <a:rPr lang="vi-VN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MN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// </a:t>
            </a:r>
            <a:r>
              <a:rPr lang="vi-VN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CP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nên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MN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// </a:t>
            </a:r>
            <a:r>
              <a:rPr lang="vi-VN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PQ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255703" y="2553626"/>
            <a:ext cx="47874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Mà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là trung điểm của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 descr="OPL20U25GSXzBJYl68kk8uQGfFKzs7yb1M4KJWUiLk6ZEvGF+qCIPSnY57AbBFCvTW$2023 15 72$72+K4lPs7H94VUqPe2XwIsfPRnrXQE//QTEXxb8/8N4CNc6FpgZahzpTjFhMzSA7T/nHJa11DE8Ng2TP3iAmRczFlmslSuUNOgUeb6yRvs0="/>
              <p:cNvSpPr/>
              <p:nvPr/>
            </p:nvSpPr>
            <p:spPr>
              <a:xfrm>
                <a:off x="98322" y="3415699"/>
                <a:ext cx="1015804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Suy ra </a:t>
                </a:r>
                <a:r>
                  <a:rPr kumimoji="0" lang="vi-VN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Q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là trung điểm của </a:t>
                </a:r>
                <a:r>
                  <a:rPr kumimoji="0" lang="vi-VN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AM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hay </a:t>
                </a:r>
                <a:r>
                  <a:rPr lang="vi-VN" sz="32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AQ</a:t>
                </a:r>
                <a:r>
                  <a:rPr lang="vi-V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vi-VN" sz="32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QM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Rectangle 14" descr="OPL20U25GSXzBJYl68kk8uQGfFKzs7yb1M4KJWUiLk6ZEvGF+qCIPSnY57AbBFCvTW$2023 15 72$72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22" y="3415699"/>
                <a:ext cx="10158041" cy="584775"/>
              </a:xfrm>
              <a:prstGeom prst="rect">
                <a:avLst/>
              </a:prstGeom>
              <a:blipFill>
                <a:blip r:embed="rId4"/>
                <a:stretch>
                  <a:fillRect l="-1501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98322" y="133225"/>
            <a:ext cx="11836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 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(SGK.Tr65)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1" name="Picture 10" descr="OPL20U25GSXzBJYl68kk8uQGfFKzs7yb1M4KJWUiLk6ZEvGF+qCIPSnY57AbBFCvTW$2023 15 72$72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1276" y="86139"/>
            <a:ext cx="4426857" cy="38049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$2023 15 72$72+K4lPs7H94VUqPe2XwIsfPRnrXQE//QTEXxb8/8N4CNc6FpgZahzpTjFhMzSA7T/nHJa11DE8Ng2TP3iAmRczFlmslSuUNOgUeb6yRvs0="/>
              <p:cNvSpPr/>
              <p:nvPr/>
            </p:nvSpPr>
            <p:spPr>
              <a:xfrm>
                <a:off x="255703" y="824928"/>
                <a:ext cx="447269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defRPr/>
                </a:pPr>
                <a:r>
                  <a:rPr lang="en-US" sz="3200" dirty="0">
                    <a:solidFill>
                      <a:srgbClr val="0000FF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b) </a:t>
                </a:r>
                <a:r>
                  <a:rPr lang="vi-VN" sz="3200" dirty="0">
                    <a:solidFill>
                      <a:srgbClr val="0000FF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Chứng minh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vi-VN" sz="3200" i="1" dirty="0">
                    <a:solidFill>
                      <a:srgbClr val="0000FF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AQ </a:t>
                </a:r>
                <a14:m>
                  <m:oMath xmlns:m="http://schemas.openxmlformats.org/officeDocument/2006/math">
                    <m:r>
                      <a:rPr lang="vi-VN" sz="32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vi-VN" sz="3200" i="1" dirty="0">
                    <a:solidFill>
                      <a:srgbClr val="0000FF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QM</a:t>
                </a:r>
              </a:p>
            </p:txBody>
          </p:sp>
        </mc:Choice>
        <mc:Fallback xmlns="">
          <p:sp>
            <p:nvSpPr>
              <p:cNvPr id="4" name="Rectangle 3" descr="OPL20U25GSXzBJYl68kk8uQGfFKzs7yb1M4KJWUiLk6ZEvGF+qCIPSnY57AbBFCvTW$2023 15 72$72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03" y="824928"/>
                <a:ext cx="4472699" cy="584775"/>
              </a:xfrm>
              <a:prstGeom prst="rect">
                <a:avLst/>
              </a:prstGeom>
              <a:blipFill>
                <a:blip r:embed="rId6"/>
                <a:stretch>
                  <a:fillRect l="-3542" t="-14583" r="-2452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724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905000" y="838200"/>
            <a:ext cx="41910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124354" y="2484509"/>
            <a:ext cx="2308447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defTabSz="1219170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Mở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endParaRPr lang="en-US" sz="4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Hình ảnh 5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7035801" y="3511716"/>
            <a:ext cx="3073399" cy="29753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11086245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705" y="4620705"/>
            <a:ext cx="2237295" cy="2237295"/>
          </a:xfrm>
          <a:prstGeom prst="rect">
            <a:avLst/>
          </a:prstGeom>
        </p:spPr>
      </p:pic>
      <p:sp>
        <p:nvSpPr>
          <p:cNvPr id="6" name="TextBox 5" descr="OPL20U25GSXzBJYl68kk8uQGfFKzs7yb1M4KJWUiLk6ZEvGF+qCIPSnY57AbBFCvTW$2023 15 72$72+K4lPs7H94VUqPe2XwIsfPRnrXQE//QTEXxb8/8N4CNc6FpgZahzpTjFhMzSA7T/nHJa11DE8Ng2TP3iAmRczFlmslSuUNOgUeb6yRvs0="/>
          <p:cNvSpPr txBox="1"/>
          <p:nvPr/>
        </p:nvSpPr>
        <p:spPr>
          <a:xfrm>
            <a:off x="98323" y="1806997"/>
            <a:ext cx="8048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219170"/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Ta có: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MN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là đường trung bình của tam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giác </a:t>
            </a:r>
            <a:r>
              <a:rPr lang="vi-VN" sz="32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BCP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 descr="OPL20U25GSXzBJYl68kk8uQGfFKzs7yb1M4KJWUiLk6ZEvGF+qCIPSnY57AbBFCvTW$2023 15 72$72+K4lPs7H94VUqPe2XwIsfPRnrXQE//QTEXxb8/8N4CNc6FpgZahzpTjFhMzSA7T/nHJa11DE8Ng2TP3iAmRczFlmslSuUNOgUeb6yRvs0="/>
              <p:cNvSpPr/>
              <p:nvPr/>
            </p:nvSpPr>
            <p:spPr>
              <a:xfrm>
                <a:off x="98323" y="3136612"/>
                <a:ext cx="804899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kumimoji="0" lang="vi-V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⇒</m:t>
                    </m:r>
                    <m:r>
                      <m:rPr>
                        <m:nor/>
                      </m:rPr>
                      <a:rPr lang="vi-VN" sz="3200" i="1">
                        <a:solidFill>
                          <a:prstClr val="black"/>
                        </a:solidFill>
                        <a:latin typeface="+mj-lt"/>
                        <a:ea typeface="Cambria Math" panose="02040503050406030204" pitchFamily="18" charset="0"/>
                      </a:rPr>
                      <m:t>CP</m:t>
                    </m:r>
                    <m:r>
                      <m:rPr>
                        <m:nor/>
                      </m:rPr>
                      <a:rPr lang="vi-VN" sz="3200" b="0" i="0" smtClean="0">
                        <a:solidFill>
                          <a:prstClr val="black"/>
                        </a:solidFill>
                        <a:latin typeface="+mj-lt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3200" i="0" dirty="0" smtClean="0">
                        <a:solidFill>
                          <a:schemeClr val="tx1"/>
                        </a:solidFill>
                        <a:latin typeface="+mj-lt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3200" b="0" i="0" dirty="0" smtClean="0">
                        <a:solidFill>
                          <a:schemeClr val="tx1"/>
                        </a:solidFill>
                        <a:latin typeface="+mj-lt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3200" i="0" dirty="0" smtClean="0">
                        <a:solidFill>
                          <a:schemeClr val="tx1"/>
                        </a:solidFill>
                        <a:latin typeface="+mj-lt"/>
                        <a:ea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vi-VN" sz="3200" i="1" dirty="0" smtClean="0">
                        <a:solidFill>
                          <a:schemeClr val="tx1"/>
                        </a:solidFill>
                        <a:latin typeface="+mj-lt"/>
                        <a:ea typeface="Times New Roman" panose="02020603050405020304" pitchFamily="18" charset="0"/>
                      </a:rPr>
                      <m:t>MN</m:t>
                    </m:r>
                  </m:oMath>
                </a14:m>
                <a:r>
                  <a:rPr kumimoji="0" lang="vi-VN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  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     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					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(1)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 descr="OPL20U25GSXzBJYl68kk8uQGfFKzs7yb1M4KJWUiLk6ZEvGF+qCIPSnY57AbBFCvTW$2023 15 72$72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23" y="3136612"/>
                <a:ext cx="8048998" cy="584775"/>
              </a:xfrm>
              <a:prstGeom prst="rect">
                <a:avLst/>
              </a:prstGeom>
              <a:blipFill>
                <a:blip r:embed="rId3"/>
                <a:stretch>
                  <a:fillRect t="-15789" r="-984" b="-3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98323" y="3756584"/>
            <a:ext cx="81419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Mà </a:t>
            </a:r>
            <a:r>
              <a:rPr lang="vi-VN" sz="32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PQ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là đường trung bình của tam giác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AMN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 descr="OPL20U25GSXzBJYl68kk8uQGfFKzs7yb1M4KJWUiLk6ZEvGF+qCIPSnY57AbBFCvTW$2023 15 72$72+K4lPs7H94VUqPe2XwIsfPRnrXQE//QTEXxb8/8N4CNc6FpgZahzpTjFhMzSA7T/nHJa11DE8Ng2TP3iAmRczFlmslSuUNOgUeb6yRvs0="/>
              <p:cNvSpPr/>
              <p:nvPr/>
            </p:nvSpPr>
            <p:spPr>
              <a:xfrm>
                <a:off x="98323" y="4497831"/>
                <a:ext cx="82349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vi-VN" sz="3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vi-VN" sz="3200" i="1" smtClean="0">
                        <a:solidFill>
                          <a:prstClr val="black"/>
                        </a:solidFill>
                        <a:latin typeface="+mj-lt"/>
                        <a:ea typeface="Cambria Math" panose="02040503050406030204" pitchFamily="18" charset="0"/>
                      </a:rPr>
                      <m:t>MN</m:t>
                    </m:r>
                    <m:r>
                      <m:rPr>
                        <m:nor/>
                      </m:rPr>
                      <a:rPr lang="vi-VN" sz="3200" b="0" i="0" smtClean="0">
                        <a:solidFill>
                          <a:prstClr val="black"/>
                        </a:solidFill>
                        <a:latin typeface="+mj-lt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3200" i="0" dirty="0">
                        <a:solidFill>
                          <a:prstClr val="black"/>
                        </a:solidFill>
                        <a:latin typeface="+mj-lt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3200" b="0" i="0" dirty="0" smtClean="0">
                        <a:solidFill>
                          <a:prstClr val="black"/>
                        </a:solidFill>
                        <a:latin typeface="+mj-lt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3200" i="0" dirty="0" smtClean="0">
                        <a:solidFill>
                          <a:prstClr val="black"/>
                        </a:solidFill>
                        <a:latin typeface="+mj-lt"/>
                        <a:ea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vi-VN" sz="3200" i="1" dirty="0" smtClean="0">
                        <a:solidFill>
                          <a:prstClr val="black"/>
                        </a:solidFill>
                        <a:latin typeface="+mj-lt"/>
                        <a:ea typeface="Times New Roman" panose="02020603050405020304" pitchFamily="18" charset="0"/>
                      </a:rPr>
                      <m:t>PQ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+mj-lt"/>
                  </a:rPr>
                  <a:t>  </a:t>
                </a:r>
                <a:r>
                  <a:rPr lang="vi-VN" sz="3200" dirty="0">
                    <a:solidFill>
                      <a:prstClr val="black"/>
                    </a:solidFill>
                    <a:latin typeface="Calibri"/>
                  </a:rPr>
                  <a:t>          </a:t>
                </a:r>
                <a:r>
                  <a:rPr lang="en-US" sz="3200" dirty="0">
                    <a:solidFill>
                      <a:prstClr val="black"/>
                    </a:solidFill>
                    <a:latin typeface="Calibri"/>
                  </a:rPr>
                  <a:t>					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(2)</a:t>
                </a:r>
                <a:r>
                  <a:rPr lang="vi-VN" sz="3200" dirty="0">
                    <a:solidFill>
                      <a:prstClr val="black"/>
                    </a:solidFill>
                    <a:latin typeface="Calibri"/>
                  </a:rPr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 descr="OPL20U25GSXzBJYl68kk8uQGfFKzs7yb1M4KJWUiLk6ZEvGF+qCIPSnY57AbBFCvTW$2023 15 72$72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23" y="4497831"/>
                <a:ext cx="8234947" cy="584775"/>
              </a:xfrm>
              <a:prstGeom prst="rect">
                <a:avLst/>
              </a:prstGeom>
              <a:blipFill>
                <a:blip r:embed="rId4"/>
                <a:stretch>
                  <a:fillRect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 descr="OPL20U25GSXzBJYl68kk8uQGfFKzs7yb1M4KJWUiLk6ZEvGF+qCIPSnY57AbBFCvTW$2023 15 72$72+K4lPs7H94VUqPe2XwIsfPRnrXQE//QTEXxb8/8N4CNc6FpgZahzpTjFhMzSA7T/nHJa11DE8Ng2TP3iAmRczFlmslSuUNOgUeb6yRvs0="/>
              <p:cNvSpPr txBox="1"/>
              <p:nvPr/>
            </p:nvSpPr>
            <p:spPr>
              <a:xfrm>
                <a:off x="1535685" y="5291073"/>
                <a:ext cx="63630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vi-VN" sz="3200" dirty="0">
                    <a:solidFill>
                      <a:schemeClr val="tx1"/>
                    </a:solidFill>
                    <a:latin typeface="+mj-lt"/>
                  </a:rPr>
                  <a:t>Từ (1) và (2) suy ra: </a:t>
                </a:r>
                <a:r>
                  <a:rPr lang="vi-VN" sz="3200" i="1" dirty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</a:rPr>
                  <a:t>CP </a:t>
                </a:r>
                <a14:m>
                  <m:oMath xmlns:m="http://schemas.openxmlformats.org/officeDocument/2006/math">
                    <m:r>
                      <a:rPr lang="vi-VN" sz="3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</a:rPr>
                  <a:t> 4</a:t>
                </a:r>
                <a:r>
                  <a:rPr lang="vi-VN" sz="3200" i="1" dirty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</a:rPr>
                  <a:t>PQ</a:t>
                </a:r>
              </a:p>
            </p:txBody>
          </p:sp>
        </mc:Choice>
        <mc:Fallback xmlns="">
          <p:sp>
            <p:nvSpPr>
              <p:cNvPr id="9" name="TextBox 8" descr="OPL20U25GSXzBJYl68kk8uQGfFKzs7yb1M4KJWUiLk6ZEvGF+qCIPSnY57AbBFCvTW$2023 15 72$72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685" y="5291073"/>
                <a:ext cx="6363092" cy="584775"/>
              </a:xfrm>
              <a:prstGeom prst="rect">
                <a:avLst/>
              </a:prstGeom>
              <a:blipFill>
                <a:blip r:embed="rId5"/>
                <a:stretch>
                  <a:fillRect l="-2490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167453" y="19839"/>
            <a:ext cx="11836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 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(SGK.Tr65)</a:t>
            </a:r>
          </a:p>
        </p:txBody>
      </p:sp>
      <p:pic>
        <p:nvPicPr>
          <p:cNvPr id="13" name="Picture 12" descr="OPL20U25GSXzBJYl68kk8uQGfFKzs7yb1M4KJWUiLk6ZEvGF+qCIPSnY57AbBFCvTW$2023 15 72$72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6496" y="312226"/>
            <a:ext cx="4108281" cy="37249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 descr="OPL20U25GSXzBJYl68kk8uQGfFKzs7yb1M4KJWUiLk6ZEvGF+qCIPSnY57AbBFCvTW$2023 15 72$72+K4lPs7H94VUqPe2XwIsfPRnrXQE//QTEXxb8/8N4CNc6FpgZahzpTjFhMzSA7T/nHJa11DE8Ng2TP3iAmRczFlmslSuUNOgUeb6yRvs0="/>
              <p:cNvSpPr/>
              <p:nvPr/>
            </p:nvSpPr>
            <p:spPr>
              <a:xfrm>
                <a:off x="98323" y="868925"/>
                <a:ext cx="1183601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c) </a:t>
                </a:r>
                <a:r>
                  <a:rPr lang="vi-VN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Chứng minh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3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CP</a:t>
                </a:r>
                <a:r>
                  <a:rPr lang="vi-VN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vi-VN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4</a:t>
                </a:r>
                <a:r>
                  <a:rPr lang="vi-VN" sz="3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PQ</a:t>
                </a:r>
              </a:p>
            </p:txBody>
          </p:sp>
        </mc:Choice>
        <mc:Fallback xmlns="">
          <p:sp>
            <p:nvSpPr>
              <p:cNvPr id="12" name="Rectangle 11" descr="OPL20U25GSXzBJYl68kk8uQGfFKzs7yb1M4KJWUiLk6ZEvGF+qCIPSnY57AbBFCvTW$2023 15 72$72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23" y="868925"/>
                <a:ext cx="11836011" cy="584775"/>
              </a:xfrm>
              <a:prstGeom prst="rect">
                <a:avLst/>
              </a:prstGeom>
              <a:blipFill>
                <a:blip r:embed="rId7"/>
                <a:stretch>
                  <a:fillRect l="-1287" t="-14737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250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/>
      <p:bldP spid="8" grpId="0"/>
      <p:bldP spid="9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812800" y="685800"/>
            <a:ext cx="4314613" cy="424688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pic>
        <p:nvPicPr>
          <p:cNvPr id="4" name="Hình ảnh 3" descr="OPL20U25GSXzBJYl68kk8uQGfFKzs7yb1M4KJWUiLk6ZEvGF+qCIPSnY57AbBFCvTW$2023 15 72$72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633" y="3568116"/>
            <a:ext cx="3093627" cy="2979963"/>
          </a:xfrm>
          <a:prstGeom prst="rect">
            <a:avLst/>
          </a:prstGeom>
        </p:spPr>
      </p:pic>
      <p:sp>
        <p:nvSpPr>
          <p:cNvPr id="2" name="TextBox 10" descr="OPL20U25GSXzBJYl68kk8uQGfFKzs7yb1M4KJWUiLk6ZEvGF+qCIPSnY57AbBFCvTW$2023 15 72$72+K4lPs7H94VUqPe2XwIsfPRnrXQE//QTEXxb8/8N4CNc6FpgZahzpTjFhMzSA7T/nHJa11DE8Ng2TP3iAmRczFlmslSuUNOgUeb6yRvs0="/>
          <p:cNvSpPr txBox="1"/>
          <p:nvPr/>
        </p:nvSpPr>
        <p:spPr>
          <a:xfrm>
            <a:off x="5433453" y="2420197"/>
            <a:ext cx="3251200" cy="748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defTabSz="1219170"/>
            <a:r>
              <a:rPr lang="en-GB" altLang="en-US" sz="42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69675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L20U25GSXzBJYl68kk8uQGfFKzs7yb1M4KJWUiLk6ZEvGF+qCIPSnY57AbBFCvTW$2023 15 72$72+K4lPs7H94VUqPe2XwIsfPRnrXQE//QTEXxb8/8N4CNc6FpgZahzpTjFhMzSA7T/nHJa11DE8Ng2TP3iAmRczFlmslSuUNOgUeb6yRvs0="/>
          <p:cNvPicPr/>
          <p:nvPr/>
        </p:nvPicPr>
        <p:blipFill>
          <a:blip r:embed="rId3"/>
          <a:stretch>
            <a:fillRect/>
          </a:stretch>
        </p:blipFill>
        <p:spPr>
          <a:xfrm>
            <a:off x="5602514" y="65987"/>
            <a:ext cx="6476366" cy="5188184"/>
          </a:xfrm>
          <a:prstGeom prst="rect">
            <a:avLst/>
          </a:prstGeom>
        </p:spPr>
      </p:pic>
      <p:sp>
        <p:nvSpPr>
          <p:cNvPr id="3" name="Rectangle 2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131977" y="65987"/>
            <a:ext cx="547053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 5.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(SGK.Tr65) Trong Hình 36, ba cạnh màu vàng 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AB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CA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gợi nên hình ảnh tam giác 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ABC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và đoạn thẳng màu xanh 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là một đường trung bình của tam giác đó. Bạn Duyên đúng ở phía dưới đo khoảng cách giữa hai chân cột số (1) và số (2), từ đó ước lượng được độ dài đoạn thẳng 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khoảng 4,5 m. Khoảng cách giữa hai mép dưới của mái được tinh bằng độ dài đoạn thẳng 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Hỏi khoảng cách đó khoảng bao nhiêu mét?</a:t>
            </a:r>
          </a:p>
        </p:txBody>
      </p:sp>
      <p:pic>
        <p:nvPicPr>
          <p:cNvPr id="8" name="Picture 7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052" y="4862052"/>
            <a:ext cx="1995948" cy="199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8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131975" y="65988"/>
            <a:ext cx="8272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00FF"/>
                </a:solidFill>
                <a:latin typeface="+mj-lt"/>
              </a:rPr>
              <a:t>Bài 5.</a:t>
            </a:r>
            <a:r>
              <a:rPr lang="vi-VN" sz="2800" dirty="0">
                <a:solidFill>
                  <a:srgbClr val="0000FF"/>
                </a:solidFill>
                <a:latin typeface="+mj-lt"/>
              </a:rPr>
              <a:t> (SGK.Tr65)</a:t>
            </a:r>
          </a:p>
        </p:txBody>
      </p:sp>
      <p:sp>
        <p:nvSpPr>
          <p:cNvPr id="4" name="TextBox 3" descr="OPL20U25GSXzBJYl68kk8uQGfFKzs7yb1M4KJWUiLk6ZEvGF+qCIPSnY57AbBFCvTW$2023 15 72$72+K4lPs7H94VUqPe2XwIsfPRnrXQE//QTEXxb8/8N4CNc6FpgZahzpTjFhMzSA7T/nHJa11DE8Ng2TP3iAmRczFlmslSuUNOgUeb6yRvs0="/>
          <p:cNvSpPr txBox="1"/>
          <p:nvPr/>
        </p:nvSpPr>
        <p:spPr>
          <a:xfrm>
            <a:off x="1031625" y="3643315"/>
            <a:ext cx="1799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Giải: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$2023 15 72$72+K4lPs7H94VUqPe2XwIsfPRnrXQE//QTEXxb8/8N4CNc6FpgZahzpTjFhMzSA7T/nHJa11DE8Ng2TP3iAmRczFlmslSuUNOgUeb6yRvs0="/>
              <p:cNvSpPr/>
              <p:nvPr/>
            </p:nvSpPr>
            <p:spPr>
              <a:xfrm>
                <a:off x="1142402" y="4039439"/>
                <a:ext cx="10227245" cy="778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dirty="0">
                    <a:latin typeface="+mj-lt"/>
                  </a:rPr>
                  <a:t>Vì </a:t>
                </a:r>
                <a:r>
                  <a:rPr lang="vi-VN" sz="2800" i="1" dirty="0">
                    <a:latin typeface="+mj-lt"/>
                  </a:rPr>
                  <a:t>MN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vi-VN" sz="2800" dirty="0">
                    <a:latin typeface="+mj-lt"/>
                  </a:rPr>
                  <a:t>là đường trung bình của tam giác </a:t>
                </a:r>
                <a:r>
                  <a:rPr lang="vi-VN" sz="2800" i="1" dirty="0">
                    <a:latin typeface="+mj-lt"/>
                  </a:rPr>
                  <a:t>ABC</a:t>
                </a:r>
                <a:r>
                  <a:rPr lang="vi-VN" sz="2800" dirty="0">
                    <a:latin typeface="+mj-lt"/>
                  </a:rPr>
                  <a:t> nên</a:t>
                </a:r>
                <a:r>
                  <a:rPr lang="vi-VN" sz="28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 dirty="0" smtClean="0">
                        <a:solidFill>
                          <a:prstClr val="black"/>
                        </a:solidFill>
                        <a:latin typeface="+mj-lt"/>
                        <a:ea typeface="Cambria Math" panose="02040503050406030204" pitchFamily="18" charset="0"/>
                      </a:rPr>
                      <m:t>MN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prstClr val="black"/>
                        </a:solidFill>
                        <a:latin typeface="+mj-lt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prstClr val="black"/>
                        </a:solidFill>
                        <a:latin typeface="+mj-lt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sz="2800" dirty="0">
                    <a:solidFill>
                      <a:prstClr val="black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i="0" dirty="0">
                            <a:solidFill>
                              <a:prstClr val="black"/>
                            </a:solidFill>
                            <a:latin typeface="+mj-lt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i="0" dirty="0">
                            <a:solidFill>
                              <a:prstClr val="black"/>
                            </a:solidFill>
                            <a:latin typeface="+mj-lt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 smtClean="0">
                        <a:solidFill>
                          <a:schemeClr val="tx1"/>
                        </a:solidFill>
                        <a:latin typeface="+mj-lt"/>
                        <a:ea typeface="Cambria Math" panose="02040503050406030204" pitchFamily="18" charset="0"/>
                      </a:rPr>
                      <m:t>BC</m:t>
                    </m:r>
                  </m:oMath>
                </a14:m>
                <a:r>
                  <a:rPr lang="vi-VN" sz="2800" dirty="0">
                    <a:latin typeface="+mj-lt"/>
                  </a:rPr>
                  <a:t>  </a:t>
                </a:r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 descr="OPL20U25GSXzBJYl68kk8uQGfFKzs7yb1M4KJWUiLk6ZEvGF+qCIPSnY57AbBFCvTW$2023 15 72$72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402" y="4039439"/>
                <a:ext cx="10227245" cy="778483"/>
              </a:xfrm>
              <a:prstGeom prst="rect">
                <a:avLst/>
              </a:prstGeom>
              <a:blipFill>
                <a:blip r:embed="rId2"/>
                <a:stretch>
                  <a:fillRect l="-1192" b="-9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OPL20U25GSXzBJYl68kk8uQGfFKzs7yb1M4KJWUiLk6ZEvGF+qCIPSnY57AbBFCvTW$2023 15 72$72+K4lPs7H94VUqPe2XwIsfPRnrXQE//QTEXxb8/8N4CNc6FpgZahzpTjFhMzSA7T/nHJa11DE8Ng2TP3iAmRczFlmslSuUNOgUeb6yRvs0="/>
              <p:cNvSpPr txBox="1"/>
              <p:nvPr/>
            </p:nvSpPr>
            <p:spPr>
              <a:xfrm>
                <a:off x="1228765" y="4762594"/>
                <a:ext cx="74840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spcAft>
                    <a:spcPts val="500"/>
                  </a:spcAft>
                </a:pPr>
                <a:r>
                  <a:rPr lang="vi-VN" sz="2800" dirty="0">
                    <a:latin typeface="+mj-lt"/>
                  </a:rPr>
                  <a:t>Hay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 dirty="0">
                        <a:solidFill>
                          <a:prstClr val="black"/>
                        </a:solidFill>
                        <a:latin typeface="+mj-lt"/>
                      </a:rPr>
                      <m:t>BC</m:t>
                    </m:r>
                    <m:r>
                      <m:rPr>
                        <m:nor/>
                      </m:rPr>
                      <a:rPr lang="vi-VN" sz="2800" b="0" i="1" dirty="0" smtClean="0">
                        <a:solidFill>
                          <a:prstClr val="black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vi-VN" sz="2800" i="0" dirty="0">
                        <a:solidFill>
                          <a:prstClr val="black"/>
                        </a:solidFill>
                        <a:latin typeface="+mj-lt"/>
                      </a:rPr>
                      <m:t>=</m:t>
                    </m:r>
                    <m:r>
                      <m:rPr>
                        <m:nor/>
                      </m:rPr>
                      <a:rPr lang="vi-VN" sz="2800" b="0" i="0" dirty="0" smtClean="0">
                        <a:solidFill>
                          <a:prstClr val="black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vi-VN" sz="2800" i="0" dirty="0">
                        <a:solidFill>
                          <a:prstClr val="black"/>
                        </a:solidFill>
                        <a:latin typeface="+mj-lt"/>
                      </a:rPr>
                      <m:t>2</m:t>
                    </m:r>
                    <m:r>
                      <m:rPr>
                        <m:nor/>
                      </m:rPr>
                      <a:rPr lang="vi-VN" sz="2800" i="1" dirty="0">
                        <a:solidFill>
                          <a:prstClr val="black"/>
                        </a:solidFill>
                        <a:latin typeface="+mj-lt"/>
                      </a:rPr>
                      <m:t>MN</m:t>
                    </m:r>
                    <m:r>
                      <m:rPr>
                        <m:nor/>
                      </m:rPr>
                      <a:rPr lang="vi-VN" sz="2800" b="0" i="1" dirty="0" smtClean="0">
                        <a:solidFill>
                          <a:prstClr val="black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2800" b="0" i="1" dirty="0" smtClean="0">
                        <a:solidFill>
                          <a:prstClr val="black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vi-VN" sz="2800" i="0" dirty="0">
                        <a:solidFill>
                          <a:prstClr val="black"/>
                        </a:solidFill>
                        <a:latin typeface="+mj-lt"/>
                      </a:rPr>
                      <m:t>=</m:t>
                    </m:r>
                    <m:r>
                      <m:rPr>
                        <m:nor/>
                      </m:rPr>
                      <a:rPr lang="vi-VN" sz="2800" b="0" i="0" dirty="0" smtClean="0">
                        <a:solidFill>
                          <a:prstClr val="black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vi-VN" sz="2800" i="0" dirty="0">
                        <a:solidFill>
                          <a:prstClr val="black"/>
                        </a:solidFill>
                        <a:latin typeface="+mj-lt"/>
                      </a:rPr>
                      <m:t>2.4,5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prstClr val="black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vi-VN" sz="2800" i="0" dirty="0">
                        <a:solidFill>
                          <a:prstClr val="black"/>
                        </a:solidFill>
                        <a:latin typeface="+mj-lt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prstClr val="black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vi-VN" sz="2800" i="0" dirty="0" smtClean="0">
                        <a:solidFill>
                          <a:prstClr val="black"/>
                        </a:solidFill>
                        <a:latin typeface="+mj-lt"/>
                      </a:rPr>
                      <m:t>9</m:t>
                    </m:r>
                    <m:r>
                      <m:rPr>
                        <m:nor/>
                      </m:rPr>
                      <a:rPr lang="vi-VN" sz="2800" i="0" dirty="0">
                        <a:solidFill>
                          <a:prstClr val="black"/>
                        </a:solidFill>
                        <a:latin typeface="+mj-lt"/>
                      </a:rPr>
                      <m:t> (</m:t>
                    </m:r>
                    <m:r>
                      <m:rPr>
                        <m:nor/>
                      </m:rPr>
                      <a:rPr lang="vi-VN" sz="2800" i="0" dirty="0">
                        <a:solidFill>
                          <a:prstClr val="black"/>
                        </a:solidFill>
                        <a:latin typeface="+mj-lt"/>
                      </a:rPr>
                      <m:t>m</m:t>
                    </m:r>
                    <m:r>
                      <m:rPr>
                        <m:nor/>
                      </m:rPr>
                      <a:rPr lang="vi-VN" sz="2800" i="0" dirty="0">
                        <a:solidFill>
                          <a:prstClr val="black"/>
                        </a:solidFill>
                        <a:latin typeface="+mj-lt"/>
                      </a:rPr>
                      <m:t>)</m:t>
                    </m:r>
                  </m:oMath>
                </a14:m>
                <a:endParaRPr lang="vi-VN" sz="2800" dirty="0">
                  <a:solidFill>
                    <a:prstClr val="black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 descr="OPL20U25GSXzBJYl68kk8uQGfFKzs7yb1M4KJWUiLk6ZEvGF+qCIPSnY57AbBFCvTW$2023 15 72$72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765" y="4762594"/>
                <a:ext cx="7484046" cy="523220"/>
              </a:xfrm>
              <a:prstGeom prst="rect">
                <a:avLst/>
              </a:prstGeom>
              <a:blipFill>
                <a:blip r:embed="rId3"/>
                <a:stretch>
                  <a:fillRect l="-1711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1240894" y="5279435"/>
            <a:ext cx="8209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Vậy khoảng cách giữa hai mép dưới của m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ái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bằng 9 m.</a:t>
            </a:r>
            <a:endParaRPr lang="en-US" sz="2800" dirty="0"/>
          </a:p>
        </p:txBody>
      </p:sp>
      <p:pic>
        <p:nvPicPr>
          <p:cNvPr id="7" name="Picture 6" descr="OPL20U25GSXzBJYl68kk8uQGfFKzs7yb1M4KJWUiLk6ZEvGF+qCIPSnY57AbBFCvTW$2023 15 72$72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8223" y="210102"/>
            <a:ext cx="5154640" cy="381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2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203200" y="158137"/>
            <a:ext cx="10363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HƯỚNG DẪN VỀ NHÀ</a:t>
            </a:r>
            <a:endParaRPr lang="en-US" sz="4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ectangle 1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203200" y="989134"/>
            <a:ext cx="10569184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 thuộc định nghĩa, tính chất đường trung bình của tam giác;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Làm bài 3 và bài 4 sgk trang 65;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Phân loại và tìm thêm các bài tập liên quan đến đường trung bình của tam giác;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Đọc trước “Bài 4. Tính chất đường phân giác trong tam giác”.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 descr="OPL20U25GSXzBJYl68kk8uQGfFKzs7yb1M4KJWUiLk6ZEvGF+qCIPSnY57AbBFCvTW$2023 15 72$72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546600"/>
            <a:ext cx="3352800" cy="2784461"/>
          </a:xfrm>
          <a:prstGeom prst="rect">
            <a:avLst/>
          </a:prstGeom>
        </p:spPr>
      </p:pic>
      <p:pic>
        <p:nvPicPr>
          <p:cNvPr id="5" name="图片 2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ACB5EE-A090-077A-3735-B1A142BA82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5241" b="27407"/>
          <a:stretch/>
        </p:blipFill>
        <p:spPr>
          <a:xfrm rot="5400000" flipH="1">
            <a:off x="8984637" y="-622613"/>
            <a:ext cx="3407695" cy="4652921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720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PL20U25GSXzBJYl68kk8uQGfFKzs7yb1M4KJWUiLk6ZEvGF+qCIPSnY57AbBFCvTW$2023 15 72$72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862" y="650731"/>
            <a:ext cx="10736293" cy="5934243"/>
          </a:xfrm>
          <a:prstGeom prst="rect">
            <a:avLst/>
          </a:prstGeom>
        </p:spPr>
      </p:pic>
      <p:pic>
        <p:nvPicPr>
          <p:cNvPr id="5" name="Picture 5" descr="OPL20U25GSXzBJYl68kk8uQGfFKzs7yb1M4KJWUiLk6ZEvGF+qCIPSnY57AbBFCvTW$2023 15 72$72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41" y="4530606"/>
            <a:ext cx="1848675" cy="2113869"/>
          </a:xfrm>
          <a:prstGeom prst="rect">
            <a:avLst/>
          </a:prstGeom>
        </p:spPr>
      </p:pic>
      <p:sp>
        <p:nvSpPr>
          <p:cNvPr id="6" name="Rectangle 5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1610217" y="2648348"/>
            <a:ext cx="9085985" cy="1568693"/>
          </a:xfrm>
          <a:prstGeom prst="rect">
            <a:avLst/>
          </a:prstGeom>
        </p:spPr>
        <p:txBody>
          <a:bodyPr wrap="square" lIns="89727" tIns="45241" rIns="89727" bIns="45241">
            <a:spAutoFit/>
          </a:bodyPr>
          <a:lstStyle/>
          <a:p>
            <a:pPr algn="ctr" defTabSz="889996">
              <a:defRPr/>
            </a:pPr>
            <a:r>
              <a:rPr lang="en-US" sz="4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 VÒNG QUAY </a:t>
            </a:r>
          </a:p>
          <a:p>
            <a:pPr algn="ctr" defTabSz="889996">
              <a:defRPr/>
            </a:pPr>
            <a:r>
              <a:rPr lang="en-US" sz="4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</p:spTree>
    <p:extLst>
      <p:ext uri="{BB962C8B-B14F-4D97-AF65-F5344CB8AC3E}">
        <p14:creationId xmlns:p14="http://schemas.microsoft.com/office/powerpoint/2010/main" val="323564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PL20U25GSXzBJYl68kk8uQGfFKzs7yb1M4KJWUiLk6ZEvGF+qCIPSnY57AbBFCvTW$2023 15 72$72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56078" y="753818"/>
            <a:ext cx="9679951" cy="5350373"/>
          </a:xfrm>
          <a:prstGeom prst="rect">
            <a:avLst/>
          </a:prstGeom>
        </p:spPr>
      </p:pic>
      <p:sp>
        <p:nvSpPr>
          <p:cNvPr id="5" name="TextBox 5" descr="OPL20U25GSXzBJYl68kk8uQGfFKzs7yb1M4KJWUiLk6ZEvGF+qCIPSnY57AbBFCvTW$2023 15 72$72+K4lPs7H94VUqPe2XwIsfPRnrXQE//QTEXxb8/8N4CNc6FpgZahzpTjFhMzSA7T/nHJa11DE8Ng2TP3iAmRczFlmslSuUNOgUeb6yRvs0="/>
          <p:cNvSpPr txBox="1"/>
          <p:nvPr/>
        </p:nvSpPr>
        <p:spPr>
          <a:xfrm>
            <a:off x="2591330" y="2103511"/>
            <a:ext cx="7009447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98916">
              <a:lnSpc>
                <a:spcPts val="6597"/>
              </a:lnSpc>
            </a:pPr>
            <a:endParaRPr lang="en-US" sz="6000">
              <a:solidFill>
                <a:srgbClr val="FFA800"/>
              </a:solidFill>
              <a:latin typeface="Lazydog"/>
            </a:endParaRPr>
          </a:p>
        </p:txBody>
      </p:sp>
      <p:pic>
        <p:nvPicPr>
          <p:cNvPr id="6" name="Picture 6" descr="OPL20U25GSXzBJYl68kk8uQGfFKzs7yb1M4KJWUiLk6ZEvGF+qCIPSnY57AbBFCvTW$2023 15 72$72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43436" y="3930351"/>
            <a:ext cx="2193877" cy="2508591"/>
          </a:xfrm>
          <a:prstGeom prst="rect">
            <a:avLst/>
          </a:prstGeom>
        </p:spPr>
      </p:pic>
      <p:pic>
        <p:nvPicPr>
          <p:cNvPr id="7" name="Picture 7" descr="OPL20U25GSXzBJYl68kk8uQGfFKzs7yb1M4KJWUiLk6ZEvGF+qCIPSnY57AbBFCvTW$2023 15 72$72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20502" flipH="1">
            <a:off x="9601168" y="600037"/>
            <a:ext cx="1842153" cy="1138785"/>
          </a:xfrm>
          <a:prstGeom prst="rect">
            <a:avLst/>
          </a:prstGeom>
        </p:spPr>
      </p:pic>
      <p:sp>
        <p:nvSpPr>
          <p:cNvPr id="8" name="Rectangle 7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1930558" y="1846549"/>
            <a:ext cx="8591399" cy="3382939"/>
          </a:xfrm>
          <a:prstGeom prst="rect">
            <a:avLst/>
          </a:prstGeom>
        </p:spPr>
        <p:txBody>
          <a:bodyPr wrap="square" lIns="57727" tIns="29191" rIns="57727" bIns="29191">
            <a:spAutoFit/>
          </a:bodyPr>
          <a:lstStyle/>
          <a:p>
            <a:pPr algn="just" defTabSz="59154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quay may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65083" indent="-165083" algn="just" defTabSz="59154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4123238" y="1076631"/>
            <a:ext cx="3797598" cy="737733"/>
          </a:xfrm>
          <a:prstGeom prst="rect">
            <a:avLst/>
          </a:prstGeom>
        </p:spPr>
        <p:txBody>
          <a:bodyPr wrap="none" lIns="59573" tIns="30019" rIns="59573" bIns="30019">
            <a:spAutoFit/>
          </a:bodyPr>
          <a:lstStyle/>
          <a:p>
            <a:pPr algn="ctr" defTabSz="576992">
              <a:defRPr/>
            </a:pPr>
            <a:r>
              <a:rPr lang="en-US" sz="4400" b="1" kern="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HƯỚNG DẪN </a:t>
            </a:r>
          </a:p>
        </p:txBody>
      </p:sp>
    </p:spTree>
    <p:extLst>
      <p:ext uri="{BB962C8B-B14F-4D97-AF65-F5344CB8AC3E}">
        <p14:creationId xmlns:p14="http://schemas.microsoft.com/office/powerpoint/2010/main" val="131180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 descr="OPL20U25GSXzBJYl68kk8uQGfFKzs7yb1M4KJWUiLk6ZEvGF+qCIPSnY57AbBFCvTW$2023 15 72$72+K4lPs7H94VUqPe2XwIsfPRnrXQE//QTEXxb8/8N4CNc6FpgZahzpTjFhMzSA7T/nHJa11DE8Ng2TP3iAmRczFlmslSuUNOgUeb6yRvs0="/>
          <p:cNvGrpSpPr/>
          <p:nvPr/>
        </p:nvGrpSpPr>
        <p:grpSpPr>
          <a:xfrm>
            <a:off x="5825999" y="324593"/>
            <a:ext cx="5042125" cy="5036855"/>
            <a:chOff x="5425622" y="113954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113954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740815" y="884356"/>
              <a:ext cx="2025648" cy="961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89996">
                <a:defRPr/>
              </a:pPr>
              <a:r>
                <a:rPr lang="en-US" sz="16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Bạn</a:t>
              </a:r>
              <a:r>
                <a:rPr lang="en-US" sz="1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sz="1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en-US" sz="16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lựa</a:t>
              </a:r>
              <a:r>
                <a:rPr lang="en-US" sz="1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chọn</a:t>
              </a:r>
              <a:r>
                <a:rPr lang="en-US" sz="1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1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</a:t>
              </a:r>
              <a:r>
                <a:rPr lang="en-US" sz="1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quà</a:t>
              </a:r>
              <a:endParaRPr lang="vi-VN" sz="1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566290" y="1986487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89996">
                <a:defRPr/>
              </a:pPr>
              <a:r>
                <a:rPr lang="en-GB" sz="16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Bạn được tặng một phần quà</a:t>
              </a:r>
              <a:endParaRPr lang="vi-VN" sz="16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7937128" y="943374"/>
              <a:ext cx="2302198" cy="1068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89996">
                <a:defRPr/>
              </a:pPr>
              <a:r>
                <a:rPr lang="en-US" dirty="0" err="1"/>
                <a:t>Bạn</a:t>
              </a:r>
              <a:r>
                <a:rPr lang="en-US" dirty="0"/>
                <a:t> </a:t>
              </a:r>
              <a:r>
                <a:rPr lang="en-US" dirty="0" err="1"/>
                <a:t>được</a:t>
              </a:r>
              <a:r>
                <a:rPr lang="en-US" dirty="0"/>
                <a:t> </a:t>
              </a:r>
              <a:r>
                <a:rPr lang="en-US" dirty="0" err="1"/>
                <a:t>nhận</a:t>
              </a:r>
              <a:r>
                <a:rPr lang="en-US" dirty="0"/>
                <a:t> </a:t>
              </a:r>
              <a:r>
                <a:rPr lang="en-US" dirty="0" err="1"/>
                <a:t>một</a:t>
              </a:r>
              <a:r>
                <a:rPr lang="en-US" dirty="0"/>
                <a:t> </a:t>
              </a:r>
              <a:r>
                <a:rPr lang="en-US" dirty="0" err="1"/>
                <a:t>tràng</a:t>
              </a:r>
              <a:r>
                <a:rPr lang="en-US" dirty="0"/>
                <a:t> </a:t>
              </a:r>
              <a:r>
                <a:rPr lang="en-US" dirty="0" err="1"/>
                <a:t>pháo</a:t>
              </a:r>
              <a:r>
                <a:rPr lang="en-US" dirty="0"/>
                <a:t> </a:t>
              </a:r>
              <a:r>
                <a:rPr lang="en-US" dirty="0" err="1"/>
                <a:t>tay</a:t>
              </a:r>
              <a:endParaRPr lang="vi-VN" dirty="0"/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9006153" y="2123358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89996">
                <a:defRPr/>
              </a:pPr>
              <a:r>
                <a:rPr lang="en-US" sz="16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Bạn được  tặng một phần quà</a:t>
              </a:r>
              <a:endParaRPr lang="vi-VN" sz="16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2" y="3436498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89996">
                <a:defRPr/>
              </a:pPr>
              <a:r>
                <a:rPr lang="en-US" sz="16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Bạn</a:t>
              </a:r>
              <a:r>
                <a:rPr lang="en-US" sz="1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sz="1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en-US" sz="16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1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>
                  <a:solidFill>
                    <a:prstClr val="black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điiểm</a:t>
              </a:r>
              <a:r>
                <a:rPr lang="en-US" sz="1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10</a:t>
              </a:r>
              <a:endParaRPr lang="vi-VN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572803" y="4262371"/>
              <a:ext cx="2025648" cy="961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89996">
                <a:defRPr/>
              </a:pPr>
              <a:r>
                <a:rPr lang="en-US" sz="16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Bạn</a:t>
              </a:r>
              <a:r>
                <a:rPr lang="en-US" sz="1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sz="1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en-US" sz="16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lựa</a:t>
              </a:r>
              <a:r>
                <a:rPr lang="en-US" sz="1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chọn</a:t>
              </a:r>
              <a:r>
                <a:rPr lang="en-US" sz="1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1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</a:t>
              </a:r>
              <a:r>
                <a:rPr lang="en-US" sz="1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quà</a:t>
              </a:r>
              <a:endParaRPr lang="vi-VN" sz="1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5" y="4431672"/>
              <a:ext cx="2025648" cy="783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89996">
                <a:defRPr/>
              </a:pPr>
              <a:r>
                <a:rPr lang="en-US" sz="19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Chúc bạn may mắn</a:t>
              </a:r>
              <a:endParaRPr lang="vi-VN" sz="19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413722"/>
              <a:ext cx="2025648" cy="961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89996">
                <a:defRPr/>
              </a:pPr>
              <a:r>
                <a:rPr lang="en-GB" sz="16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Bạn được nhận một điểm 9</a:t>
              </a:r>
              <a:endParaRPr lang="vi-VN" sz="16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defTabSz="889996">
                <a:defRPr/>
              </a:pPr>
              <a:endParaRPr lang="vi-VN" sz="16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89996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5" name="quay dung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9287691" y="5878494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89996">
              <a:defRPr/>
            </a:pPr>
            <a:r>
              <a:rPr lang="en-GB" sz="2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400" b="1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 descr="OPL20U25GSXzBJYl68kk8uQGfFKzs7yb1M4KJWUiLk6ZEvGF+qCIPSnY57AbBFCvTW$2023 15 72$72+K4lPs7H94VUqPe2XwIsfPRnrXQE//QTEXxb8/8N4CNc6FpgZahzpTjFhMzSA7T/nHJa11DE8Ng2TP3iAmRczFlmslSuUNOgUeb6yRvs0=">
            <a:hlinkClick r:id="" action="ppaction://noaction"/>
          </p:cNvPr>
          <p:cNvSpPr/>
          <p:nvPr/>
        </p:nvSpPr>
        <p:spPr>
          <a:xfrm>
            <a:off x="857805" y="23774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89996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 action="ppaction://hlinksldjump"/>
              </a:rPr>
              <a:t>1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 descr="OPL20U25GSXzBJYl68kk8uQGfFKzs7yb1M4KJWUiLk6ZEvGF+qCIPSnY57AbBFCvTW$2023 15 72$72+K4lPs7H94VUqPe2XwIsfPRnrXQE//QTEXxb8/8N4CNc6FpgZahzpTjFhMzSA7T/nHJa11DE8Ng2TP3iAmRczFlmslSuUNOgUeb6yRvs0=">
            <a:hlinkClick r:id="" action="ppaction://noaction"/>
          </p:cNvPr>
          <p:cNvSpPr/>
          <p:nvPr/>
        </p:nvSpPr>
        <p:spPr>
          <a:xfrm>
            <a:off x="2486108" y="23774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89996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 action="ppaction://hlinksldjump"/>
              </a:rPr>
              <a:t>2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 descr="OPL20U25GSXzBJYl68kk8uQGfFKzs7yb1M4KJWUiLk6ZEvGF+qCIPSnY57AbBFCvTW$2023 15 72$72+K4lPs7H94VUqPe2XwIsfPRnrXQE//QTEXxb8/8N4CNc6FpgZahzpTjFhMzSA7T/nHJa11DE8Ng2TP3iAmRczFlmslSuUNOgUeb6yRvs0=">
            <a:hlinkClick r:id="" action="ppaction://noaction"/>
          </p:cNvPr>
          <p:cNvSpPr/>
          <p:nvPr/>
        </p:nvSpPr>
        <p:spPr>
          <a:xfrm>
            <a:off x="4067848" y="237719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89996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" action="ppaction://hlinksldjump"/>
              </a:rPr>
              <a:t>3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405110" y="95111"/>
            <a:ext cx="5117127" cy="1937435"/>
          </a:xfrm>
          <a:prstGeom prst="rect">
            <a:avLst/>
          </a:prstGeom>
          <a:noFill/>
        </p:spPr>
        <p:txBody>
          <a:bodyPr wrap="none" lIns="89069" tIns="44949" rIns="89069" bIns="44949">
            <a:spAutoFit/>
          </a:bodyPr>
          <a:lstStyle/>
          <a:p>
            <a:pPr algn="ctr" defTabSz="889996">
              <a:defRPr/>
            </a:pPr>
            <a:r>
              <a:rPr lang="en-US" sz="60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 defTabSz="889996">
              <a:defRPr/>
            </a:pPr>
            <a:r>
              <a:rPr lang="en-US" sz="60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 descr="OPL20U25GSXzBJYl68kk8uQGfFKzs7yb1M4KJWUiLk6ZEvGF+qCIPSnY57AbBFCvTW$2023 15 72$72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6001"/>
            <a:ext cx="495300" cy="438151"/>
          </a:xfrm>
          <a:prstGeom prst="rect">
            <a:avLst/>
          </a:prstGeom>
        </p:spPr>
      </p:pic>
      <p:pic>
        <p:nvPicPr>
          <p:cNvPr id="45" name="Picture 44" descr="OPL20U25GSXzBJYl68kk8uQGfFKzs7yb1M4KJWUiLk6ZEvGF+qCIPSnY57AbBFCvTW$2023 15 72$72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941"/>
            <a:ext cx="495300" cy="438151"/>
          </a:xfrm>
          <a:prstGeom prst="rect">
            <a:avLst/>
          </a:prstGeom>
        </p:spPr>
      </p:pic>
      <p:pic>
        <p:nvPicPr>
          <p:cNvPr id="46" name="Picture 45" descr="OPL20U25GSXzBJYl68kk8uQGfFKzs7yb1M4KJWUiLk6ZEvGF+qCIPSnY57AbBFCvTW$2023 15 72$72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1" y="680366"/>
            <a:ext cx="495300" cy="438151"/>
          </a:xfrm>
          <a:prstGeom prst="rect">
            <a:avLst/>
          </a:prstGeom>
        </p:spPr>
      </p:pic>
      <p:pic>
        <p:nvPicPr>
          <p:cNvPr id="47" name="Picture 46">
            <a:hlinkClick r:id="" action="ppaction://noaction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458" y="47898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982" y="2255676"/>
            <a:ext cx="1354215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89996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89996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89996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89996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89996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89996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89996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89996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89996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89996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89996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89996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89996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89996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89996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89996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89996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89996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89996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89996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3" y="2586491"/>
            <a:ext cx="783772" cy="783771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89996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" name="Arrow: Right 5">
            <a:hlinkClick r:id="rId14" action="ppaction://hlinksldjump"/>
            <a:extLst>
              <a:ext uri="{FF2B5EF4-FFF2-40B4-BE49-F238E27FC236}">
                <a16:creationId xmlns:a16="http://schemas.microsoft.com/office/drawing/2014/main" id="{4E9C439E-BFA7-8261-BF39-1E71503FF971}"/>
              </a:ext>
            </a:extLst>
          </p:cNvPr>
          <p:cNvSpPr/>
          <p:nvPr/>
        </p:nvSpPr>
        <p:spPr>
          <a:xfrm>
            <a:off x="115747" y="6169306"/>
            <a:ext cx="937549" cy="6886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6747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1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L20U25GSXzBJYl68kk8uQGfFKzs7yb1M4KJWUiLk6ZEvGF+qCIPSnY57AbBFCvTW$2023 15 72$72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604" y="513101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580571" y="476728"/>
            <a:ext cx="10958286" cy="187567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lvl="0" defTabSz="1219170">
              <a:lnSpc>
                <a:spcPct val="115000"/>
              </a:lnSpc>
              <a:spcBef>
                <a:spcPts val="800"/>
              </a:spcBef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 1: 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Điền từ còn thiếu vào chỗ chấm: “Đường trung bình của tam giác thì ………….với cạnh thứ ba và bằng nửa cạnh đó.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6095999" y="4022933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marL="0" marR="0" lvl="0" indent="0" algn="l" defTabSz="8900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D. cắt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0" name="Cloud 39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-683346" y="4902238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marL="0" marR="0" lvl="0" indent="0" algn="ctr" defTabSz="8900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13632603" y="4702706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marL="0" marR="0" lvl="0" indent="0" algn="ctr" defTabSz="8900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6095999" y="3013911"/>
            <a:ext cx="4906799" cy="77500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marL="0" marR="0" lvl="0" indent="0" algn="l" defTabSz="8900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B. song song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Times New Roman" pitchFamily="18" charset="0"/>
            </a:endParaRPr>
          </a:p>
        </p:txBody>
      </p:sp>
      <p:sp>
        <p:nvSpPr>
          <p:cNvPr id="44" name="Rectangle 43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1034787" y="3013911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marL="0" marR="0" lvl="0" indent="0" algn="l" defTabSz="8900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A. vuông góc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7" name="Picture 46" descr="OPL20U25GSXzBJYl68kk8uQGfFKzs7yb1M4KJWUiLk6ZEvGF+qCIPSnY57AbBFCvTW$2023 15 72$72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447" y="4061071"/>
            <a:ext cx="805723" cy="708059"/>
          </a:xfrm>
          <a:prstGeom prst="rect">
            <a:avLst/>
          </a:prstGeom>
        </p:spPr>
      </p:pic>
      <p:pic>
        <p:nvPicPr>
          <p:cNvPr id="49" name="Picture 48" descr="OPL20U25GSXzBJYl68kk8uQGfFKzs7yb1M4KJWUiLk6ZEvGF+qCIPSnY57AbBFCvTW$2023 15 72$72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783" y="3045720"/>
            <a:ext cx="804743" cy="707197"/>
          </a:xfrm>
          <a:prstGeom prst="rect">
            <a:avLst/>
          </a:prstGeom>
        </p:spPr>
      </p:pic>
      <p:pic>
        <p:nvPicPr>
          <p:cNvPr id="53" name="Picture 52" descr="OPL20U25GSXzBJYl68kk8uQGfFKzs7yb1M4KJWUiLk6ZEvGF+qCIPSnY57AbBFCvTW$2023 15 72$72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427" y="3077421"/>
            <a:ext cx="804743" cy="643793"/>
          </a:xfrm>
          <a:prstGeom prst="rect">
            <a:avLst/>
          </a:prstGeom>
        </p:spPr>
      </p:pic>
      <p:sp>
        <p:nvSpPr>
          <p:cNvPr id="18" name="Cloud 17">
            <a:hlinkClick r:id="rId10" action="ppaction://hlinksldjump"/>
          </p:cNvPr>
          <p:cNvSpPr/>
          <p:nvPr/>
        </p:nvSpPr>
        <p:spPr>
          <a:xfrm>
            <a:off x="4778301" y="5288853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marL="0" marR="0" lvl="0" indent="0" algn="ctr" defTabSz="8900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32672" y="6475048"/>
            <a:ext cx="1945680" cy="3885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9069" tIns="44949" rIns="89069" bIns="44949" rtlCol="0">
            <a:spAutoFit/>
          </a:bodyPr>
          <a:lstStyle/>
          <a:p>
            <a:pPr marL="0" marR="0" lvl="0" indent="0" algn="l" defTabSz="8900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301094" y="6248892"/>
            <a:ext cx="1787843" cy="388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9069" tIns="44949" rIns="89069" bIns="44949" rtlCol="0">
            <a:spAutoFit/>
          </a:bodyPr>
          <a:lstStyle/>
          <a:p>
            <a:pPr marL="0" marR="0" lvl="0" indent="0" algn="l" defTabSz="8900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val 70"/>
          <p:cNvSpPr>
            <a:spLocks noChangeArrowheads="1"/>
          </p:cNvSpPr>
          <p:nvPr/>
        </p:nvSpPr>
        <p:spPr bwMode="auto">
          <a:xfrm>
            <a:off x="10515003" y="5650523"/>
            <a:ext cx="1176743" cy="1135063"/>
          </a:xfrm>
          <a:prstGeom prst="ellipse">
            <a:avLst/>
          </a:prstGeom>
          <a:solidFill>
            <a:schemeClr val="bg1"/>
          </a:solidFill>
          <a:ln w="19050" algn="ctr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lIns="90329" tIns="45509" rIns="90329" bIns="45509" anchor="ctr"/>
          <a:lstStyle/>
          <a:p>
            <a:pPr marL="0" marR="0" lvl="0" indent="0" algn="l" defTabSz="9024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37" name="Oval 71"/>
          <p:cNvSpPr>
            <a:spLocks noChangeArrowheads="1"/>
          </p:cNvSpPr>
          <p:nvPr/>
        </p:nvSpPr>
        <p:spPr bwMode="auto">
          <a:xfrm>
            <a:off x="10537922" y="5670695"/>
            <a:ext cx="1132369" cy="109378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90329" tIns="45509" rIns="90329" bIns="45509" anchor="ctr"/>
          <a:lstStyle/>
          <a:p>
            <a:pPr marL="0" marR="0" lvl="0" indent="0" algn="ctr" defTabSz="9024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7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8" name="Oval 72"/>
          <p:cNvSpPr>
            <a:spLocks noChangeArrowheads="1"/>
          </p:cNvSpPr>
          <p:nvPr/>
        </p:nvSpPr>
        <p:spPr bwMode="auto">
          <a:xfrm>
            <a:off x="10537922" y="5656079"/>
            <a:ext cx="1132369" cy="112395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90329" tIns="45509" rIns="90329" bIns="45509" anchor="ctr"/>
          <a:lstStyle/>
          <a:p>
            <a:pPr marL="0" marR="0" lvl="0" indent="0" algn="ctr" defTabSz="9024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7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9" name="Oval 73"/>
          <p:cNvSpPr>
            <a:spLocks noChangeArrowheads="1"/>
          </p:cNvSpPr>
          <p:nvPr/>
        </p:nvSpPr>
        <p:spPr bwMode="auto">
          <a:xfrm>
            <a:off x="10537922" y="5670695"/>
            <a:ext cx="1132369" cy="109378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90329" tIns="45509" rIns="90329" bIns="45509" anchor="ctr"/>
          <a:lstStyle/>
          <a:p>
            <a:pPr marL="0" marR="0" lvl="0" indent="0" algn="ctr" defTabSz="9024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7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5" name="Oval 74"/>
          <p:cNvSpPr>
            <a:spLocks noChangeArrowheads="1"/>
          </p:cNvSpPr>
          <p:nvPr/>
        </p:nvSpPr>
        <p:spPr bwMode="auto">
          <a:xfrm>
            <a:off x="10537922" y="5670695"/>
            <a:ext cx="1132369" cy="109378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90329" tIns="45509" rIns="90329" bIns="45509" anchor="ctr"/>
          <a:lstStyle/>
          <a:p>
            <a:pPr marL="0" marR="0" lvl="0" indent="0" algn="ctr" defTabSz="9024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7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6" name="Oval 75"/>
          <p:cNvSpPr>
            <a:spLocks noChangeArrowheads="1"/>
          </p:cNvSpPr>
          <p:nvPr/>
        </p:nvSpPr>
        <p:spPr bwMode="auto">
          <a:xfrm>
            <a:off x="10543804" y="5677683"/>
            <a:ext cx="1132369" cy="109378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90329" tIns="45509" rIns="90329" bIns="45509" anchor="ctr"/>
          <a:lstStyle/>
          <a:p>
            <a:pPr marL="0" marR="0" lvl="0" indent="0" algn="ctr" defTabSz="9024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7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8" name="Oval 75"/>
          <p:cNvSpPr>
            <a:spLocks noChangeArrowheads="1"/>
          </p:cNvSpPr>
          <p:nvPr/>
        </p:nvSpPr>
        <p:spPr bwMode="auto">
          <a:xfrm>
            <a:off x="10516472" y="5579211"/>
            <a:ext cx="1132369" cy="109378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90329" tIns="45509" rIns="90329" bIns="45509" anchor="ctr"/>
          <a:lstStyle/>
          <a:p>
            <a:pPr marL="0" marR="0" lvl="0" indent="0" algn="ctr" defTabSz="9024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7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0" name="Oval 75"/>
          <p:cNvSpPr>
            <a:spLocks noChangeArrowheads="1"/>
          </p:cNvSpPr>
          <p:nvPr/>
        </p:nvSpPr>
        <p:spPr bwMode="auto">
          <a:xfrm>
            <a:off x="10555082" y="5661099"/>
            <a:ext cx="1132369" cy="109378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90329" tIns="45509" rIns="90329" bIns="45509" anchor="ctr"/>
          <a:lstStyle/>
          <a:p>
            <a:pPr marL="0" marR="0" lvl="0" indent="0" algn="ctr" defTabSz="9024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7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2" name="Oval 75"/>
          <p:cNvSpPr>
            <a:spLocks noChangeArrowheads="1"/>
          </p:cNvSpPr>
          <p:nvPr/>
        </p:nvSpPr>
        <p:spPr bwMode="auto">
          <a:xfrm>
            <a:off x="10537922" y="5682091"/>
            <a:ext cx="1132369" cy="109378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90329" tIns="45509" rIns="90329" bIns="45509" anchor="ctr"/>
          <a:lstStyle/>
          <a:p>
            <a:pPr marL="0" marR="0" lvl="0" indent="0" algn="ctr" defTabSz="9024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7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4" name="Oval 75"/>
          <p:cNvSpPr>
            <a:spLocks noChangeArrowheads="1"/>
          </p:cNvSpPr>
          <p:nvPr/>
        </p:nvSpPr>
        <p:spPr bwMode="auto">
          <a:xfrm>
            <a:off x="10549471" y="5697811"/>
            <a:ext cx="1132369" cy="109378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90329" tIns="45509" rIns="90329" bIns="45509" anchor="ctr"/>
          <a:lstStyle/>
          <a:p>
            <a:pPr marL="0" marR="0" lvl="0" indent="0" algn="ctr" defTabSz="9024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7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5" name="Oval 75"/>
          <p:cNvSpPr>
            <a:spLocks noChangeArrowheads="1"/>
          </p:cNvSpPr>
          <p:nvPr/>
        </p:nvSpPr>
        <p:spPr bwMode="auto">
          <a:xfrm>
            <a:off x="10555082" y="5668443"/>
            <a:ext cx="1132369" cy="109378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90329" tIns="45509" rIns="90329" bIns="45509" anchor="ctr"/>
          <a:lstStyle/>
          <a:p>
            <a:pPr marL="0" marR="0" lvl="0" indent="0" algn="ctr" defTabSz="9024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7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10</a:t>
            </a:r>
          </a:p>
        </p:txBody>
      </p:sp>
      <p:grpSp>
        <p:nvGrpSpPr>
          <p:cNvPr id="56" name="Group 81"/>
          <p:cNvGrpSpPr>
            <a:grpSpLocks/>
          </p:cNvGrpSpPr>
          <p:nvPr/>
        </p:nvGrpSpPr>
        <p:grpSpPr bwMode="auto">
          <a:xfrm>
            <a:off x="10371754" y="5493911"/>
            <a:ext cx="1609311" cy="1389856"/>
            <a:chOff x="105" y="1842"/>
            <a:chExt cx="1392" cy="1248"/>
          </a:xfrm>
          <a:solidFill>
            <a:schemeClr val="bg1"/>
          </a:solidFill>
        </p:grpSpPr>
        <p:sp>
          <p:nvSpPr>
            <p:cNvPr id="57" name="Oval 82"/>
            <p:cNvSpPr>
              <a:spLocks noChangeArrowheads="1"/>
            </p:cNvSpPr>
            <p:nvPr/>
          </p:nvSpPr>
          <p:spPr bwMode="auto">
            <a:xfrm>
              <a:off x="177" y="1842"/>
              <a:ext cx="1248" cy="1248"/>
            </a:xfrm>
            <a:prstGeom prst="ellipse">
              <a:avLst/>
            </a:prstGeom>
            <a:grpFill/>
            <a:ln w="571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024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endParaRPr>
            </a:p>
          </p:txBody>
        </p:sp>
        <p:sp>
          <p:nvSpPr>
            <p:cNvPr id="58" name="Text Box 83"/>
            <p:cNvSpPr txBox="1">
              <a:spLocks noChangeArrowheads="1"/>
            </p:cNvSpPr>
            <p:nvPr/>
          </p:nvSpPr>
          <p:spPr bwMode="auto">
            <a:xfrm>
              <a:off x="105" y="2249"/>
              <a:ext cx="1392" cy="40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024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300" b="0" i="0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achen" panose="02020500000000000000" pitchFamily="18" charset="0"/>
                  <a:ea typeface="Aachen" panose="02020500000000000000" pitchFamily="18" charset="0"/>
                  <a:cs typeface="Aachen" panose="02020500000000000000" pitchFamily="18" charset="0"/>
                </a:rPr>
                <a:t>HẾT GIỜ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1034787" y="4024474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marL="0" marR="0" lvl="0" indent="0" algn="l" defTabSz="8900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863" y="4058202"/>
            <a:ext cx="805723" cy="70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2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18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3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4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5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6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7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4" grpId="0" animBg="1"/>
      <p:bldP spid="37" grpId="0" animBg="1"/>
      <p:bldP spid="38" grpId="0" animBg="1"/>
      <p:bldP spid="38" grpId="1" animBg="1"/>
      <p:bldP spid="39" grpId="0" animBg="1"/>
      <p:bldP spid="39" grpId="1" animBg="1"/>
      <p:bldP spid="45" grpId="0" animBg="1"/>
      <p:bldP spid="45" grpId="1" animBg="1"/>
      <p:bldP spid="46" grpId="0" animBg="1"/>
      <p:bldP spid="46" grpId="1" animBg="1"/>
      <p:bldP spid="48" grpId="0" animBg="1"/>
      <p:bldP spid="48" grpId="1" animBg="1"/>
      <p:bldP spid="50" grpId="0" animBg="1"/>
      <p:bldP spid="50" grpId="1" animBg="1"/>
      <p:bldP spid="52" grpId="0" animBg="1"/>
      <p:bldP spid="52" grpId="1" animBg="1"/>
      <p:bldP spid="54" grpId="0" animBg="1"/>
      <p:bldP spid="54" grpId="1" animBg="1"/>
      <p:bldP spid="55" grpId="0" animBg="1"/>
      <p:bldP spid="55" grpId="1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L20U25GSXzBJYl68kk8uQGfFKzs7yb1M4KJWUiLk6ZEvGF+qCIPSnY57AbBFCvTW$2023 15 72$72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604" y="513101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832636" y="199872"/>
            <a:ext cx="10533454" cy="324566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marL="0" marR="0" lvl="0" indent="0" algn="ctr" defTabSz="8900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 2: Độ dài của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trong hình vẽ sau là:</a:t>
            </a:r>
          </a:p>
          <a:p>
            <a:pPr marL="0" marR="0" lvl="0" indent="0" algn="ctr" defTabSz="8900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8900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8900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8900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8900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Rectangle 25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1034787" y="3613434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marL="0" marR="0" lvl="0" indent="0" algn="l" defTabSz="8900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</a:rPr>
              <a:t>A.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</a:rPr>
              <a:t> 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</a:rPr>
              <a:t>15 cm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40" name="Cloud 39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-683346" y="4902238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marL="0" marR="0" lvl="0" indent="0" algn="ctr" defTabSz="8900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13632603" y="4702706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marL="0" marR="0" lvl="0" indent="0" algn="ctr" defTabSz="8900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6096000" y="4527367"/>
            <a:ext cx="4906799" cy="77500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marL="0" marR="0" lvl="0" indent="0" algn="l" defTabSz="8900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D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. 10 </a:t>
            </a:r>
            <a:r>
              <a:rPr lang="vi-VN" sz="3200" dirty="0">
                <a:solidFill>
                  <a:prstClr val="black"/>
                </a:solidFill>
                <a:latin typeface="+mj-lt"/>
              </a:rPr>
              <a:t>c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m 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sp>
        <p:nvSpPr>
          <p:cNvPr id="44" name="Rectangle 43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6096000" y="3618054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marL="0" marR="0" lvl="0" indent="0" algn="l" defTabSz="8900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B. 2,5 dm</a:t>
            </a:r>
            <a:endParaRPr kumimoji="0" lang="vi-VN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pic>
        <p:nvPicPr>
          <p:cNvPr id="47" name="Picture 46" descr="OPL20U25GSXzBJYl68kk8uQGfFKzs7yb1M4KJWUiLk6ZEvGF+qCIPSnY57AbBFCvTW$2023 15 72$72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439" y="3656001"/>
            <a:ext cx="805723" cy="708059"/>
          </a:xfrm>
          <a:prstGeom prst="rect">
            <a:avLst/>
          </a:prstGeom>
        </p:spPr>
      </p:pic>
      <p:pic>
        <p:nvPicPr>
          <p:cNvPr id="49" name="Picture 48" descr="OPL20U25GSXzBJYl68kk8uQGfFKzs7yb1M4KJWUiLk6ZEvGF+qCIPSnY57AbBFCvTW$2023 15 72$72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056" y="3672005"/>
            <a:ext cx="804743" cy="707197"/>
          </a:xfrm>
          <a:prstGeom prst="rect">
            <a:avLst/>
          </a:prstGeom>
        </p:spPr>
      </p:pic>
      <p:pic>
        <p:nvPicPr>
          <p:cNvPr id="53" name="Picture 52" descr="OPL20U25GSXzBJYl68kk8uQGfFKzs7yb1M4KJWUiLk6ZEvGF+qCIPSnY57AbBFCvTW$2023 15 72$72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472" y="4548292"/>
            <a:ext cx="804743" cy="643793"/>
          </a:xfrm>
          <a:prstGeom prst="rect">
            <a:avLst/>
          </a:prstGeom>
        </p:spPr>
      </p:pic>
      <p:sp>
        <p:nvSpPr>
          <p:cNvPr id="18" name="Cloud 17">
            <a:hlinkClick r:id="rId10" action="ppaction://hlinksldjump"/>
          </p:cNvPr>
          <p:cNvSpPr/>
          <p:nvPr/>
        </p:nvSpPr>
        <p:spPr>
          <a:xfrm>
            <a:off x="4778301" y="5288853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marL="0" marR="0" lvl="0" indent="0" algn="ctr" defTabSz="8900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32672" y="6475048"/>
            <a:ext cx="1945680" cy="3885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9069" tIns="44949" rIns="89069" bIns="44949" rtlCol="0">
            <a:spAutoFit/>
          </a:bodyPr>
          <a:lstStyle/>
          <a:p>
            <a:pPr marL="0" marR="0" lvl="0" indent="0" algn="l" defTabSz="8900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301094" y="6248892"/>
            <a:ext cx="1787843" cy="388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9069" tIns="44949" rIns="89069" bIns="44949" rtlCol="0">
            <a:spAutoFit/>
          </a:bodyPr>
          <a:lstStyle/>
          <a:p>
            <a:pPr marL="0" marR="0" lvl="0" indent="0" algn="l" defTabSz="8900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val 70"/>
          <p:cNvSpPr>
            <a:spLocks noChangeArrowheads="1"/>
          </p:cNvSpPr>
          <p:nvPr/>
        </p:nvSpPr>
        <p:spPr bwMode="auto">
          <a:xfrm>
            <a:off x="10515003" y="5650523"/>
            <a:ext cx="1176743" cy="1135063"/>
          </a:xfrm>
          <a:prstGeom prst="ellipse">
            <a:avLst/>
          </a:prstGeom>
          <a:solidFill>
            <a:schemeClr val="bg1"/>
          </a:solidFill>
          <a:ln w="19050" algn="ctr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lIns="90329" tIns="45509" rIns="90329" bIns="45509" anchor="ctr"/>
          <a:lstStyle/>
          <a:p>
            <a:pPr marL="0" marR="0" lvl="0" indent="0" algn="l" defTabSz="9024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37" name="Oval 71"/>
          <p:cNvSpPr>
            <a:spLocks noChangeArrowheads="1"/>
          </p:cNvSpPr>
          <p:nvPr/>
        </p:nvSpPr>
        <p:spPr bwMode="auto">
          <a:xfrm>
            <a:off x="10537922" y="5670695"/>
            <a:ext cx="1132369" cy="109378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90329" tIns="45509" rIns="90329" bIns="45509" anchor="ctr"/>
          <a:lstStyle/>
          <a:p>
            <a:pPr marL="0" marR="0" lvl="0" indent="0" algn="ctr" defTabSz="9024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7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8" name="Oval 72"/>
          <p:cNvSpPr>
            <a:spLocks noChangeArrowheads="1"/>
          </p:cNvSpPr>
          <p:nvPr/>
        </p:nvSpPr>
        <p:spPr bwMode="auto">
          <a:xfrm>
            <a:off x="10537922" y="5656079"/>
            <a:ext cx="1132369" cy="112395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90329" tIns="45509" rIns="90329" bIns="45509" anchor="ctr"/>
          <a:lstStyle/>
          <a:p>
            <a:pPr marL="0" marR="0" lvl="0" indent="0" algn="ctr" defTabSz="9024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7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9" name="Oval 73"/>
          <p:cNvSpPr>
            <a:spLocks noChangeArrowheads="1"/>
          </p:cNvSpPr>
          <p:nvPr/>
        </p:nvSpPr>
        <p:spPr bwMode="auto">
          <a:xfrm>
            <a:off x="10537922" y="5670695"/>
            <a:ext cx="1132369" cy="109378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90329" tIns="45509" rIns="90329" bIns="45509" anchor="ctr"/>
          <a:lstStyle/>
          <a:p>
            <a:pPr marL="0" marR="0" lvl="0" indent="0" algn="ctr" defTabSz="9024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7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5" name="Oval 74"/>
          <p:cNvSpPr>
            <a:spLocks noChangeArrowheads="1"/>
          </p:cNvSpPr>
          <p:nvPr/>
        </p:nvSpPr>
        <p:spPr bwMode="auto">
          <a:xfrm>
            <a:off x="10537922" y="5670695"/>
            <a:ext cx="1132369" cy="109378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90329" tIns="45509" rIns="90329" bIns="45509" anchor="ctr"/>
          <a:lstStyle/>
          <a:p>
            <a:pPr marL="0" marR="0" lvl="0" indent="0" algn="ctr" defTabSz="9024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7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6" name="Oval 75"/>
          <p:cNvSpPr>
            <a:spLocks noChangeArrowheads="1"/>
          </p:cNvSpPr>
          <p:nvPr/>
        </p:nvSpPr>
        <p:spPr bwMode="auto">
          <a:xfrm>
            <a:off x="10543804" y="5677683"/>
            <a:ext cx="1132369" cy="109378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90329" tIns="45509" rIns="90329" bIns="45509" anchor="ctr"/>
          <a:lstStyle/>
          <a:p>
            <a:pPr marL="0" marR="0" lvl="0" indent="0" algn="ctr" defTabSz="9024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7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8" name="Oval 75"/>
          <p:cNvSpPr>
            <a:spLocks noChangeArrowheads="1"/>
          </p:cNvSpPr>
          <p:nvPr/>
        </p:nvSpPr>
        <p:spPr bwMode="auto">
          <a:xfrm>
            <a:off x="10516472" y="5579211"/>
            <a:ext cx="1132369" cy="109378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90329" tIns="45509" rIns="90329" bIns="45509" anchor="ctr"/>
          <a:lstStyle/>
          <a:p>
            <a:pPr marL="0" marR="0" lvl="0" indent="0" algn="ctr" defTabSz="9024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7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0" name="Oval 75"/>
          <p:cNvSpPr>
            <a:spLocks noChangeArrowheads="1"/>
          </p:cNvSpPr>
          <p:nvPr/>
        </p:nvSpPr>
        <p:spPr bwMode="auto">
          <a:xfrm>
            <a:off x="10555082" y="5661099"/>
            <a:ext cx="1132369" cy="109378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90329" tIns="45509" rIns="90329" bIns="45509" anchor="ctr"/>
          <a:lstStyle/>
          <a:p>
            <a:pPr marL="0" marR="0" lvl="0" indent="0" algn="ctr" defTabSz="9024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7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2" name="Oval 75"/>
          <p:cNvSpPr>
            <a:spLocks noChangeArrowheads="1"/>
          </p:cNvSpPr>
          <p:nvPr/>
        </p:nvSpPr>
        <p:spPr bwMode="auto">
          <a:xfrm>
            <a:off x="10537922" y="5682091"/>
            <a:ext cx="1132369" cy="109378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90329" tIns="45509" rIns="90329" bIns="45509" anchor="ctr"/>
          <a:lstStyle/>
          <a:p>
            <a:pPr marL="0" marR="0" lvl="0" indent="0" algn="ctr" defTabSz="9024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7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4" name="Oval 75"/>
          <p:cNvSpPr>
            <a:spLocks noChangeArrowheads="1"/>
          </p:cNvSpPr>
          <p:nvPr/>
        </p:nvSpPr>
        <p:spPr bwMode="auto">
          <a:xfrm>
            <a:off x="10549471" y="5697811"/>
            <a:ext cx="1132369" cy="109378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90329" tIns="45509" rIns="90329" bIns="45509" anchor="ctr"/>
          <a:lstStyle/>
          <a:p>
            <a:pPr marL="0" marR="0" lvl="0" indent="0" algn="ctr" defTabSz="9024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7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5" name="Oval 75"/>
          <p:cNvSpPr>
            <a:spLocks noChangeArrowheads="1"/>
          </p:cNvSpPr>
          <p:nvPr/>
        </p:nvSpPr>
        <p:spPr bwMode="auto">
          <a:xfrm>
            <a:off x="10555082" y="5668443"/>
            <a:ext cx="1132369" cy="109378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90329" tIns="45509" rIns="90329" bIns="45509" anchor="ctr"/>
          <a:lstStyle/>
          <a:p>
            <a:pPr marL="0" marR="0" lvl="0" indent="0" algn="ctr" defTabSz="9024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7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10</a:t>
            </a:r>
          </a:p>
        </p:txBody>
      </p:sp>
      <p:grpSp>
        <p:nvGrpSpPr>
          <p:cNvPr id="56" name="Group 81"/>
          <p:cNvGrpSpPr>
            <a:grpSpLocks/>
          </p:cNvGrpSpPr>
          <p:nvPr/>
        </p:nvGrpSpPr>
        <p:grpSpPr bwMode="auto">
          <a:xfrm>
            <a:off x="10371754" y="5493911"/>
            <a:ext cx="1609311" cy="1389856"/>
            <a:chOff x="105" y="1842"/>
            <a:chExt cx="1392" cy="1248"/>
          </a:xfrm>
          <a:solidFill>
            <a:schemeClr val="bg1"/>
          </a:solidFill>
        </p:grpSpPr>
        <p:sp>
          <p:nvSpPr>
            <p:cNvPr id="57" name="Oval 82"/>
            <p:cNvSpPr>
              <a:spLocks noChangeArrowheads="1"/>
            </p:cNvSpPr>
            <p:nvPr/>
          </p:nvSpPr>
          <p:spPr bwMode="auto">
            <a:xfrm>
              <a:off x="177" y="1842"/>
              <a:ext cx="1248" cy="1248"/>
            </a:xfrm>
            <a:prstGeom prst="ellipse">
              <a:avLst/>
            </a:prstGeom>
            <a:grpFill/>
            <a:ln w="571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024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endParaRPr>
            </a:p>
          </p:txBody>
        </p:sp>
        <p:sp>
          <p:nvSpPr>
            <p:cNvPr id="58" name="Text Box 83"/>
            <p:cNvSpPr txBox="1">
              <a:spLocks noChangeArrowheads="1"/>
            </p:cNvSpPr>
            <p:nvPr/>
          </p:nvSpPr>
          <p:spPr bwMode="auto">
            <a:xfrm>
              <a:off x="105" y="2249"/>
              <a:ext cx="1392" cy="40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024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300" b="0" i="0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achen" panose="02020500000000000000" pitchFamily="18" charset="0"/>
                  <a:ea typeface="Aachen" panose="02020500000000000000" pitchFamily="18" charset="0"/>
                  <a:cs typeface="Aachen" panose="02020500000000000000" pitchFamily="18" charset="0"/>
                </a:rPr>
                <a:t>HẾT GIỜ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1034788" y="4518037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marL="0" marR="0" lvl="0" indent="0" algn="l" defTabSz="8900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2,5 cm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440" y="4531961"/>
            <a:ext cx="805723" cy="7080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23232" y="707511"/>
            <a:ext cx="3782519" cy="294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3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18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3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4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5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6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7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4" grpId="0" animBg="1"/>
      <p:bldP spid="37" grpId="0" animBg="1"/>
      <p:bldP spid="38" grpId="0" animBg="1"/>
      <p:bldP spid="38" grpId="1" animBg="1"/>
      <p:bldP spid="39" grpId="0" animBg="1"/>
      <p:bldP spid="39" grpId="1" animBg="1"/>
      <p:bldP spid="45" grpId="0" animBg="1"/>
      <p:bldP spid="45" grpId="1" animBg="1"/>
      <p:bldP spid="46" grpId="0" animBg="1"/>
      <p:bldP spid="46" grpId="1" animBg="1"/>
      <p:bldP spid="48" grpId="0" animBg="1"/>
      <p:bldP spid="48" grpId="1" animBg="1"/>
      <p:bldP spid="50" grpId="0" animBg="1"/>
      <p:bldP spid="50" grpId="1" animBg="1"/>
      <p:bldP spid="52" grpId="0" animBg="1"/>
      <p:bldP spid="52" grpId="1" animBg="1"/>
      <p:bldP spid="54" grpId="0" animBg="1"/>
      <p:bldP spid="54" grpId="1" animBg="1"/>
      <p:bldP spid="55" grpId="0" animBg="1"/>
      <p:bldP spid="55" grpId="1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L20U25GSXzBJYl68kk8uQGfFKzs7yb1M4KJWUiLk6ZEvGF+qCIPSnY57AbBFCvTW$2023 15 72$72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601"/>
            <a:ext cx="1086500" cy="1182927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$2023 15 72$72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420" y="4515855"/>
            <a:ext cx="812889" cy="885032"/>
          </a:xfrm>
          <a:prstGeom prst="rect">
            <a:avLst/>
          </a:prstGeom>
        </p:spPr>
      </p:pic>
      <p:pic>
        <p:nvPicPr>
          <p:cNvPr id="11" name="Picture 10" descr="OPL20U25GSXzBJYl68kk8uQGfFKzs7yb1M4KJWUiLk6ZEvGF+qCIPSnY57AbBFCvTW$2023 15 72$72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606" y="5131021"/>
            <a:ext cx="520391" cy="566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 descr="OPL20U25GSXzBJYl68kk8uQGfFKzs7yb1M4KJWUiLk6ZEvGF+qCIPSnY57AbBFCvTW$2023 15 72$72+K4lPs7H94VUqPe2XwIsfPRnrXQE//QTEXxb8/8N4CNc6FpgZahzpTjFhMzSA7T/nHJa11DE8Ng2TP3iAmRczFlmslSuUNOgUeb6yRvs0="/>
              <p:cNvSpPr/>
              <p:nvPr/>
            </p:nvSpPr>
            <p:spPr>
              <a:xfrm>
                <a:off x="0" y="241897"/>
                <a:ext cx="11874674" cy="1937402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9069" tIns="44949" rIns="89069" bIns="44949" rtlCol="0" anchor="ctr"/>
              <a:lstStyle/>
              <a:p>
                <a:pPr algn="just" defTabSz="889996">
                  <a:defRPr/>
                </a:pPr>
                <a:r>
                  <a:rPr lang="vi-VN" sz="3200" dirty="0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Câu 3: Cho tam giác </a:t>
                </a:r>
                <a:r>
                  <a:rPr lang="vi-VN" sz="3200" i="1" dirty="0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ABC</a:t>
                </a:r>
                <a:r>
                  <a:rPr lang="vi-VN" sz="3200" dirty="0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 có: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3200" i="1" dirty="0">
                        <a:solidFill>
                          <a:srgbClr val="0000FF"/>
                        </a:solidFill>
                        <a:latin typeface="+mj-lt"/>
                      </a:rPr>
                      <m:t>AB</m:t>
                    </m:r>
                    <m:r>
                      <m:rPr>
                        <m:nor/>
                      </m:rPr>
                      <a:rPr lang="vi-VN" sz="3200" b="0" i="0" dirty="0" smtClean="0">
                        <a:solidFill>
                          <a:srgbClr val="0000FF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vi-VN" sz="3200" i="0" dirty="0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3200" b="0" i="0" dirty="0" smtClean="0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3200" i="0" dirty="0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</a:rPr>
                      <m:t>12 </m:t>
                    </m:r>
                    <m:r>
                      <m:rPr>
                        <m:nor/>
                      </m:rPr>
                      <a:rPr lang="vi-VN" sz="3200" i="0" dirty="0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lang="vi-VN" sz="3200" dirty="0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3200" i="1" dirty="0">
                        <a:solidFill>
                          <a:srgbClr val="0000FF"/>
                        </a:solidFill>
                        <a:latin typeface="+mj-lt"/>
                      </a:rPr>
                      <m:t>BC</m:t>
                    </m:r>
                    <m:r>
                      <m:rPr>
                        <m:nor/>
                      </m:rPr>
                      <a:rPr lang="vi-VN" sz="3200" b="0" i="0" dirty="0" smtClean="0">
                        <a:solidFill>
                          <a:srgbClr val="0000FF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vi-VN" sz="3200" i="0" dirty="0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3200" b="0" i="0" dirty="0" smtClean="0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3200" i="0" dirty="0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</a:rPr>
                      <m:t>14 </m:t>
                    </m:r>
                    <m:r>
                      <m:rPr>
                        <m:nor/>
                      </m:rPr>
                      <a:rPr lang="vi-VN" sz="3200" i="0" dirty="0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lang="vi-VN" sz="3200" dirty="0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,</a:t>
                </a:r>
                <a:r>
                  <a:rPr lang="vi-VN" sz="32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3200" dirty="0">
                        <a:solidFill>
                          <a:srgbClr val="0000FF"/>
                        </a:solidFill>
                        <a:latin typeface="+mj-lt"/>
                      </a:rPr>
                      <m:t>AC</m:t>
                    </m:r>
                    <m:r>
                      <m:rPr>
                        <m:nor/>
                      </m:rPr>
                      <a:rPr lang="vi-VN" sz="3200" b="0" i="0" dirty="0" smtClean="0">
                        <a:solidFill>
                          <a:srgbClr val="0000FF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vi-VN" sz="3200" i="0" dirty="0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</a:rPr>
                      <m:t>= 10</m:t>
                    </m:r>
                    <m:r>
                      <m:rPr>
                        <m:nor/>
                      </m:rPr>
                      <a:rPr lang="vi-VN" sz="3200" i="0" dirty="0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lang="vi-VN" sz="3200" dirty="0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. Gọi </a:t>
                </a:r>
                <a:r>
                  <a:rPr lang="vi-VN" sz="3200" i="1" dirty="0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M</a:t>
                </a:r>
                <a:r>
                  <a:rPr lang="vi-VN" sz="3200" dirty="0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, </a:t>
                </a:r>
                <a:r>
                  <a:rPr lang="vi-VN" sz="3200" i="1" dirty="0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N</a:t>
                </a:r>
                <a:r>
                  <a:rPr lang="vi-VN" sz="3200" dirty="0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, </a:t>
                </a:r>
                <a:r>
                  <a:rPr lang="vi-VN" sz="3200" i="1" dirty="0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P</a:t>
                </a:r>
                <a:r>
                  <a:rPr lang="vi-VN" sz="3200" dirty="0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 lần lượt là trung điểm của  </a:t>
                </a:r>
                <a:r>
                  <a:rPr lang="vi-VN" sz="3200" i="1" dirty="0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AB</a:t>
                </a:r>
                <a:r>
                  <a:rPr lang="vi-VN" sz="3200" dirty="0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, </a:t>
                </a:r>
                <a:r>
                  <a:rPr lang="vi-VN" sz="3200" i="1" dirty="0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BC</a:t>
                </a:r>
                <a:r>
                  <a:rPr lang="vi-VN" sz="3200" dirty="0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, </a:t>
                </a:r>
                <a:r>
                  <a:rPr lang="vi-VN" sz="3200" i="1" dirty="0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AC</a:t>
                </a:r>
                <a:r>
                  <a:rPr lang="vi-VN" sz="3200" dirty="0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. Chu vi của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3200" i="0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  <m:r>
                      <m:rPr>
                        <m:nor/>
                      </m:rPr>
                      <a:rPr lang="vi-VN" sz="3200" i="1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  <a:cs typeface="Times New Roman" pitchFamily="18" charset="0"/>
                      </a:rPr>
                      <m:t>MNP</m:t>
                    </m:r>
                  </m:oMath>
                </a14:m>
                <a:r>
                  <a:rPr lang="vi-VN" sz="3200" i="1" dirty="0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 </a:t>
                </a:r>
                <a:r>
                  <a:rPr lang="vi-VN" sz="3200" dirty="0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là: </a:t>
                </a:r>
                <a:endParaRPr lang="vi-VN" sz="3200" b="1" dirty="0">
                  <a:solidFill>
                    <a:srgbClr val="0000FF"/>
                  </a:solidFill>
                  <a:highlight>
                    <a:srgbClr val="FFFF00"/>
                  </a:highlight>
                  <a:latin typeface="+mj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 descr="OPL20U25GSXzBJYl68kk8uQGfFKzs7yb1M4KJWUiLk6ZEvGF+qCIPSnY57AbBFCvTW$2023 15 72$72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1897"/>
                <a:ext cx="11874674" cy="1937402"/>
              </a:xfrm>
              <a:prstGeom prst="snip2DiagRect">
                <a:avLst/>
              </a:prstGeom>
              <a:blipFill>
                <a:blip r:embed="rId12"/>
                <a:stretch>
                  <a:fillRect b="-315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1110262" y="2594803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defTabSz="889996">
              <a:defRPr/>
            </a:pPr>
            <a:r>
              <a:rPr lang="vi-VN" sz="3733" dirty="0">
                <a:solidFill>
                  <a:prstClr val="black"/>
                </a:solidFill>
                <a:latin typeface="Times New Roman" panose="02020603050405020304" pitchFamily="18" charset="0"/>
              </a:rPr>
              <a:t>A. 18 cm </a:t>
            </a:r>
          </a:p>
        </p:txBody>
      </p:sp>
      <p:sp>
        <p:nvSpPr>
          <p:cNvPr id="40" name="Cloud 39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-683346" y="4902239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89996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13632603" y="4702707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89996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6131081" y="2598991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defTabSz="889996">
              <a:defRPr/>
            </a:pPr>
            <a:r>
              <a:rPr lang="vi-VN" sz="3733" dirty="0">
                <a:solidFill>
                  <a:prstClr val="black"/>
                </a:solidFill>
                <a:latin typeface="Times New Roman" panose="02020603050405020304" pitchFamily="18" charset="0"/>
              </a:rPr>
              <a:t>B. 20 cm </a:t>
            </a:r>
          </a:p>
        </p:txBody>
      </p:sp>
      <p:sp>
        <p:nvSpPr>
          <p:cNvPr id="43" name="Rectangle 42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1110262" y="3483975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defTabSz="889996">
              <a:defRPr/>
            </a:pPr>
            <a:r>
              <a:rPr lang="vi-VN" sz="3733" dirty="0">
                <a:solidFill>
                  <a:prstClr val="black"/>
                </a:solidFill>
                <a:latin typeface="Times New Roman" panose="02020603050405020304" pitchFamily="18" charset="0"/>
              </a:rPr>
              <a:t>C. 22 cm</a:t>
            </a:r>
            <a:r>
              <a:rPr lang="en-US" sz="3733" dirty="0">
                <a:solidFill>
                  <a:prstClr val="black"/>
                </a:solidFill>
                <a:latin typeface="Calibri Light"/>
              </a:rPr>
              <a:t> </a:t>
            </a:r>
            <a:endParaRPr lang="vi-VN" sz="3733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" name="Rectangle 43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6130662" y="3488163"/>
            <a:ext cx="4906797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defTabSz="889996">
              <a:defRPr/>
            </a:pPr>
            <a:r>
              <a:rPr lang="vi-VN" sz="3733" dirty="0">
                <a:solidFill>
                  <a:prstClr val="black"/>
                </a:solidFill>
                <a:latin typeface="Times New Roman" panose="02020603050405020304" pitchFamily="18" charset="0"/>
              </a:rPr>
              <a:t>D. 24 cm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2348" y="2607035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505" y="3524087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485" y="3519980"/>
            <a:ext cx="804743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137" y="2627006"/>
            <a:ext cx="804743" cy="707197"/>
          </a:xfrm>
          <a:prstGeom prst="rect">
            <a:avLst/>
          </a:prstGeom>
        </p:spPr>
      </p:pic>
      <p:sp>
        <p:nvSpPr>
          <p:cNvPr id="17" name="Cloud 16">
            <a:hlinkClick r:id="rId16" action="ppaction://hlinksldjump"/>
          </p:cNvPr>
          <p:cNvSpPr/>
          <p:nvPr/>
        </p:nvSpPr>
        <p:spPr>
          <a:xfrm>
            <a:off x="4667687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89996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89738" y="6453613"/>
            <a:ext cx="1789079" cy="3831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9069" tIns="44949" rIns="89069" bIns="44949" rtlCol="0">
            <a:spAutoFit/>
          </a:bodyPr>
          <a:lstStyle/>
          <a:p>
            <a:pPr defTabSz="889996"/>
            <a:endParaRPr lang="en-US" sz="1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82983" y="6262541"/>
            <a:ext cx="1787843" cy="383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9069" tIns="44949" rIns="89069" bIns="44949" rtlCol="0">
            <a:spAutoFit/>
          </a:bodyPr>
          <a:lstStyle/>
          <a:p>
            <a:pPr defTabSz="889996"/>
            <a:endParaRPr lang="en-US" sz="1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val 70"/>
          <p:cNvSpPr>
            <a:spLocks noChangeArrowheads="1"/>
          </p:cNvSpPr>
          <p:nvPr/>
        </p:nvSpPr>
        <p:spPr bwMode="auto">
          <a:xfrm>
            <a:off x="10596893" y="5664173"/>
            <a:ext cx="1176743" cy="1135063"/>
          </a:xfrm>
          <a:prstGeom prst="ellipse">
            <a:avLst/>
          </a:prstGeom>
          <a:solidFill>
            <a:schemeClr val="bg1"/>
          </a:solidFill>
          <a:ln w="19050" algn="ctr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lIns="90329" tIns="45509" rIns="90329" bIns="45509" anchor="ctr"/>
          <a:lstStyle/>
          <a:p>
            <a:pPr defTabSz="902399"/>
            <a:endParaRPr lang="en-US" sz="5100">
              <a:solidFill>
                <a:prstClr val="black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21" name="Oval 71"/>
          <p:cNvSpPr>
            <a:spLocks noChangeArrowheads="1"/>
          </p:cNvSpPr>
          <p:nvPr/>
        </p:nvSpPr>
        <p:spPr bwMode="auto">
          <a:xfrm>
            <a:off x="10619836" y="5684343"/>
            <a:ext cx="1132369" cy="109378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90329" tIns="45509" rIns="90329" bIns="45509" anchor="ctr"/>
          <a:lstStyle/>
          <a:p>
            <a:pPr algn="ctr" defTabSz="902399"/>
            <a:r>
              <a:rPr lang="en-US" altLang="en-US" sz="67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Oval 72"/>
          <p:cNvSpPr>
            <a:spLocks noChangeArrowheads="1"/>
          </p:cNvSpPr>
          <p:nvPr/>
        </p:nvSpPr>
        <p:spPr bwMode="auto">
          <a:xfrm>
            <a:off x="10619836" y="5669729"/>
            <a:ext cx="1132369" cy="112395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90329" tIns="45509" rIns="90329" bIns="45509" anchor="ctr"/>
          <a:lstStyle/>
          <a:p>
            <a:pPr algn="ctr" defTabSz="902399"/>
            <a:r>
              <a:rPr lang="en-US" altLang="en-US" sz="67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Oval 73"/>
          <p:cNvSpPr>
            <a:spLocks noChangeArrowheads="1"/>
          </p:cNvSpPr>
          <p:nvPr/>
        </p:nvSpPr>
        <p:spPr bwMode="auto">
          <a:xfrm>
            <a:off x="10619836" y="5684343"/>
            <a:ext cx="1132369" cy="109378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90329" tIns="45509" rIns="90329" bIns="45509" anchor="ctr"/>
          <a:lstStyle/>
          <a:p>
            <a:pPr algn="ctr" defTabSz="902399"/>
            <a:r>
              <a:rPr lang="en-US" altLang="en-US" sz="67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Oval 74"/>
          <p:cNvSpPr>
            <a:spLocks noChangeArrowheads="1"/>
          </p:cNvSpPr>
          <p:nvPr/>
        </p:nvSpPr>
        <p:spPr bwMode="auto">
          <a:xfrm>
            <a:off x="10619836" y="5684343"/>
            <a:ext cx="1132369" cy="109378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90329" tIns="45509" rIns="90329" bIns="45509" anchor="ctr"/>
          <a:lstStyle/>
          <a:p>
            <a:pPr algn="ctr" defTabSz="902399"/>
            <a:r>
              <a:rPr lang="en-US" altLang="en-US" sz="67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Oval 75"/>
          <p:cNvSpPr>
            <a:spLocks noChangeArrowheads="1"/>
          </p:cNvSpPr>
          <p:nvPr/>
        </p:nvSpPr>
        <p:spPr bwMode="auto">
          <a:xfrm>
            <a:off x="10625701" y="5691331"/>
            <a:ext cx="1132369" cy="109378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90329" tIns="45509" rIns="90329" bIns="45509" anchor="ctr"/>
          <a:lstStyle/>
          <a:p>
            <a:pPr algn="ctr" defTabSz="902399"/>
            <a:r>
              <a:rPr lang="en-US" altLang="en-US" sz="67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7" name="Oval 75"/>
          <p:cNvSpPr>
            <a:spLocks noChangeArrowheads="1"/>
          </p:cNvSpPr>
          <p:nvPr/>
        </p:nvSpPr>
        <p:spPr bwMode="auto">
          <a:xfrm>
            <a:off x="10598381" y="5592859"/>
            <a:ext cx="1132369" cy="109378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90329" tIns="45509" rIns="90329" bIns="45509" anchor="ctr"/>
          <a:lstStyle/>
          <a:p>
            <a:pPr algn="ctr" defTabSz="902399"/>
            <a:r>
              <a:rPr lang="en-US" altLang="en-US" sz="67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8" name="Oval 75"/>
          <p:cNvSpPr>
            <a:spLocks noChangeArrowheads="1"/>
          </p:cNvSpPr>
          <p:nvPr/>
        </p:nvSpPr>
        <p:spPr bwMode="auto">
          <a:xfrm>
            <a:off x="10636985" y="5674747"/>
            <a:ext cx="1132369" cy="109378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90329" tIns="45509" rIns="90329" bIns="45509" anchor="ctr"/>
          <a:lstStyle/>
          <a:p>
            <a:pPr algn="ctr" defTabSz="902399"/>
            <a:r>
              <a:rPr lang="en-US" altLang="en-US" sz="67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Oval 75"/>
          <p:cNvSpPr>
            <a:spLocks noChangeArrowheads="1"/>
          </p:cNvSpPr>
          <p:nvPr/>
        </p:nvSpPr>
        <p:spPr bwMode="auto">
          <a:xfrm>
            <a:off x="10619836" y="5695739"/>
            <a:ext cx="1132369" cy="109378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90329" tIns="45509" rIns="90329" bIns="45509" anchor="ctr"/>
          <a:lstStyle/>
          <a:p>
            <a:pPr algn="ctr" defTabSz="902399"/>
            <a:r>
              <a:rPr lang="en-US" altLang="en-US" sz="67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0" name="Oval 75"/>
          <p:cNvSpPr>
            <a:spLocks noChangeArrowheads="1"/>
          </p:cNvSpPr>
          <p:nvPr/>
        </p:nvSpPr>
        <p:spPr bwMode="auto">
          <a:xfrm>
            <a:off x="10631376" y="5711459"/>
            <a:ext cx="1132369" cy="109378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90329" tIns="45509" rIns="90329" bIns="45509" anchor="ctr"/>
          <a:lstStyle/>
          <a:p>
            <a:pPr algn="ctr" defTabSz="902399"/>
            <a:r>
              <a:rPr lang="en-US" altLang="en-US" sz="67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1" name="Oval 75"/>
          <p:cNvSpPr>
            <a:spLocks noChangeArrowheads="1"/>
          </p:cNvSpPr>
          <p:nvPr/>
        </p:nvSpPr>
        <p:spPr bwMode="auto">
          <a:xfrm>
            <a:off x="10636985" y="5682091"/>
            <a:ext cx="1132369" cy="109378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90329" tIns="45509" rIns="90329" bIns="45509" anchor="ctr"/>
          <a:lstStyle/>
          <a:p>
            <a:pPr algn="ctr" defTabSz="902399"/>
            <a:r>
              <a:rPr lang="en-US" altLang="en-US" sz="67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10</a:t>
            </a:r>
          </a:p>
        </p:txBody>
      </p:sp>
      <p:grpSp>
        <p:nvGrpSpPr>
          <p:cNvPr id="32" name="Group 81"/>
          <p:cNvGrpSpPr>
            <a:grpSpLocks/>
          </p:cNvGrpSpPr>
          <p:nvPr/>
        </p:nvGrpSpPr>
        <p:grpSpPr bwMode="auto">
          <a:xfrm>
            <a:off x="10453643" y="5507559"/>
            <a:ext cx="1609311" cy="1389856"/>
            <a:chOff x="105" y="1842"/>
            <a:chExt cx="1392" cy="1248"/>
          </a:xfrm>
          <a:solidFill>
            <a:schemeClr val="bg1"/>
          </a:solidFill>
        </p:grpSpPr>
        <p:sp>
          <p:nvSpPr>
            <p:cNvPr id="33" name="Oval 82"/>
            <p:cNvSpPr>
              <a:spLocks noChangeArrowheads="1"/>
            </p:cNvSpPr>
            <p:nvPr/>
          </p:nvSpPr>
          <p:spPr bwMode="auto">
            <a:xfrm>
              <a:off x="177" y="1842"/>
              <a:ext cx="1248" cy="1248"/>
            </a:xfrm>
            <a:prstGeom prst="ellipse">
              <a:avLst/>
            </a:prstGeom>
            <a:grpFill/>
            <a:ln w="571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02399"/>
              <a:endParaRPr lang="en-US" sz="5100" kern="0">
                <a:solidFill>
                  <a:prstClr val="black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endParaRPr>
            </a:p>
          </p:txBody>
        </p:sp>
        <p:sp>
          <p:nvSpPr>
            <p:cNvPr id="34" name="Text Box 83"/>
            <p:cNvSpPr txBox="1">
              <a:spLocks noChangeArrowheads="1"/>
            </p:cNvSpPr>
            <p:nvPr/>
          </p:nvSpPr>
          <p:spPr bwMode="auto">
            <a:xfrm>
              <a:off x="105" y="2249"/>
              <a:ext cx="1392" cy="40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02399"/>
              <a:r>
                <a:rPr lang="en-US" altLang="en-US" sz="2300" kern="0">
                  <a:solidFill>
                    <a:srgbClr val="CC0000"/>
                  </a:solidFill>
                  <a:latin typeface="Aachen" panose="02020500000000000000" pitchFamily="18" charset="0"/>
                  <a:ea typeface="Aachen" panose="02020500000000000000" pitchFamily="18" charset="0"/>
                  <a:cs typeface="Aachen" panose="02020500000000000000" pitchFamily="18" charset="0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335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0"/>
                            </p:stCondLst>
                            <p:childTnLst>
                              <p:par>
                                <p:cTn id="98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000"/>
                            </p:stCondLst>
                            <p:childTnLst>
                              <p:par>
                                <p:cTn id="10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0"/>
                            </p:stCondLst>
                            <p:childTnLst>
                              <p:par>
                                <p:cTn id="10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500"/>
                            </p:stCondLst>
                            <p:childTnLst>
                              <p:par>
                                <p:cTn id="11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1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OPL20U25GSXzBJYl68kk8uQGfFKzs7yb1M4KJWUiLk6ZEvGF+qCIPSnY57AbBFCvTW$2023 15 72$72+K4lPs7H94VUqPe2XwIsfPRnrXQE//QTEXxb8/8N4CNc6FpgZahzpTjFhMzSA7T/nHJa11DE8Ng2TP3iAmRczFlmslSuUNOgUeb6yRvs0=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pic>
        <p:nvPicPr>
          <p:cNvPr id="22" name="图片 21" descr="OPL20U25GSXzBJYl68kk8uQGfFKzs7yb1M4KJWUiLk6ZEvGF+qCIPSnY57AbBFCvTW$2023 15 72$72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64" y="2274208"/>
            <a:ext cx="3026293" cy="4576107"/>
          </a:xfrm>
          <a:prstGeom prst="rect">
            <a:avLst/>
          </a:prstGeom>
        </p:spPr>
      </p:pic>
      <p:pic>
        <p:nvPicPr>
          <p:cNvPr id="8" name="图片 7" descr="OPL20U25GSXzBJYl68kk8uQGfFKzs7yb1M4KJWUiLk6ZEvGF+qCIPSnY57AbBFCvTW$2023 15 72$72+K4lPs7H94VUqPe2XwIsfPRnrXQE//QTEXxb8/8N4CNc6FpgZahzpTjFhMzSA7T/nHJa11DE8Ng2TP3iAmRczFlmslSuUNOgUeb6yRvs0=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>
            <a:fillRect/>
          </a:stretch>
        </p:blipFill>
        <p:spPr>
          <a:xfrm>
            <a:off x="0" y="803059"/>
            <a:ext cx="786074" cy="2682184"/>
          </a:xfrm>
          <a:prstGeom prst="rect">
            <a:avLst/>
          </a:prstGeom>
        </p:spPr>
      </p:pic>
      <p:pic>
        <p:nvPicPr>
          <p:cNvPr id="7" name="图片 6" descr="OPL20U25GSXzBJYl68kk8uQGfFKzs7yb1M4KJWUiLk6ZEvGF+qCIPSnY57AbBFCvTW$2023 15 72$72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751468"/>
            <a:ext cx="12192000" cy="3980688"/>
          </a:xfrm>
          <a:prstGeom prst="rect">
            <a:avLst/>
          </a:prstGeom>
        </p:spPr>
      </p:pic>
      <p:pic>
        <p:nvPicPr>
          <p:cNvPr id="2" name="图片 1" descr="OPL20U25GSXzBJYl68kk8uQGfFKzs7yb1M4KJWUiLk6ZEvGF+qCIPSnY57AbBFCvTW$2023 15 72$72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527" y="5395742"/>
            <a:ext cx="4992701" cy="1206592"/>
          </a:xfrm>
          <a:prstGeom prst="rect">
            <a:avLst/>
          </a:prstGeom>
        </p:spPr>
      </p:pic>
      <p:pic>
        <p:nvPicPr>
          <p:cNvPr id="23" name="图片 22" descr="OPL20U25GSXzBJYl68kk8uQGfFKzs7yb1M4KJWUiLk6ZEvGF+qCIPSnY57AbBFCvTW$2023 15 72$72+K4lPs7H94VUqPe2XwIsfPRnrXQE//QTEXxb8/8N4CNc6FpgZahzpTjFhMzSA7T/nHJa11DE8Ng2TP3iAmRczFlmslSuUNOgUeb6yRvs0=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9418175" y="-524521"/>
            <a:ext cx="2346661" cy="979237"/>
          </a:xfrm>
          <a:prstGeom prst="rect">
            <a:avLst/>
          </a:prstGeom>
        </p:spPr>
      </p:pic>
      <p:sp>
        <p:nvSpPr>
          <p:cNvPr id="11" name="TextBox 10" descr="OPL20U25GSXzBJYl68kk8uQGfFKzs7yb1M4KJWUiLk6ZEvGF+qCIPSnY57AbBFCvTW$2023 15 72$72+K4lPs7H94VUqPe2XwIsfPRnrXQE//QTEXxb8/8N4CNc6FpgZahzpTjFhMzSA7T/nHJa11DE8Ng2TP3iAmRczFlmslSuUNOgUeb6yRvs0="/>
          <p:cNvSpPr txBox="1"/>
          <p:nvPr/>
        </p:nvSpPr>
        <p:spPr>
          <a:xfrm>
            <a:off x="1019566" y="424675"/>
            <a:ext cx="10152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CHƯƠNG 8: TAM GIÁC ĐỒNG DẠNG. HÌNH ĐỒNG DẠNG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 descr="OPL20U25GSXzBJYl68kk8uQGfFKzs7yb1M4KJWUiLk6ZEvGF+qCIPSnY57AbBFCvTW$2023 15 72$72+K4lPs7H94VUqPe2XwIsfPRnrXQE//QTEXxb8/8N4CNc6FpgZahzpTjFhMzSA7T/nHJa11DE8Ng2TP3iAmRczFlmslSuUNOgUeb6yRvs0="/>
          <p:cNvSpPr txBox="1"/>
          <p:nvPr/>
        </p:nvSpPr>
        <p:spPr>
          <a:xfrm>
            <a:off x="1184065" y="2045524"/>
            <a:ext cx="1060994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kumimoji="0" lang="vi-VN" sz="38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vi-VN" sz="3800" b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ĐƯỜNG TRUNG BÌNH CỦA TAM GIÁC (tiết 2)</a:t>
            </a:r>
            <a:endParaRPr kumimoji="0" lang="en-US" sz="38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0389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iới thiệu"/>
  <p:tag name="ISPRING_SLIDE_INDENT_LEVEL" val="0"/>
  <p:tag name="ISPRING_PRESENTER_ID" val="{3364F229-BC38-4B7D-A2DA-E259E07C03F7}"/>
  <p:tag name="GENSWF_ADVANCE_TIME" val="44.839"/>
  <p:tag name="ISPRING_SLIDE_ID_2" val="{9B93CC04-F9E1-4FDD-9031-4B1811FE6618}"/>
</p:tagLst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1794</Words>
  <Application>Microsoft Office PowerPoint</Application>
  <PresentationFormat>Widescreen</PresentationFormat>
  <Paragraphs>554</Paragraphs>
  <Slides>24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24</vt:i4>
      </vt:variant>
    </vt:vector>
  </HeadingPairs>
  <TitlesOfParts>
    <vt:vector size="53" baseType="lpstr">
      <vt:lpstr>Arial Unicode MS</vt:lpstr>
      <vt:lpstr>微软雅黑</vt:lpstr>
      <vt:lpstr>宋体</vt:lpstr>
      <vt:lpstr>Aachen</vt:lpstr>
      <vt:lpstr>Arial</vt:lpstr>
      <vt:lpstr>Calibri</vt:lpstr>
      <vt:lpstr>Calibri Light</vt:lpstr>
      <vt:lpstr>Cambria Math</vt:lpstr>
      <vt:lpstr>Constantia</vt:lpstr>
      <vt:lpstr>等线</vt:lpstr>
      <vt:lpstr>Lazydog</vt:lpstr>
      <vt:lpstr>黑体</vt:lpstr>
      <vt:lpstr>Tahoma</vt:lpstr>
      <vt:lpstr>Times New Roman</vt:lpstr>
      <vt:lpstr>Wingdings 2</vt:lpstr>
      <vt:lpstr>思源黑体 Heavy</vt:lpstr>
      <vt:lpstr>Chủ đề Office</vt:lpstr>
      <vt:lpstr>2_Office Theme</vt:lpstr>
      <vt:lpstr>5_Office Theme</vt:lpstr>
      <vt:lpstr>6_Office Theme</vt:lpstr>
      <vt:lpstr>7_Office Theme</vt:lpstr>
      <vt:lpstr>22_Office Theme</vt:lpstr>
      <vt:lpstr>Flow</vt:lpstr>
      <vt:lpstr>10_Office Theme</vt:lpstr>
      <vt:lpstr>11_Office Theme</vt:lpstr>
      <vt:lpstr>12_Office Theme</vt:lpstr>
      <vt:lpstr>9_Office Theme</vt:lpstr>
      <vt:lpstr>13_Office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Hiền Lê</dc:creator>
  <cp:lastModifiedBy>MyPC</cp:lastModifiedBy>
  <cp:revision>108</cp:revision>
  <dcterms:created xsi:type="dcterms:W3CDTF">2023-07-14T02:51:43Z</dcterms:created>
  <dcterms:modified xsi:type="dcterms:W3CDTF">2025-04-01T16:02:59Z</dcterms:modified>
</cp:coreProperties>
</file>