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570" r:id="rId3"/>
    <p:sldId id="475" r:id="rId4"/>
    <p:sldId id="559" r:id="rId5"/>
    <p:sldId id="284" r:id="rId6"/>
    <p:sldId id="584" r:id="rId7"/>
    <p:sldId id="477" r:id="rId8"/>
    <p:sldId id="582" r:id="rId9"/>
    <p:sldId id="598" r:id="rId10"/>
    <p:sldId id="585" r:id="rId11"/>
    <p:sldId id="575" r:id="rId12"/>
    <p:sldId id="595" r:id="rId13"/>
    <p:sldId id="574" r:id="rId14"/>
    <p:sldId id="576" r:id="rId15"/>
    <p:sldId id="596" r:id="rId16"/>
    <p:sldId id="578" r:id="rId17"/>
    <p:sldId id="581" r:id="rId18"/>
    <p:sldId id="571" r:id="rId19"/>
    <p:sldId id="296" r:id="rId20"/>
    <p:sldId id="579" r:id="rId21"/>
    <p:sldId id="550" r:id="rId22"/>
    <p:sldId id="273" r:id="rId23"/>
    <p:sldId id="560" r:id="rId24"/>
    <p:sldId id="561" r:id="rId25"/>
    <p:sldId id="5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4F8FA"/>
    <a:srgbClr val="91E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9C398-7CCD-44BE-8412-14710229352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26EF-5F5C-4040-B75E-D3295FA8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5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26EF-5F5C-4040-B75E-D3295FA887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26EF-5F5C-4040-B75E-D3295FA887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26EF-5F5C-4040-B75E-D3295FA887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26EF-5F5C-4040-B75E-D3295FA887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501F-E21A-1EB2-D652-25143193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9707F-3455-74BD-618C-82A3565AC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D7C9-E11A-1D86-AA10-CA6301A4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30920-D409-8E71-CF4C-1BD3BF8D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3BA03-7E0A-8A1F-E335-202CDB13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2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3208-0D08-C1B6-2675-302C5711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404A-2833-4191-CF7B-E6D9A95C0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006C-CF01-86ED-74AD-E50C779C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48273-F9F0-E28F-EBF2-EBF804E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57A0D-0785-D276-6150-6A71D160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0A07C-8DE8-FDA7-0DCD-D1BF7A0D9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2B092-C785-A9EA-EC7A-4CBD8C655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3883-AE2C-6F70-229D-5087047E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6EC11-6A51-5668-6842-AFDB9061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5472A-01DA-7BB6-44C4-23243599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57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14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2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8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0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53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73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6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B0A5-BD7D-EFFC-250E-858FA062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C1D1-0ED3-7DE9-98FE-C0136F31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1264F-96C0-A9C3-7FB3-50868DDC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A6266-E475-B46A-2FAF-3710F2F7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AE23-A235-8988-E352-2CE77AE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88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26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39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11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1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25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29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0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5398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964737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4052-C410-9831-EDC9-DD0253D3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95355-A502-4124-2BA5-5A407CAE8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DAE0D-AC01-8F96-F51E-8A27C5D6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C63B8-8C8A-EFFE-1BEE-C07A5FBC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8109-11C0-F105-02A1-43768276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3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065149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7342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259433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4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44AD-08A6-DA96-D706-09D652DD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8CC7-B42C-566A-5908-AECA8F6ED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5EE49-AB80-5E5A-4F84-8D5E5B13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15E4-675E-A71F-B4C0-F25C6BD8D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C28E0-9A48-C5C5-6E37-9ABBAA76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2466-2245-8B33-A840-70BF41A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E060-9521-B081-3A2D-1F384EE3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A0087-69E1-B477-BB4E-644BBB7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41309-62DA-3E02-9013-4E5BCFF3A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03D7D-61A4-7964-EB68-9D769238C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84FB5-8BDA-CD28-F3FF-BE822FBB0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D83F5-49AB-7B97-95F7-9B484327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11E2E-9FAC-2BDA-EF9F-5F80C184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38877-16F6-08DF-4F7F-0876543A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3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D9D9-B40F-E14D-AAFF-4D04F9C1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EED39-DE5E-D150-7CDA-0193A85E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B1183-0093-8C3E-54B2-EE02BF3C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92B76-E00D-FF6F-CDF6-01C456D3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2124F-5E01-8C1A-FBBD-768DB641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BD2DA-6259-9263-F030-FC76F039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DB6D6-D5BE-3692-CBEC-6791B859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1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8B19-3DCF-9B60-27DB-7AA38CA5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4BBA-2C17-E95F-0D71-155717DE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E094F-9953-7B47-3EDA-9681DD49E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D1642-965A-8EBC-7E0C-3394EFD1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27D7A-A4BD-C961-4687-E95AD6C3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A438B-F28C-462E-39B5-8039E0BE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1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55E2-C29F-0230-17AF-44FEB49D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5C4FE-FD10-AA00-BB4F-CD7DDCC7F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7E37-AF30-5790-05E4-D8C409979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42EF2-298D-B313-3987-EB3F8E6E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A1853-B8CD-3E25-83DC-95F5AB00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B1925-068A-2F15-8BCD-22C0455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4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55A1D-87F4-4EEF-7730-BD0B829F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CEB9-C76A-F615-4FA2-F3D3BC13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F32E9-AE51-A9F5-B0A0-9D3AFF726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17B67-DE7E-48D3-AE6C-F973C59AD398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8265-7B4B-6226-FA7D-EB9ACC278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2AE72-197E-93CF-7832-64E8FA30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1CB8-BB99-40C6-9101-FD8EFAE6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4/1/2025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11" Type="http://schemas.openxmlformats.org/officeDocument/2006/relationships/image" Target="../media/image57.png"/><Relationship Id="rId5" Type="http://schemas.openxmlformats.org/officeDocument/2006/relationships/image" Target="../media/image33.png"/><Relationship Id="rId10" Type="http://schemas.openxmlformats.org/officeDocument/2006/relationships/image" Target="../media/image56.png"/><Relationship Id="rId4" Type="http://schemas.openxmlformats.org/officeDocument/2006/relationships/image" Target="../media/image32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9.jpeg"/><Relationship Id="rId10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86.png"/><Relationship Id="rId1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4.png"/><Relationship Id="rId18" Type="http://schemas.openxmlformats.org/officeDocument/2006/relationships/image" Target="../media/image59.jpe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93.png"/><Relationship Id="rId17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2.png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10" Type="http://schemas.openxmlformats.org/officeDocument/2006/relationships/image" Target="../media/image91.png"/><Relationship Id="rId19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90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99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98.png"/><Relationship Id="rId4" Type="http://schemas.openxmlformats.org/officeDocument/2006/relationships/audio" Target="../media/audio2.wav"/><Relationship Id="rId9" Type="http://schemas.openxmlformats.org/officeDocument/2006/relationships/image" Target="../media/image97.pn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2.xml"/><Relationship Id="rId11" Type="http://schemas.openxmlformats.org/officeDocument/2006/relationships/image" Target="../media/image9.gif"/><Relationship Id="rId5" Type="http://schemas.openxmlformats.org/officeDocument/2006/relationships/slide" Target="slide21.xml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image" Target="../media/image7.gif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6095" y="-13622"/>
            <a:ext cx="12204000" cy="6871612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3357155" y="225270"/>
            <a:ext cx="657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76477" y="4646304"/>
            <a:ext cx="11642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TƯỜNG ĐẠT </a:t>
            </a:r>
          </a:p>
        </p:txBody>
      </p:sp>
      <p:sp>
        <p:nvSpPr>
          <p:cNvPr id="10" name="Hộp Văn bản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DIỀU)</a:t>
            </a:r>
          </a:p>
        </p:txBody>
      </p:sp>
      <p:sp>
        <p:nvSpPr>
          <p:cNvPr id="11" name="Hộp Văn bản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57BE85-E84F-C300-5EEA-8AA8A751E4A3}"/>
              </a:ext>
            </a:extLst>
          </p:cNvPr>
          <p:cNvSpPr txBox="1"/>
          <p:nvPr/>
        </p:nvSpPr>
        <p:spPr>
          <a:xfrm>
            <a:off x="726873" y="692950"/>
            <a:ext cx="10518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840C44-5292-F8AD-B60D-18C019545F2C}"/>
              </a:ext>
            </a:extLst>
          </p:cNvPr>
          <p:cNvSpPr/>
          <p:nvPr/>
        </p:nvSpPr>
        <p:spPr>
          <a:xfrm>
            <a:off x="506466" y="2361063"/>
            <a:ext cx="11192421" cy="3325060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7F85C8-CEF0-B4C4-6CB9-F894F3E9775E}"/>
              </a:ext>
            </a:extLst>
          </p:cNvPr>
          <p:cNvSpPr txBox="1"/>
          <p:nvPr/>
        </p:nvSpPr>
        <p:spPr>
          <a:xfrm>
            <a:off x="740228" y="2465636"/>
            <a:ext cx="1095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CE4706-5F90-992A-4621-770EF311BFEA}"/>
              </a:ext>
            </a:extLst>
          </p:cNvPr>
          <p:cNvSpPr txBox="1"/>
          <p:nvPr/>
        </p:nvSpPr>
        <p:spPr>
          <a:xfrm>
            <a:off x="726873" y="3262795"/>
            <a:ext cx="1095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1B437D-F939-AE8D-B0DB-35A381F3F30E}"/>
              </a:ext>
            </a:extLst>
          </p:cNvPr>
          <p:cNvSpPr txBox="1"/>
          <p:nvPr/>
        </p:nvSpPr>
        <p:spPr>
          <a:xfrm>
            <a:off x="781863" y="4583538"/>
            <a:ext cx="1104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F6CCC3-C41A-2222-48BC-9EB029C20D12}"/>
              </a:ext>
            </a:extLst>
          </p:cNvPr>
          <p:cNvSpPr/>
          <p:nvPr/>
        </p:nvSpPr>
        <p:spPr>
          <a:xfrm>
            <a:off x="1899821" y="254815"/>
            <a:ext cx="9392575" cy="3491562"/>
          </a:xfrm>
          <a:prstGeom prst="wedgeRoundRectCallout">
            <a:avLst>
              <a:gd name="adj1" fmla="val -49755"/>
              <a:gd name="adj2" fmla="val 77824"/>
              <a:gd name="adj3" fmla="val 16667"/>
            </a:avLst>
          </a:prstGeom>
          <a:solidFill>
            <a:srgbClr val="94F8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1390C2-D5FD-6D5B-8023-233194B74C15}"/>
                  </a:ext>
                </a:extLst>
              </p:cNvPr>
              <p:cNvSpPr txBox="1"/>
              <p:nvPr/>
            </p:nvSpPr>
            <p:spPr>
              <a:xfrm>
                <a:off x="2379215" y="329623"/>
                <a:ext cx="8637973" cy="312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-44).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+ 4 = 0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−28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− 5 = 0</m:t>
                    </m:r>
                  </m:oMath>
                </a14:m>
                <a:r>
                  <a:rPr lang="en-US" sz="32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19</m:t>
                    </m:r>
                  </m:oMath>
                </a14:m>
                <a:endParaRPr lang="en-US" sz="32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−2(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+ 3) − 5 = 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+ 4 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3(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7(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10)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1390C2-D5FD-6D5B-8023-233194B74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15" y="329623"/>
                <a:ext cx="8637973" cy="3128229"/>
              </a:xfrm>
              <a:prstGeom prst="rect">
                <a:avLst/>
              </a:prstGeom>
              <a:blipFill>
                <a:blip r:embed="rId2"/>
                <a:stretch>
                  <a:fillRect l="-1764" t="-2729" b="-5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91FE5B-BF46-0C1F-834C-3F4910691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54372" y="3603431"/>
            <a:ext cx="2924946" cy="2924946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037E69-45D1-40A4-85C6-B62D5C59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956" y="4876513"/>
            <a:ext cx="4111957" cy="19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D7C81B-3AEE-9D9D-FFA4-95E61AB3D6E3}"/>
                  </a:ext>
                </a:extLst>
              </p:cNvPr>
              <p:cNvSpPr txBox="1"/>
              <p:nvPr/>
            </p:nvSpPr>
            <p:spPr>
              <a:xfrm>
                <a:off x="86787" y="1023801"/>
                <a:ext cx="6547283" cy="233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+ 4 = 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−4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D7C81B-3AEE-9D9D-FFA4-95E61AB3D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7" y="1023801"/>
                <a:ext cx="6547283" cy="2331023"/>
              </a:xfrm>
              <a:prstGeom prst="rect">
                <a:avLst/>
              </a:prstGeom>
              <a:blipFill>
                <a:blip r:embed="rId2"/>
                <a:stretch>
                  <a:fillRect l="-1862" t="-2880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1BD29D-EABC-0E73-B25D-882E316C93C0}"/>
                  </a:ext>
                </a:extLst>
              </p:cNvPr>
              <p:cNvSpPr txBox="1"/>
              <p:nvPr/>
            </p:nvSpPr>
            <p:spPr>
              <a:xfrm>
                <a:off x="6096000" y="1119465"/>
                <a:ext cx="622768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− 28 = 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28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1BD29D-EABC-0E73-B25D-882E316C9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19465"/>
                <a:ext cx="6227688" cy="1815882"/>
              </a:xfrm>
              <a:prstGeom prst="rect">
                <a:avLst/>
              </a:prstGeom>
              <a:blipFill>
                <a:blip r:embed="rId3"/>
                <a:stretch>
                  <a:fillRect l="-1957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E54D57-1AED-F288-0FDD-1A08AD66B74D}"/>
                  </a:ext>
                </a:extLst>
              </p:cNvPr>
              <p:cNvSpPr txBox="1"/>
              <p:nvPr/>
            </p:nvSpPr>
            <p:spPr>
              <a:xfrm>
                <a:off x="100435" y="3396438"/>
                <a:ext cx="6096000" cy="3025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− 5 = 0</m:t>
                    </m:r>
                  </m:oMath>
                </a14:m>
                <a:endParaRPr lang="en-US" sz="28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/>
                  <a:t>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 :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E54D57-1AED-F288-0FDD-1A08AD66B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5" y="3396438"/>
                <a:ext cx="6096000" cy="3025252"/>
              </a:xfrm>
              <a:prstGeom prst="rect">
                <a:avLst/>
              </a:prstGeom>
              <a:blipFill>
                <a:blip r:embed="rId4"/>
                <a:stretch>
                  <a:fillRect l="-2000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F22B0E-C6E5-1A12-6E23-638D3E033E8B}"/>
                  </a:ext>
                </a:extLst>
              </p:cNvPr>
              <p:cNvSpPr txBox="1"/>
              <p:nvPr/>
            </p:nvSpPr>
            <p:spPr>
              <a:xfrm>
                <a:off x="6096000" y="3441831"/>
                <a:ext cx="6563557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 = −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+ 19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19 + 1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F22B0E-C6E5-1A12-6E23-638D3E03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41831"/>
                <a:ext cx="6563557" cy="2246769"/>
              </a:xfrm>
              <a:prstGeom prst="rect">
                <a:avLst/>
              </a:prstGeom>
              <a:blipFill>
                <a:blip r:embed="rId5"/>
                <a:stretch>
                  <a:fillRect l="-1857" t="-2989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9ED2D2-671B-27AF-7581-6B9DDDC5B83A}"/>
              </a:ext>
            </a:extLst>
          </p:cNvPr>
          <p:cNvSpPr txBox="1"/>
          <p:nvPr/>
        </p:nvSpPr>
        <p:spPr>
          <a:xfrm>
            <a:off x="5072800" y="149404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1FFF3A-6548-AED4-C2EB-C55185B7D2EF}"/>
              </a:ext>
            </a:extLst>
          </p:cNvPr>
          <p:cNvSpPr/>
          <p:nvPr/>
        </p:nvSpPr>
        <p:spPr>
          <a:xfrm>
            <a:off x="4810838" y="149404"/>
            <a:ext cx="2169989" cy="5847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F7B00C-C406-4926-D2A3-7D33B79A6A67}"/>
              </a:ext>
            </a:extLst>
          </p:cNvPr>
          <p:cNvCxnSpPr>
            <a:cxnSpLocks/>
          </p:cNvCxnSpPr>
          <p:nvPr/>
        </p:nvCxnSpPr>
        <p:spPr>
          <a:xfrm>
            <a:off x="5913588" y="964239"/>
            <a:ext cx="0" cy="5893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F3FD73-E9CE-0D3F-B144-C1D58DAE72ED}"/>
                  </a:ext>
                </a:extLst>
              </p:cNvPr>
              <p:cNvSpPr txBox="1"/>
              <p:nvPr/>
            </p:nvSpPr>
            <p:spPr>
              <a:xfrm>
                <a:off x="48098" y="1651830"/>
                <a:ext cx="5847736" cy="295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e)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+ 3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− 5 =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+ 4 </m:t>
                    </m:r>
                  </m:oMath>
                </a14:m>
                <a:endParaRPr lang="en-US" sz="2800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−2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− 6 − 5 =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+ 4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4 + 5 + 6</m:t>
                      </m:r>
                    </m:oMath>
                  </m:oMathPara>
                </a14:m>
                <a:endParaRPr lang="en-US" sz="2800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15</m:t>
                    </m:r>
                  </m:oMath>
                </a14:m>
                <a:endParaRPr lang="en-US" sz="2800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−5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F3FD73-E9CE-0D3F-B144-C1D58DAE7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8" y="1651830"/>
                <a:ext cx="5847736" cy="2954655"/>
              </a:xfrm>
              <a:prstGeom prst="rect">
                <a:avLst/>
              </a:prstGeom>
              <a:blipFill>
                <a:blip r:embed="rId2"/>
                <a:stretch>
                  <a:fillRect l="-2190" t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25DE3B-04A7-7551-D830-D801DAA8080B}"/>
                  </a:ext>
                </a:extLst>
              </p:cNvPr>
              <p:cNvSpPr txBox="1"/>
              <p:nvPr/>
            </p:nvSpPr>
            <p:spPr>
              <a:xfrm>
                <a:off x="6096000" y="1651830"/>
                <a:ext cx="604790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− 10) = 7(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− 10)</m:t>
                    </m:r>
                  </m:oMath>
                </a14:m>
                <a:endParaRPr lang="en-US" sz="28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− 10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− 7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− 10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− 10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− 10 = 0</m:t>
                      </m:r>
                    </m:oMath>
                  </m:oMathPara>
                </a14:m>
                <a:endParaRPr lang="en-US" sz="2800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25DE3B-04A7-7551-D830-D801DAA80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51830"/>
                <a:ext cx="6047903" cy="2677656"/>
              </a:xfrm>
              <a:prstGeom prst="rect">
                <a:avLst/>
              </a:prstGeom>
              <a:blipFill>
                <a:blip r:embed="rId3"/>
                <a:stretch>
                  <a:fillRect l="-2016" t="-2506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61A0C5-02F2-6098-2BBC-E68B94DFF946}"/>
              </a:ext>
            </a:extLst>
          </p:cNvPr>
          <p:cNvCxnSpPr>
            <a:cxnSpLocks/>
          </p:cNvCxnSpPr>
          <p:nvPr/>
        </p:nvCxnSpPr>
        <p:spPr>
          <a:xfrm>
            <a:off x="5895833" y="1310468"/>
            <a:ext cx="0" cy="34603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74B7EC-EDC0-B69A-539A-4300FBDA8113}"/>
              </a:ext>
            </a:extLst>
          </p:cNvPr>
          <p:cNvSpPr txBox="1"/>
          <p:nvPr/>
        </p:nvSpPr>
        <p:spPr>
          <a:xfrm>
            <a:off x="5120565" y="419874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F7ABA3-3920-391F-2149-DA5143350B1A}"/>
              </a:ext>
            </a:extLst>
          </p:cNvPr>
          <p:cNvSpPr/>
          <p:nvPr/>
        </p:nvSpPr>
        <p:spPr>
          <a:xfrm>
            <a:off x="4858603" y="419874"/>
            <a:ext cx="2169989" cy="5847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489A6C-B988-457E-BA2E-4C7EDDE0C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854" y="4770783"/>
            <a:ext cx="4111957" cy="19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8625158" y="1983283"/>
            <a:ext cx="3489608" cy="3412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81353" y="1987826"/>
            <a:ext cx="3489608" cy="34084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69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4383296" y="1938677"/>
            <a:ext cx="3465226" cy="350563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9" name="Picture 3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5" y="2808948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6" y="4475413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31" y="4380586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78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 rot="10800000">
            <a:off x="3640376" y="3006894"/>
            <a:ext cx="700681" cy="494909"/>
            <a:chOff x="5758372" y="2313737"/>
            <a:chExt cx="525579" cy="371182"/>
          </a:xfrm>
          <a:solidFill>
            <a:schemeClr val="tx2"/>
          </a:solidFill>
        </p:grpSpPr>
        <p:sp>
          <p:nvSpPr>
            <p:cNvPr id="14" name="等腰三角形 79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5" name="等腰三角形 80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grpSp>
        <p:nvGrpSpPr>
          <p:cNvPr id="16" name="组合 81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 rot="10800000">
            <a:off x="3687942" y="4480992"/>
            <a:ext cx="70068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组合 84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7813797" y="2916844"/>
            <a:ext cx="70068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861365" y="4390944"/>
            <a:ext cx="70068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20402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6059" y="2100467"/>
                <a:ext cx="3636392" cy="1365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8" tIns="60955" rIns="121908" bIns="60955" rtlCol="0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1</a:t>
                </a:r>
              </a:p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5 − 3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59" y="2100467"/>
                <a:ext cx="3636392" cy="1365364"/>
              </a:xfrm>
              <a:prstGeom prst="rect">
                <a:avLst/>
              </a:prstGeom>
              <a:blipFill>
                <a:blip r:embed="rId8"/>
                <a:stretch>
                  <a:fillRect l="-2513" t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4847" y="3802516"/>
                <a:ext cx="3621680" cy="1366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8" tIns="60955" rIns="121908" bIns="60955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75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800" b="1" dirty="0" err="1">
                    <a:solidFill>
                      <a:srgbClr val="1C75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75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2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=1 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+ 8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75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7" y="3802516"/>
                <a:ext cx="3621680" cy="1366070"/>
              </a:xfrm>
              <a:prstGeom prst="rect">
                <a:avLst/>
              </a:prstGeom>
              <a:blipFill>
                <a:blip r:embed="rId9"/>
                <a:stretch>
                  <a:fillRect l="-2694" t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669495" y="2264524"/>
                <a:ext cx="3523928" cy="1796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8" tIns="60955" rIns="121908" bIns="60955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39E2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800" b="1" dirty="0" err="1">
                    <a:solidFill>
                      <a:srgbClr val="F39E29">
                        <a:lumMod val="50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39E2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3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+ 2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16 −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39E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39E2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495" y="2264524"/>
                <a:ext cx="3523928" cy="1796251"/>
              </a:xfrm>
              <a:prstGeom prst="rect">
                <a:avLst/>
              </a:prstGeom>
              <a:blipFill>
                <a:blip r:embed="rId10"/>
                <a:stretch>
                  <a:fillRect l="-2595" t="-27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669495" y="3916690"/>
                <a:ext cx="3552719" cy="1365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8" tIns="60955" rIns="121908" bIns="60955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d)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4 (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bổ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sung)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495" y="3916690"/>
                <a:ext cx="3552719" cy="1365364"/>
              </a:xfrm>
              <a:prstGeom prst="rect">
                <a:avLst/>
              </a:prstGeom>
              <a:blipFill>
                <a:blip r:embed="rId11"/>
                <a:stretch>
                  <a:fillRect l="-2573" t="-3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127760" y="497829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(SGK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0E2E90B-7A19-4DCF-9D37-D3CF9DFD1D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71" y="-266835"/>
            <a:ext cx="2079229" cy="2079229"/>
          </a:xfrm>
          <a:prstGeom prst="rect">
            <a:avLst/>
          </a:prstGeom>
        </p:spPr>
      </p:pic>
      <p:pic>
        <p:nvPicPr>
          <p:cNvPr id="48" name="Đồng hồ đếm ngược 5 phút có âm thanh.mp4">
            <a:hlinkClick r:id="" action="ppaction://media"/>
            <a:extLst>
              <a:ext uri="{FF2B5EF4-FFF2-40B4-BE49-F238E27FC236}">
                <a16:creationId xmlns:a16="http://schemas.microsoft.com/office/drawing/2014/main" id="{41354628-C59F-439C-B948-CDEDE39ED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44216" y="5639033"/>
            <a:ext cx="1995307" cy="10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F993E4-26A3-D41B-E1FD-DBD73F971969}"/>
                  </a:ext>
                </a:extLst>
              </p:cNvPr>
              <p:cNvSpPr txBox="1"/>
              <p:nvPr/>
            </p:nvSpPr>
            <p:spPr>
              <a:xfrm>
                <a:off x="205666" y="1412622"/>
                <a:ext cx="5791200" cy="374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5 − 3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15 − 9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− 4 = 15 − 9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15 + 4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19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19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F993E4-26A3-D41B-E1FD-DBD73F971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6" y="1412622"/>
                <a:ext cx="5791200" cy="3748527"/>
              </a:xfrm>
              <a:prstGeom prst="rect">
                <a:avLst/>
              </a:prstGeom>
              <a:blipFill>
                <a:blip r:embed="rId2"/>
                <a:stretch>
                  <a:fillRect l="-2211" b="-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07C976-F6A0-CB58-DF81-F854B0FBD0E3}"/>
                  </a:ext>
                </a:extLst>
              </p:cNvPr>
              <p:cNvSpPr txBox="1"/>
              <p:nvPr/>
            </p:nvSpPr>
            <p:spPr>
              <a:xfrm>
                <a:off x="6050280" y="1310468"/>
                <a:ext cx="6248400" cy="4259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 +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 + 8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 + 32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+ 9 = 36 + 24 + 32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− 32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36 + 24 − 9 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07C976-F6A0-CB58-DF81-F854B0FBD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280" y="1310468"/>
                <a:ext cx="6248400" cy="4259756"/>
              </a:xfrm>
              <a:prstGeom prst="rect">
                <a:avLst/>
              </a:prstGeom>
              <a:blipFill>
                <a:blip r:embed="rId3"/>
                <a:stretch>
                  <a:fillRect l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E29960-ACDD-AA69-9A66-2A6F7C12E296}"/>
              </a:ext>
            </a:extLst>
          </p:cNvPr>
          <p:cNvSpPr txBox="1"/>
          <p:nvPr/>
        </p:nvSpPr>
        <p:spPr>
          <a:xfrm>
            <a:off x="5120565" y="419874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03377B-0C5D-47E6-A837-5530CE8B9597}"/>
              </a:ext>
            </a:extLst>
          </p:cNvPr>
          <p:cNvCxnSpPr/>
          <p:nvPr/>
        </p:nvCxnSpPr>
        <p:spPr>
          <a:xfrm>
            <a:off x="5895833" y="1310468"/>
            <a:ext cx="0" cy="44488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96F9-0B25-4C28-9F44-4F837EA2E355}"/>
              </a:ext>
            </a:extLst>
          </p:cNvPr>
          <p:cNvSpPr/>
          <p:nvPr/>
        </p:nvSpPr>
        <p:spPr>
          <a:xfrm>
            <a:off x="4858603" y="419874"/>
            <a:ext cx="2169989" cy="5847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A10D022-54BE-3C6B-EAC4-4205ADA8EC0A}"/>
                  </a:ext>
                </a:extLst>
              </p:cNvPr>
              <p:cNvSpPr txBox="1"/>
              <p:nvPr/>
            </p:nvSpPr>
            <p:spPr>
              <a:xfrm>
                <a:off x="228600" y="1282823"/>
                <a:ext cx="5867400" cy="402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+ 2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16 −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96 − 6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− 5 + 60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96 − 6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+ 60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96 + 5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101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A10D022-54BE-3C6B-EAC4-4205ADA8E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82823"/>
                <a:ext cx="5867400" cy="4025526"/>
              </a:xfrm>
              <a:prstGeom prst="rect">
                <a:avLst/>
              </a:prstGeom>
              <a:blipFill>
                <a:blip r:embed="rId2"/>
                <a:stretch>
                  <a:fillRect l="-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2A25EE-9616-D97C-7066-A558D152F01F}"/>
                  </a:ext>
                </a:extLst>
              </p:cNvPr>
              <p:cNvSpPr txBox="1"/>
              <p:nvPr/>
            </p:nvSpPr>
            <p:spPr>
              <a:xfrm>
                <a:off x="6018076" y="1282823"/>
                <a:ext cx="5867400" cy="425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i="1" dirty="0">
                  <a:latin typeface="Cambria Math" panose="02040503050406030204" pitchFamily="18" charset="0"/>
                </a:endParaRPr>
              </a:p>
              <a:p>
                <a:r>
                  <a:rPr lang="en-US" sz="280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+ 18 − 20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9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− 20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9 − 18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−9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14 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2A25EE-9616-D97C-7066-A558D152F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076" y="1282823"/>
                <a:ext cx="5867400" cy="4259243"/>
              </a:xfrm>
              <a:prstGeom prst="rect">
                <a:avLst/>
              </a:prstGeom>
              <a:blipFill>
                <a:blip r:embed="rId3"/>
                <a:stretch>
                  <a:fillRect l="-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7B09D-8790-404C-B93A-D6893BF81EA8}"/>
              </a:ext>
            </a:extLst>
          </p:cNvPr>
          <p:cNvCxnSpPr/>
          <p:nvPr/>
        </p:nvCxnSpPr>
        <p:spPr>
          <a:xfrm>
            <a:off x="5895833" y="1310468"/>
            <a:ext cx="0" cy="44488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B27A75-9EF2-4AD4-8B6D-FF9F4272592D}"/>
              </a:ext>
            </a:extLst>
          </p:cNvPr>
          <p:cNvSpPr txBox="1"/>
          <p:nvPr/>
        </p:nvSpPr>
        <p:spPr>
          <a:xfrm>
            <a:off x="5120565" y="419874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604BC4-8F7C-4A2D-AC4E-4AA211A81CB0}"/>
              </a:ext>
            </a:extLst>
          </p:cNvPr>
          <p:cNvSpPr/>
          <p:nvPr/>
        </p:nvSpPr>
        <p:spPr>
          <a:xfrm>
            <a:off x="4858603" y="419874"/>
            <a:ext cx="2169989" cy="5847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9D9D89-7FE5-43C2-847F-EC684009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75177"/>
            <a:ext cx="1282823" cy="128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17809" y="170863"/>
            <a:ext cx="4791074" cy="461075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967412" y="1966436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400" dirty="0"/>
          </a:p>
        </p:txBody>
      </p:sp>
      <p:pic>
        <p:nvPicPr>
          <p:cNvPr id="5" name="Hình ảnh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FF5AC8-0E31-C912-AD28-58CD42950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058065"/>
            <a:ext cx="4075225" cy="373771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F63F0E-274A-36BD-6CEC-7FF1BB5D2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60" y="4328090"/>
            <a:ext cx="3584006" cy="269081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AC3FF5-AE9D-4A78-BCD1-7252BF83E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704" y="1"/>
            <a:ext cx="1802296" cy="1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272175-6658-8B04-5E62-428BA5D63CA7}"/>
              </a:ext>
            </a:extLst>
          </p:cNvPr>
          <p:cNvSpPr/>
          <p:nvPr/>
        </p:nvSpPr>
        <p:spPr>
          <a:xfrm rot="5400000">
            <a:off x="4487733" y="-2497138"/>
            <a:ext cx="5016758" cy="10106025"/>
          </a:xfrm>
          <a:prstGeom prst="wedgeRoundRectCallout">
            <a:avLst>
              <a:gd name="adj1" fmla="val -4535"/>
              <a:gd name="adj2" fmla="val 58801"/>
              <a:gd name="adj3" fmla="val 16667"/>
            </a:avLst>
          </a:prstGeom>
          <a:solidFill>
            <a:srgbClr val="94F8FA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05878" y="57836"/>
                <a:ext cx="9552748" cy="5016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bổ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sung 1: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Nam. Sau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tuổi.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Nam.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Nam.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năm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nay.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878" y="57836"/>
                <a:ext cx="9552748" cy="5016758"/>
              </a:xfrm>
              <a:prstGeom prst="rect">
                <a:avLst/>
              </a:prstGeom>
              <a:blipFill>
                <a:blip r:embed="rId4"/>
                <a:stretch>
                  <a:fillRect l="-1276" t="-1215" r="-1340" b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6" name="Picture 2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47" y="4851619"/>
            <a:ext cx="2487428" cy="203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CCE25A-5293-2C2E-5A0D-BCCD077CA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92"/>
          <a:stretch/>
        </p:blipFill>
        <p:spPr>
          <a:xfrm>
            <a:off x="37302" y="2375995"/>
            <a:ext cx="1905797" cy="3053255"/>
          </a:xfrm>
          <a:prstGeom prst="rect">
            <a:avLst/>
          </a:prstGeom>
        </p:spPr>
      </p:pic>
      <p:pic>
        <p:nvPicPr>
          <p:cNvPr id="2" name="Đồng hồ đếm ngược 5 phút __ 5 Minutes Countdown Timer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CCB5648-05A1-49C9-A45C-1E4F26DB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8427" y="5311032"/>
            <a:ext cx="2750164" cy="15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DF881-FFF1-D49B-C3B0-EB1ABA66018F}"/>
              </a:ext>
            </a:extLst>
          </p:cNvPr>
          <p:cNvSpPr/>
          <p:nvPr/>
        </p:nvSpPr>
        <p:spPr>
          <a:xfrm>
            <a:off x="5939464" y="409736"/>
            <a:ext cx="6152324" cy="6129628"/>
          </a:xfrm>
          <a:prstGeom prst="roundRect">
            <a:avLst/>
          </a:pr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862331-29B4-E0A9-A8ED-E8446186C6E3}"/>
                  </a:ext>
                </a:extLst>
              </p:cNvPr>
              <p:cNvSpPr txBox="1"/>
              <p:nvPr/>
            </p:nvSpPr>
            <p:spPr>
              <a:xfrm>
                <a:off x="6091864" y="691597"/>
                <a:ext cx="5865746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năm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e>
                    </m:d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(3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+10) = 76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862331-29B4-E0A9-A8ED-E8446186C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864" y="691597"/>
                <a:ext cx="5865746" cy="2492990"/>
              </a:xfrm>
              <a:prstGeom prst="rect">
                <a:avLst/>
              </a:prstGeom>
              <a:blipFill>
                <a:blip r:embed="rId2"/>
                <a:stretch>
                  <a:fillRect l="-1869" t="-2200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8F5EE5-F92F-6B55-6455-F980DEC411C2}"/>
              </a:ext>
            </a:extLst>
          </p:cNvPr>
          <p:cNvSpPr txBox="1"/>
          <p:nvPr/>
        </p:nvSpPr>
        <p:spPr>
          <a:xfrm>
            <a:off x="6091864" y="3184587"/>
            <a:ext cx="7235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F58A96-4933-A154-9799-F983FBB3B1D4}"/>
                  </a:ext>
                </a:extLst>
              </p:cNvPr>
              <p:cNvSpPr txBox="1"/>
              <p:nvPr/>
            </p:nvSpPr>
            <p:spPr>
              <a:xfrm>
                <a:off x="6035000" y="3715115"/>
                <a:ext cx="6046308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/>
                  <a:t>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e>
                    </m:d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e>
                    </m:d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76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+20 = 76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56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14</m:t>
                    </m:r>
                  </m:oMath>
                </a14:m>
                <a:endParaRPr lang="en-US" sz="26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14.3 = 42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tuổi.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F58A96-4933-A154-9799-F983FBB3B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00" y="3715115"/>
                <a:ext cx="6046308" cy="2523768"/>
              </a:xfrm>
              <a:prstGeom prst="rect">
                <a:avLst/>
              </a:prstGeom>
              <a:blipFill>
                <a:blip r:embed="rId3"/>
                <a:stretch>
                  <a:fillRect l="-1815" r="-1210" b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0A7919-1AEF-405D-B48B-2E748B9E7128}"/>
              </a:ext>
            </a:extLst>
          </p:cNvPr>
          <p:cNvSpPr/>
          <p:nvPr/>
        </p:nvSpPr>
        <p:spPr>
          <a:xfrm>
            <a:off x="100212" y="773485"/>
            <a:ext cx="5372098" cy="5618391"/>
          </a:xfrm>
          <a:prstGeom prst="roundRect">
            <a:avLst/>
          </a:pr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29E2E4-B75B-47F8-BFE3-5D2BE536B01C}"/>
                  </a:ext>
                </a:extLst>
              </p:cNvPr>
              <p:cNvSpPr txBox="1"/>
              <p:nvPr/>
            </p:nvSpPr>
            <p:spPr>
              <a:xfrm>
                <a:off x="272663" y="937348"/>
                <a:ext cx="5027195" cy="529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600" b="1" dirty="0">
                    <a:latin typeface="+mj-lt"/>
                  </a:rPr>
                  <a:t>Bài tập bổ sung 1: </a:t>
                </a:r>
                <a:r>
                  <a:rPr lang="vi-VN" sz="2600" dirty="0">
                    <a:latin typeface="+mj-lt"/>
                  </a:rPr>
                  <a:t>Hiện nay tuổi của bố bạn Nam gấp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vi-VN" sz="2600" dirty="0">
                    <a:latin typeface="+mj-lt"/>
                  </a:rPr>
                  <a:t>lần tuổi của Nam. Sau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600" dirty="0">
                    <a:latin typeface="+mj-lt"/>
                  </a:rPr>
                  <a:t>năm nữa thì tổng số tuổi của Nam và bố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vi-VN" sz="2600" dirty="0">
                    <a:latin typeface="+mj-lt"/>
                  </a:rPr>
                  <a:t> tuổi.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600" dirty="0">
                    <a:latin typeface="+mj-lt"/>
                  </a:rPr>
                  <a:t>là số tuổi hiện nay của Nam.</a:t>
                </a:r>
              </a:p>
              <a:p>
                <a:pPr algn="just"/>
                <a:r>
                  <a:rPr lang="vi-VN" sz="2600" dirty="0">
                    <a:latin typeface="+mj-lt"/>
                  </a:rPr>
                  <a:t>a) Biểu thị tuổi hiện nay của bố bạn Nam theo tuổi hiện tại của Nam.</a:t>
                </a:r>
              </a:p>
              <a:p>
                <a:pPr algn="just"/>
                <a:r>
                  <a:rPr lang="vi-VN" sz="2600" dirty="0">
                    <a:latin typeface="+mj-lt"/>
                  </a:rPr>
                  <a:t>b) Viết phương trình biểu thị sự kiện sau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vi-VN" sz="2600" dirty="0">
                    <a:latin typeface="+mj-lt"/>
                  </a:rPr>
                  <a:t> năm nữa thì tổng số tuổi của Nam và bố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vi-VN" sz="2600" dirty="0">
                    <a:latin typeface="+mj-lt"/>
                  </a:rPr>
                  <a:t> tuổi.</a:t>
                </a:r>
              </a:p>
              <a:p>
                <a:pPr algn="just"/>
                <a:r>
                  <a:rPr lang="vi-VN" sz="2600" dirty="0">
                    <a:latin typeface="+mj-lt"/>
                  </a:rPr>
                  <a:t>c) Giải phương trình nhận được ở câu b để tính tuổi của Nam và bố hiện nay.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29E2E4-B75B-47F8-BFE3-5D2BE536B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63" y="937348"/>
                <a:ext cx="5027195" cy="5293757"/>
              </a:xfrm>
              <a:prstGeom prst="rect">
                <a:avLst/>
              </a:prstGeom>
              <a:blipFill>
                <a:blip r:embed="rId4"/>
                <a:stretch>
                  <a:fillRect l="-2184" t="-1037" r="-2306" b="-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8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77567" y="171018"/>
            <a:ext cx="5114924" cy="489585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800724" y="2234223"/>
            <a:ext cx="3962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400" dirty="0"/>
          </a:p>
        </p:txBody>
      </p:sp>
      <p:pic>
        <p:nvPicPr>
          <p:cNvPr id="4" name="Hình ảnh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370C56-C72C-DCB2-6F2A-EDE5E987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800724" y="3219602"/>
            <a:ext cx="3457575" cy="3347228"/>
          </a:xfrm>
          <a:prstGeom prst="ellipse">
            <a:avLst/>
          </a:prstGeom>
        </p:spPr>
      </p:pic>
      <p:pic>
        <p:nvPicPr>
          <p:cNvPr id="28" name="Picture 2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56F3A0-C89B-F18F-81C2-945B6553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86" y="-288524"/>
            <a:ext cx="3869924" cy="3869924"/>
          </a:xfrm>
          <a:prstGeom prst="rect">
            <a:avLst/>
          </a:prstGeom>
        </p:spPr>
      </p:pic>
      <p:pic>
        <p:nvPicPr>
          <p:cNvPr id="30" name="Picture 2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DF10D6-A218-7C0D-EA1A-44A25945B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977" y="4327594"/>
            <a:ext cx="3584006" cy="26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0956"/>
            <a:ext cx="10371865" cy="721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4" descr="OPL20U25GSXzBJYl68kk8uQGfFKzs7yb1M4KJWUiLk6ZEvGF+qCIPSnY57AbBFCvTW$2023 15 72$7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731757" y="914400"/>
            <a:ext cx="47244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ƯỚNG DẪN TỰ HỌC:</a:t>
            </a:r>
          </a:p>
        </p:txBody>
      </p:sp>
      <p:grpSp>
        <p:nvGrpSpPr>
          <p:cNvPr id="6" name="Group 287" descr="OPL20U25GSXzBJYl68kk8uQGfFKzs7yb1M4KJWUiLk6ZEvGF+qCIPSnY57AbBFCvTW$2023 15 72$72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0" y="-155575"/>
            <a:ext cx="12191999" cy="7169150"/>
            <a:chOff x="-178594" y="-155575"/>
            <a:chExt cx="9474200" cy="7169150"/>
          </a:xfrm>
        </p:grpSpPr>
        <p:pic>
          <p:nvPicPr>
            <p:cNvPr id="7" name="Picture 1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-1588" y="-155575"/>
              <a:ext cx="90979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38" y="6838950"/>
              <a:ext cx="90979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3616325" y="3314700"/>
              <a:ext cx="7081838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651500" y="3324225"/>
              <a:ext cx="7081838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3048000" y="2041451"/>
            <a:ext cx="63246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- 44)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-…).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9C0DF-FE5F-EC4A-6961-D1B2C6AC2796}"/>
              </a:ext>
            </a:extLst>
          </p:cNvPr>
          <p:cNvSpPr/>
          <p:nvPr/>
        </p:nvSpPr>
        <p:spPr>
          <a:xfrm>
            <a:off x="514350" y="1059201"/>
            <a:ext cx="11257080" cy="836274"/>
          </a:xfrm>
          <a:prstGeom prst="wedgeRoundRectCallout">
            <a:avLst>
              <a:gd name="adj1" fmla="val -44102"/>
              <a:gd name="adj2" fmla="val 95074"/>
              <a:gd name="adj3" fmla="val 16667"/>
            </a:avLst>
          </a:prstGeom>
          <a:solidFill>
            <a:srgbClr val="94F8FA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Diagonal Corner Rectangle 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420570" y="991675"/>
            <a:ext cx="11350860" cy="704088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24100" y="5338726"/>
                <a:ext cx="8757713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số đã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0.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5338726"/>
                <a:ext cx="8757713" cy="770816"/>
              </a:xfrm>
              <a:prstGeom prst="rect">
                <a:avLst/>
              </a:prstGeom>
              <a:blipFill>
                <a:blip r:embed="rId7"/>
                <a:stretch>
                  <a:fillRect l="-1740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24099" y="3292496"/>
                <a:ext cx="882125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số đã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0.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099" y="3292496"/>
                <a:ext cx="8821257" cy="770816"/>
              </a:xfrm>
              <a:prstGeom prst="rect">
                <a:avLst/>
              </a:prstGeom>
              <a:blipFill>
                <a:blip r:embed="rId8"/>
                <a:stretch>
                  <a:fillRect l="-1728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24100" y="4315611"/>
                <a:ext cx="8821256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noProof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by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số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0.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4315611"/>
                <a:ext cx="8821256" cy="770816"/>
              </a:xfrm>
              <a:prstGeom prst="rect">
                <a:avLst/>
              </a:prstGeom>
              <a:blipFill>
                <a:blip r:embed="rId9"/>
                <a:stretch>
                  <a:fillRect l="-1728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28963" y="2253213"/>
                <a:ext cx="882125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noProof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hai số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0.</m:t>
                    </m:r>
                  </m:oMath>
                </a14:m>
                <a:r>
                  <a:rPr lang="en-US" sz="3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63" y="2253213"/>
                <a:ext cx="8821257" cy="770816"/>
              </a:xfrm>
              <a:prstGeom prst="rect">
                <a:avLst/>
              </a:prstGeom>
              <a:blipFill>
                <a:blip r:embed="rId10"/>
                <a:stretch>
                  <a:fillRect l="-1728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6676" y="5309931"/>
            <a:ext cx="885137" cy="708059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93312" y="4366371"/>
            <a:ext cx="804536" cy="704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71" y="2253213"/>
            <a:ext cx="804742" cy="707197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34" y="332430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0" y="5608517"/>
            <a:ext cx="2010327" cy="100205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74C41854-0047-744B-1F88-00BE5FD80806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30</a:t>
            </a: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A2EDE22E-AEE2-85CE-C329-CF775FC834E6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29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57B35EEF-ECAA-EEE8-94C5-82108A602926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28</a:t>
            </a:r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43817CF4-A92C-16C9-C945-FB4FF4BEB85C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27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012F6407-4737-C10D-E2D9-554B8FBA9F20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26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9CA0B675-7895-B98C-33E4-9D77F7ADCE3C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25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2C9074BB-30FD-50F4-782B-F21AF544AF2F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24</a:t>
            </a:r>
          </a:p>
        </p:txBody>
      </p: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D8325F74-383A-1F6B-DF29-7C2C601CE9F9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23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0752163A-A600-ABD3-F2CC-EFECD86BCDC7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22</a:t>
            </a:r>
          </a:p>
        </p:txBody>
      </p:sp>
      <p:sp>
        <p:nvSpPr>
          <p:cNvPr id="21" name="Rounded Rectangle 39">
            <a:extLst>
              <a:ext uri="{FF2B5EF4-FFF2-40B4-BE49-F238E27FC236}">
                <a16:creationId xmlns:a16="http://schemas.microsoft.com/office/drawing/2014/main" id="{5F14A3D4-1B1F-D26F-9FE8-887B33A18BD0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21</a:t>
            </a:r>
          </a:p>
        </p:txBody>
      </p:sp>
      <p:sp>
        <p:nvSpPr>
          <p:cNvPr id="22" name="Rounded Rectangle 40">
            <a:extLst>
              <a:ext uri="{FF2B5EF4-FFF2-40B4-BE49-F238E27FC236}">
                <a16:creationId xmlns:a16="http://schemas.microsoft.com/office/drawing/2014/main" id="{C47E89B3-1998-C399-81FC-8A5F94C70698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23" name="Rounded Rectangle 41">
            <a:extLst>
              <a:ext uri="{FF2B5EF4-FFF2-40B4-BE49-F238E27FC236}">
                <a16:creationId xmlns:a16="http://schemas.microsoft.com/office/drawing/2014/main" id="{22F0A11B-D8EB-63B3-5BC1-2F9B0CA77943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24" name="Rounded Rectangle 42">
            <a:extLst>
              <a:ext uri="{FF2B5EF4-FFF2-40B4-BE49-F238E27FC236}">
                <a16:creationId xmlns:a16="http://schemas.microsoft.com/office/drawing/2014/main" id="{CBE1A0FB-AC0C-9DAC-11CA-6651900EA42B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25" name="Rounded Rectangle 43">
            <a:extLst>
              <a:ext uri="{FF2B5EF4-FFF2-40B4-BE49-F238E27FC236}">
                <a16:creationId xmlns:a16="http://schemas.microsoft.com/office/drawing/2014/main" id="{50B81900-70DE-249E-8D3D-ECBBB280650B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27" name="Rounded Rectangle 44">
            <a:extLst>
              <a:ext uri="{FF2B5EF4-FFF2-40B4-BE49-F238E27FC236}">
                <a16:creationId xmlns:a16="http://schemas.microsoft.com/office/drawing/2014/main" id="{B733350F-1AFA-6298-A678-F0267CB37B84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28" name="Rounded Rectangle 45">
            <a:extLst>
              <a:ext uri="{FF2B5EF4-FFF2-40B4-BE49-F238E27FC236}">
                <a16:creationId xmlns:a16="http://schemas.microsoft.com/office/drawing/2014/main" id="{0273165D-D6FD-1576-C0E3-91DCE07DBA8C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9" name="Rounded Rectangle 46">
            <a:extLst>
              <a:ext uri="{FF2B5EF4-FFF2-40B4-BE49-F238E27FC236}">
                <a16:creationId xmlns:a16="http://schemas.microsoft.com/office/drawing/2014/main" id="{85BA5B13-CD53-ECFC-14F9-39390A687C9B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30" name="Rounded Rectangle 47">
            <a:extLst>
              <a:ext uri="{FF2B5EF4-FFF2-40B4-BE49-F238E27FC236}">
                <a16:creationId xmlns:a16="http://schemas.microsoft.com/office/drawing/2014/main" id="{490A51B1-BC32-781B-C84F-C23CFB0A397B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31" name="Rounded Rectangle 48">
            <a:extLst>
              <a:ext uri="{FF2B5EF4-FFF2-40B4-BE49-F238E27FC236}">
                <a16:creationId xmlns:a16="http://schemas.microsoft.com/office/drawing/2014/main" id="{E98ED4AA-EA04-42D5-A1AF-138512E0FEE4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32" name="Rounded Rectangle 49">
            <a:extLst>
              <a:ext uri="{FF2B5EF4-FFF2-40B4-BE49-F238E27FC236}">
                <a16:creationId xmlns:a16="http://schemas.microsoft.com/office/drawing/2014/main" id="{3A9F739B-A182-3E43-296E-D4E3F2EB7FEF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33" name="Rounded Rectangle 50">
            <a:extLst>
              <a:ext uri="{FF2B5EF4-FFF2-40B4-BE49-F238E27FC236}">
                <a16:creationId xmlns:a16="http://schemas.microsoft.com/office/drawing/2014/main" id="{A7816ECD-5B6C-966B-7E92-57721110BEA9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EEC78635-69F5-CC68-5F18-2E28D21505E7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35" name="Rounded Rectangle 52">
            <a:extLst>
              <a:ext uri="{FF2B5EF4-FFF2-40B4-BE49-F238E27FC236}">
                <a16:creationId xmlns:a16="http://schemas.microsoft.com/office/drawing/2014/main" id="{A3F1FA54-B3D0-8091-AB3C-34F39B663B91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36" name="Rounded Rectangle 53">
            <a:extLst>
              <a:ext uri="{FF2B5EF4-FFF2-40B4-BE49-F238E27FC236}">
                <a16:creationId xmlns:a16="http://schemas.microsoft.com/office/drawing/2014/main" id="{8AD42E4C-43C9-5E99-0891-2C45E2BCE81C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37" name="Rounded Rectangle 54">
            <a:extLst>
              <a:ext uri="{FF2B5EF4-FFF2-40B4-BE49-F238E27FC236}">
                <a16:creationId xmlns:a16="http://schemas.microsoft.com/office/drawing/2014/main" id="{8F21BD78-E2C6-962F-1678-CF3D03926D40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38" name="Rounded Rectangle 55">
            <a:extLst>
              <a:ext uri="{FF2B5EF4-FFF2-40B4-BE49-F238E27FC236}">
                <a16:creationId xmlns:a16="http://schemas.microsoft.com/office/drawing/2014/main" id="{350D7BF3-7808-FD22-8FE9-B8E83A3CCC49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9" name="Rounded Rectangle 56">
            <a:extLst>
              <a:ext uri="{FF2B5EF4-FFF2-40B4-BE49-F238E27FC236}">
                <a16:creationId xmlns:a16="http://schemas.microsoft.com/office/drawing/2014/main" id="{3A36EE9E-6604-4E93-1D74-5C95BA16F0D3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40" name="Rounded Rectangle 57">
            <a:extLst>
              <a:ext uri="{FF2B5EF4-FFF2-40B4-BE49-F238E27FC236}">
                <a16:creationId xmlns:a16="http://schemas.microsoft.com/office/drawing/2014/main" id="{8CC36A1B-5EDD-28A7-9D6B-7AD79E787F77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41" name="Rounded Rectangle 58">
            <a:extLst>
              <a:ext uri="{FF2B5EF4-FFF2-40B4-BE49-F238E27FC236}">
                <a16:creationId xmlns:a16="http://schemas.microsoft.com/office/drawing/2014/main" id="{ECCB90DA-F667-8892-D3C9-29AF09BA24E1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45" name="Rounded Rectangle 59">
            <a:extLst>
              <a:ext uri="{FF2B5EF4-FFF2-40B4-BE49-F238E27FC236}">
                <a16:creationId xmlns:a16="http://schemas.microsoft.com/office/drawing/2014/main" id="{15BD2674-A337-4B12-ED70-DE58E7A11BB4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46" name="Rounded Rectangle 60">
            <a:extLst>
              <a:ext uri="{FF2B5EF4-FFF2-40B4-BE49-F238E27FC236}">
                <a16:creationId xmlns:a16="http://schemas.microsoft.com/office/drawing/2014/main" id="{F75AA4DF-FAAE-E74E-7D87-E2EB7B45549C}"/>
              </a:ext>
            </a:extLst>
          </p:cNvPr>
          <p:cNvSpPr/>
          <p:nvPr/>
        </p:nvSpPr>
        <p:spPr>
          <a:xfrm>
            <a:off x="10610850" y="182688"/>
            <a:ext cx="1425810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48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522A2660-98F2-281D-8235-08BD775C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10" y="-20396"/>
            <a:ext cx="1073290" cy="10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03E4EB-0DF9-A709-CB7B-E3FAEA96EA8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23984" y="2282045"/>
            <a:ext cx="2604537" cy="26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42" grpId="0" animBg="1"/>
      <p:bldP spid="43" grpId="0" animBg="1"/>
      <p:bldP spid="4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peech Bubble: Rectangle with Corners Rounded 6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7426CF-A907-F04E-F8AF-ECA3AA95E9B3}"/>
              </a:ext>
            </a:extLst>
          </p:cNvPr>
          <p:cNvSpPr/>
          <p:nvPr/>
        </p:nvSpPr>
        <p:spPr>
          <a:xfrm>
            <a:off x="95250" y="1118623"/>
            <a:ext cx="12001500" cy="836274"/>
          </a:xfrm>
          <a:prstGeom prst="wedgeRoundRectCallout">
            <a:avLst>
              <a:gd name="adj1" fmla="val -44102"/>
              <a:gd name="adj2" fmla="val 95074"/>
              <a:gd name="adj3" fmla="val 16667"/>
            </a:avLst>
          </a:prstGeom>
          <a:solidFill>
            <a:srgbClr val="94F8FA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Diagonal Corner Rectangle 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0" y="999877"/>
            <a:ext cx="12192000" cy="770816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856678" y="2294490"/>
                <a:ext cx="5353172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+ 1 = 0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678" y="2294490"/>
                <a:ext cx="5353172" cy="770816"/>
              </a:xfrm>
              <a:prstGeom prst="rect">
                <a:avLst/>
              </a:prstGeom>
              <a:blipFill>
                <a:blip r:embed="rId7"/>
                <a:stretch>
                  <a:fillRect l="-2961" b="-1732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loud 40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856677" y="3451593"/>
                <a:ext cx="5353173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68580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677" y="3451593"/>
                <a:ext cx="5353173" cy="770816"/>
              </a:xfrm>
              <a:prstGeom prst="rect">
                <a:avLst/>
              </a:prstGeom>
              <a:blipFill>
                <a:blip r:embed="rId8"/>
                <a:stretch>
                  <a:fillRect l="-2961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856677" y="4592767"/>
                <a:ext cx="5353173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− 5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685800">
                  <a:defRPr/>
                </a:pPr>
                <a:endParaRPr lang="vi-VN" sz="28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677" y="4592767"/>
                <a:ext cx="5353173" cy="770816"/>
              </a:xfrm>
              <a:prstGeom prst="rect">
                <a:avLst/>
              </a:prstGeom>
              <a:blipFill>
                <a:blip r:embed="rId9"/>
                <a:stretch>
                  <a:fillRect l="-2961" b="-118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856678" y="5708931"/>
                <a:ext cx="5353173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678" y="5708931"/>
                <a:ext cx="5353173" cy="770816"/>
              </a:xfrm>
              <a:prstGeom prst="rect">
                <a:avLst/>
              </a:prstGeom>
              <a:blipFill>
                <a:blip r:embed="rId10"/>
                <a:stretch>
                  <a:fillRect l="-2961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36524" y="4626131"/>
            <a:ext cx="804536" cy="704088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09" y="3504980"/>
            <a:ext cx="804742" cy="643793"/>
          </a:xfrm>
          <a:prstGeom prst="rect">
            <a:avLst/>
          </a:prstGeom>
        </p:spPr>
      </p:pic>
      <p:sp>
        <p:nvSpPr>
          <p:cNvPr id="18" name="Cloud 17" descr="OPL20U25GSXzBJYl68kk8uQGfFKzs7yb1M4KJWUiLk6ZEvGF+qCIPSnY57AbBFCvTW$2023 15 72$72+K4lPs7H94VUqPe2XwIsfPRnrXQE//QTEXxb8/8N4CNc6FpgZahzpTjFhMzSA7T/nHJa11DE8Ng2TP3iAmRczFlmslSuUNOgUeb6yRvs0=">
            <a:hlinkClick r:id="rId13" action="ppaction://hlinksldjump"/>
          </p:cNvPr>
          <p:cNvSpPr/>
          <p:nvPr/>
        </p:nvSpPr>
        <p:spPr>
          <a:xfrm>
            <a:off x="126143" y="5658131"/>
            <a:ext cx="2856006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30">
            <a:extLst>
              <a:ext uri="{FF2B5EF4-FFF2-40B4-BE49-F238E27FC236}">
                <a16:creationId xmlns:a16="http://schemas.microsoft.com/office/drawing/2014/main" id="{9BDE1CAD-3D6B-70C2-667E-E8A9D1D622E1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30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7B96F00D-C771-4440-EF78-838E4CA96442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29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0D3AD232-5E4F-8A2F-BEFC-31841DC7EEE3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28</a:t>
            </a: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EA8B3FE8-C8B0-1C63-5CCB-C942FDCE5678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27</a:t>
            </a:r>
          </a:p>
        </p:txBody>
      </p:sp>
      <p:sp>
        <p:nvSpPr>
          <p:cNvPr id="22" name="Rounded Rectangle 34">
            <a:extLst>
              <a:ext uri="{FF2B5EF4-FFF2-40B4-BE49-F238E27FC236}">
                <a16:creationId xmlns:a16="http://schemas.microsoft.com/office/drawing/2014/main" id="{1CD937A6-32CB-B349-DC90-03D470A789BA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26</a:t>
            </a:r>
          </a:p>
        </p:txBody>
      </p:sp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B1C515C8-6816-6599-0F1D-65F5C1474217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25</a:t>
            </a:r>
          </a:p>
        </p:txBody>
      </p:sp>
      <p:sp>
        <p:nvSpPr>
          <p:cNvPr id="24" name="Rounded Rectangle 36">
            <a:extLst>
              <a:ext uri="{FF2B5EF4-FFF2-40B4-BE49-F238E27FC236}">
                <a16:creationId xmlns:a16="http://schemas.microsoft.com/office/drawing/2014/main" id="{E8762865-CA68-002C-CABD-2E3B663888B8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24</a:t>
            </a:r>
          </a:p>
        </p:txBody>
      </p:sp>
      <p:sp>
        <p:nvSpPr>
          <p:cNvPr id="25" name="Rounded Rectangle 37">
            <a:extLst>
              <a:ext uri="{FF2B5EF4-FFF2-40B4-BE49-F238E27FC236}">
                <a16:creationId xmlns:a16="http://schemas.microsoft.com/office/drawing/2014/main" id="{48FD8655-ABE8-CC4A-5186-D4A49E48E74A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23</a:t>
            </a:r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id="{D9E1618A-E266-5ADF-F5E4-4E8CB3FA98BB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22</a:t>
            </a:r>
          </a:p>
        </p:txBody>
      </p:sp>
      <p:sp>
        <p:nvSpPr>
          <p:cNvPr id="28" name="Rounded Rectangle 39">
            <a:extLst>
              <a:ext uri="{FF2B5EF4-FFF2-40B4-BE49-F238E27FC236}">
                <a16:creationId xmlns:a16="http://schemas.microsoft.com/office/drawing/2014/main" id="{0AA18542-5358-62B0-3892-4B2E50A20355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21</a:t>
            </a:r>
          </a:p>
        </p:txBody>
      </p:sp>
      <p:sp>
        <p:nvSpPr>
          <p:cNvPr id="29" name="Rounded Rectangle 40">
            <a:extLst>
              <a:ext uri="{FF2B5EF4-FFF2-40B4-BE49-F238E27FC236}">
                <a16:creationId xmlns:a16="http://schemas.microsoft.com/office/drawing/2014/main" id="{DA2D5980-5673-50B8-4E5F-69B6B68EB358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30" name="Rounded Rectangle 41">
            <a:extLst>
              <a:ext uri="{FF2B5EF4-FFF2-40B4-BE49-F238E27FC236}">
                <a16:creationId xmlns:a16="http://schemas.microsoft.com/office/drawing/2014/main" id="{6B432343-3EB6-0B4B-E988-F594EBC37025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31" name="Rounded Rectangle 42">
            <a:extLst>
              <a:ext uri="{FF2B5EF4-FFF2-40B4-BE49-F238E27FC236}">
                <a16:creationId xmlns:a16="http://schemas.microsoft.com/office/drawing/2014/main" id="{6D257651-CBD4-3C89-83FB-2E6DFAF77A0C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32" name="Rounded Rectangle 43">
            <a:extLst>
              <a:ext uri="{FF2B5EF4-FFF2-40B4-BE49-F238E27FC236}">
                <a16:creationId xmlns:a16="http://schemas.microsoft.com/office/drawing/2014/main" id="{ABE5E654-03DA-D2ED-3B74-294691B1F927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33" name="Rounded Rectangle 44">
            <a:extLst>
              <a:ext uri="{FF2B5EF4-FFF2-40B4-BE49-F238E27FC236}">
                <a16:creationId xmlns:a16="http://schemas.microsoft.com/office/drawing/2014/main" id="{F099B31A-285B-5692-1572-8028A76249DF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34" name="Rounded Rectangle 45">
            <a:extLst>
              <a:ext uri="{FF2B5EF4-FFF2-40B4-BE49-F238E27FC236}">
                <a16:creationId xmlns:a16="http://schemas.microsoft.com/office/drawing/2014/main" id="{ABD0062E-7A05-4CAF-C5D3-74B6A8368816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35" name="Rounded Rectangle 46">
            <a:extLst>
              <a:ext uri="{FF2B5EF4-FFF2-40B4-BE49-F238E27FC236}">
                <a16:creationId xmlns:a16="http://schemas.microsoft.com/office/drawing/2014/main" id="{74B978A6-CF32-9D47-B867-A7CE05AD4726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36" name="Rounded Rectangle 47">
            <a:extLst>
              <a:ext uri="{FF2B5EF4-FFF2-40B4-BE49-F238E27FC236}">
                <a16:creationId xmlns:a16="http://schemas.microsoft.com/office/drawing/2014/main" id="{B3A6F243-FCFD-F3D3-118B-81DCCDF9FF1D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37" name="Rounded Rectangle 48">
            <a:extLst>
              <a:ext uri="{FF2B5EF4-FFF2-40B4-BE49-F238E27FC236}">
                <a16:creationId xmlns:a16="http://schemas.microsoft.com/office/drawing/2014/main" id="{5FD27D73-9882-21FA-EF3B-863C3AF4EE68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38" name="Rounded Rectangle 49">
            <a:extLst>
              <a:ext uri="{FF2B5EF4-FFF2-40B4-BE49-F238E27FC236}">
                <a16:creationId xmlns:a16="http://schemas.microsoft.com/office/drawing/2014/main" id="{DC74D026-0078-BC22-0534-72E17CE87D31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39" name="Rounded Rectangle 50">
            <a:extLst>
              <a:ext uri="{FF2B5EF4-FFF2-40B4-BE49-F238E27FC236}">
                <a16:creationId xmlns:a16="http://schemas.microsoft.com/office/drawing/2014/main" id="{86F0A92A-759E-63F9-2D90-C1EE6B245CAA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id="{0C54FFCC-2B8B-52ED-F58D-F50C193A2CF6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46" name="Rounded Rectangle 52">
            <a:extLst>
              <a:ext uri="{FF2B5EF4-FFF2-40B4-BE49-F238E27FC236}">
                <a16:creationId xmlns:a16="http://schemas.microsoft.com/office/drawing/2014/main" id="{B829B322-7BB4-311F-4721-E926389BAB6A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48" name="Rounded Rectangle 53">
            <a:extLst>
              <a:ext uri="{FF2B5EF4-FFF2-40B4-BE49-F238E27FC236}">
                <a16:creationId xmlns:a16="http://schemas.microsoft.com/office/drawing/2014/main" id="{5D1E874E-4EC9-3B77-F737-8F2644AF81DB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50" name="Rounded Rectangle 54">
            <a:extLst>
              <a:ext uri="{FF2B5EF4-FFF2-40B4-BE49-F238E27FC236}">
                <a16:creationId xmlns:a16="http://schemas.microsoft.com/office/drawing/2014/main" id="{AB751B77-5C6B-741C-CEE4-1EA4B90E9DFF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52" name="Rounded Rectangle 55">
            <a:extLst>
              <a:ext uri="{FF2B5EF4-FFF2-40B4-BE49-F238E27FC236}">
                <a16:creationId xmlns:a16="http://schemas.microsoft.com/office/drawing/2014/main" id="{4775A937-8AA2-252D-83F4-E62A8F703F5A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54" name="Rounded Rectangle 56">
            <a:extLst>
              <a:ext uri="{FF2B5EF4-FFF2-40B4-BE49-F238E27FC236}">
                <a16:creationId xmlns:a16="http://schemas.microsoft.com/office/drawing/2014/main" id="{D2C1A7B6-6FDA-F00D-AEEC-8E0D5E47ED47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55" name="Rounded Rectangle 57">
            <a:extLst>
              <a:ext uri="{FF2B5EF4-FFF2-40B4-BE49-F238E27FC236}">
                <a16:creationId xmlns:a16="http://schemas.microsoft.com/office/drawing/2014/main" id="{254885FB-05F9-9C73-789D-ED3216FCF3A2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56" name="Rounded Rectangle 58">
            <a:extLst>
              <a:ext uri="{FF2B5EF4-FFF2-40B4-BE49-F238E27FC236}">
                <a16:creationId xmlns:a16="http://schemas.microsoft.com/office/drawing/2014/main" id="{04807662-60EB-8A65-E7D5-6D1B5CA20192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57" name="Rounded Rectangle 59">
            <a:extLst>
              <a:ext uri="{FF2B5EF4-FFF2-40B4-BE49-F238E27FC236}">
                <a16:creationId xmlns:a16="http://schemas.microsoft.com/office/drawing/2014/main" id="{849F9F16-E799-1859-052E-91CDF6CCAD7E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58" name="Rounded Rectangle 60">
            <a:extLst>
              <a:ext uri="{FF2B5EF4-FFF2-40B4-BE49-F238E27FC236}">
                <a16:creationId xmlns:a16="http://schemas.microsoft.com/office/drawing/2014/main" id="{3B89E5DD-2A0A-C94D-700B-98F172CA04F8}"/>
              </a:ext>
            </a:extLst>
          </p:cNvPr>
          <p:cNvSpPr/>
          <p:nvPr/>
        </p:nvSpPr>
        <p:spPr>
          <a:xfrm>
            <a:off x="10448925" y="182688"/>
            <a:ext cx="1438275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59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20F6CBDF-B0EF-B089-18D5-793805AF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51" y="-43829"/>
            <a:ext cx="1170332" cy="11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A8499F1-3C24-4C9C-8936-34FA7BE3A4C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66074" y="2319965"/>
            <a:ext cx="2604537" cy="260453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AA80A69-3C10-42B3-FD25-0D6E6565E0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36524" y="2368768"/>
            <a:ext cx="804536" cy="7040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DF1716A-0CAA-E7A6-E315-E65A44E87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36524" y="5742295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41" grpId="0" animBg="1"/>
      <p:bldP spid="42" grpId="0" animBg="1"/>
      <p:bldP spid="43" grpId="0" animBg="1"/>
      <p:bldP spid="4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peech Bubble: Rectangle with Corners Rounded 6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ADD74E-DE07-5F3A-28FF-E4A03F93035E}"/>
              </a:ext>
            </a:extLst>
          </p:cNvPr>
          <p:cNvSpPr/>
          <p:nvPr/>
        </p:nvSpPr>
        <p:spPr>
          <a:xfrm>
            <a:off x="1390650" y="1096640"/>
            <a:ext cx="9886950" cy="836274"/>
          </a:xfrm>
          <a:prstGeom prst="wedgeRoundRectCallout">
            <a:avLst>
              <a:gd name="adj1" fmla="val -44102"/>
              <a:gd name="adj2" fmla="val 95074"/>
              <a:gd name="adj3" fmla="val 16667"/>
            </a:avLst>
          </a:prstGeom>
          <a:solidFill>
            <a:srgbClr val="94F8FA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5873128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1637177" y="976576"/>
                <a:ext cx="11009740" cy="917666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500"/>
                  </a:spcBef>
                </a:pP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177" y="976576"/>
                <a:ext cx="11009740" cy="917666"/>
              </a:xfrm>
              <a:prstGeom prst="snip2DiagRect">
                <a:avLst/>
              </a:prstGeom>
              <a:blipFill>
                <a:blip r:embed="rId9"/>
                <a:stretch>
                  <a:fillRect l="-720" b="-2649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924300" y="2310591"/>
                <a:ext cx="5867400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310591"/>
                <a:ext cx="5867400" cy="770816"/>
              </a:xfrm>
              <a:prstGeom prst="rect">
                <a:avLst/>
              </a:prstGeom>
              <a:blipFill>
                <a:blip r:embed="rId10"/>
                <a:stretch>
                  <a:fillRect l="-2703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911135" y="3383616"/>
                <a:ext cx="5867400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135" y="3383616"/>
                <a:ext cx="5867400" cy="770816"/>
              </a:xfrm>
              <a:prstGeom prst="rect">
                <a:avLst/>
              </a:prstGeom>
              <a:blipFill>
                <a:blip r:embed="rId11"/>
                <a:stretch>
                  <a:fillRect l="-2703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911134" y="4504783"/>
                <a:ext cx="58673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 = 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134" y="4504783"/>
                <a:ext cx="5867399" cy="770816"/>
              </a:xfrm>
              <a:prstGeom prst="rect">
                <a:avLst/>
              </a:prstGeom>
              <a:blipFill>
                <a:blip r:embed="rId12"/>
                <a:stretch>
                  <a:fillRect l="-2703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911135" y="5626655"/>
                <a:ext cx="58673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 = 0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135" y="5626655"/>
                <a:ext cx="5867398" cy="770816"/>
              </a:xfrm>
              <a:prstGeom prst="rect">
                <a:avLst/>
              </a:prstGeom>
              <a:blipFill>
                <a:blip r:embed="rId13"/>
                <a:stretch>
                  <a:fillRect l="-2703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06557" y="2336066"/>
            <a:ext cx="885137" cy="708059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73993" y="4538147"/>
            <a:ext cx="804536" cy="704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14" y="573937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14" y="3426638"/>
            <a:ext cx="807364" cy="707197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387982" y="5540525"/>
            <a:ext cx="2711860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5E040243-E1D8-F30B-B870-26E390C2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99" y="-24674"/>
            <a:ext cx="1133725" cy="11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CC03512D-2C73-0986-0DBE-88B31D057AB0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30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B75BFF7-EB56-F506-02D9-BDFD110955F4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29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8057D431-53C5-4DDD-DDE3-1243EB94FC0A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28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84045073-2891-5D31-1496-7D64038813E8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27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21126E8E-7880-F306-6491-419C79597673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26</a:t>
            </a: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F0A0B498-A860-5B87-DEAA-FAC76C37A2D0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25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16212F98-6B81-2345-AEC6-9DED629416A1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24</a:t>
            </a:r>
          </a:p>
        </p:txBody>
      </p:sp>
      <p:sp>
        <p:nvSpPr>
          <p:cNvPr id="27" name="Rounded Rectangle 37">
            <a:extLst>
              <a:ext uri="{FF2B5EF4-FFF2-40B4-BE49-F238E27FC236}">
                <a16:creationId xmlns:a16="http://schemas.microsoft.com/office/drawing/2014/main" id="{66A0C4BE-5160-9CA7-76F8-1E45C3EC586A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23</a:t>
            </a:r>
          </a:p>
        </p:txBody>
      </p:sp>
      <p:sp>
        <p:nvSpPr>
          <p:cNvPr id="28" name="Rounded Rectangle 38">
            <a:extLst>
              <a:ext uri="{FF2B5EF4-FFF2-40B4-BE49-F238E27FC236}">
                <a16:creationId xmlns:a16="http://schemas.microsoft.com/office/drawing/2014/main" id="{D3901957-B724-4BC3-4EEF-70733B285198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22</a:t>
            </a:r>
          </a:p>
        </p:txBody>
      </p:sp>
      <p:sp>
        <p:nvSpPr>
          <p:cNvPr id="29" name="Rounded Rectangle 39">
            <a:extLst>
              <a:ext uri="{FF2B5EF4-FFF2-40B4-BE49-F238E27FC236}">
                <a16:creationId xmlns:a16="http://schemas.microsoft.com/office/drawing/2014/main" id="{9B46D3A2-42A1-AF5F-2B26-281EBF293EBC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21</a:t>
            </a:r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75A5BC58-09F4-5C3B-BE2E-AFD3BEDE86BA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31" name="Rounded Rectangle 41">
            <a:extLst>
              <a:ext uri="{FF2B5EF4-FFF2-40B4-BE49-F238E27FC236}">
                <a16:creationId xmlns:a16="http://schemas.microsoft.com/office/drawing/2014/main" id="{1E3B5D2D-CFBC-3607-D067-C3F65994C624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32" name="Rounded Rectangle 42">
            <a:extLst>
              <a:ext uri="{FF2B5EF4-FFF2-40B4-BE49-F238E27FC236}">
                <a16:creationId xmlns:a16="http://schemas.microsoft.com/office/drawing/2014/main" id="{ACCAE13B-50B4-8D60-67D6-5288E5F1E0A9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33" name="Rounded Rectangle 43">
            <a:extLst>
              <a:ext uri="{FF2B5EF4-FFF2-40B4-BE49-F238E27FC236}">
                <a16:creationId xmlns:a16="http://schemas.microsoft.com/office/drawing/2014/main" id="{EC6E7F10-7317-1D8B-61A5-BD2D7E66CA2B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34" name="Rounded Rectangle 44">
            <a:extLst>
              <a:ext uri="{FF2B5EF4-FFF2-40B4-BE49-F238E27FC236}">
                <a16:creationId xmlns:a16="http://schemas.microsoft.com/office/drawing/2014/main" id="{B874E1CE-5A9B-DD43-2A40-0A6B46678A10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35" name="Rounded Rectangle 45">
            <a:extLst>
              <a:ext uri="{FF2B5EF4-FFF2-40B4-BE49-F238E27FC236}">
                <a16:creationId xmlns:a16="http://schemas.microsoft.com/office/drawing/2014/main" id="{9B56CB81-2EC3-FDE9-2959-53C79D6B9E8A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41B6E1A9-6F8A-8DA7-68FA-D3B1AB9BDCCB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37" name="Rounded Rectangle 47">
            <a:extLst>
              <a:ext uri="{FF2B5EF4-FFF2-40B4-BE49-F238E27FC236}">
                <a16:creationId xmlns:a16="http://schemas.microsoft.com/office/drawing/2014/main" id="{CDFE7A39-6FF4-B8DC-5B77-86FD54F64075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38" name="Rounded Rectangle 48">
            <a:extLst>
              <a:ext uri="{FF2B5EF4-FFF2-40B4-BE49-F238E27FC236}">
                <a16:creationId xmlns:a16="http://schemas.microsoft.com/office/drawing/2014/main" id="{39F4E4CC-77F2-9D49-14F4-83F9D7EBBB8A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FCDAEA8-B392-8C9B-10BD-F1436673DA13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E2954058-B271-B353-AC9E-6ED5CC9B3474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id="{66FEC950-E82E-3E7F-B5ED-052410793475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48" name="Rounded Rectangle 52">
            <a:extLst>
              <a:ext uri="{FF2B5EF4-FFF2-40B4-BE49-F238E27FC236}">
                <a16:creationId xmlns:a16="http://schemas.microsoft.com/office/drawing/2014/main" id="{F767B6B1-B945-5A8F-633E-DF2A95DC0EB6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50" name="Rounded Rectangle 53">
            <a:extLst>
              <a:ext uri="{FF2B5EF4-FFF2-40B4-BE49-F238E27FC236}">
                <a16:creationId xmlns:a16="http://schemas.microsoft.com/office/drawing/2014/main" id="{C9614E38-5E8D-5E0F-1486-FBD9E5DCFE81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52" name="Rounded Rectangle 54">
            <a:extLst>
              <a:ext uri="{FF2B5EF4-FFF2-40B4-BE49-F238E27FC236}">
                <a16:creationId xmlns:a16="http://schemas.microsoft.com/office/drawing/2014/main" id="{0A6B19D8-5AD2-BE00-0A13-5F9CB4C5FBFC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54" name="Rounded Rectangle 55">
            <a:extLst>
              <a:ext uri="{FF2B5EF4-FFF2-40B4-BE49-F238E27FC236}">
                <a16:creationId xmlns:a16="http://schemas.microsoft.com/office/drawing/2014/main" id="{3BEDC073-48D8-A60A-3136-7192A6FAA127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55" name="Rounded Rectangle 56">
            <a:extLst>
              <a:ext uri="{FF2B5EF4-FFF2-40B4-BE49-F238E27FC236}">
                <a16:creationId xmlns:a16="http://schemas.microsoft.com/office/drawing/2014/main" id="{3FE95536-49DE-B583-3325-39F5D742DB6D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56" name="Rounded Rectangle 57">
            <a:extLst>
              <a:ext uri="{FF2B5EF4-FFF2-40B4-BE49-F238E27FC236}">
                <a16:creationId xmlns:a16="http://schemas.microsoft.com/office/drawing/2014/main" id="{18252998-12DA-490D-1AF9-3561954FCF15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57" name="Rounded Rectangle 58">
            <a:extLst>
              <a:ext uri="{FF2B5EF4-FFF2-40B4-BE49-F238E27FC236}">
                <a16:creationId xmlns:a16="http://schemas.microsoft.com/office/drawing/2014/main" id="{F80B7CD9-706F-5993-168D-CDAF83710436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58" name="Rounded Rectangle 59">
            <a:extLst>
              <a:ext uri="{FF2B5EF4-FFF2-40B4-BE49-F238E27FC236}">
                <a16:creationId xmlns:a16="http://schemas.microsoft.com/office/drawing/2014/main" id="{6A8DDC22-1DA0-0D9C-22F6-C217FE15D5E0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59" name="Rounded Rectangle 60">
            <a:extLst>
              <a:ext uri="{FF2B5EF4-FFF2-40B4-BE49-F238E27FC236}">
                <a16:creationId xmlns:a16="http://schemas.microsoft.com/office/drawing/2014/main" id="{9E2B5B76-235F-25D3-4DA0-A1A9E18CAC4F}"/>
              </a:ext>
            </a:extLst>
          </p:cNvPr>
          <p:cNvSpPr/>
          <p:nvPr/>
        </p:nvSpPr>
        <p:spPr>
          <a:xfrm>
            <a:off x="10519655" y="137338"/>
            <a:ext cx="1282540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D6919FB-41CE-4C37-9AB4-3C5FA7639BC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8381" y="2389220"/>
            <a:ext cx="2604537" cy="26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42" grpId="0" animBg="1"/>
      <p:bldP spid="43" grpId="0" animBg="1"/>
      <p:bldP spid="4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peech Bubble: Rectangle with Corners Rounded 6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1561D0-23D6-27F5-943C-AD90E2161572}"/>
              </a:ext>
            </a:extLst>
          </p:cNvPr>
          <p:cNvSpPr/>
          <p:nvPr/>
        </p:nvSpPr>
        <p:spPr>
          <a:xfrm>
            <a:off x="1438601" y="1103825"/>
            <a:ext cx="9376128" cy="826413"/>
          </a:xfrm>
          <a:prstGeom prst="wedgeRoundRectCallout">
            <a:avLst>
              <a:gd name="adj1" fmla="val -44102"/>
              <a:gd name="adj2" fmla="val 95074"/>
              <a:gd name="adj3" fmla="val 16667"/>
            </a:avLst>
          </a:prstGeom>
          <a:solidFill>
            <a:srgbClr val="94F8FA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1446476" y="1091585"/>
                <a:ext cx="9376128" cy="836275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36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 4: Phương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0)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3200" b="1" spc="-3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476" y="1091585"/>
                <a:ext cx="9376128" cy="836275"/>
              </a:xfrm>
              <a:prstGeom prst="snip2DiagRect">
                <a:avLst/>
              </a:prstGeom>
              <a:blipFill>
                <a:blip r:embed="rId7"/>
                <a:stretch>
                  <a:fillRect l="-910" b="-6569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42598" y="2409643"/>
                <a:ext cx="56410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3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noProof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noProof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598" y="2409643"/>
                <a:ext cx="5641099" cy="770816"/>
              </a:xfrm>
              <a:prstGeom prst="rect">
                <a:avLst/>
              </a:prstGeom>
              <a:blipFill>
                <a:blip r:embed="rId8"/>
                <a:stretch>
                  <a:fillRect l="-2811" b="-118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42601" y="3544669"/>
                <a:ext cx="56410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601" y="3544669"/>
                <a:ext cx="5641098" cy="770816"/>
              </a:xfrm>
              <a:prstGeom prst="rect">
                <a:avLst/>
              </a:prstGeom>
              <a:blipFill>
                <a:blip r:embed="rId9"/>
                <a:stretch>
                  <a:fillRect l="-2811" b="-1811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85257" y="4670479"/>
                <a:ext cx="5598442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noProof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3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noProof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noProof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noProof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257" y="4670479"/>
                <a:ext cx="5598442" cy="770816"/>
              </a:xfrm>
              <a:prstGeom prst="rect">
                <a:avLst/>
              </a:prstGeom>
              <a:blipFill>
                <a:blip r:embed="rId10"/>
                <a:stretch>
                  <a:fillRect l="-2832" b="-1732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42600" y="5795516"/>
                <a:ext cx="564109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600" y="5795516"/>
                <a:ext cx="5641097" cy="770816"/>
              </a:xfrm>
              <a:prstGeom prst="rect">
                <a:avLst/>
              </a:prstGeom>
              <a:blipFill>
                <a:blip r:embed="rId11"/>
                <a:stretch>
                  <a:fillRect l="-2811" b="-119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07" y="2450146"/>
            <a:ext cx="805722" cy="708059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14" y="5795516"/>
            <a:ext cx="804742" cy="707197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07" y="3581400"/>
            <a:ext cx="732592" cy="643793"/>
          </a:xfrm>
          <a:prstGeom prst="rect">
            <a:avLst/>
          </a:prstGeom>
        </p:spPr>
      </p:pic>
      <p:sp>
        <p:nvSpPr>
          <p:cNvPr id="18" name="Cloud 17" descr="OPL20U25GSXzBJYl68kk8uQGfFKzs7yb1M4KJWUiLk6ZEvGF+qCIPSnY57AbBFCvTW$2023 15 72$72+K4lPs7H94VUqPe2XwIsfPRnrXQE//QTEXxb8/8N4CNc6FpgZahzpTjFhMzSA7T/nHJa11DE8Ng2TP3iAmRczFlmslSuUNOgUeb6yRvs0=">
            <a:hlinkClick r:id="rId13" action="ppaction://hlinksldjump"/>
          </p:cNvPr>
          <p:cNvSpPr/>
          <p:nvPr/>
        </p:nvSpPr>
        <p:spPr>
          <a:xfrm>
            <a:off x="154657" y="5744716"/>
            <a:ext cx="2856559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3C39E13D-6632-90F6-E692-DE16F1A2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75" y="-31811"/>
            <a:ext cx="1159254" cy="11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AF2C8CB8-4D2C-9668-B57C-8A45DBAB6FA6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30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F2F79DC1-DC4A-82F3-818F-66DB4D085AB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29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60238643-7FFE-93C8-D47B-A7DC2A9971C3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28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FCC2E88B-F02D-B461-4777-011C5E719447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27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907A9F22-797A-8C41-7212-623EF46090E2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26</a:t>
            </a: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9662E393-F8B3-EF10-9DD6-8C1ECB2A8E8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25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FBAC2FCC-EA88-71A9-A814-AF919965341A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24</a:t>
            </a:r>
          </a:p>
        </p:txBody>
      </p:sp>
      <p:sp>
        <p:nvSpPr>
          <p:cNvPr id="27" name="Rounded Rectangle 37">
            <a:extLst>
              <a:ext uri="{FF2B5EF4-FFF2-40B4-BE49-F238E27FC236}">
                <a16:creationId xmlns:a16="http://schemas.microsoft.com/office/drawing/2014/main" id="{7CB94F56-489B-C71A-8F4B-1F8E8A510611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23</a:t>
            </a:r>
          </a:p>
        </p:txBody>
      </p:sp>
      <p:sp>
        <p:nvSpPr>
          <p:cNvPr id="28" name="Rounded Rectangle 38">
            <a:extLst>
              <a:ext uri="{FF2B5EF4-FFF2-40B4-BE49-F238E27FC236}">
                <a16:creationId xmlns:a16="http://schemas.microsoft.com/office/drawing/2014/main" id="{CEC8060F-586F-70E7-2947-676BF76F68D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22</a:t>
            </a:r>
          </a:p>
        </p:txBody>
      </p:sp>
      <p:sp>
        <p:nvSpPr>
          <p:cNvPr id="29" name="Rounded Rectangle 39">
            <a:extLst>
              <a:ext uri="{FF2B5EF4-FFF2-40B4-BE49-F238E27FC236}">
                <a16:creationId xmlns:a16="http://schemas.microsoft.com/office/drawing/2014/main" id="{0860D8D7-677C-0ED1-6C10-376E81499F14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21</a:t>
            </a:r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4F0DCF7C-449A-158A-4FF7-B8A22736AB57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31" name="Rounded Rectangle 41">
            <a:extLst>
              <a:ext uri="{FF2B5EF4-FFF2-40B4-BE49-F238E27FC236}">
                <a16:creationId xmlns:a16="http://schemas.microsoft.com/office/drawing/2014/main" id="{32D56AB9-BCB8-4DE9-D8AB-263423DBB882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32" name="Rounded Rectangle 42">
            <a:extLst>
              <a:ext uri="{FF2B5EF4-FFF2-40B4-BE49-F238E27FC236}">
                <a16:creationId xmlns:a16="http://schemas.microsoft.com/office/drawing/2014/main" id="{C8EA8D2D-9ED2-23AE-325C-BC169337F407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33" name="Rounded Rectangle 43">
            <a:extLst>
              <a:ext uri="{FF2B5EF4-FFF2-40B4-BE49-F238E27FC236}">
                <a16:creationId xmlns:a16="http://schemas.microsoft.com/office/drawing/2014/main" id="{D643F3D9-A86C-21A7-1707-532A7A6FBCD6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34" name="Rounded Rectangle 44">
            <a:extLst>
              <a:ext uri="{FF2B5EF4-FFF2-40B4-BE49-F238E27FC236}">
                <a16:creationId xmlns:a16="http://schemas.microsoft.com/office/drawing/2014/main" id="{EEDE6F67-2BE4-901D-BFF1-DEA0C4A476BD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35" name="Rounded Rectangle 45">
            <a:extLst>
              <a:ext uri="{FF2B5EF4-FFF2-40B4-BE49-F238E27FC236}">
                <a16:creationId xmlns:a16="http://schemas.microsoft.com/office/drawing/2014/main" id="{DB2B9F07-ABBD-AF0C-F532-A5ECD58347CA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FF840F20-9165-36F8-FEBC-44615648B446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37" name="Rounded Rectangle 47">
            <a:extLst>
              <a:ext uri="{FF2B5EF4-FFF2-40B4-BE49-F238E27FC236}">
                <a16:creationId xmlns:a16="http://schemas.microsoft.com/office/drawing/2014/main" id="{0654CE7E-AC4C-4FC1-8165-70B574B33D32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38" name="Rounded Rectangle 48">
            <a:extLst>
              <a:ext uri="{FF2B5EF4-FFF2-40B4-BE49-F238E27FC236}">
                <a16:creationId xmlns:a16="http://schemas.microsoft.com/office/drawing/2014/main" id="{613F28F5-7A25-9010-ABA4-55097F541D8F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40E63B2-9254-7074-E9BC-9BC5E73F3862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BAD914FA-0F98-B0A8-DD79-772C9D5B7CCF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id="{A48D5588-D993-E2C5-4F6B-1EEFC51FC14F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48" name="Rounded Rectangle 52">
            <a:extLst>
              <a:ext uri="{FF2B5EF4-FFF2-40B4-BE49-F238E27FC236}">
                <a16:creationId xmlns:a16="http://schemas.microsoft.com/office/drawing/2014/main" id="{6485F2A5-B1EB-7000-7879-C097FC9FAE77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50" name="Rounded Rectangle 53">
            <a:extLst>
              <a:ext uri="{FF2B5EF4-FFF2-40B4-BE49-F238E27FC236}">
                <a16:creationId xmlns:a16="http://schemas.microsoft.com/office/drawing/2014/main" id="{3FB7AB04-53FA-D18A-C8C9-39336C7994C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52" name="Rounded Rectangle 54">
            <a:extLst>
              <a:ext uri="{FF2B5EF4-FFF2-40B4-BE49-F238E27FC236}">
                <a16:creationId xmlns:a16="http://schemas.microsoft.com/office/drawing/2014/main" id="{FC24105D-5287-9A76-6BE6-B92A30A88320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54" name="Rounded Rectangle 55">
            <a:extLst>
              <a:ext uri="{FF2B5EF4-FFF2-40B4-BE49-F238E27FC236}">
                <a16:creationId xmlns:a16="http://schemas.microsoft.com/office/drawing/2014/main" id="{8F39BB62-8672-F2DF-2A74-E20FAF292BB0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55" name="Rounded Rectangle 56">
            <a:extLst>
              <a:ext uri="{FF2B5EF4-FFF2-40B4-BE49-F238E27FC236}">
                <a16:creationId xmlns:a16="http://schemas.microsoft.com/office/drawing/2014/main" id="{FDCAF65D-63D8-3F7C-43C5-C5625153891B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56" name="Rounded Rectangle 57">
            <a:extLst>
              <a:ext uri="{FF2B5EF4-FFF2-40B4-BE49-F238E27FC236}">
                <a16:creationId xmlns:a16="http://schemas.microsoft.com/office/drawing/2014/main" id="{53288317-446A-0E6E-1BA9-8F435804E3A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57" name="Rounded Rectangle 58">
            <a:extLst>
              <a:ext uri="{FF2B5EF4-FFF2-40B4-BE49-F238E27FC236}">
                <a16:creationId xmlns:a16="http://schemas.microsoft.com/office/drawing/2014/main" id="{9FC53E03-A2CF-45E4-8E7F-F8F809655B32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58" name="Rounded Rectangle 59">
            <a:extLst>
              <a:ext uri="{FF2B5EF4-FFF2-40B4-BE49-F238E27FC236}">
                <a16:creationId xmlns:a16="http://schemas.microsoft.com/office/drawing/2014/main" id="{2CDE4597-CCB7-4CBA-AB74-83B4CA63AAAC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59" name="Rounded Rectangle 60">
            <a:extLst>
              <a:ext uri="{FF2B5EF4-FFF2-40B4-BE49-F238E27FC236}">
                <a16:creationId xmlns:a16="http://schemas.microsoft.com/office/drawing/2014/main" id="{1CCDF983-B7EB-8476-871F-B47C3BEE1748}"/>
              </a:ext>
            </a:extLst>
          </p:cNvPr>
          <p:cNvSpPr/>
          <p:nvPr/>
        </p:nvSpPr>
        <p:spPr>
          <a:xfrm>
            <a:off x="10814729" y="87099"/>
            <a:ext cx="1301071" cy="770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784B10B-2507-3B6D-2DB9-B60466AFFE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8473" y="2272275"/>
            <a:ext cx="2856006" cy="27836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B20D1A-083B-BA12-9F30-06FF124F14D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056499" y="4733236"/>
            <a:ext cx="885137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42" grpId="0" animBg="1"/>
      <p:bldP spid="43" grpId="0" animBg="1"/>
      <p:bldP spid="4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5219990" y="32023"/>
            <a:ext cx="6092337" cy="6092188"/>
            <a:chOff x="5406994" y="200906"/>
            <a:chExt cx="5834378" cy="58936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994" y="20090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3912999">
              <a:off x="6524729" y="110999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518815">
              <a:off x="5680502" y="214660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 10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748537" y="1307355"/>
              <a:ext cx="2453794" cy="49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ràng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005069">
              <a:off x="5618847" y="3624149"/>
              <a:ext cx="2025648" cy="50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9,5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7648619">
              <a:off x="6388117" y="4566086"/>
              <a:ext cx="2451497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3585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764137" y="3377856"/>
              <a:ext cx="2410872" cy="93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Chúc bạn may mắn lần sau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8934105" y="6100535"/>
            <a:ext cx="1857733" cy="703670"/>
          </a:xfrm>
          <a:prstGeom prst="roundRect">
            <a:avLst/>
          </a:prstGeom>
          <a:solidFill>
            <a:srgbClr val="FF0066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$2023 15 72$72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716432" y="2256280"/>
            <a:ext cx="1337688" cy="131539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$2023 15 72$72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428326" y="225628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$2023 15 72$72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724807" y="3956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$2023 15 72$72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2423818" y="397079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83" y="2433655"/>
            <a:ext cx="1511153" cy="128892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hlinkClick r:id="rId13" action="ppaction://hlinksldjump"/>
            <a:extLst>
              <a:ext uri="{FF2B5EF4-FFF2-40B4-BE49-F238E27FC236}">
                <a16:creationId xmlns:a16="http://schemas.microsoft.com/office/drawing/2014/main" id="{56A9A6EA-A477-69B3-D04C-DA1AB8E2A252}"/>
              </a:ext>
            </a:extLst>
          </p:cNvPr>
          <p:cNvSpPr/>
          <p:nvPr/>
        </p:nvSpPr>
        <p:spPr>
          <a:xfrm>
            <a:off x="320746" y="5945699"/>
            <a:ext cx="1660308" cy="882448"/>
          </a:xfrm>
          <a:prstGeom prst="rightArrow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sp>
        <p:nvSpPr>
          <p:cNvPr id="6" name="Rectangle: Rounded Corners 5">
            <a:hlinkClick r:id="rId14" action="ppaction://hlinksldjump"/>
            <a:extLst>
              <a:ext uri="{FF2B5EF4-FFF2-40B4-BE49-F238E27FC236}">
                <a16:creationId xmlns:a16="http://schemas.microsoft.com/office/drawing/2014/main" id="{01F95927-C187-9E6A-D851-22DE08E289B6}"/>
              </a:ext>
            </a:extLst>
          </p:cNvPr>
          <p:cNvSpPr/>
          <p:nvPr/>
        </p:nvSpPr>
        <p:spPr>
          <a:xfrm>
            <a:off x="4555804" y="6139511"/>
            <a:ext cx="1893823" cy="660556"/>
          </a:xfrm>
          <a:prstGeom prst="roundRect">
            <a:avLst/>
          </a:prstGeom>
          <a:solidFill>
            <a:srgbClr val="94F8FA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BD8E15-3B3D-5EE0-8397-247BCDB26A81}"/>
              </a:ext>
            </a:extLst>
          </p:cNvPr>
          <p:cNvSpPr/>
          <p:nvPr/>
        </p:nvSpPr>
        <p:spPr>
          <a:xfrm>
            <a:off x="487845" y="1633537"/>
            <a:ext cx="11216309" cy="3590925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81D98A-B306-C4DE-D031-08C9C856A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98" y="1843949"/>
            <a:ext cx="11401839" cy="317009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289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289" algn="l"/>
              </a:tabLs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 lời 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sẽ được quay 1 lượt vòng quay may mắn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 fontAlgn="base">
              <a:spcBef>
                <a:spcPts val="600"/>
              </a:spcBef>
              <a:spcAft>
                <a:spcPts val="600"/>
              </a:spcAft>
              <a:tabLst>
                <a:tab pos="405289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289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289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" name="Arrow: Right 1" descr="OPL20U25GSXzBJYl68kk8uQGfFKzs7yb1M4KJWUiLk6ZEvGF+qCIPSnY57AbBFCvTW$2023 15 72$72+K4lPs7H94VUqPe2XwIsfPRnrXQE//QTEXxb8/8N4CNc6FpgZahzpTjFhMzSA7T/nHJa11DE8Ng2TP3iAmRczFlmslSuUNOgUeb6yRvs0=">
            <a:hlinkClick r:id="rId2" action="ppaction://hlinksldjump"/>
            <a:extLst>
              <a:ext uri="{FF2B5EF4-FFF2-40B4-BE49-F238E27FC236}">
                <a16:creationId xmlns:a16="http://schemas.microsoft.com/office/drawing/2014/main" id="{2121245F-0803-BF8F-93C4-4986F438DE93}"/>
              </a:ext>
            </a:extLst>
          </p:cNvPr>
          <p:cNvSpPr/>
          <p:nvPr/>
        </p:nvSpPr>
        <p:spPr>
          <a:xfrm>
            <a:off x="4892818" y="5760723"/>
            <a:ext cx="1600200" cy="941832"/>
          </a:xfrm>
          <a:prstGeom prst="rightArrow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BAEB11-D958-5092-CCEA-85694511F02D}"/>
              </a:ext>
            </a:extLst>
          </p:cNvPr>
          <p:cNvSpPr/>
          <p:nvPr/>
        </p:nvSpPr>
        <p:spPr>
          <a:xfrm>
            <a:off x="4496764" y="466078"/>
            <a:ext cx="2392307" cy="664211"/>
          </a:xfrm>
          <a:prstGeom prst="roundRect">
            <a:avLst/>
          </a:prstGeom>
          <a:solidFill>
            <a:srgbClr val="94F8FA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8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" name="Hình chữ nhật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1411" y="5703483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BDF380-8489-0845-22B7-AC70CAB99327}"/>
              </a:ext>
            </a:extLst>
          </p:cNvPr>
          <p:cNvSpPr/>
          <p:nvPr/>
        </p:nvSpPr>
        <p:spPr>
          <a:xfrm>
            <a:off x="539375" y="2782181"/>
            <a:ext cx="11182292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96AD95-67C5-96AF-2C26-7BEB61D9880F}"/>
              </a:ext>
            </a:extLst>
          </p:cNvPr>
          <p:cNvSpPr/>
          <p:nvPr/>
        </p:nvSpPr>
        <p:spPr>
          <a:xfrm>
            <a:off x="145628" y="2002281"/>
            <a:ext cx="180113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Rectangl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F536EC-92B6-AD92-FCFF-0B10A779FE5E}"/>
              </a:ext>
            </a:extLst>
          </p:cNvPr>
          <p:cNvSpPr/>
          <p:nvPr/>
        </p:nvSpPr>
        <p:spPr>
          <a:xfrm>
            <a:off x="1704598" y="1055054"/>
            <a:ext cx="92970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C6A5C-3610-1817-E37D-CF1EF33444ED}"/>
              </a:ext>
            </a:extLst>
          </p:cNvPr>
          <p:cNvSpPr/>
          <p:nvPr/>
        </p:nvSpPr>
        <p:spPr>
          <a:xfrm>
            <a:off x="145627" y="275154"/>
            <a:ext cx="34214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VII</a:t>
            </a:r>
          </a:p>
        </p:txBody>
      </p:sp>
    </p:spTree>
    <p:extLst>
      <p:ext uri="{BB962C8B-B14F-4D97-AF65-F5344CB8AC3E}">
        <p14:creationId xmlns:p14="http://schemas.microsoft.com/office/powerpoint/2010/main" val="9495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1764" y="676275"/>
            <a:ext cx="4490235" cy="4364985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1999" y="2708339"/>
            <a:ext cx="8068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HÌNH THÀNH KIẾN THỨC</a:t>
            </a:r>
            <a:endParaRPr lang="en-US" sz="4400" dirty="0"/>
          </a:p>
        </p:txBody>
      </p:sp>
      <p:pic>
        <p:nvPicPr>
          <p:cNvPr id="16" name="Picture 1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25D61D-80BC-DE77-DDB4-28E041A15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72" y="-209550"/>
            <a:ext cx="3233171" cy="2124059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FADC22-7A35-0558-CAF3-6D45FF67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34" y="678583"/>
            <a:ext cx="3002281" cy="2414476"/>
          </a:xfrm>
          <a:prstGeom prst="rect">
            <a:avLst/>
          </a:prstGeom>
        </p:spPr>
      </p:pic>
      <p:pic>
        <p:nvPicPr>
          <p:cNvPr id="26" name="Picture 2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8586B5-CC34-BA61-EACB-F8B5AEE1E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57" y="3241862"/>
            <a:ext cx="6734993" cy="3831462"/>
          </a:xfrm>
          <a:prstGeom prst="rect">
            <a:avLst/>
          </a:prstGeom>
        </p:spPr>
      </p:pic>
      <p:pic>
        <p:nvPicPr>
          <p:cNvPr id="35" name="Picture 3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2FC53C-016D-6BC7-9CE5-8F330A22E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35" y="6035040"/>
            <a:ext cx="22860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345957-8337-8B14-A1E5-CFDA1D07971B}"/>
              </a:ext>
            </a:extLst>
          </p:cNvPr>
          <p:cNvSpPr/>
          <p:nvPr/>
        </p:nvSpPr>
        <p:spPr>
          <a:xfrm>
            <a:off x="4302712" y="621003"/>
            <a:ext cx="3224523" cy="823789"/>
          </a:xfrm>
          <a:prstGeom prst="roundRect">
            <a:avLst/>
          </a:prstGeom>
          <a:solidFill>
            <a:srgbClr val="91E8F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C1EEAB-7217-7367-B17D-ED7EBC890C37}"/>
              </a:ext>
            </a:extLst>
          </p:cNvPr>
          <p:cNvSpPr/>
          <p:nvPr/>
        </p:nvSpPr>
        <p:spPr>
          <a:xfrm>
            <a:off x="1163789" y="2144724"/>
            <a:ext cx="10217425" cy="914400"/>
          </a:xfrm>
          <a:prstGeom prst="roundRect">
            <a:avLst/>
          </a:pr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A301D1-D711-320B-80AC-424745193579}"/>
              </a:ext>
            </a:extLst>
          </p:cNvPr>
          <p:cNvSpPr txBox="1"/>
          <p:nvPr/>
        </p:nvSpPr>
        <p:spPr>
          <a:xfrm>
            <a:off x="1269805" y="2278758"/>
            <a:ext cx="1000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F9833C-CAC4-8FFF-AAD5-CE49593F6647}"/>
              </a:ext>
            </a:extLst>
          </p:cNvPr>
          <p:cNvSpPr txBox="1"/>
          <p:nvPr/>
        </p:nvSpPr>
        <p:spPr>
          <a:xfrm>
            <a:off x="4501924" y="642961"/>
            <a:ext cx="302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6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D8092A-6CE7-69ED-1619-75F5BCA5C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060"/>
            <a:ext cx="4134678" cy="3445565"/>
          </a:xfrm>
          <a:prstGeom prst="rect">
            <a:avLst/>
          </a:prstGeom>
        </p:spPr>
      </p:pic>
      <p:pic>
        <p:nvPicPr>
          <p:cNvPr id="8" name="Đồng hồ đếm ngược 5 phút __ 5 Minutes Countdown Timer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CB4D5F7-A0C1-48B5-9784-D6F214A22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3548" y="4423287"/>
            <a:ext cx="3631096" cy="20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291B08-BC01-B1D5-D4F3-E0D692DB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51" y="4220672"/>
            <a:ext cx="4071978" cy="254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305C38-471E-A9F1-84CB-74377DCB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180" y="1924224"/>
            <a:ext cx="4380249" cy="324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B68782-9DB3-90F9-1A63-369B7D48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9272">
            <a:off x="3467702" y="2930154"/>
            <a:ext cx="4057553" cy="453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B1E990-17DD-0785-755E-2426E777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18" y="-28281"/>
            <a:ext cx="4069252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B96B71-96A9-5644-ADF6-D8EBBAEE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51" y="1561799"/>
            <a:ext cx="3960000" cy="276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F1FC6C-AA4C-0B07-2626-C292F8A5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66">
            <a:off x="360946" y="1117897"/>
            <a:ext cx="3881347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1A5CB0-9A6D-4DF8-B711-9BBA6BE3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98" y="2904138"/>
            <a:ext cx="4283417" cy="33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E9B60-DD60-D93B-ED5F-C0E25C38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18" y="2103181"/>
            <a:ext cx="2822094" cy="15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3721A1-DEA7-91EB-7309-C6A911EEA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4293" y="4443985"/>
            <a:ext cx="2700000" cy="1858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15698" y="89388"/>
            <a:ext cx="4667250" cy="4539762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096000" y="1589828"/>
            <a:ext cx="45394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4400" dirty="0"/>
          </a:p>
        </p:txBody>
      </p:sp>
      <p:pic>
        <p:nvPicPr>
          <p:cNvPr id="4" name="Hình ảnh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D94F98-3584-068E-C3D8-D33AFB1AF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95" y="2618248"/>
            <a:ext cx="6703005" cy="402180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6388CA-8A33-2DE1-46B3-B0B90D79A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0" y="4403724"/>
            <a:ext cx="5403270" cy="264159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1FF314-00F0-28EF-0833-2303A3721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8" y="6062256"/>
            <a:ext cx="2286000" cy="82296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647801-8E18-4087-B7E2-840FA59C84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12" y="-260441"/>
            <a:ext cx="2291979" cy="17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1294</Words>
  <Application>Microsoft Office PowerPoint</Application>
  <PresentationFormat>Widescreen</PresentationFormat>
  <Paragraphs>303</Paragraphs>
  <Slides>24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Gill Sans Nova</vt:lpstr>
      <vt:lpstr>Tahoma</vt:lpstr>
      <vt:lpstr>Times New Roman</vt:lpstr>
      <vt:lpstr>字魂59号-创粗黑</vt:lpstr>
      <vt:lpstr>思源黑体 Heavy</vt:lpstr>
      <vt:lpstr>Office Theme</vt:lpstr>
      <vt:lpstr>ConfettiVTI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140</cp:revision>
  <dcterms:created xsi:type="dcterms:W3CDTF">2023-07-14T10:06:44Z</dcterms:created>
  <dcterms:modified xsi:type="dcterms:W3CDTF">2025-04-01T15:43:25Z</dcterms:modified>
</cp:coreProperties>
</file>