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5" r:id="rId3"/>
    <p:sldMasterId id="2147483707" r:id="rId4"/>
  </p:sldMasterIdLst>
  <p:notesMasterIdLst>
    <p:notesMasterId r:id="rId26"/>
  </p:notesMasterIdLst>
  <p:sldIdLst>
    <p:sldId id="266" r:id="rId5"/>
    <p:sldId id="298" r:id="rId6"/>
    <p:sldId id="371" r:id="rId7"/>
    <p:sldId id="470" r:id="rId8"/>
    <p:sldId id="484" r:id="rId9"/>
    <p:sldId id="485" r:id="rId10"/>
    <p:sldId id="486" r:id="rId11"/>
    <p:sldId id="477" r:id="rId12"/>
    <p:sldId id="315" r:id="rId13"/>
    <p:sldId id="487" r:id="rId14"/>
    <p:sldId id="488" r:id="rId15"/>
    <p:sldId id="318" r:id="rId16"/>
    <p:sldId id="474" r:id="rId17"/>
    <p:sldId id="489" r:id="rId18"/>
    <p:sldId id="490" r:id="rId19"/>
    <p:sldId id="1062" r:id="rId20"/>
    <p:sldId id="379" r:id="rId21"/>
    <p:sldId id="329" r:id="rId22"/>
    <p:sldId id="330" r:id="rId23"/>
    <p:sldId id="301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49933-05F3-4C6A-9775-E8AF494820B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43E62-B528-4952-86BB-36758A551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3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từng ô để chọn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F0727-E281-4DFF-BBAF-1A9BA1EAD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61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từng ô để chọn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F0727-E281-4DFF-BBAF-1A9BA1EAD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5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>
          <a:extLst>
            <a:ext uri="{FF2B5EF4-FFF2-40B4-BE49-F238E27FC236}">
              <a16:creationId xmlns:a16="http://schemas.microsoft.com/office/drawing/2014/main" id="{3C6B414D-D674-0626-55DC-A61AAD51C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>
            <a:extLst>
              <a:ext uri="{FF2B5EF4-FFF2-40B4-BE49-F238E27FC236}">
                <a16:creationId xmlns:a16="http://schemas.microsoft.com/office/drawing/2014/main" id="{2A1426FA-AAF7-73BE-C7BB-F7B9F9701C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>
            <a:extLst>
              <a:ext uri="{FF2B5EF4-FFF2-40B4-BE49-F238E27FC236}">
                <a16:creationId xmlns:a16="http://schemas.microsoft.com/office/drawing/2014/main" id="{0405D3D4-7930-CC32-E975-184437BCAC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122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" name="Google Shape;4812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3" name="Google Shape;4813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876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" name="Google Shape;4812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3" name="Google Shape;4813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42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>
          <a:extLst>
            <a:ext uri="{FF2B5EF4-FFF2-40B4-BE49-F238E27FC236}">
              <a16:creationId xmlns:a16="http://schemas.microsoft.com/office/drawing/2014/main" id="{7FD7D7DF-D586-4AFF-47F3-CBF5F5936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>
            <a:extLst>
              <a:ext uri="{FF2B5EF4-FFF2-40B4-BE49-F238E27FC236}">
                <a16:creationId xmlns:a16="http://schemas.microsoft.com/office/drawing/2014/main" id="{889B89C8-B87B-F3C0-072A-82DC474527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>
            <a:extLst>
              <a:ext uri="{FF2B5EF4-FFF2-40B4-BE49-F238E27FC236}">
                <a16:creationId xmlns:a16="http://schemas.microsoft.com/office/drawing/2014/main" id="{D37FC86E-63C5-D047-BA08-BE8015568F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2179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43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từng ô để chọn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F0727-E281-4DFF-BBAF-1A9BA1EAD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19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từng ô để chọn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F0727-E281-4DFF-BBAF-1A9BA1EAD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05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24D7-ECED-0A0C-F547-71E224997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596C6-8446-BBF5-ABB1-71A5DF1AF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20490-9DA2-A055-AE59-00E35E60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7AE-8E61-4274-9DA0-E5A63F03AC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9F78F-FFA3-0C18-C337-FC3138A4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93369-7F52-825E-4A0B-76E5D327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85E5-92F0-49A4-A3E3-95D933C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1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EED8-CDFD-FA4D-7FA0-8F502C9F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D9476-12C4-9EAF-1493-7F490B6D1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972D7-E050-35CB-B6DE-81AB7E32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7AE-8E61-4274-9DA0-E5A63F03AC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3123B-8178-A91F-DBB4-EF5D628F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5702D-D1F1-240E-8BC1-BDF2A5E5B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85E5-92F0-49A4-A3E3-95D933C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0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2600D9-CBA8-2BAF-AF21-E45BF500F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E7697-B86C-B569-8742-FC16DCFE2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31224-8C8F-2722-6305-A744F69E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7AE-8E61-4274-9DA0-E5A63F03AC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3F1C4-DA9F-583C-CC6B-0D4028CD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155F6-E3B0-99C2-C7A6-F4909462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85E5-92F0-49A4-A3E3-95D933C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18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3223569" y="2363439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3223569" y="2851432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7705403" y="2363439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7705397" y="2851432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3223569" y="4395441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3223569" y="4883435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7713369" y="4395441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7713364" y="4883435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7010701" y="191344"/>
            <a:ext cx="5219700" cy="5648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7372" y="1492733"/>
            <a:ext cx="500933" cy="2258067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10489085" y="5226796"/>
            <a:ext cx="1833913" cy="1811528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78320" y="141103"/>
            <a:ext cx="1234040" cy="2395776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11314582" y="99497"/>
            <a:ext cx="457189" cy="425456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41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969" name="Google Shape;1969;p19"/>
          <p:cNvSpPr txBox="1">
            <a:spLocks noGrp="1"/>
          </p:cNvSpPr>
          <p:nvPr>
            <p:ph type="title"/>
          </p:nvPr>
        </p:nvSpPr>
        <p:spPr>
          <a:xfrm>
            <a:off x="951000" y="701408"/>
            <a:ext cx="10290000" cy="6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1"/>
          </p:nvPr>
        </p:nvSpPr>
        <p:spPr>
          <a:xfrm>
            <a:off x="2181600" y="5461233"/>
            <a:ext cx="78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"/>
          <p:cNvSpPr/>
          <p:nvPr/>
        </p:nvSpPr>
        <p:spPr>
          <a:xfrm>
            <a:off x="-355299" y="368692"/>
            <a:ext cx="8166100" cy="958933"/>
          </a:xfrm>
          <a:custGeom>
            <a:avLst/>
            <a:gdLst/>
            <a:ahLst/>
            <a:cxnLst/>
            <a:rect l="l" t="t" r="r" b="b"/>
            <a:pathLst>
              <a:path w="244983" h="28768" extrusionOk="0">
                <a:moveTo>
                  <a:pt x="244983" y="28768"/>
                </a:moveTo>
                <a:cubicBezTo>
                  <a:pt x="238412" y="19568"/>
                  <a:pt x="229220" y="10788"/>
                  <a:pt x="218313" y="7813"/>
                </a:cubicBezTo>
                <a:cubicBezTo>
                  <a:pt x="200260" y="2890"/>
                  <a:pt x="180925" y="9761"/>
                  <a:pt x="162306" y="11623"/>
                </a:cubicBezTo>
                <a:cubicBezTo>
                  <a:pt x="153528" y="12501"/>
                  <a:pt x="144308" y="11590"/>
                  <a:pt x="136017" y="8575"/>
                </a:cubicBezTo>
                <a:cubicBezTo>
                  <a:pt x="129521" y="6213"/>
                  <a:pt x="123483" y="1796"/>
                  <a:pt x="116586" y="1336"/>
                </a:cubicBezTo>
                <a:cubicBezTo>
                  <a:pt x="107195" y="710"/>
                  <a:pt x="97676" y="1313"/>
                  <a:pt x="88392" y="2860"/>
                </a:cubicBezTo>
                <a:cubicBezTo>
                  <a:pt x="82564" y="3831"/>
                  <a:pt x="78183" y="9321"/>
                  <a:pt x="72390" y="10480"/>
                </a:cubicBezTo>
                <a:cubicBezTo>
                  <a:pt x="59219" y="13114"/>
                  <a:pt x="46318" y="3970"/>
                  <a:pt x="33147" y="1336"/>
                </a:cubicBezTo>
                <a:cubicBezTo>
                  <a:pt x="22153" y="-863"/>
                  <a:pt x="7928" y="-877"/>
                  <a:pt x="0" y="705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72" name="Google Shape;1972;p19"/>
          <p:cNvGrpSpPr/>
          <p:nvPr/>
        </p:nvGrpSpPr>
        <p:grpSpPr>
          <a:xfrm rot="-1952505">
            <a:off x="422638" y="204341"/>
            <a:ext cx="457175" cy="425443"/>
            <a:chOff x="-1003774" y="3010923"/>
            <a:chExt cx="671424" cy="624822"/>
          </a:xfrm>
        </p:grpSpPr>
        <p:sp>
          <p:nvSpPr>
            <p:cNvPr id="1973" name="Google Shape;1973;p1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911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23000" y="2031133"/>
            <a:ext cx="7346000" cy="24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23000" y="4462333"/>
            <a:ext cx="7346000" cy="6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8967400" y="715533"/>
            <a:ext cx="2273600" cy="5132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0" y="-1063620"/>
            <a:ext cx="13343696" cy="8475816"/>
            <a:chOff x="0" y="-797715"/>
            <a:chExt cx="10007772" cy="6356862"/>
          </a:xfrm>
        </p:grpSpPr>
        <p:grpSp>
          <p:nvGrpSpPr>
            <p:cNvPr id="14" name="Google Shape;14;p2"/>
            <p:cNvGrpSpPr/>
            <p:nvPr/>
          </p:nvGrpSpPr>
          <p:grpSpPr>
            <a:xfrm rot="-1810199">
              <a:off x="8098743" y="3979047"/>
              <a:ext cx="1251126" cy="782740"/>
              <a:chOff x="6880435" y="4156402"/>
              <a:chExt cx="650771" cy="407141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rot="3195961">
              <a:off x="6881663" y="4415603"/>
              <a:ext cx="949013" cy="865520"/>
              <a:chOff x="5882939" y="3323344"/>
              <a:chExt cx="444901" cy="405775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 rot="1830349">
              <a:off x="8814229" y="2978000"/>
              <a:ext cx="1071906" cy="771565"/>
              <a:chOff x="5859955" y="1906764"/>
              <a:chExt cx="497056" cy="35777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 rot="9185211">
              <a:off x="8727244" y="888250"/>
              <a:ext cx="1081988" cy="684887"/>
              <a:chOff x="4808808" y="1957984"/>
              <a:chExt cx="404920" cy="256310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" name="Google Shape;47;p2"/>
            <p:cNvGrpSpPr/>
            <p:nvPr/>
          </p:nvGrpSpPr>
          <p:grpSpPr>
            <a:xfrm rot="-7481750">
              <a:off x="8305682" y="-593996"/>
              <a:ext cx="949017" cy="865523"/>
              <a:chOff x="5882939" y="3323344"/>
              <a:chExt cx="444901" cy="405775"/>
            </a:xfrm>
          </p:grpSpPr>
          <p:sp>
            <p:nvSpPr>
              <p:cNvPr id="48" name="Google Shape;48;p2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1830349">
              <a:off x="1111004" y="-68825"/>
              <a:ext cx="1071906" cy="771565"/>
              <a:chOff x="5859955" y="1906764"/>
              <a:chExt cx="497056" cy="357770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 rot="291105">
              <a:off x="30859" y="653216"/>
              <a:ext cx="1251100" cy="782723"/>
              <a:chOff x="6880435" y="4156402"/>
              <a:chExt cx="650771" cy="407141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rot="2304760">
              <a:off x="808884" y="4612269"/>
              <a:ext cx="1081965" cy="684873"/>
              <a:chOff x="4808808" y="1957984"/>
              <a:chExt cx="404920" cy="256310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0" name="Google Shape;80;p2"/>
            <p:cNvGrpSpPr/>
            <p:nvPr/>
          </p:nvGrpSpPr>
          <p:grpSpPr>
            <a:xfrm>
              <a:off x="143387" y="3102705"/>
              <a:ext cx="949019" cy="865518"/>
              <a:chOff x="5882939" y="3323344"/>
              <a:chExt cx="444901" cy="405775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5" name="Google Shape;85;p2"/>
          <p:cNvGrpSpPr/>
          <p:nvPr/>
        </p:nvGrpSpPr>
        <p:grpSpPr>
          <a:xfrm>
            <a:off x="-914834" y="-1063643"/>
            <a:ext cx="13821724" cy="8475833"/>
            <a:chOff x="-686126" y="-797733"/>
            <a:chExt cx="10366293" cy="6356875"/>
          </a:xfrm>
        </p:grpSpPr>
        <p:grpSp>
          <p:nvGrpSpPr>
            <p:cNvPr id="86" name="Google Shape;86;p2"/>
            <p:cNvGrpSpPr/>
            <p:nvPr/>
          </p:nvGrpSpPr>
          <p:grpSpPr>
            <a:xfrm rot="1967023">
              <a:off x="8022457" y="3837852"/>
              <a:ext cx="1107620" cy="218172"/>
              <a:chOff x="4737493" y="4305992"/>
              <a:chExt cx="547410" cy="107830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 rot="-4946701">
              <a:off x="8112488" y="2706040"/>
              <a:ext cx="979619" cy="216229"/>
              <a:chOff x="7968422" y="675563"/>
              <a:chExt cx="462304" cy="102049"/>
            </a:xfrm>
          </p:grpSpPr>
          <p:sp>
            <p:nvSpPr>
              <p:cNvPr id="101" name="Google Shape;101;p2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 rot="-1872959">
              <a:off x="8385761" y="5005094"/>
              <a:ext cx="677116" cy="330879"/>
              <a:chOff x="7053208" y="3451133"/>
              <a:chExt cx="306539" cy="149789"/>
            </a:xfrm>
          </p:grpSpPr>
          <p:sp>
            <p:nvSpPr>
              <p:cNvPr id="115" name="Google Shape;115;p2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4" name="Google Shape;124;p2"/>
            <p:cNvGrpSpPr/>
            <p:nvPr/>
          </p:nvGrpSpPr>
          <p:grpSpPr>
            <a:xfrm rot="1857328">
              <a:off x="6306150" y="-154994"/>
              <a:ext cx="461608" cy="269559"/>
              <a:chOff x="5999959" y="663349"/>
              <a:chExt cx="216246" cy="126280"/>
            </a:xfrm>
          </p:grpSpPr>
          <p:sp>
            <p:nvSpPr>
              <p:cNvPr id="125" name="Google Shape;125;p2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 rot="-1936651">
              <a:off x="8632654" y="457089"/>
              <a:ext cx="1045682" cy="309432"/>
              <a:chOff x="5813594" y="2813041"/>
              <a:chExt cx="591605" cy="175073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" name="Google Shape;148;p2"/>
            <p:cNvGrpSpPr/>
            <p:nvPr/>
          </p:nvGrpSpPr>
          <p:grpSpPr>
            <a:xfrm rot="-4946701">
              <a:off x="7202988" y="-406085"/>
              <a:ext cx="979619" cy="216229"/>
              <a:chOff x="7968422" y="675563"/>
              <a:chExt cx="462304" cy="102049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" name="Google Shape;162;p2"/>
            <p:cNvGrpSpPr/>
            <p:nvPr/>
          </p:nvGrpSpPr>
          <p:grpSpPr>
            <a:xfrm rot="-1872959">
              <a:off x="2277086" y="151506"/>
              <a:ext cx="677116" cy="330879"/>
              <a:chOff x="7053208" y="3451133"/>
              <a:chExt cx="306539" cy="149789"/>
            </a:xfrm>
          </p:grpSpPr>
          <p:sp>
            <p:nvSpPr>
              <p:cNvPr id="163" name="Google Shape;163;p2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" name="Google Shape;172;p2"/>
            <p:cNvGrpSpPr/>
            <p:nvPr/>
          </p:nvGrpSpPr>
          <p:grpSpPr>
            <a:xfrm rot="1974685">
              <a:off x="119287" y="480725"/>
              <a:ext cx="1187875" cy="262190"/>
              <a:chOff x="7968422" y="675563"/>
              <a:chExt cx="462304" cy="102049"/>
            </a:xfrm>
          </p:grpSpPr>
          <p:sp>
            <p:nvSpPr>
              <p:cNvPr id="173" name="Google Shape;173;p2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" name="Google Shape;186;p2"/>
            <p:cNvGrpSpPr/>
            <p:nvPr/>
          </p:nvGrpSpPr>
          <p:grpSpPr>
            <a:xfrm rot="-2124795">
              <a:off x="538436" y="-186596"/>
              <a:ext cx="714312" cy="332767"/>
              <a:chOff x="8025882" y="2821184"/>
              <a:chExt cx="340424" cy="158589"/>
            </a:xfrm>
          </p:grpSpPr>
          <p:sp>
            <p:nvSpPr>
              <p:cNvPr id="187" name="Google Shape;187;p2"/>
              <p:cNvSpPr/>
              <p:nvPr/>
            </p:nvSpPr>
            <p:spPr>
              <a:xfrm>
                <a:off x="8025882" y="2871420"/>
                <a:ext cx="56214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92" extrusionOk="0">
                    <a:moveTo>
                      <a:pt x="799" y="0"/>
                    </a:moveTo>
                    <a:cubicBezTo>
                      <a:pt x="790" y="0"/>
                      <a:pt x="781" y="4"/>
                      <a:pt x="774" y="13"/>
                    </a:cubicBezTo>
                    <a:cubicBezTo>
                      <a:pt x="709" y="94"/>
                      <a:pt x="648" y="178"/>
                      <a:pt x="586" y="259"/>
                    </a:cubicBezTo>
                    <a:cubicBezTo>
                      <a:pt x="554" y="304"/>
                      <a:pt x="495" y="366"/>
                      <a:pt x="453" y="431"/>
                    </a:cubicBezTo>
                    <a:cubicBezTo>
                      <a:pt x="408" y="382"/>
                      <a:pt x="359" y="340"/>
                      <a:pt x="317" y="291"/>
                    </a:cubicBezTo>
                    <a:cubicBezTo>
                      <a:pt x="236" y="210"/>
                      <a:pt x="158" y="126"/>
                      <a:pt x="77" y="45"/>
                    </a:cubicBezTo>
                    <a:cubicBezTo>
                      <a:pt x="69" y="37"/>
                      <a:pt x="60" y="33"/>
                      <a:pt x="51" y="33"/>
                    </a:cubicBezTo>
                    <a:cubicBezTo>
                      <a:pt x="23" y="33"/>
                      <a:pt x="1" y="70"/>
                      <a:pt x="26" y="97"/>
                    </a:cubicBezTo>
                    <a:cubicBezTo>
                      <a:pt x="94" y="181"/>
                      <a:pt x="165" y="262"/>
                      <a:pt x="239" y="343"/>
                    </a:cubicBezTo>
                    <a:cubicBezTo>
                      <a:pt x="294" y="408"/>
                      <a:pt x="350" y="483"/>
                      <a:pt x="405" y="544"/>
                    </a:cubicBezTo>
                    <a:cubicBezTo>
                      <a:pt x="401" y="615"/>
                      <a:pt x="437" y="706"/>
                      <a:pt x="450" y="774"/>
                    </a:cubicBezTo>
                    <a:cubicBezTo>
                      <a:pt x="473" y="901"/>
                      <a:pt x="499" y="1024"/>
                      <a:pt x="531" y="1147"/>
                    </a:cubicBezTo>
                    <a:cubicBezTo>
                      <a:pt x="539" y="1178"/>
                      <a:pt x="561" y="1191"/>
                      <a:pt x="584" y="1191"/>
                    </a:cubicBezTo>
                    <a:cubicBezTo>
                      <a:pt x="619" y="1191"/>
                      <a:pt x="655" y="1161"/>
                      <a:pt x="648" y="1114"/>
                    </a:cubicBezTo>
                    <a:cubicBezTo>
                      <a:pt x="625" y="949"/>
                      <a:pt x="534" y="755"/>
                      <a:pt x="537" y="586"/>
                    </a:cubicBezTo>
                    <a:lnTo>
                      <a:pt x="537" y="564"/>
                    </a:lnTo>
                    <a:cubicBezTo>
                      <a:pt x="547" y="564"/>
                      <a:pt x="547" y="560"/>
                      <a:pt x="547" y="551"/>
                    </a:cubicBezTo>
                    <a:cubicBezTo>
                      <a:pt x="576" y="382"/>
                      <a:pt x="755" y="198"/>
                      <a:pt x="839" y="61"/>
                    </a:cubicBezTo>
                    <a:cubicBezTo>
                      <a:pt x="856" y="35"/>
                      <a:pt x="827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8072703" y="2920867"/>
                <a:ext cx="40190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37" extrusionOk="0">
                    <a:moveTo>
                      <a:pt x="52" y="0"/>
                    </a:moveTo>
                    <a:cubicBezTo>
                      <a:pt x="13" y="0"/>
                      <a:pt x="0" y="58"/>
                      <a:pt x="45" y="73"/>
                    </a:cubicBezTo>
                    <a:cubicBezTo>
                      <a:pt x="149" y="106"/>
                      <a:pt x="280" y="137"/>
                      <a:pt x="403" y="137"/>
                    </a:cubicBezTo>
                    <a:cubicBezTo>
                      <a:pt x="459" y="137"/>
                      <a:pt x="513" y="130"/>
                      <a:pt x="563" y="115"/>
                    </a:cubicBezTo>
                    <a:cubicBezTo>
                      <a:pt x="612" y="105"/>
                      <a:pt x="602" y="34"/>
                      <a:pt x="550" y="28"/>
                    </a:cubicBezTo>
                    <a:cubicBezTo>
                      <a:pt x="479" y="28"/>
                      <a:pt x="411" y="41"/>
                      <a:pt x="341" y="41"/>
                    </a:cubicBezTo>
                    <a:cubicBezTo>
                      <a:pt x="334" y="41"/>
                      <a:pt x="327" y="41"/>
                      <a:pt x="320" y="41"/>
                    </a:cubicBezTo>
                    <a:cubicBezTo>
                      <a:pt x="236" y="37"/>
                      <a:pt x="148" y="24"/>
                      <a:pt x="64" y="2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8069354" y="2907077"/>
                <a:ext cx="45050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8" extrusionOk="0">
                    <a:moveTo>
                      <a:pt x="32" y="1"/>
                    </a:moveTo>
                    <a:cubicBezTo>
                      <a:pt x="2" y="1"/>
                      <a:pt x="0" y="53"/>
                      <a:pt x="31" y="59"/>
                    </a:cubicBezTo>
                    <a:cubicBezTo>
                      <a:pt x="186" y="100"/>
                      <a:pt x="364" y="127"/>
                      <a:pt x="528" y="127"/>
                    </a:cubicBezTo>
                    <a:cubicBezTo>
                      <a:pt x="559" y="127"/>
                      <a:pt x="590" y="126"/>
                      <a:pt x="621" y="124"/>
                    </a:cubicBezTo>
                    <a:cubicBezTo>
                      <a:pt x="685" y="118"/>
                      <a:pt x="685" y="24"/>
                      <a:pt x="621" y="24"/>
                    </a:cubicBezTo>
                    <a:cubicBezTo>
                      <a:pt x="426" y="17"/>
                      <a:pt x="232" y="17"/>
                      <a:pt x="37" y="1"/>
                    </a:cubicBezTo>
                    <a:cubicBezTo>
                      <a:pt x="36" y="1"/>
                      <a:pt x="34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8122545" y="2887968"/>
                <a:ext cx="48793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86" extrusionOk="0">
                    <a:moveTo>
                      <a:pt x="427" y="0"/>
                    </a:moveTo>
                    <a:cubicBezTo>
                      <a:pt x="173" y="0"/>
                      <a:pt x="0" y="319"/>
                      <a:pt x="99" y="542"/>
                    </a:cubicBezTo>
                    <a:cubicBezTo>
                      <a:pt x="162" y="682"/>
                      <a:pt x="334" y="785"/>
                      <a:pt x="495" y="785"/>
                    </a:cubicBezTo>
                    <a:cubicBezTo>
                      <a:pt x="575" y="785"/>
                      <a:pt x="652" y="760"/>
                      <a:pt x="711" y="700"/>
                    </a:cubicBezTo>
                    <a:cubicBezTo>
                      <a:pt x="743" y="669"/>
                      <a:pt x="715" y="603"/>
                      <a:pt x="670" y="603"/>
                    </a:cubicBezTo>
                    <a:cubicBezTo>
                      <a:pt x="665" y="603"/>
                      <a:pt x="659" y="604"/>
                      <a:pt x="653" y="606"/>
                    </a:cubicBezTo>
                    <a:cubicBezTo>
                      <a:pt x="589" y="630"/>
                      <a:pt x="519" y="648"/>
                      <a:pt x="453" y="648"/>
                    </a:cubicBezTo>
                    <a:cubicBezTo>
                      <a:pt x="359" y="648"/>
                      <a:pt x="271" y="612"/>
                      <a:pt x="216" y="509"/>
                    </a:cubicBezTo>
                    <a:cubicBezTo>
                      <a:pt x="112" y="315"/>
                      <a:pt x="277" y="127"/>
                      <a:pt x="452" y="72"/>
                    </a:cubicBezTo>
                    <a:cubicBezTo>
                      <a:pt x="491" y="59"/>
                      <a:pt x="484" y="4"/>
                      <a:pt x="442" y="1"/>
                    </a:cubicBezTo>
                    <a:cubicBezTo>
                      <a:pt x="437" y="0"/>
                      <a:pt x="432" y="0"/>
                      <a:pt x="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8170088" y="2914695"/>
                <a:ext cx="29814" cy="3946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01" extrusionOk="0">
                    <a:moveTo>
                      <a:pt x="309" y="0"/>
                    </a:moveTo>
                    <a:cubicBezTo>
                      <a:pt x="286" y="0"/>
                      <a:pt x="265" y="13"/>
                      <a:pt x="259" y="41"/>
                    </a:cubicBezTo>
                    <a:cubicBezTo>
                      <a:pt x="250" y="70"/>
                      <a:pt x="243" y="105"/>
                      <a:pt x="214" y="122"/>
                    </a:cubicBezTo>
                    <a:cubicBezTo>
                      <a:pt x="201" y="130"/>
                      <a:pt x="182" y="135"/>
                      <a:pt x="162" y="135"/>
                    </a:cubicBezTo>
                    <a:cubicBezTo>
                      <a:pt x="127" y="135"/>
                      <a:pt x="92" y="117"/>
                      <a:pt x="107" y="67"/>
                    </a:cubicBezTo>
                    <a:cubicBezTo>
                      <a:pt x="117" y="38"/>
                      <a:pt x="96" y="20"/>
                      <a:pt x="73" y="20"/>
                    </a:cubicBezTo>
                    <a:cubicBezTo>
                      <a:pt x="58" y="20"/>
                      <a:pt x="42" y="29"/>
                      <a:pt x="36" y="47"/>
                    </a:cubicBezTo>
                    <a:cubicBezTo>
                      <a:pt x="0" y="131"/>
                      <a:pt x="65" y="229"/>
                      <a:pt x="152" y="245"/>
                    </a:cubicBezTo>
                    <a:cubicBezTo>
                      <a:pt x="163" y="247"/>
                      <a:pt x="173" y="248"/>
                      <a:pt x="183" y="248"/>
                    </a:cubicBezTo>
                    <a:cubicBezTo>
                      <a:pt x="228" y="248"/>
                      <a:pt x="266" y="226"/>
                      <a:pt x="298" y="199"/>
                    </a:cubicBezTo>
                    <a:cubicBezTo>
                      <a:pt x="324" y="306"/>
                      <a:pt x="324" y="413"/>
                      <a:pt x="308" y="523"/>
                    </a:cubicBezTo>
                    <a:cubicBezTo>
                      <a:pt x="300" y="570"/>
                      <a:pt x="338" y="600"/>
                      <a:pt x="373" y="600"/>
                    </a:cubicBezTo>
                    <a:cubicBezTo>
                      <a:pt x="396" y="600"/>
                      <a:pt x="418" y="587"/>
                      <a:pt x="425" y="556"/>
                    </a:cubicBezTo>
                    <a:cubicBezTo>
                      <a:pt x="454" y="381"/>
                      <a:pt x="437" y="209"/>
                      <a:pt x="373" y="41"/>
                    </a:cubicBezTo>
                    <a:cubicBezTo>
                      <a:pt x="361" y="15"/>
                      <a:pt x="334" y="0"/>
                      <a:pt x="3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8207519" y="2885604"/>
                <a:ext cx="35987" cy="59103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00" extrusionOk="0">
                    <a:moveTo>
                      <a:pt x="272" y="153"/>
                    </a:moveTo>
                    <a:cubicBezTo>
                      <a:pt x="290" y="153"/>
                      <a:pt x="309" y="158"/>
                      <a:pt x="331" y="169"/>
                    </a:cubicBezTo>
                    <a:cubicBezTo>
                      <a:pt x="392" y="199"/>
                      <a:pt x="408" y="224"/>
                      <a:pt x="389" y="296"/>
                    </a:cubicBezTo>
                    <a:cubicBezTo>
                      <a:pt x="357" y="399"/>
                      <a:pt x="234" y="445"/>
                      <a:pt x="136" y="467"/>
                    </a:cubicBezTo>
                    <a:cubicBezTo>
                      <a:pt x="133" y="403"/>
                      <a:pt x="133" y="338"/>
                      <a:pt x="153" y="273"/>
                    </a:cubicBezTo>
                    <a:cubicBezTo>
                      <a:pt x="175" y="206"/>
                      <a:pt x="214" y="153"/>
                      <a:pt x="272" y="153"/>
                    </a:cubicBezTo>
                    <a:close/>
                    <a:moveTo>
                      <a:pt x="306" y="0"/>
                    </a:moveTo>
                    <a:cubicBezTo>
                      <a:pt x="215" y="0"/>
                      <a:pt x="127" y="57"/>
                      <a:pt x="72" y="134"/>
                    </a:cubicBezTo>
                    <a:cubicBezTo>
                      <a:pt x="63" y="121"/>
                      <a:pt x="49" y="115"/>
                      <a:pt x="36" y="115"/>
                    </a:cubicBezTo>
                    <a:cubicBezTo>
                      <a:pt x="18" y="115"/>
                      <a:pt x="0" y="127"/>
                      <a:pt x="0" y="153"/>
                    </a:cubicBezTo>
                    <a:cubicBezTo>
                      <a:pt x="0" y="383"/>
                      <a:pt x="7" y="610"/>
                      <a:pt x="13" y="840"/>
                    </a:cubicBezTo>
                    <a:cubicBezTo>
                      <a:pt x="13" y="880"/>
                      <a:pt x="41" y="899"/>
                      <a:pt x="70" y="899"/>
                    </a:cubicBezTo>
                    <a:cubicBezTo>
                      <a:pt x="95" y="899"/>
                      <a:pt x="121" y="885"/>
                      <a:pt x="130" y="856"/>
                    </a:cubicBezTo>
                    <a:cubicBezTo>
                      <a:pt x="162" y="772"/>
                      <a:pt x="159" y="685"/>
                      <a:pt x="149" y="597"/>
                    </a:cubicBezTo>
                    <a:cubicBezTo>
                      <a:pt x="298" y="561"/>
                      <a:pt x="467" y="493"/>
                      <a:pt x="515" y="331"/>
                    </a:cubicBezTo>
                    <a:cubicBezTo>
                      <a:pt x="548" y="218"/>
                      <a:pt x="509" y="79"/>
                      <a:pt x="402" y="24"/>
                    </a:cubicBezTo>
                    <a:cubicBezTo>
                      <a:pt x="371" y="7"/>
                      <a:pt x="338" y="0"/>
                      <a:pt x="3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8251123" y="2904582"/>
                <a:ext cx="60022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2" extrusionOk="0">
                    <a:moveTo>
                      <a:pt x="52" y="0"/>
                    </a:moveTo>
                    <a:cubicBezTo>
                      <a:pt x="7" y="0"/>
                      <a:pt x="0" y="72"/>
                      <a:pt x="39" y="78"/>
                    </a:cubicBezTo>
                    <a:cubicBezTo>
                      <a:pt x="295" y="143"/>
                      <a:pt x="574" y="162"/>
                      <a:pt x="833" y="201"/>
                    </a:cubicBezTo>
                    <a:cubicBezTo>
                      <a:pt x="836" y="202"/>
                      <a:pt x="839" y="202"/>
                      <a:pt x="842" y="202"/>
                    </a:cubicBezTo>
                    <a:cubicBezTo>
                      <a:pt x="914" y="202"/>
                      <a:pt x="911" y="87"/>
                      <a:pt x="839" y="78"/>
                    </a:cubicBezTo>
                    <a:cubicBezTo>
                      <a:pt x="577" y="49"/>
                      <a:pt x="311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8254472" y="2839702"/>
                <a:ext cx="49909" cy="56542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61" extrusionOk="0">
                    <a:moveTo>
                      <a:pt x="691" y="0"/>
                    </a:moveTo>
                    <a:cubicBezTo>
                      <a:pt x="674" y="0"/>
                      <a:pt x="657" y="9"/>
                      <a:pt x="646" y="29"/>
                    </a:cubicBezTo>
                    <a:cubicBezTo>
                      <a:pt x="545" y="233"/>
                      <a:pt x="474" y="454"/>
                      <a:pt x="390" y="671"/>
                    </a:cubicBezTo>
                    <a:cubicBezTo>
                      <a:pt x="277" y="483"/>
                      <a:pt x="176" y="289"/>
                      <a:pt x="79" y="94"/>
                    </a:cubicBezTo>
                    <a:cubicBezTo>
                      <a:pt x="72" y="82"/>
                      <a:pt x="60" y="77"/>
                      <a:pt x="48" y="77"/>
                    </a:cubicBezTo>
                    <a:cubicBezTo>
                      <a:pt x="24" y="77"/>
                      <a:pt x="0" y="96"/>
                      <a:pt x="11" y="123"/>
                    </a:cubicBezTo>
                    <a:cubicBezTo>
                      <a:pt x="102" y="370"/>
                      <a:pt x="228" y="600"/>
                      <a:pt x="354" y="833"/>
                    </a:cubicBezTo>
                    <a:cubicBezTo>
                      <a:pt x="364" y="851"/>
                      <a:pt x="386" y="861"/>
                      <a:pt x="408" y="861"/>
                    </a:cubicBezTo>
                    <a:cubicBezTo>
                      <a:pt x="428" y="861"/>
                      <a:pt x="449" y="852"/>
                      <a:pt x="458" y="833"/>
                    </a:cubicBezTo>
                    <a:cubicBezTo>
                      <a:pt x="568" y="596"/>
                      <a:pt x="704" y="331"/>
                      <a:pt x="753" y="75"/>
                    </a:cubicBezTo>
                    <a:cubicBezTo>
                      <a:pt x="759" y="34"/>
                      <a:pt x="724" y="0"/>
                      <a:pt x="6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8305364" y="2821184"/>
                <a:ext cx="33032" cy="4078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21" extrusionOk="0">
                    <a:moveTo>
                      <a:pt x="185" y="1"/>
                    </a:moveTo>
                    <a:cubicBezTo>
                      <a:pt x="131" y="1"/>
                      <a:pt x="80" y="27"/>
                      <a:pt x="65" y="88"/>
                    </a:cubicBezTo>
                    <a:cubicBezTo>
                      <a:pt x="57" y="121"/>
                      <a:pt x="88" y="149"/>
                      <a:pt x="116" y="149"/>
                    </a:cubicBezTo>
                    <a:cubicBezTo>
                      <a:pt x="129" y="149"/>
                      <a:pt x="142" y="142"/>
                      <a:pt x="150" y="127"/>
                    </a:cubicBezTo>
                    <a:cubicBezTo>
                      <a:pt x="157" y="109"/>
                      <a:pt x="171" y="101"/>
                      <a:pt x="185" y="101"/>
                    </a:cubicBezTo>
                    <a:cubicBezTo>
                      <a:pt x="207" y="101"/>
                      <a:pt x="230" y="120"/>
                      <a:pt x="234" y="149"/>
                    </a:cubicBezTo>
                    <a:cubicBezTo>
                      <a:pt x="237" y="195"/>
                      <a:pt x="201" y="240"/>
                      <a:pt x="172" y="266"/>
                    </a:cubicBezTo>
                    <a:cubicBezTo>
                      <a:pt x="124" y="315"/>
                      <a:pt x="69" y="357"/>
                      <a:pt x="23" y="409"/>
                    </a:cubicBezTo>
                    <a:cubicBezTo>
                      <a:pt x="0" y="438"/>
                      <a:pt x="0" y="483"/>
                      <a:pt x="36" y="506"/>
                    </a:cubicBezTo>
                    <a:cubicBezTo>
                      <a:pt x="141" y="566"/>
                      <a:pt x="263" y="620"/>
                      <a:pt x="386" y="620"/>
                    </a:cubicBezTo>
                    <a:cubicBezTo>
                      <a:pt x="396" y="620"/>
                      <a:pt x="405" y="620"/>
                      <a:pt x="415" y="619"/>
                    </a:cubicBezTo>
                    <a:cubicBezTo>
                      <a:pt x="483" y="616"/>
                      <a:pt x="503" y="515"/>
                      <a:pt x="435" y="499"/>
                    </a:cubicBezTo>
                    <a:cubicBezTo>
                      <a:pt x="341" y="483"/>
                      <a:pt x="256" y="467"/>
                      <a:pt x="169" y="434"/>
                    </a:cubicBezTo>
                    <a:cubicBezTo>
                      <a:pt x="273" y="337"/>
                      <a:pt x="409" y="217"/>
                      <a:pt x="324" y="72"/>
                    </a:cubicBezTo>
                    <a:cubicBezTo>
                      <a:pt x="296" y="27"/>
                      <a:pt x="239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8256836" y="2927171"/>
                <a:ext cx="58840" cy="52602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01" extrusionOk="0">
                    <a:moveTo>
                      <a:pt x="237" y="1"/>
                    </a:moveTo>
                    <a:cubicBezTo>
                      <a:pt x="160" y="1"/>
                      <a:pt x="86" y="45"/>
                      <a:pt x="66" y="139"/>
                    </a:cubicBezTo>
                    <a:cubicBezTo>
                      <a:pt x="62" y="166"/>
                      <a:pt x="84" y="184"/>
                      <a:pt x="105" y="184"/>
                    </a:cubicBezTo>
                    <a:cubicBezTo>
                      <a:pt x="120" y="184"/>
                      <a:pt x="134" y="176"/>
                      <a:pt x="140" y="158"/>
                    </a:cubicBezTo>
                    <a:cubicBezTo>
                      <a:pt x="156" y="105"/>
                      <a:pt x="183" y="85"/>
                      <a:pt x="212" y="85"/>
                    </a:cubicBezTo>
                    <a:cubicBezTo>
                      <a:pt x="276" y="85"/>
                      <a:pt x="350" y="181"/>
                      <a:pt x="348" y="236"/>
                    </a:cubicBezTo>
                    <a:cubicBezTo>
                      <a:pt x="348" y="304"/>
                      <a:pt x="302" y="369"/>
                      <a:pt x="260" y="418"/>
                    </a:cubicBezTo>
                    <a:cubicBezTo>
                      <a:pt x="195" y="495"/>
                      <a:pt x="114" y="557"/>
                      <a:pt x="46" y="625"/>
                    </a:cubicBezTo>
                    <a:cubicBezTo>
                      <a:pt x="1" y="670"/>
                      <a:pt x="40" y="732"/>
                      <a:pt x="92" y="735"/>
                    </a:cubicBezTo>
                    <a:cubicBezTo>
                      <a:pt x="270" y="758"/>
                      <a:pt x="448" y="790"/>
                      <a:pt x="629" y="800"/>
                    </a:cubicBezTo>
                    <a:cubicBezTo>
                      <a:pt x="638" y="800"/>
                      <a:pt x="646" y="800"/>
                      <a:pt x="654" y="800"/>
                    </a:cubicBezTo>
                    <a:cubicBezTo>
                      <a:pt x="743" y="800"/>
                      <a:pt x="828" y="782"/>
                      <a:pt x="869" y="693"/>
                    </a:cubicBezTo>
                    <a:cubicBezTo>
                      <a:pt x="896" y="646"/>
                      <a:pt x="856" y="601"/>
                      <a:pt x="813" y="601"/>
                    </a:cubicBezTo>
                    <a:cubicBezTo>
                      <a:pt x="793" y="601"/>
                      <a:pt x="773" y="611"/>
                      <a:pt x="759" y="635"/>
                    </a:cubicBezTo>
                    <a:cubicBezTo>
                      <a:pt x="740" y="666"/>
                      <a:pt x="697" y="676"/>
                      <a:pt x="647" y="676"/>
                    </a:cubicBezTo>
                    <a:cubicBezTo>
                      <a:pt x="568" y="676"/>
                      <a:pt x="472" y="650"/>
                      <a:pt x="432" y="644"/>
                    </a:cubicBezTo>
                    <a:cubicBezTo>
                      <a:pt x="364" y="638"/>
                      <a:pt x="299" y="628"/>
                      <a:pt x="228" y="622"/>
                    </a:cubicBezTo>
                    <a:cubicBezTo>
                      <a:pt x="370" y="476"/>
                      <a:pt x="542" y="304"/>
                      <a:pt x="419" y="103"/>
                    </a:cubicBezTo>
                    <a:cubicBezTo>
                      <a:pt x="379" y="36"/>
                      <a:pt x="307" y="1"/>
                      <a:pt x="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8313048" y="2875951"/>
                <a:ext cx="53258" cy="6796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35" extrusionOk="0">
                    <a:moveTo>
                      <a:pt x="481" y="1"/>
                    </a:moveTo>
                    <a:cubicBezTo>
                      <a:pt x="364" y="1"/>
                      <a:pt x="250" y="33"/>
                      <a:pt x="156" y="106"/>
                    </a:cubicBezTo>
                    <a:cubicBezTo>
                      <a:pt x="78" y="161"/>
                      <a:pt x="0" y="252"/>
                      <a:pt x="65" y="349"/>
                    </a:cubicBezTo>
                    <a:cubicBezTo>
                      <a:pt x="149" y="478"/>
                      <a:pt x="369" y="440"/>
                      <a:pt x="496" y="485"/>
                    </a:cubicBezTo>
                    <a:cubicBezTo>
                      <a:pt x="593" y="524"/>
                      <a:pt x="645" y="566"/>
                      <a:pt x="635" y="676"/>
                    </a:cubicBezTo>
                    <a:cubicBezTo>
                      <a:pt x="629" y="776"/>
                      <a:pt x="577" y="838"/>
                      <a:pt x="473" y="864"/>
                    </a:cubicBezTo>
                    <a:cubicBezTo>
                      <a:pt x="376" y="887"/>
                      <a:pt x="305" y="864"/>
                      <a:pt x="214" y="912"/>
                    </a:cubicBezTo>
                    <a:cubicBezTo>
                      <a:pt x="153" y="946"/>
                      <a:pt x="191" y="1035"/>
                      <a:pt x="250" y="1035"/>
                    </a:cubicBezTo>
                    <a:cubicBezTo>
                      <a:pt x="260" y="1035"/>
                      <a:pt x="271" y="1032"/>
                      <a:pt x="282" y="1026"/>
                    </a:cubicBezTo>
                    <a:cubicBezTo>
                      <a:pt x="360" y="981"/>
                      <a:pt x="473" y="1003"/>
                      <a:pt x="557" y="971"/>
                    </a:cubicBezTo>
                    <a:cubicBezTo>
                      <a:pt x="616" y="951"/>
                      <a:pt x="667" y="916"/>
                      <a:pt x="710" y="870"/>
                    </a:cubicBezTo>
                    <a:cubicBezTo>
                      <a:pt x="778" y="789"/>
                      <a:pt x="810" y="679"/>
                      <a:pt x="771" y="576"/>
                    </a:cubicBezTo>
                    <a:cubicBezTo>
                      <a:pt x="726" y="459"/>
                      <a:pt x="612" y="388"/>
                      <a:pt x="499" y="355"/>
                    </a:cubicBezTo>
                    <a:cubicBezTo>
                      <a:pt x="454" y="346"/>
                      <a:pt x="405" y="336"/>
                      <a:pt x="356" y="333"/>
                    </a:cubicBezTo>
                    <a:cubicBezTo>
                      <a:pt x="269" y="320"/>
                      <a:pt x="240" y="349"/>
                      <a:pt x="246" y="239"/>
                    </a:cubicBezTo>
                    <a:cubicBezTo>
                      <a:pt x="253" y="141"/>
                      <a:pt x="295" y="125"/>
                      <a:pt x="389" y="96"/>
                    </a:cubicBezTo>
                    <a:cubicBezTo>
                      <a:pt x="437" y="82"/>
                      <a:pt x="487" y="78"/>
                      <a:pt x="536" y="78"/>
                    </a:cubicBezTo>
                    <a:cubicBezTo>
                      <a:pt x="556" y="78"/>
                      <a:pt x="576" y="79"/>
                      <a:pt x="596" y="80"/>
                    </a:cubicBezTo>
                    <a:cubicBezTo>
                      <a:pt x="597" y="80"/>
                      <a:pt x="598" y="80"/>
                      <a:pt x="599" y="80"/>
                    </a:cubicBezTo>
                    <a:cubicBezTo>
                      <a:pt x="636" y="80"/>
                      <a:pt x="644" y="15"/>
                      <a:pt x="603" y="12"/>
                    </a:cubicBezTo>
                    <a:cubicBezTo>
                      <a:pt x="562" y="4"/>
                      <a:pt x="521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8" name="Google Shape;198;p2"/>
            <p:cNvGrpSpPr/>
            <p:nvPr/>
          </p:nvGrpSpPr>
          <p:grpSpPr>
            <a:xfrm rot="-1304569">
              <a:off x="220179" y="2524907"/>
              <a:ext cx="795426" cy="288904"/>
              <a:chOff x="3720033" y="657636"/>
              <a:chExt cx="380942" cy="138367"/>
            </a:xfrm>
          </p:grpSpPr>
          <p:sp>
            <p:nvSpPr>
              <p:cNvPr id="199" name="Google Shape;199;p2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5" name="Google Shape;205;p2"/>
            <p:cNvGrpSpPr/>
            <p:nvPr/>
          </p:nvGrpSpPr>
          <p:grpSpPr>
            <a:xfrm rot="-1237466">
              <a:off x="444662" y="4324379"/>
              <a:ext cx="714306" cy="332764"/>
              <a:chOff x="8025882" y="2821184"/>
              <a:chExt cx="340424" cy="158589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8025882" y="2871420"/>
                <a:ext cx="56214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92" extrusionOk="0">
                    <a:moveTo>
                      <a:pt x="799" y="0"/>
                    </a:moveTo>
                    <a:cubicBezTo>
                      <a:pt x="790" y="0"/>
                      <a:pt x="781" y="4"/>
                      <a:pt x="774" y="13"/>
                    </a:cubicBezTo>
                    <a:cubicBezTo>
                      <a:pt x="709" y="94"/>
                      <a:pt x="648" y="178"/>
                      <a:pt x="586" y="259"/>
                    </a:cubicBezTo>
                    <a:cubicBezTo>
                      <a:pt x="554" y="304"/>
                      <a:pt x="495" y="366"/>
                      <a:pt x="453" y="431"/>
                    </a:cubicBezTo>
                    <a:cubicBezTo>
                      <a:pt x="408" y="382"/>
                      <a:pt x="359" y="340"/>
                      <a:pt x="317" y="291"/>
                    </a:cubicBezTo>
                    <a:cubicBezTo>
                      <a:pt x="236" y="210"/>
                      <a:pt x="158" y="126"/>
                      <a:pt x="77" y="45"/>
                    </a:cubicBezTo>
                    <a:cubicBezTo>
                      <a:pt x="69" y="37"/>
                      <a:pt x="60" y="33"/>
                      <a:pt x="51" y="33"/>
                    </a:cubicBezTo>
                    <a:cubicBezTo>
                      <a:pt x="23" y="33"/>
                      <a:pt x="1" y="70"/>
                      <a:pt x="26" y="97"/>
                    </a:cubicBezTo>
                    <a:cubicBezTo>
                      <a:pt x="94" y="181"/>
                      <a:pt x="165" y="262"/>
                      <a:pt x="239" y="343"/>
                    </a:cubicBezTo>
                    <a:cubicBezTo>
                      <a:pt x="294" y="408"/>
                      <a:pt x="350" y="483"/>
                      <a:pt x="405" y="544"/>
                    </a:cubicBezTo>
                    <a:cubicBezTo>
                      <a:pt x="401" y="615"/>
                      <a:pt x="437" y="706"/>
                      <a:pt x="450" y="774"/>
                    </a:cubicBezTo>
                    <a:cubicBezTo>
                      <a:pt x="473" y="901"/>
                      <a:pt x="499" y="1024"/>
                      <a:pt x="531" y="1147"/>
                    </a:cubicBezTo>
                    <a:cubicBezTo>
                      <a:pt x="539" y="1178"/>
                      <a:pt x="561" y="1191"/>
                      <a:pt x="584" y="1191"/>
                    </a:cubicBezTo>
                    <a:cubicBezTo>
                      <a:pt x="619" y="1191"/>
                      <a:pt x="655" y="1161"/>
                      <a:pt x="648" y="1114"/>
                    </a:cubicBezTo>
                    <a:cubicBezTo>
                      <a:pt x="625" y="949"/>
                      <a:pt x="534" y="755"/>
                      <a:pt x="537" y="586"/>
                    </a:cubicBezTo>
                    <a:lnTo>
                      <a:pt x="537" y="564"/>
                    </a:lnTo>
                    <a:cubicBezTo>
                      <a:pt x="547" y="564"/>
                      <a:pt x="547" y="560"/>
                      <a:pt x="547" y="551"/>
                    </a:cubicBezTo>
                    <a:cubicBezTo>
                      <a:pt x="576" y="382"/>
                      <a:pt x="755" y="198"/>
                      <a:pt x="839" y="61"/>
                    </a:cubicBezTo>
                    <a:cubicBezTo>
                      <a:pt x="856" y="35"/>
                      <a:pt x="827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8072703" y="2920867"/>
                <a:ext cx="40190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37" extrusionOk="0">
                    <a:moveTo>
                      <a:pt x="52" y="0"/>
                    </a:moveTo>
                    <a:cubicBezTo>
                      <a:pt x="13" y="0"/>
                      <a:pt x="0" y="58"/>
                      <a:pt x="45" y="73"/>
                    </a:cubicBezTo>
                    <a:cubicBezTo>
                      <a:pt x="149" y="106"/>
                      <a:pt x="280" y="137"/>
                      <a:pt x="403" y="137"/>
                    </a:cubicBezTo>
                    <a:cubicBezTo>
                      <a:pt x="459" y="137"/>
                      <a:pt x="513" y="130"/>
                      <a:pt x="563" y="115"/>
                    </a:cubicBezTo>
                    <a:cubicBezTo>
                      <a:pt x="612" y="105"/>
                      <a:pt x="602" y="34"/>
                      <a:pt x="550" y="28"/>
                    </a:cubicBezTo>
                    <a:cubicBezTo>
                      <a:pt x="479" y="28"/>
                      <a:pt x="411" y="41"/>
                      <a:pt x="341" y="41"/>
                    </a:cubicBezTo>
                    <a:cubicBezTo>
                      <a:pt x="334" y="41"/>
                      <a:pt x="327" y="41"/>
                      <a:pt x="320" y="41"/>
                    </a:cubicBezTo>
                    <a:cubicBezTo>
                      <a:pt x="236" y="37"/>
                      <a:pt x="148" y="24"/>
                      <a:pt x="64" y="2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8069354" y="2907077"/>
                <a:ext cx="45050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8" extrusionOk="0">
                    <a:moveTo>
                      <a:pt x="32" y="1"/>
                    </a:moveTo>
                    <a:cubicBezTo>
                      <a:pt x="2" y="1"/>
                      <a:pt x="0" y="53"/>
                      <a:pt x="31" y="59"/>
                    </a:cubicBezTo>
                    <a:cubicBezTo>
                      <a:pt x="186" y="100"/>
                      <a:pt x="364" y="127"/>
                      <a:pt x="528" y="127"/>
                    </a:cubicBezTo>
                    <a:cubicBezTo>
                      <a:pt x="559" y="127"/>
                      <a:pt x="590" y="126"/>
                      <a:pt x="621" y="124"/>
                    </a:cubicBezTo>
                    <a:cubicBezTo>
                      <a:pt x="685" y="118"/>
                      <a:pt x="685" y="24"/>
                      <a:pt x="621" y="24"/>
                    </a:cubicBezTo>
                    <a:cubicBezTo>
                      <a:pt x="426" y="17"/>
                      <a:pt x="232" y="17"/>
                      <a:pt x="37" y="1"/>
                    </a:cubicBezTo>
                    <a:cubicBezTo>
                      <a:pt x="36" y="1"/>
                      <a:pt x="34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8122545" y="2887968"/>
                <a:ext cx="48793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86" extrusionOk="0">
                    <a:moveTo>
                      <a:pt x="427" y="0"/>
                    </a:moveTo>
                    <a:cubicBezTo>
                      <a:pt x="173" y="0"/>
                      <a:pt x="0" y="319"/>
                      <a:pt x="99" y="542"/>
                    </a:cubicBezTo>
                    <a:cubicBezTo>
                      <a:pt x="162" y="682"/>
                      <a:pt x="334" y="785"/>
                      <a:pt x="495" y="785"/>
                    </a:cubicBezTo>
                    <a:cubicBezTo>
                      <a:pt x="575" y="785"/>
                      <a:pt x="652" y="760"/>
                      <a:pt x="711" y="700"/>
                    </a:cubicBezTo>
                    <a:cubicBezTo>
                      <a:pt x="743" y="669"/>
                      <a:pt x="715" y="603"/>
                      <a:pt x="670" y="603"/>
                    </a:cubicBezTo>
                    <a:cubicBezTo>
                      <a:pt x="665" y="603"/>
                      <a:pt x="659" y="604"/>
                      <a:pt x="653" y="606"/>
                    </a:cubicBezTo>
                    <a:cubicBezTo>
                      <a:pt x="589" y="630"/>
                      <a:pt x="519" y="648"/>
                      <a:pt x="453" y="648"/>
                    </a:cubicBezTo>
                    <a:cubicBezTo>
                      <a:pt x="359" y="648"/>
                      <a:pt x="271" y="612"/>
                      <a:pt x="216" y="509"/>
                    </a:cubicBezTo>
                    <a:cubicBezTo>
                      <a:pt x="112" y="315"/>
                      <a:pt x="277" y="127"/>
                      <a:pt x="452" y="72"/>
                    </a:cubicBezTo>
                    <a:cubicBezTo>
                      <a:pt x="491" y="59"/>
                      <a:pt x="484" y="4"/>
                      <a:pt x="442" y="1"/>
                    </a:cubicBezTo>
                    <a:cubicBezTo>
                      <a:pt x="437" y="0"/>
                      <a:pt x="432" y="0"/>
                      <a:pt x="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8170088" y="2914695"/>
                <a:ext cx="29814" cy="3946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01" extrusionOk="0">
                    <a:moveTo>
                      <a:pt x="309" y="0"/>
                    </a:moveTo>
                    <a:cubicBezTo>
                      <a:pt x="286" y="0"/>
                      <a:pt x="265" y="13"/>
                      <a:pt x="259" y="41"/>
                    </a:cubicBezTo>
                    <a:cubicBezTo>
                      <a:pt x="250" y="70"/>
                      <a:pt x="243" y="105"/>
                      <a:pt x="214" y="122"/>
                    </a:cubicBezTo>
                    <a:cubicBezTo>
                      <a:pt x="201" y="130"/>
                      <a:pt x="182" y="135"/>
                      <a:pt x="162" y="135"/>
                    </a:cubicBezTo>
                    <a:cubicBezTo>
                      <a:pt x="127" y="135"/>
                      <a:pt x="92" y="117"/>
                      <a:pt x="107" y="67"/>
                    </a:cubicBezTo>
                    <a:cubicBezTo>
                      <a:pt x="117" y="38"/>
                      <a:pt x="96" y="20"/>
                      <a:pt x="73" y="20"/>
                    </a:cubicBezTo>
                    <a:cubicBezTo>
                      <a:pt x="58" y="20"/>
                      <a:pt x="42" y="29"/>
                      <a:pt x="36" y="47"/>
                    </a:cubicBezTo>
                    <a:cubicBezTo>
                      <a:pt x="0" y="131"/>
                      <a:pt x="65" y="229"/>
                      <a:pt x="152" y="245"/>
                    </a:cubicBezTo>
                    <a:cubicBezTo>
                      <a:pt x="163" y="247"/>
                      <a:pt x="173" y="248"/>
                      <a:pt x="183" y="248"/>
                    </a:cubicBezTo>
                    <a:cubicBezTo>
                      <a:pt x="228" y="248"/>
                      <a:pt x="266" y="226"/>
                      <a:pt x="298" y="199"/>
                    </a:cubicBezTo>
                    <a:cubicBezTo>
                      <a:pt x="324" y="306"/>
                      <a:pt x="324" y="413"/>
                      <a:pt x="308" y="523"/>
                    </a:cubicBezTo>
                    <a:cubicBezTo>
                      <a:pt x="300" y="570"/>
                      <a:pt x="338" y="600"/>
                      <a:pt x="373" y="600"/>
                    </a:cubicBezTo>
                    <a:cubicBezTo>
                      <a:pt x="396" y="600"/>
                      <a:pt x="418" y="587"/>
                      <a:pt x="425" y="556"/>
                    </a:cubicBezTo>
                    <a:cubicBezTo>
                      <a:pt x="454" y="381"/>
                      <a:pt x="437" y="209"/>
                      <a:pt x="373" y="41"/>
                    </a:cubicBezTo>
                    <a:cubicBezTo>
                      <a:pt x="361" y="15"/>
                      <a:pt x="334" y="0"/>
                      <a:pt x="3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8207519" y="2885604"/>
                <a:ext cx="35987" cy="59103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00" extrusionOk="0">
                    <a:moveTo>
                      <a:pt x="272" y="153"/>
                    </a:moveTo>
                    <a:cubicBezTo>
                      <a:pt x="290" y="153"/>
                      <a:pt x="309" y="158"/>
                      <a:pt x="331" y="169"/>
                    </a:cubicBezTo>
                    <a:cubicBezTo>
                      <a:pt x="392" y="199"/>
                      <a:pt x="408" y="224"/>
                      <a:pt x="389" y="296"/>
                    </a:cubicBezTo>
                    <a:cubicBezTo>
                      <a:pt x="357" y="399"/>
                      <a:pt x="234" y="445"/>
                      <a:pt x="136" y="467"/>
                    </a:cubicBezTo>
                    <a:cubicBezTo>
                      <a:pt x="133" y="403"/>
                      <a:pt x="133" y="338"/>
                      <a:pt x="153" y="273"/>
                    </a:cubicBezTo>
                    <a:cubicBezTo>
                      <a:pt x="175" y="206"/>
                      <a:pt x="214" y="153"/>
                      <a:pt x="272" y="153"/>
                    </a:cubicBezTo>
                    <a:close/>
                    <a:moveTo>
                      <a:pt x="306" y="0"/>
                    </a:moveTo>
                    <a:cubicBezTo>
                      <a:pt x="215" y="0"/>
                      <a:pt x="127" y="57"/>
                      <a:pt x="72" y="134"/>
                    </a:cubicBezTo>
                    <a:cubicBezTo>
                      <a:pt x="63" y="121"/>
                      <a:pt x="49" y="115"/>
                      <a:pt x="36" y="115"/>
                    </a:cubicBezTo>
                    <a:cubicBezTo>
                      <a:pt x="18" y="115"/>
                      <a:pt x="0" y="127"/>
                      <a:pt x="0" y="153"/>
                    </a:cubicBezTo>
                    <a:cubicBezTo>
                      <a:pt x="0" y="383"/>
                      <a:pt x="7" y="610"/>
                      <a:pt x="13" y="840"/>
                    </a:cubicBezTo>
                    <a:cubicBezTo>
                      <a:pt x="13" y="880"/>
                      <a:pt x="41" y="899"/>
                      <a:pt x="70" y="899"/>
                    </a:cubicBezTo>
                    <a:cubicBezTo>
                      <a:pt x="95" y="899"/>
                      <a:pt x="121" y="885"/>
                      <a:pt x="130" y="856"/>
                    </a:cubicBezTo>
                    <a:cubicBezTo>
                      <a:pt x="162" y="772"/>
                      <a:pt x="159" y="685"/>
                      <a:pt x="149" y="597"/>
                    </a:cubicBezTo>
                    <a:cubicBezTo>
                      <a:pt x="298" y="561"/>
                      <a:pt x="467" y="493"/>
                      <a:pt x="515" y="331"/>
                    </a:cubicBezTo>
                    <a:cubicBezTo>
                      <a:pt x="548" y="218"/>
                      <a:pt x="509" y="79"/>
                      <a:pt x="402" y="24"/>
                    </a:cubicBezTo>
                    <a:cubicBezTo>
                      <a:pt x="371" y="7"/>
                      <a:pt x="338" y="0"/>
                      <a:pt x="3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8251123" y="2904582"/>
                <a:ext cx="60022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2" extrusionOk="0">
                    <a:moveTo>
                      <a:pt x="52" y="0"/>
                    </a:moveTo>
                    <a:cubicBezTo>
                      <a:pt x="7" y="0"/>
                      <a:pt x="0" y="72"/>
                      <a:pt x="39" y="78"/>
                    </a:cubicBezTo>
                    <a:cubicBezTo>
                      <a:pt x="295" y="143"/>
                      <a:pt x="574" y="162"/>
                      <a:pt x="833" y="201"/>
                    </a:cubicBezTo>
                    <a:cubicBezTo>
                      <a:pt x="836" y="202"/>
                      <a:pt x="839" y="202"/>
                      <a:pt x="842" y="202"/>
                    </a:cubicBezTo>
                    <a:cubicBezTo>
                      <a:pt x="914" y="202"/>
                      <a:pt x="911" y="87"/>
                      <a:pt x="839" y="78"/>
                    </a:cubicBezTo>
                    <a:cubicBezTo>
                      <a:pt x="577" y="49"/>
                      <a:pt x="311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8254472" y="2839702"/>
                <a:ext cx="49909" cy="56542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61" extrusionOk="0">
                    <a:moveTo>
                      <a:pt x="691" y="0"/>
                    </a:moveTo>
                    <a:cubicBezTo>
                      <a:pt x="674" y="0"/>
                      <a:pt x="657" y="9"/>
                      <a:pt x="646" y="29"/>
                    </a:cubicBezTo>
                    <a:cubicBezTo>
                      <a:pt x="545" y="233"/>
                      <a:pt x="474" y="454"/>
                      <a:pt x="390" y="671"/>
                    </a:cubicBezTo>
                    <a:cubicBezTo>
                      <a:pt x="277" y="483"/>
                      <a:pt x="176" y="289"/>
                      <a:pt x="79" y="94"/>
                    </a:cubicBezTo>
                    <a:cubicBezTo>
                      <a:pt x="72" y="82"/>
                      <a:pt x="60" y="77"/>
                      <a:pt x="48" y="77"/>
                    </a:cubicBezTo>
                    <a:cubicBezTo>
                      <a:pt x="24" y="77"/>
                      <a:pt x="0" y="96"/>
                      <a:pt x="11" y="123"/>
                    </a:cubicBezTo>
                    <a:cubicBezTo>
                      <a:pt x="102" y="370"/>
                      <a:pt x="228" y="600"/>
                      <a:pt x="354" y="833"/>
                    </a:cubicBezTo>
                    <a:cubicBezTo>
                      <a:pt x="364" y="851"/>
                      <a:pt x="386" y="861"/>
                      <a:pt x="408" y="861"/>
                    </a:cubicBezTo>
                    <a:cubicBezTo>
                      <a:pt x="428" y="861"/>
                      <a:pt x="449" y="852"/>
                      <a:pt x="458" y="833"/>
                    </a:cubicBezTo>
                    <a:cubicBezTo>
                      <a:pt x="568" y="596"/>
                      <a:pt x="704" y="331"/>
                      <a:pt x="753" y="75"/>
                    </a:cubicBezTo>
                    <a:cubicBezTo>
                      <a:pt x="759" y="34"/>
                      <a:pt x="724" y="0"/>
                      <a:pt x="6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8305364" y="2821184"/>
                <a:ext cx="33032" cy="4078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21" extrusionOk="0">
                    <a:moveTo>
                      <a:pt x="185" y="1"/>
                    </a:moveTo>
                    <a:cubicBezTo>
                      <a:pt x="131" y="1"/>
                      <a:pt x="80" y="27"/>
                      <a:pt x="65" y="88"/>
                    </a:cubicBezTo>
                    <a:cubicBezTo>
                      <a:pt x="57" y="121"/>
                      <a:pt x="88" y="149"/>
                      <a:pt x="116" y="149"/>
                    </a:cubicBezTo>
                    <a:cubicBezTo>
                      <a:pt x="129" y="149"/>
                      <a:pt x="142" y="142"/>
                      <a:pt x="150" y="127"/>
                    </a:cubicBezTo>
                    <a:cubicBezTo>
                      <a:pt x="157" y="109"/>
                      <a:pt x="171" y="101"/>
                      <a:pt x="185" y="101"/>
                    </a:cubicBezTo>
                    <a:cubicBezTo>
                      <a:pt x="207" y="101"/>
                      <a:pt x="230" y="120"/>
                      <a:pt x="234" y="149"/>
                    </a:cubicBezTo>
                    <a:cubicBezTo>
                      <a:pt x="237" y="195"/>
                      <a:pt x="201" y="240"/>
                      <a:pt x="172" y="266"/>
                    </a:cubicBezTo>
                    <a:cubicBezTo>
                      <a:pt x="124" y="315"/>
                      <a:pt x="69" y="357"/>
                      <a:pt x="23" y="409"/>
                    </a:cubicBezTo>
                    <a:cubicBezTo>
                      <a:pt x="0" y="438"/>
                      <a:pt x="0" y="483"/>
                      <a:pt x="36" y="506"/>
                    </a:cubicBezTo>
                    <a:cubicBezTo>
                      <a:pt x="141" y="566"/>
                      <a:pt x="263" y="620"/>
                      <a:pt x="386" y="620"/>
                    </a:cubicBezTo>
                    <a:cubicBezTo>
                      <a:pt x="396" y="620"/>
                      <a:pt x="405" y="620"/>
                      <a:pt x="415" y="619"/>
                    </a:cubicBezTo>
                    <a:cubicBezTo>
                      <a:pt x="483" y="616"/>
                      <a:pt x="503" y="515"/>
                      <a:pt x="435" y="499"/>
                    </a:cubicBezTo>
                    <a:cubicBezTo>
                      <a:pt x="341" y="483"/>
                      <a:pt x="256" y="467"/>
                      <a:pt x="169" y="434"/>
                    </a:cubicBezTo>
                    <a:cubicBezTo>
                      <a:pt x="273" y="337"/>
                      <a:pt x="409" y="217"/>
                      <a:pt x="324" y="72"/>
                    </a:cubicBezTo>
                    <a:cubicBezTo>
                      <a:pt x="296" y="27"/>
                      <a:pt x="239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8256836" y="2927171"/>
                <a:ext cx="58840" cy="52602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01" extrusionOk="0">
                    <a:moveTo>
                      <a:pt x="237" y="1"/>
                    </a:moveTo>
                    <a:cubicBezTo>
                      <a:pt x="160" y="1"/>
                      <a:pt x="86" y="45"/>
                      <a:pt x="66" y="139"/>
                    </a:cubicBezTo>
                    <a:cubicBezTo>
                      <a:pt x="62" y="166"/>
                      <a:pt x="84" y="184"/>
                      <a:pt x="105" y="184"/>
                    </a:cubicBezTo>
                    <a:cubicBezTo>
                      <a:pt x="120" y="184"/>
                      <a:pt x="134" y="176"/>
                      <a:pt x="140" y="158"/>
                    </a:cubicBezTo>
                    <a:cubicBezTo>
                      <a:pt x="156" y="105"/>
                      <a:pt x="183" y="85"/>
                      <a:pt x="212" y="85"/>
                    </a:cubicBezTo>
                    <a:cubicBezTo>
                      <a:pt x="276" y="85"/>
                      <a:pt x="350" y="181"/>
                      <a:pt x="348" y="236"/>
                    </a:cubicBezTo>
                    <a:cubicBezTo>
                      <a:pt x="348" y="304"/>
                      <a:pt x="302" y="369"/>
                      <a:pt x="260" y="418"/>
                    </a:cubicBezTo>
                    <a:cubicBezTo>
                      <a:pt x="195" y="495"/>
                      <a:pt x="114" y="557"/>
                      <a:pt x="46" y="625"/>
                    </a:cubicBezTo>
                    <a:cubicBezTo>
                      <a:pt x="1" y="670"/>
                      <a:pt x="40" y="732"/>
                      <a:pt x="92" y="735"/>
                    </a:cubicBezTo>
                    <a:cubicBezTo>
                      <a:pt x="270" y="758"/>
                      <a:pt x="448" y="790"/>
                      <a:pt x="629" y="800"/>
                    </a:cubicBezTo>
                    <a:cubicBezTo>
                      <a:pt x="638" y="800"/>
                      <a:pt x="646" y="800"/>
                      <a:pt x="654" y="800"/>
                    </a:cubicBezTo>
                    <a:cubicBezTo>
                      <a:pt x="743" y="800"/>
                      <a:pt x="828" y="782"/>
                      <a:pt x="869" y="693"/>
                    </a:cubicBezTo>
                    <a:cubicBezTo>
                      <a:pt x="896" y="646"/>
                      <a:pt x="856" y="601"/>
                      <a:pt x="813" y="601"/>
                    </a:cubicBezTo>
                    <a:cubicBezTo>
                      <a:pt x="793" y="601"/>
                      <a:pt x="773" y="611"/>
                      <a:pt x="759" y="635"/>
                    </a:cubicBezTo>
                    <a:cubicBezTo>
                      <a:pt x="740" y="666"/>
                      <a:pt x="697" y="676"/>
                      <a:pt x="647" y="676"/>
                    </a:cubicBezTo>
                    <a:cubicBezTo>
                      <a:pt x="568" y="676"/>
                      <a:pt x="472" y="650"/>
                      <a:pt x="432" y="644"/>
                    </a:cubicBezTo>
                    <a:cubicBezTo>
                      <a:pt x="364" y="638"/>
                      <a:pt x="299" y="628"/>
                      <a:pt x="228" y="622"/>
                    </a:cubicBezTo>
                    <a:cubicBezTo>
                      <a:pt x="370" y="476"/>
                      <a:pt x="542" y="304"/>
                      <a:pt x="419" y="103"/>
                    </a:cubicBezTo>
                    <a:cubicBezTo>
                      <a:pt x="379" y="36"/>
                      <a:pt x="307" y="1"/>
                      <a:pt x="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8313048" y="2875951"/>
                <a:ext cx="53258" cy="6796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35" extrusionOk="0">
                    <a:moveTo>
                      <a:pt x="481" y="1"/>
                    </a:moveTo>
                    <a:cubicBezTo>
                      <a:pt x="364" y="1"/>
                      <a:pt x="250" y="33"/>
                      <a:pt x="156" y="106"/>
                    </a:cubicBezTo>
                    <a:cubicBezTo>
                      <a:pt x="78" y="161"/>
                      <a:pt x="0" y="252"/>
                      <a:pt x="65" y="349"/>
                    </a:cubicBezTo>
                    <a:cubicBezTo>
                      <a:pt x="149" y="478"/>
                      <a:pt x="369" y="440"/>
                      <a:pt x="496" y="485"/>
                    </a:cubicBezTo>
                    <a:cubicBezTo>
                      <a:pt x="593" y="524"/>
                      <a:pt x="645" y="566"/>
                      <a:pt x="635" y="676"/>
                    </a:cubicBezTo>
                    <a:cubicBezTo>
                      <a:pt x="629" y="776"/>
                      <a:pt x="577" y="838"/>
                      <a:pt x="473" y="864"/>
                    </a:cubicBezTo>
                    <a:cubicBezTo>
                      <a:pt x="376" y="887"/>
                      <a:pt x="305" y="864"/>
                      <a:pt x="214" y="912"/>
                    </a:cubicBezTo>
                    <a:cubicBezTo>
                      <a:pt x="153" y="946"/>
                      <a:pt x="191" y="1035"/>
                      <a:pt x="250" y="1035"/>
                    </a:cubicBezTo>
                    <a:cubicBezTo>
                      <a:pt x="260" y="1035"/>
                      <a:pt x="271" y="1032"/>
                      <a:pt x="282" y="1026"/>
                    </a:cubicBezTo>
                    <a:cubicBezTo>
                      <a:pt x="360" y="981"/>
                      <a:pt x="473" y="1003"/>
                      <a:pt x="557" y="971"/>
                    </a:cubicBezTo>
                    <a:cubicBezTo>
                      <a:pt x="616" y="951"/>
                      <a:pt x="667" y="916"/>
                      <a:pt x="710" y="870"/>
                    </a:cubicBezTo>
                    <a:cubicBezTo>
                      <a:pt x="778" y="789"/>
                      <a:pt x="810" y="679"/>
                      <a:pt x="771" y="576"/>
                    </a:cubicBezTo>
                    <a:cubicBezTo>
                      <a:pt x="726" y="459"/>
                      <a:pt x="612" y="388"/>
                      <a:pt x="499" y="355"/>
                    </a:cubicBezTo>
                    <a:cubicBezTo>
                      <a:pt x="454" y="346"/>
                      <a:pt x="405" y="336"/>
                      <a:pt x="356" y="333"/>
                    </a:cubicBezTo>
                    <a:cubicBezTo>
                      <a:pt x="269" y="320"/>
                      <a:pt x="240" y="349"/>
                      <a:pt x="246" y="239"/>
                    </a:cubicBezTo>
                    <a:cubicBezTo>
                      <a:pt x="253" y="141"/>
                      <a:pt x="295" y="125"/>
                      <a:pt x="389" y="96"/>
                    </a:cubicBezTo>
                    <a:cubicBezTo>
                      <a:pt x="437" y="82"/>
                      <a:pt x="487" y="78"/>
                      <a:pt x="536" y="78"/>
                    </a:cubicBezTo>
                    <a:cubicBezTo>
                      <a:pt x="556" y="78"/>
                      <a:pt x="576" y="79"/>
                      <a:pt x="596" y="80"/>
                    </a:cubicBezTo>
                    <a:cubicBezTo>
                      <a:pt x="597" y="80"/>
                      <a:pt x="598" y="80"/>
                      <a:pt x="599" y="80"/>
                    </a:cubicBezTo>
                    <a:cubicBezTo>
                      <a:pt x="636" y="80"/>
                      <a:pt x="644" y="15"/>
                      <a:pt x="603" y="12"/>
                    </a:cubicBezTo>
                    <a:cubicBezTo>
                      <a:pt x="562" y="4"/>
                      <a:pt x="521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 rot="1967023">
              <a:off x="-715268" y="3814614"/>
              <a:ext cx="1107620" cy="218172"/>
              <a:chOff x="4737493" y="4305992"/>
              <a:chExt cx="547410" cy="107830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1" name="Google Shape;231;p2"/>
            <p:cNvGrpSpPr/>
            <p:nvPr/>
          </p:nvGrpSpPr>
          <p:grpSpPr>
            <a:xfrm rot="-4946701">
              <a:off x="-318237" y="4951265"/>
              <a:ext cx="979619" cy="216229"/>
              <a:chOff x="7968422" y="675563"/>
              <a:chExt cx="462304" cy="102049"/>
            </a:xfrm>
          </p:grpSpPr>
          <p:sp>
            <p:nvSpPr>
              <p:cNvPr id="232" name="Google Shape;232;p2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5" name="Google Shape;245;p2"/>
            <p:cNvGrpSpPr/>
            <p:nvPr/>
          </p:nvGrpSpPr>
          <p:grpSpPr>
            <a:xfrm rot="-5138042">
              <a:off x="2079219" y="4713580"/>
              <a:ext cx="461598" cy="269558"/>
              <a:chOff x="5999959" y="663349"/>
              <a:chExt cx="216246" cy="126280"/>
            </a:xfrm>
          </p:grpSpPr>
          <p:sp>
            <p:nvSpPr>
              <p:cNvPr id="246" name="Google Shape;246;p2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2231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3"/>
          <p:cNvGrpSpPr/>
          <p:nvPr/>
        </p:nvGrpSpPr>
        <p:grpSpPr>
          <a:xfrm>
            <a:off x="-370842" y="-325127"/>
            <a:ext cx="12970201" cy="7705976"/>
            <a:chOff x="-278132" y="-243845"/>
            <a:chExt cx="9727651" cy="5779482"/>
          </a:xfrm>
        </p:grpSpPr>
        <p:grpSp>
          <p:nvGrpSpPr>
            <p:cNvPr id="256" name="Google Shape;256;p3"/>
            <p:cNvGrpSpPr/>
            <p:nvPr/>
          </p:nvGrpSpPr>
          <p:grpSpPr>
            <a:xfrm rot="-1810199">
              <a:off x="-166182" y="3979047"/>
              <a:ext cx="1251126" cy="782740"/>
              <a:chOff x="6880435" y="4156402"/>
              <a:chExt cx="650771" cy="407141"/>
            </a:xfrm>
          </p:grpSpPr>
          <p:sp>
            <p:nvSpPr>
              <p:cNvPr id="257" name="Google Shape;257;p3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" name="Google Shape;261;p3"/>
            <p:cNvGrpSpPr/>
            <p:nvPr/>
          </p:nvGrpSpPr>
          <p:grpSpPr>
            <a:xfrm rot="-2463724">
              <a:off x="2142293" y="384557"/>
              <a:ext cx="787510" cy="743427"/>
              <a:chOff x="3712416" y="2719728"/>
              <a:chExt cx="383381" cy="361907"/>
            </a:xfrm>
          </p:grpSpPr>
          <p:sp>
            <p:nvSpPr>
              <p:cNvPr id="262" name="Google Shape;262;p3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5" name="Google Shape;285;p3"/>
            <p:cNvGrpSpPr/>
            <p:nvPr/>
          </p:nvGrpSpPr>
          <p:grpSpPr>
            <a:xfrm rot="3195961">
              <a:off x="1481363" y="4463753"/>
              <a:ext cx="949013" cy="865520"/>
              <a:chOff x="5882939" y="3323344"/>
              <a:chExt cx="444901" cy="405775"/>
            </a:xfrm>
          </p:grpSpPr>
          <p:sp>
            <p:nvSpPr>
              <p:cNvPr id="286" name="Google Shape;286;p3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0" name="Google Shape;290;p3"/>
            <p:cNvGrpSpPr/>
            <p:nvPr/>
          </p:nvGrpSpPr>
          <p:grpSpPr>
            <a:xfrm rot="9185211">
              <a:off x="79544" y="942875"/>
              <a:ext cx="1081988" cy="684887"/>
              <a:chOff x="4808808" y="1957984"/>
              <a:chExt cx="404920" cy="256310"/>
            </a:xfrm>
          </p:grpSpPr>
          <p:sp>
            <p:nvSpPr>
              <p:cNvPr id="291" name="Google Shape;291;p3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" name="Google Shape;293;p3"/>
            <p:cNvGrpSpPr/>
            <p:nvPr/>
          </p:nvGrpSpPr>
          <p:grpSpPr>
            <a:xfrm rot="1830349">
              <a:off x="549304" y="2978000"/>
              <a:ext cx="1071906" cy="771565"/>
              <a:chOff x="5859955" y="1906764"/>
              <a:chExt cx="497056" cy="357770"/>
            </a:xfrm>
          </p:grpSpPr>
          <p:sp>
            <p:nvSpPr>
              <p:cNvPr id="294" name="Google Shape;294;p3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" name="Google Shape;313;p3"/>
            <p:cNvGrpSpPr/>
            <p:nvPr/>
          </p:nvGrpSpPr>
          <p:grpSpPr>
            <a:xfrm rot="-7481750">
              <a:off x="1042444" y="1556554"/>
              <a:ext cx="949017" cy="865523"/>
              <a:chOff x="5882939" y="3323344"/>
              <a:chExt cx="444901" cy="405775"/>
            </a:xfrm>
          </p:grpSpPr>
          <p:sp>
            <p:nvSpPr>
              <p:cNvPr id="314" name="Google Shape;314;p3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" name="Google Shape;318;p3"/>
            <p:cNvGrpSpPr/>
            <p:nvPr/>
          </p:nvGrpSpPr>
          <p:grpSpPr>
            <a:xfrm rot="2304760">
              <a:off x="8271884" y="4483869"/>
              <a:ext cx="1081965" cy="684873"/>
              <a:chOff x="4808808" y="1957984"/>
              <a:chExt cx="404920" cy="256310"/>
            </a:xfrm>
          </p:grpSpPr>
          <p:sp>
            <p:nvSpPr>
              <p:cNvPr id="319" name="Google Shape;319;p3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" name="Google Shape;321;p3"/>
            <p:cNvGrpSpPr/>
            <p:nvPr/>
          </p:nvGrpSpPr>
          <p:grpSpPr>
            <a:xfrm>
              <a:off x="8470437" y="-243845"/>
              <a:ext cx="949019" cy="865518"/>
              <a:chOff x="5882939" y="3323344"/>
              <a:chExt cx="444901" cy="405775"/>
            </a:xfrm>
          </p:grpSpPr>
          <p:sp>
            <p:nvSpPr>
              <p:cNvPr id="322" name="Google Shape;322;p3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6" name="Google Shape;326;p3"/>
          <p:cNvGrpSpPr/>
          <p:nvPr/>
        </p:nvGrpSpPr>
        <p:grpSpPr>
          <a:xfrm>
            <a:off x="-284434" y="-372506"/>
            <a:ext cx="12851175" cy="7946933"/>
            <a:chOff x="-213326" y="-279380"/>
            <a:chExt cx="9638381" cy="5960200"/>
          </a:xfrm>
        </p:grpSpPr>
        <p:grpSp>
          <p:nvGrpSpPr>
            <p:cNvPr id="327" name="Google Shape;327;p3"/>
            <p:cNvGrpSpPr/>
            <p:nvPr/>
          </p:nvGrpSpPr>
          <p:grpSpPr>
            <a:xfrm rot="1967023">
              <a:off x="-242468" y="3837852"/>
              <a:ext cx="1107620" cy="218172"/>
              <a:chOff x="4737493" y="4305992"/>
              <a:chExt cx="547410" cy="107830"/>
            </a:xfrm>
          </p:grpSpPr>
          <p:sp>
            <p:nvSpPr>
              <p:cNvPr id="328" name="Google Shape;328;p3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1" name="Google Shape;341;p3"/>
            <p:cNvGrpSpPr/>
            <p:nvPr/>
          </p:nvGrpSpPr>
          <p:grpSpPr>
            <a:xfrm rot="1857328">
              <a:off x="1689500" y="316868"/>
              <a:ext cx="461608" cy="269559"/>
              <a:chOff x="5999959" y="663349"/>
              <a:chExt cx="216246" cy="126280"/>
            </a:xfrm>
          </p:grpSpPr>
          <p:sp>
            <p:nvSpPr>
              <p:cNvPr id="342" name="Google Shape;342;p3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 rot="-1936651">
              <a:off x="97704" y="472639"/>
              <a:ext cx="1045682" cy="309432"/>
              <a:chOff x="5813594" y="2813041"/>
              <a:chExt cx="591605" cy="175073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5" name="Google Shape;365;p3"/>
            <p:cNvGrpSpPr/>
            <p:nvPr/>
          </p:nvGrpSpPr>
          <p:grpSpPr>
            <a:xfrm rot="-2699656">
              <a:off x="-152299" y="2706264"/>
              <a:ext cx="979615" cy="216234"/>
              <a:chOff x="7968422" y="675563"/>
              <a:chExt cx="462304" cy="102049"/>
            </a:xfrm>
          </p:grpSpPr>
          <p:sp>
            <p:nvSpPr>
              <p:cNvPr id="366" name="Google Shape;366;p3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" name="Google Shape;379;p3"/>
            <p:cNvGrpSpPr/>
            <p:nvPr/>
          </p:nvGrpSpPr>
          <p:grpSpPr>
            <a:xfrm rot="-1872959">
              <a:off x="120836" y="5005094"/>
              <a:ext cx="677116" cy="330879"/>
              <a:chOff x="7053208" y="3451133"/>
              <a:chExt cx="306539" cy="149789"/>
            </a:xfrm>
          </p:grpSpPr>
          <p:sp>
            <p:nvSpPr>
              <p:cNvPr id="380" name="Google Shape;380;p3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9" name="Google Shape;389;p3"/>
            <p:cNvGrpSpPr/>
            <p:nvPr/>
          </p:nvGrpSpPr>
          <p:grpSpPr>
            <a:xfrm rot="-2390308">
              <a:off x="2213166" y="5175902"/>
              <a:ext cx="979632" cy="216236"/>
              <a:chOff x="7968422" y="675563"/>
              <a:chExt cx="462304" cy="102049"/>
            </a:xfrm>
          </p:grpSpPr>
          <p:sp>
            <p:nvSpPr>
              <p:cNvPr id="390" name="Google Shape;390;p3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" name="Google Shape;403;p3"/>
            <p:cNvGrpSpPr/>
            <p:nvPr/>
          </p:nvGrpSpPr>
          <p:grpSpPr>
            <a:xfrm rot="-1304552">
              <a:off x="8793039" y="727252"/>
              <a:ext cx="612594" cy="222495"/>
              <a:chOff x="3720033" y="657636"/>
              <a:chExt cx="380942" cy="138367"/>
            </a:xfrm>
          </p:grpSpPr>
          <p:sp>
            <p:nvSpPr>
              <p:cNvPr id="404" name="Google Shape;404;p3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0" name="Google Shape;410;p3"/>
            <p:cNvGrpSpPr/>
            <p:nvPr/>
          </p:nvGrpSpPr>
          <p:grpSpPr>
            <a:xfrm rot="-1237466">
              <a:off x="8587787" y="4163404"/>
              <a:ext cx="714306" cy="332764"/>
              <a:chOff x="8025882" y="2821184"/>
              <a:chExt cx="340424" cy="158589"/>
            </a:xfrm>
          </p:grpSpPr>
          <p:sp>
            <p:nvSpPr>
              <p:cNvPr id="411" name="Google Shape;411;p3"/>
              <p:cNvSpPr/>
              <p:nvPr/>
            </p:nvSpPr>
            <p:spPr>
              <a:xfrm>
                <a:off x="8025882" y="2871420"/>
                <a:ext cx="56214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92" extrusionOk="0">
                    <a:moveTo>
                      <a:pt x="799" y="0"/>
                    </a:moveTo>
                    <a:cubicBezTo>
                      <a:pt x="790" y="0"/>
                      <a:pt x="781" y="4"/>
                      <a:pt x="774" y="13"/>
                    </a:cubicBezTo>
                    <a:cubicBezTo>
                      <a:pt x="709" y="94"/>
                      <a:pt x="648" y="178"/>
                      <a:pt x="586" y="259"/>
                    </a:cubicBezTo>
                    <a:cubicBezTo>
                      <a:pt x="554" y="304"/>
                      <a:pt x="495" y="366"/>
                      <a:pt x="453" y="431"/>
                    </a:cubicBezTo>
                    <a:cubicBezTo>
                      <a:pt x="408" y="382"/>
                      <a:pt x="359" y="340"/>
                      <a:pt x="317" y="291"/>
                    </a:cubicBezTo>
                    <a:cubicBezTo>
                      <a:pt x="236" y="210"/>
                      <a:pt x="158" y="126"/>
                      <a:pt x="77" y="45"/>
                    </a:cubicBezTo>
                    <a:cubicBezTo>
                      <a:pt x="69" y="37"/>
                      <a:pt x="60" y="33"/>
                      <a:pt x="51" y="33"/>
                    </a:cubicBezTo>
                    <a:cubicBezTo>
                      <a:pt x="23" y="33"/>
                      <a:pt x="1" y="70"/>
                      <a:pt x="26" y="97"/>
                    </a:cubicBezTo>
                    <a:cubicBezTo>
                      <a:pt x="94" y="181"/>
                      <a:pt x="165" y="262"/>
                      <a:pt x="239" y="343"/>
                    </a:cubicBezTo>
                    <a:cubicBezTo>
                      <a:pt x="294" y="408"/>
                      <a:pt x="350" y="483"/>
                      <a:pt x="405" y="544"/>
                    </a:cubicBezTo>
                    <a:cubicBezTo>
                      <a:pt x="401" y="615"/>
                      <a:pt x="437" y="706"/>
                      <a:pt x="450" y="774"/>
                    </a:cubicBezTo>
                    <a:cubicBezTo>
                      <a:pt x="473" y="901"/>
                      <a:pt x="499" y="1024"/>
                      <a:pt x="531" y="1147"/>
                    </a:cubicBezTo>
                    <a:cubicBezTo>
                      <a:pt x="539" y="1178"/>
                      <a:pt x="561" y="1191"/>
                      <a:pt x="584" y="1191"/>
                    </a:cubicBezTo>
                    <a:cubicBezTo>
                      <a:pt x="619" y="1191"/>
                      <a:pt x="655" y="1161"/>
                      <a:pt x="648" y="1114"/>
                    </a:cubicBezTo>
                    <a:cubicBezTo>
                      <a:pt x="625" y="949"/>
                      <a:pt x="534" y="755"/>
                      <a:pt x="537" y="586"/>
                    </a:cubicBezTo>
                    <a:lnTo>
                      <a:pt x="537" y="564"/>
                    </a:lnTo>
                    <a:cubicBezTo>
                      <a:pt x="547" y="564"/>
                      <a:pt x="547" y="560"/>
                      <a:pt x="547" y="551"/>
                    </a:cubicBezTo>
                    <a:cubicBezTo>
                      <a:pt x="576" y="382"/>
                      <a:pt x="755" y="198"/>
                      <a:pt x="839" y="61"/>
                    </a:cubicBezTo>
                    <a:cubicBezTo>
                      <a:pt x="856" y="35"/>
                      <a:pt x="827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8072703" y="2920867"/>
                <a:ext cx="40190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37" extrusionOk="0">
                    <a:moveTo>
                      <a:pt x="52" y="0"/>
                    </a:moveTo>
                    <a:cubicBezTo>
                      <a:pt x="13" y="0"/>
                      <a:pt x="0" y="58"/>
                      <a:pt x="45" y="73"/>
                    </a:cubicBezTo>
                    <a:cubicBezTo>
                      <a:pt x="149" y="106"/>
                      <a:pt x="280" y="137"/>
                      <a:pt x="403" y="137"/>
                    </a:cubicBezTo>
                    <a:cubicBezTo>
                      <a:pt x="459" y="137"/>
                      <a:pt x="513" y="130"/>
                      <a:pt x="563" y="115"/>
                    </a:cubicBezTo>
                    <a:cubicBezTo>
                      <a:pt x="612" y="105"/>
                      <a:pt x="602" y="34"/>
                      <a:pt x="550" y="28"/>
                    </a:cubicBezTo>
                    <a:cubicBezTo>
                      <a:pt x="479" y="28"/>
                      <a:pt x="411" y="41"/>
                      <a:pt x="341" y="41"/>
                    </a:cubicBezTo>
                    <a:cubicBezTo>
                      <a:pt x="334" y="41"/>
                      <a:pt x="327" y="41"/>
                      <a:pt x="320" y="41"/>
                    </a:cubicBezTo>
                    <a:cubicBezTo>
                      <a:pt x="236" y="37"/>
                      <a:pt x="148" y="24"/>
                      <a:pt x="64" y="2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8069354" y="2907077"/>
                <a:ext cx="45050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8" extrusionOk="0">
                    <a:moveTo>
                      <a:pt x="32" y="1"/>
                    </a:moveTo>
                    <a:cubicBezTo>
                      <a:pt x="2" y="1"/>
                      <a:pt x="0" y="53"/>
                      <a:pt x="31" y="59"/>
                    </a:cubicBezTo>
                    <a:cubicBezTo>
                      <a:pt x="186" y="100"/>
                      <a:pt x="364" y="127"/>
                      <a:pt x="528" y="127"/>
                    </a:cubicBezTo>
                    <a:cubicBezTo>
                      <a:pt x="559" y="127"/>
                      <a:pt x="590" y="126"/>
                      <a:pt x="621" y="124"/>
                    </a:cubicBezTo>
                    <a:cubicBezTo>
                      <a:pt x="685" y="118"/>
                      <a:pt x="685" y="24"/>
                      <a:pt x="621" y="24"/>
                    </a:cubicBezTo>
                    <a:cubicBezTo>
                      <a:pt x="426" y="17"/>
                      <a:pt x="232" y="17"/>
                      <a:pt x="37" y="1"/>
                    </a:cubicBezTo>
                    <a:cubicBezTo>
                      <a:pt x="36" y="1"/>
                      <a:pt x="34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8122545" y="2887968"/>
                <a:ext cx="48793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86" extrusionOk="0">
                    <a:moveTo>
                      <a:pt x="427" y="0"/>
                    </a:moveTo>
                    <a:cubicBezTo>
                      <a:pt x="173" y="0"/>
                      <a:pt x="0" y="319"/>
                      <a:pt x="99" y="542"/>
                    </a:cubicBezTo>
                    <a:cubicBezTo>
                      <a:pt x="162" y="682"/>
                      <a:pt x="334" y="785"/>
                      <a:pt x="495" y="785"/>
                    </a:cubicBezTo>
                    <a:cubicBezTo>
                      <a:pt x="575" y="785"/>
                      <a:pt x="652" y="760"/>
                      <a:pt x="711" y="700"/>
                    </a:cubicBezTo>
                    <a:cubicBezTo>
                      <a:pt x="743" y="669"/>
                      <a:pt x="715" y="603"/>
                      <a:pt x="670" y="603"/>
                    </a:cubicBezTo>
                    <a:cubicBezTo>
                      <a:pt x="665" y="603"/>
                      <a:pt x="659" y="604"/>
                      <a:pt x="653" y="606"/>
                    </a:cubicBezTo>
                    <a:cubicBezTo>
                      <a:pt x="589" y="630"/>
                      <a:pt x="519" y="648"/>
                      <a:pt x="453" y="648"/>
                    </a:cubicBezTo>
                    <a:cubicBezTo>
                      <a:pt x="359" y="648"/>
                      <a:pt x="271" y="612"/>
                      <a:pt x="216" y="509"/>
                    </a:cubicBezTo>
                    <a:cubicBezTo>
                      <a:pt x="112" y="315"/>
                      <a:pt x="277" y="127"/>
                      <a:pt x="452" y="72"/>
                    </a:cubicBezTo>
                    <a:cubicBezTo>
                      <a:pt x="491" y="59"/>
                      <a:pt x="484" y="4"/>
                      <a:pt x="442" y="1"/>
                    </a:cubicBezTo>
                    <a:cubicBezTo>
                      <a:pt x="437" y="0"/>
                      <a:pt x="432" y="0"/>
                      <a:pt x="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8170088" y="2914695"/>
                <a:ext cx="29814" cy="3946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01" extrusionOk="0">
                    <a:moveTo>
                      <a:pt x="309" y="0"/>
                    </a:moveTo>
                    <a:cubicBezTo>
                      <a:pt x="286" y="0"/>
                      <a:pt x="265" y="13"/>
                      <a:pt x="259" y="41"/>
                    </a:cubicBezTo>
                    <a:cubicBezTo>
                      <a:pt x="250" y="70"/>
                      <a:pt x="243" y="105"/>
                      <a:pt x="214" y="122"/>
                    </a:cubicBezTo>
                    <a:cubicBezTo>
                      <a:pt x="201" y="130"/>
                      <a:pt x="182" y="135"/>
                      <a:pt x="162" y="135"/>
                    </a:cubicBezTo>
                    <a:cubicBezTo>
                      <a:pt x="127" y="135"/>
                      <a:pt x="92" y="117"/>
                      <a:pt x="107" y="67"/>
                    </a:cubicBezTo>
                    <a:cubicBezTo>
                      <a:pt x="117" y="38"/>
                      <a:pt x="96" y="20"/>
                      <a:pt x="73" y="20"/>
                    </a:cubicBezTo>
                    <a:cubicBezTo>
                      <a:pt x="58" y="20"/>
                      <a:pt x="42" y="29"/>
                      <a:pt x="36" y="47"/>
                    </a:cubicBezTo>
                    <a:cubicBezTo>
                      <a:pt x="0" y="131"/>
                      <a:pt x="65" y="229"/>
                      <a:pt x="152" y="245"/>
                    </a:cubicBezTo>
                    <a:cubicBezTo>
                      <a:pt x="163" y="247"/>
                      <a:pt x="173" y="248"/>
                      <a:pt x="183" y="248"/>
                    </a:cubicBezTo>
                    <a:cubicBezTo>
                      <a:pt x="228" y="248"/>
                      <a:pt x="266" y="226"/>
                      <a:pt x="298" y="199"/>
                    </a:cubicBezTo>
                    <a:cubicBezTo>
                      <a:pt x="324" y="306"/>
                      <a:pt x="324" y="413"/>
                      <a:pt x="308" y="523"/>
                    </a:cubicBezTo>
                    <a:cubicBezTo>
                      <a:pt x="300" y="570"/>
                      <a:pt x="338" y="600"/>
                      <a:pt x="373" y="600"/>
                    </a:cubicBezTo>
                    <a:cubicBezTo>
                      <a:pt x="396" y="600"/>
                      <a:pt x="418" y="587"/>
                      <a:pt x="425" y="556"/>
                    </a:cubicBezTo>
                    <a:cubicBezTo>
                      <a:pt x="454" y="381"/>
                      <a:pt x="437" y="209"/>
                      <a:pt x="373" y="41"/>
                    </a:cubicBezTo>
                    <a:cubicBezTo>
                      <a:pt x="361" y="15"/>
                      <a:pt x="334" y="0"/>
                      <a:pt x="3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8207519" y="2885604"/>
                <a:ext cx="35987" cy="59103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00" extrusionOk="0">
                    <a:moveTo>
                      <a:pt x="272" y="153"/>
                    </a:moveTo>
                    <a:cubicBezTo>
                      <a:pt x="290" y="153"/>
                      <a:pt x="309" y="158"/>
                      <a:pt x="331" y="169"/>
                    </a:cubicBezTo>
                    <a:cubicBezTo>
                      <a:pt x="392" y="199"/>
                      <a:pt x="408" y="224"/>
                      <a:pt x="389" y="296"/>
                    </a:cubicBezTo>
                    <a:cubicBezTo>
                      <a:pt x="357" y="399"/>
                      <a:pt x="234" y="445"/>
                      <a:pt x="136" y="467"/>
                    </a:cubicBezTo>
                    <a:cubicBezTo>
                      <a:pt x="133" y="403"/>
                      <a:pt x="133" y="338"/>
                      <a:pt x="153" y="273"/>
                    </a:cubicBezTo>
                    <a:cubicBezTo>
                      <a:pt x="175" y="206"/>
                      <a:pt x="214" y="153"/>
                      <a:pt x="272" y="153"/>
                    </a:cubicBezTo>
                    <a:close/>
                    <a:moveTo>
                      <a:pt x="306" y="0"/>
                    </a:moveTo>
                    <a:cubicBezTo>
                      <a:pt x="215" y="0"/>
                      <a:pt x="127" y="57"/>
                      <a:pt x="72" y="134"/>
                    </a:cubicBezTo>
                    <a:cubicBezTo>
                      <a:pt x="63" y="121"/>
                      <a:pt x="49" y="115"/>
                      <a:pt x="36" y="115"/>
                    </a:cubicBezTo>
                    <a:cubicBezTo>
                      <a:pt x="18" y="115"/>
                      <a:pt x="0" y="127"/>
                      <a:pt x="0" y="153"/>
                    </a:cubicBezTo>
                    <a:cubicBezTo>
                      <a:pt x="0" y="383"/>
                      <a:pt x="7" y="610"/>
                      <a:pt x="13" y="840"/>
                    </a:cubicBezTo>
                    <a:cubicBezTo>
                      <a:pt x="13" y="880"/>
                      <a:pt x="41" y="899"/>
                      <a:pt x="70" y="899"/>
                    </a:cubicBezTo>
                    <a:cubicBezTo>
                      <a:pt x="95" y="899"/>
                      <a:pt x="121" y="885"/>
                      <a:pt x="130" y="856"/>
                    </a:cubicBezTo>
                    <a:cubicBezTo>
                      <a:pt x="162" y="772"/>
                      <a:pt x="159" y="685"/>
                      <a:pt x="149" y="597"/>
                    </a:cubicBezTo>
                    <a:cubicBezTo>
                      <a:pt x="298" y="561"/>
                      <a:pt x="467" y="493"/>
                      <a:pt x="515" y="331"/>
                    </a:cubicBezTo>
                    <a:cubicBezTo>
                      <a:pt x="548" y="218"/>
                      <a:pt x="509" y="79"/>
                      <a:pt x="402" y="24"/>
                    </a:cubicBezTo>
                    <a:cubicBezTo>
                      <a:pt x="371" y="7"/>
                      <a:pt x="338" y="0"/>
                      <a:pt x="3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8251123" y="2904582"/>
                <a:ext cx="60022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2" extrusionOk="0">
                    <a:moveTo>
                      <a:pt x="52" y="0"/>
                    </a:moveTo>
                    <a:cubicBezTo>
                      <a:pt x="7" y="0"/>
                      <a:pt x="0" y="72"/>
                      <a:pt x="39" y="78"/>
                    </a:cubicBezTo>
                    <a:cubicBezTo>
                      <a:pt x="295" y="143"/>
                      <a:pt x="574" y="162"/>
                      <a:pt x="833" y="201"/>
                    </a:cubicBezTo>
                    <a:cubicBezTo>
                      <a:pt x="836" y="202"/>
                      <a:pt x="839" y="202"/>
                      <a:pt x="842" y="202"/>
                    </a:cubicBezTo>
                    <a:cubicBezTo>
                      <a:pt x="914" y="202"/>
                      <a:pt x="911" y="87"/>
                      <a:pt x="839" y="78"/>
                    </a:cubicBezTo>
                    <a:cubicBezTo>
                      <a:pt x="577" y="49"/>
                      <a:pt x="311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8254472" y="2839702"/>
                <a:ext cx="49909" cy="56542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61" extrusionOk="0">
                    <a:moveTo>
                      <a:pt x="691" y="0"/>
                    </a:moveTo>
                    <a:cubicBezTo>
                      <a:pt x="674" y="0"/>
                      <a:pt x="657" y="9"/>
                      <a:pt x="646" y="29"/>
                    </a:cubicBezTo>
                    <a:cubicBezTo>
                      <a:pt x="545" y="233"/>
                      <a:pt x="474" y="454"/>
                      <a:pt x="390" y="671"/>
                    </a:cubicBezTo>
                    <a:cubicBezTo>
                      <a:pt x="277" y="483"/>
                      <a:pt x="176" y="289"/>
                      <a:pt x="79" y="94"/>
                    </a:cubicBezTo>
                    <a:cubicBezTo>
                      <a:pt x="72" y="82"/>
                      <a:pt x="60" y="77"/>
                      <a:pt x="48" y="77"/>
                    </a:cubicBezTo>
                    <a:cubicBezTo>
                      <a:pt x="24" y="77"/>
                      <a:pt x="0" y="96"/>
                      <a:pt x="11" y="123"/>
                    </a:cubicBezTo>
                    <a:cubicBezTo>
                      <a:pt x="102" y="370"/>
                      <a:pt x="228" y="600"/>
                      <a:pt x="354" y="833"/>
                    </a:cubicBezTo>
                    <a:cubicBezTo>
                      <a:pt x="364" y="851"/>
                      <a:pt x="386" y="861"/>
                      <a:pt x="408" y="861"/>
                    </a:cubicBezTo>
                    <a:cubicBezTo>
                      <a:pt x="428" y="861"/>
                      <a:pt x="449" y="852"/>
                      <a:pt x="458" y="833"/>
                    </a:cubicBezTo>
                    <a:cubicBezTo>
                      <a:pt x="568" y="596"/>
                      <a:pt x="704" y="331"/>
                      <a:pt x="753" y="75"/>
                    </a:cubicBezTo>
                    <a:cubicBezTo>
                      <a:pt x="759" y="34"/>
                      <a:pt x="724" y="0"/>
                      <a:pt x="6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8305364" y="2821184"/>
                <a:ext cx="33032" cy="4078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21" extrusionOk="0">
                    <a:moveTo>
                      <a:pt x="185" y="1"/>
                    </a:moveTo>
                    <a:cubicBezTo>
                      <a:pt x="131" y="1"/>
                      <a:pt x="80" y="27"/>
                      <a:pt x="65" y="88"/>
                    </a:cubicBezTo>
                    <a:cubicBezTo>
                      <a:pt x="57" y="121"/>
                      <a:pt x="88" y="149"/>
                      <a:pt x="116" y="149"/>
                    </a:cubicBezTo>
                    <a:cubicBezTo>
                      <a:pt x="129" y="149"/>
                      <a:pt x="142" y="142"/>
                      <a:pt x="150" y="127"/>
                    </a:cubicBezTo>
                    <a:cubicBezTo>
                      <a:pt x="157" y="109"/>
                      <a:pt x="171" y="101"/>
                      <a:pt x="185" y="101"/>
                    </a:cubicBezTo>
                    <a:cubicBezTo>
                      <a:pt x="207" y="101"/>
                      <a:pt x="230" y="120"/>
                      <a:pt x="234" y="149"/>
                    </a:cubicBezTo>
                    <a:cubicBezTo>
                      <a:pt x="237" y="195"/>
                      <a:pt x="201" y="240"/>
                      <a:pt x="172" y="266"/>
                    </a:cubicBezTo>
                    <a:cubicBezTo>
                      <a:pt x="124" y="315"/>
                      <a:pt x="69" y="357"/>
                      <a:pt x="23" y="409"/>
                    </a:cubicBezTo>
                    <a:cubicBezTo>
                      <a:pt x="0" y="438"/>
                      <a:pt x="0" y="483"/>
                      <a:pt x="36" y="506"/>
                    </a:cubicBezTo>
                    <a:cubicBezTo>
                      <a:pt x="141" y="566"/>
                      <a:pt x="263" y="620"/>
                      <a:pt x="386" y="620"/>
                    </a:cubicBezTo>
                    <a:cubicBezTo>
                      <a:pt x="396" y="620"/>
                      <a:pt x="405" y="620"/>
                      <a:pt x="415" y="619"/>
                    </a:cubicBezTo>
                    <a:cubicBezTo>
                      <a:pt x="483" y="616"/>
                      <a:pt x="503" y="515"/>
                      <a:pt x="435" y="499"/>
                    </a:cubicBezTo>
                    <a:cubicBezTo>
                      <a:pt x="341" y="483"/>
                      <a:pt x="256" y="467"/>
                      <a:pt x="169" y="434"/>
                    </a:cubicBezTo>
                    <a:cubicBezTo>
                      <a:pt x="273" y="337"/>
                      <a:pt x="409" y="217"/>
                      <a:pt x="324" y="72"/>
                    </a:cubicBezTo>
                    <a:cubicBezTo>
                      <a:pt x="296" y="27"/>
                      <a:pt x="239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8256836" y="2927171"/>
                <a:ext cx="58840" cy="52602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01" extrusionOk="0">
                    <a:moveTo>
                      <a:pt x="237" y="1"/>
                    </a:moveTo>
                    <a:cubicBezTo>
                      <a:pt x="160" y="1"/>
                      <a:pt x="86" y="45"/>
                      <a:pt x="66" y="139"/>
                    </a:cubicBezTo>
                    <a:cubicBezTo>
                      <a:pt x="62" y="166"/>
                      <a:pt x="84" y="184"/>
                      <a:pt x="105" y="184"/>
                    </a:cubicBezTo>
                    <a:cubicBezTo>
                      <a:pt x="120" y="184"/>
                      <a:pt x="134" y="176"/>
                      <a:pt x="140" y="158"/>
                    </a:cubicBezTo>
                    <a:cubicBezTo>
                      <a:pt x="156" y="105"/>
                      <a:pt x="183" y="85"/>
                      <a:pt x="212" y="85"/>
                    </a:cubicBezTo>
                    <a:cubicBezTo>
                      <a:pt x="276" y="85"/>
                      <a:pt x="350" y="181"/>
                      <a:pt x="348" y="236"/>
                    </a:cubicBezTo>
                    <a:cubicBezTo>
                      <a:pt x="348" y="304"/>
                      <a:pt x="302" y="369"/>
                      <a:pt x="260" y="418"/>
                    </a:cubicBezTo>
                    <a:cubicBezTo>
                      <a:pt x="195" y="495"/>
                      <a:pt x="114" y="557"/>
                      <a:pt x="46" y="625"/>
                    </a:cubicBezTo>
                    <a:cubicBezTo>
                      <a:pt x="1" y="670"/>
                      <a:pt x="40" y="732"/>
                      <a:pt x="92" y="735"/>
                    </a:cubicBezTo>
                    <a:cubicBezTo>
                      <a:pt x="270" y="758"/>
                      <a:pt x="448" y="790"/>
                      <a:pt x="629" y="800"/>
                    </a:cubicBezTo>
                    <a:cubicBezTo>
                      <a:pt x="638" y="800"/>
                      <a:pt x="646" y="800"/>
                      <a:pt x="654" y="800"/>
                    </a:cubicBezTo>
                    <a:cubicBezTo>
                      <a:pt x="743" y="800"/>
                      <a:pt x="828" y="782"/>
                      <a:pt x="869" y="693"/>
                    </a:cubicBezTo>
                    <a:cubicBezTo>
                      <a:pt x="896" y="646"/>
                      <a:pt x="856" y="601"/>
                      <a:pt x="813" y="601"/>
                    </a:cubicBezTo>
                    <a:cubicBezTo>
                      <a:pt x="793" y="601"/>
                      <a:pt x="773" y="611"/>
                      <a:pt x="759" y="635"/>
                    </a:cubicBezTo>
                    <a:cubicBezTo>
                      <a:pt x="740" y="666"/>
                      <a:pt x="697" y="676"/>
                      <a:pt x="647" y="676"/>
                    </a:cubicBezTo>
                    <a:cubicBezTo>
                      <a:pt x="568" y="676"/>
                      <a:pt x="472" y="650"/>
                      <a:pt x="432" y="644"/>
                    </a:cubicBezTo>
                    <a:cubicBezTo>
                      <a:pt x="364" y="638"/>
                      <a:pt x="299" y="628"/>
                      <a:pt x="228" y="622"/>
                    </a:cubicBezTo>
                    <a:cubicBezTo>
                      <a:pt x="370" y="476"/>
                      <a:pt x="542" y="304"/>
                      <a:pt x="419" y="103"/>
                    </a:cubicBezTo>
                    <a:cubicBezTo>
                      <a:pt x="379" y="36"/>
                      <a:pt x="307" y="1"/>
                      <a:pt x="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8313048" y="2875951"/>
                <a:ext cx="53258" cy="6796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35" extrusionOk="0">
                    <a:moveTo>
                      <a:pt x="481" y="1"/>
                    </a:moveTo>
                    <a:cubicBezTo>
                      <a:pt x="364" y="1"/>
                      <a:pt x="250" y="33"/>
                      <a:pt x="156" y="106"/>
                    </a:cubicBezTo>
                    <a:cubicBezTo>
                      <a:pt x="78" y="161"/>
                      <a:pt x="0" y="252"/>
                      <a:pt x="65" y="349"/>
                    </a:cubicBezTo>
                    <a:cubicBezTo>
                      <a:pt x="149" y="478"/>
                      <a:pt x="369" y="440"/>
                      <a:pt x="496" y="485"/>
                    </a:cubicBezTo>
                    <a:cubicBezTo>
                      <a:pt x="593" y="524"/>
                      <a:pt x="645" y="566"/>
                      <a:pt x="635" y="676"/>
                    </a:cubicBezTo>
                    <a:cubicBezTo>
                      <a:pt x="629" y="776"/>
                      <a:pt x="577" y="838"/>
                      <a:pt x="473" y="864"/>
                    </a:cubicBezTo>
                    <a:cubicBezTo>
                      <a:pt x="376" y="887"/>
                      <a:pt x="305" y="864"/>
                      <a:pt x="214" y="912"/>
                    </a:cubicBezTo>
                    <a:cubicBezTo>
                      <a:pt x="153" y="946"/>
                      <a:pt x="191" y="1035"/>
                      <a:pt x="250" y="1035"/>
                    </a:cubicBezTo>
                    <a:cubicBezTo>
                      <a:pt x="260" y="1035"/>
                      <a:pt x="271" y="1032"/>
                      <a:pt x="282" y="1026"/>
                    </a:cubicBezTo>
                    <a:cubicBezTo>
                      <a:pt x="360" y="981"/>
                      <a:pt x="473" y="1003"/>
                      <a:pt x="557" y="971"/>
                    </a:cubicBezTo>
                    <a:cubicBezTo>
                      <a:pt x="616" y="951"/>
                      <a:pt x="667" y="916"/>
                      <a:pt x="710" y="870"/>
                    </a:cubicBezTo>
                    <a:cubicBezTo>
                      <a:pt x="778" y="789"/>
                      <a:pt x="810" y="679"/>
                      <a:pt x="771" y="576"/>
                    </a:cubicBezTo>
                    <a:cubicBezTo>
                      <a:pt x="726" y="459"/>
                      <a:pt x="612" y="388"/>
                      <a:pt x="499" y="355"/>
                    </a:cubicBezTo>
                    <a:cubicBezTo>
                      <a:pt x="454" y="346"/>
                      <a:pt x="405" y="336"/>
                      <a:pt x="356" y="333"/>
                    </a:cubicBezTo>
                    <a:cubicBezTo>
                      <a:pt x="269" y="320"/>
                      <a:pt x="240" y="349"/>
                      <a:pt x="246" y="239"/>
                    </a:cubicBezTo>
                    <a:cubicBezTo>
                      <a:pt x="253" y="141"/>
                      <a:pt x="295" y="125"/>
                      <a:pt x="389" y="96"/>
                    </a:cubicBezTo>
                    <a:cubicBezTo>
                      <a:pt x="437" y="82"/>
                      <a:pt x="487" y="78"/>
                      <a:pt x="536" y="78"/>
                    </a:cubicBezTo>
                    <a:cubicBezTo>
                      <a:pt x="556" y="78"/>
                      <a:pt x="576" y="79"/>
                      <a:pt x="596" y="80"/>
                    </a:cubicBezTo>
                    <a:cubicBezTo>
                      <a:pt x="597" y="80"/>
                      <a:pt x="598" y="80"/>
                      <a:pt x="599" y="80"/>
                    </a:cubicBezTo>
                    <a:cubicBezTo>
                      <a:pt x="636" y="80"/>
                      <a:pt x="644" y="15"/>
                      <a:pt x="603" y="12"/>
                    </a:cubicBezTo>
                    <a:cubicBezTo>
                      <a:pt x="562" y="4"/>
                      <a:pt x="521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" name="Google Shape;422;p3"/>
            <p:cNvGrpSpPr/>
            <p:nvPr/>
          </p:nvGrpSpPr>
          <p:grpSpPr>
            <a:xfrm rot="1967023">
              <a:off x="7308907" y="3114"/>
              <a:ext cx="1107620" cy="218172"/>
              <a:chOff x="4737493" y="4305992"/>
              <a:chExt cx="547410" cy="107830"/>
            </a:xfrm>
          </p:grpSpPr>
          <p:sp>
            <p:nvSpPr>
              <p:cNvPr id="423" name="Google Shape;423;p3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" name="Google Shape;436;p3"/>
            <p:cNvGrpSpPr/>
            <p:nvPr/>
          </p:nvGrpSpPr>
          <p:grpSpPr>
            <a:xfrm rot="594971">
              <a:off x="7280270" y="4788387"/>
              <a:ext cx="979601" cy="216235"/>
              <a:chOff x="7968422" y="675563"/>
              <a:chExt cx="462304" cy="102049"/>
            </a:xfrm>
          </p:grpSpPr>
          <p:sp>
            <p:nvSpPr>
              <p:cNvPr id="437" name="Google Shape;437;p3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50" name="Google Shape;450;p3"/>
          <p:cNvSpPr txBox="1">
            <a:spLocks noGrp="1"/>
          </p:cNvSpPr>
          <p:nvPr>
            <p:ph type="title"/>
          </p:nvPr>
        </p:nvSpPr>
        <p:spPr>
          <a:xfrm>
            <a:off x="4197800" y="2882500"/>
            <a:ext cx="6756800" cy="20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451" name="Google Shape;451;p3"/>
          <p:cNvSpPr txBox="1">
            <a:spLocks noGrp="1"/>
          </p:cNvSpPr>
          <p:nvPr>
            <p:ph type="title" idx="2" hasCustomPrompt="1"/>
          </p:nvPr>
        </p:nvSpPr>
        <p:spPr>
          <a:xfrm>
            <a:off x="8751800" y="1460300"/>
            <a:ext cx="2202800" cy="122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666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452" name="Google Shape;452;p3"/>
          <p:cNvSpPr txBox="1">
            <a:spLocks noGrp="1"/>
          </p:cNvSpPr>
          <p:nvPr>
            <p:ph type="subTitle" idx="1"/>
          </p:nvPr>
        </p:nvSpPr>
        <p:spPr>
          <a:xfrm>
            <a:off x="4197800" y="4897700"/>
            <a:ext cx="67568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806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5" name="Google Shape;455;p4"/>
          <p:cNvGrpSpPr/>
          <p:nvPr/>
        </p:nvGrpSpPr>
        <p:grpSpPr>
          <a:xfrm>
            <a:off x="-257322" y="1194564"/>
            <a:ext cx="12361227" cy="6066001"/>
            <a:chOff x="-192991" y="895922"/>
            <a:chExt cx="9270920" cy="4549501"/>
          </a:xfrm>
        </p:grpSpPr>
        <p:grpSp>
          <p:nvGrpSpPr>
            <p:cNvPr id="456" name="Google Shape;456;p4"/>
            <p:cNvGrpSpPr/>
            <p:nvPr/>
          </p:nvGrpSpPr>
          <p:grpSpPr>
            <a:xfrm rot="-1673359">
              <a:off x="-154890" y="2630014"/>
              <a:ext cx="485411" cy="283469"/>
              <a:chOff x="5999959" y="663349"/>
              <a:chExt cx="216246" cy="126280"/>
            </a:xfrm>
          </p:grpSpPr>
          <p:sp>
            <p:nvSpPr>
              <p:cNvPr id="457" name="Google Shape;457;p4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4" name="Google Shape;464;p4"/>
            <p:cNvGrpSpPr/>
            <p:nvPr/>
          </p:nvGrpSpPr>
          <p:grpSpPr>
            <a:xfrm rot="3805024">
              <a:off x="8423853" y="1203029"/>
              <a:ext cx="795279" cy="175551"/>
              <a:chOff x="7968422" y="675563"/>
              <a:chExt cx="462304" cy="102049"/>
            </a:xfrm>
          </p:grpSpPr>
          <p:sp>
            <p:nvSpPr>
              <p:cNvPr id="465" name="Google Shape;465;p4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" name="Google Shape;477;p4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8" name="Google Shape;478;p4"/>
            <p:cNvGrpSpPr/>
            <p:nvPr/>
          </p:nvGrpSpPr>
          <p:grpSpPr>
            <a:xfrm rot="-2418407">
              <a:off x="7846020" y="4875901"/>
              <a:ext cx="668803" cy="400774"/>
              <a:chOff x="5983345" y="4283994"/>
              <a:chExt cx="253151" cy="151694"/>
            </a:xfrm>
          </p:grpSpPr>
          <p:sp>
            <p:nvSpPr>
              <p:cNvPr id="479" name="Google Shape;479;p4"/>
              <p:cNvSpPr/>
              <p:nvPr/>
            </p:nvSpPr>
            <p:spPr>
              <a:xfrm>
                <a:off x="5983345" y="4330552"/>
                <a:ext cx="4301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244" extrusionOk="0">
                    <a:moveTo>
                      <a:pt x="138" y="1"/>
                    </a:moveTo>
                    <a:cubicBezTo>
                      <a:pt x="123" y="1"/>
                      <a:pt x="107" y="11"/>
                      <a:pt x="104" y="32"/>
                    </a:cubicBezTo>
                    <a:lnTo>
                      <a:pt x="94" y="32"/>
                    </a:lnTo>
                    <a:cubicBezTo>
                      <a:pt x="30" y="32"/>
                      <a:pt x="30" y="130"/>
                      <a:pt x="94" y="133"/>
                    </a:cubicBezTo>
                    <a:lnTo>
                      <a:pt x="101" y="133"/>
                    </a:lnTo>
                    <a:cubicBezTo>
                      <a:pt x="94" y="292"/>
                      <a:pt x="88" y="447"/>
                      <a:pt x="78" y="606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27"/>
                      <a:pt x="1" y="1082"/>
                      <a:pt x="4" y="1121"/>
                    </a:cubicBezTo>
                    <a:cubicBezTo>
                      <a:pt x="17" y="1219"/>
                      <a:pt x="127" y="1244"/>
                      <a:pt x="245" y="1244"/>
                    </a:cubicBezTo>
                    <a:cubicBezTo>
                      <a:pt x="353" y="1244"/>
                      <a:pt x="468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5" y="1096"/>
                    </a:cubicBezTo>
                    <a:cubicBezTo>
                      <a:pt x="420" y="1096"/>
                      <a:pt x="359" y="1103"/>
                      <a:pt x="302" y="1103"/>
                    </a:cubicBezTo>
                    <a:cubicBezTo>
                      <a:pt x="266" y="1103"/>
                      <a:pt x="232" y="1100"/>
                      <a:pt x="201" y="1092"/>
                    </a:cubicBezTo>
                    <a:cubicBezTo>
                      <a:pt x="111" y="1069"/>
                      <a:pt x="150" y="1098"/>
                      <a:pt x="143" y="1004"/>
                    </a:cubicBezTo>
                    <a:cubicBezTo>
                      <a:pt x="133" y="936"/>
                      <a:pt x="159" y="855"/>
                      <a:pt x="166" y="784"/>
                    </a:cubicBezTo>
                    <a:cubicBezTo>
                      <a:pt x="169" y="761"/>
                      <a:pt x="169" y="732"/>
                      <a:pt x="169" y="709"/>
                    </a:cubicBezTo>
                    <a:cubicBezTo>
                      <a:pt x="226" y="713"/>
                      <a:pt x="283" y="716"/>
                      <a:pt x="339" y="716"/>
                    </a:cubicBezTo>
                    <a:cubicBezTo>
                      <a:pt x="385" y="716"/>
                      <a:pt x="431" y="714"/>
                      <a:pt x="477" y="709"/>
                    </a:cubicBezTo>
                    <a:cubicBezTo>
                      <a:pt x="538" y="700"/>
                      <a:pt x="542" y="612"/>
                      <a:pt x="477" y="612"/>
                    </a:cubicBezTo>
                    <a:cubicBezTo>
                      <a:pt x="376" y="616"/>
                      <a:pt x="276" y="622"/>
                      <a:pt x="179" y="622"/>
                    </a:cubicBezTo>
                    <a:cubicBezTo>
                      <a:pt x="185" y="460"/>
                      <a:pt x="188" y="305"/>
                      <a:pt x="182" y="143"/>
                    </a:cubicBezTo>
                    <a:lnTo>
                      <a:pt x="182" y="143"/>
                    </a:lnTo>
                    <a:cubicBezTo>
                      <a:pt x="318" y="152"/>
                      <a:pt x="454" y="162"/>
                      <a:pt x="590" y="165"/>
                    </a:cubicBezTo>
                    <a:cubicBezTo>
                      <a:pt x="655" y="165"/>
                      <a:pt x="652" y="55"/>
                      <a:pt x="584" y="49"/>
                    </a:cubicBezTo>
                    <a:cubicBezTo>
                      <a:pt x="444" y="36"/>
                      <a:pt x="308" y="36"/>
                      <a:pt x="169" y="32"/>
                    </a:cubicBezTo>
                    <a:cubicBezTo>
                      <a:pt x="167" y="11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6036733" y="4378752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8" y="1"/>
                      <a:pt x="1" y="12"/>
                      <a:pt x="1" y="37"/>
                    </a:cubicBezTo>
                    <a:cubicBezTo>
                      <a:pt x="1" y="160"/>
                      <a:pt x="17" y="277"/>
                      <a:pt x="33" y="400"/>
                    </a:cubicBezTo>
                    <a:cubicBezTo>
                      <a:pt x="33" y="413"/>
                      <a:pt x="36" y="419"/>
                      <a:pt x="36" y="432"/>
                    </a:cubicBezTo>
                    <a:cubicBezTo>
                      <a:pt x="41" y="459"/>
                      <a:pt x="62" y="471"/>
                      <a:pt x="84" y="471"/>
                    </a:cubicBezTo>
                    <a:cubicBezTo>
                      <a:pt x="113" y="471"/>
                      <a:pt x="143" y="452"/>
                      <a:pt x="143" y="419"/>
                    </a:cubicBezTo>
                    <a:cubicBezTo>
                      <a:pt x="137" y="335"/>
                      <a:pt x="159" y="160"/>
                      <a:pt x="273" y="141"/>
                    </a:cubicBezTo>
                    <a:cubicBezTo>
                      <a:pt x="280" y="139"/>
                      <a:pt x="286" y="138"/>
                      <a:pt x="292" y="138"/>
                    </a:cubicBezTo>
                    <a:cubicBezTo>
                      <a:pt x="379" y="138"/>
                      <a:pt x="396" y="280"/>
                      <a:pt x="396" y="371"/>
                    </a:cubicBezTo>
                    <a:cubicBezTo>
                      <a:pt x="386" y="384"/>
                      <a:pt x="376" y="403"/>
                      <a:pt x="380" y="426"/>
                    </a:cubicBezTo>
                    <a:cubicBezTo>
                      <a:pt x="386" y="442"/>
                      <a:pt x="393" y="455"/>
                      <a:pt x="406" y="468"/>
                    </a:cubicBezTo>
                    <a:cubicBezTo>
                      <a:pt x="418" y="480"/>
                      <a:pt x="433" y="485"/>
                      <a:pt x="448" y="485"/>
                    </a:cubicBezTo>
                    <a:cubicBezTo>
                      <a:pt x="452" y="485"/>
                      <a:pt x="456" y="485"/>
                      <a:pt x="461" y="484"/>
                    </a:cubicBezTo>
                    <a:cubicBezTo>
                      <a:pt x="467" y="484"/>
                      <a:pt x="467" y="484"/>
                      <a:pt x="470" y="481"/>
                    </a:cubicBezTo>
                    <a:cubicBezTo>
                      <a:pt x="490" y="478"/>
                      <a:pt x="509" y="461"/>
                      <a:pt x="509" y="439"/>
                    </a:cubicBezTo>
                    <a:cubicBezTo>
                      <a:pt x="532" y="279"/>
                      <a:pt x="481" y="14"/>
                      <a:pt x="280" y="14"/>
                    </a:cubicBezTo>
                    <a:cubicBezTo>
                      <a:pt x="278" y="14"/>
                      <a:pt x="275" y="14"/>
                      <a:pt x="273" y="14"/>
                    </a:cubicBezTo>
                    <a:cubicBezTo>
                      <a:pt x="189" y="18"/>
                      <a:pt x="127" y="73"/>
                      <a:pt x="85" y="141"/>
                    </a:cubicBezTo>
                    <a:cubicBezTo>
                      <a:pt x="82" y="108"/>
                      <a:pt x="78" y="76"/>
                      <a:pt x="78" y="37"/>
                    </a:cubicBezTo>
                    <a:cubicBezTo>
                      <a:pt x="77" y="14"/>
                      <a:pt x="56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4"/>
              <p:cNvSpPr/>
              <p:nvPr/>
            </p:nvSpPr>
            <p:spPr>
              <a:xfrm>
                <a:off x="6060177" y="4360628"/>
                <a:ext cx="35462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68" extrusionOk="0">
                    <a:moveTo>
                      <a:pt x="444" y="0"/>
                    </a:moveTo>
                    <a:cubicBezTo>
                      <a:pt x="439" y="0"/>
                      <a:pt x="433" y="1"/>
                      <a:pt x="428" y="2"/>
                    </a:cubicBezTo>
                    <a:cubicBezTo>
                      <a:pt x="408" y="9"/>
                      <a:pt x="402" y="25"/>
                      <a:pt x="398" y="41"/>
                    </a:cubicBezTo>
                    <a:cubicBezTo>
                      <a:pt x="392" y="41"/>
                      <a:pt x="392" y="41"/>
                      <a:pt x="389" y="44"/>
                    </a:cubicBezTo>
                    <a:cubicBezTo>
                      <a:pt x="369" y="47"/>
                      <a:pt x="347" y="47"/>
                      <a:pt x="327" y="51"/>
                    </a:cubicBezTo>
                    <a:cubicBezTo>
                      <a:pt x="298" y="54"/>
                      <a:pt x="266" y="60"/>
                      <a:pt x="240" y="60"/>
                    </a:cubicBezTo>
                    <a:cubicBezTo>
                      <a:pt x="175" y="67"/>
                      <a:pt x="113" y="70"/>
                      <a:pt x="49" y="83"/>
                    </a:cubicBezTo>
                    <a:cubicBezTo>
                      <a:pt x="0" y="93"/>
                      <a:pt x="13" y="167"/>
                      <a:pt x="62" y="167"/>
                    </a:cubicBezTo>
                    <a:cubicBezTo>
                      <a:pt x="143" y="164"/>
                      <a:pt x="217" y="158"/>
                      <a:pt x="298" y="151"/>
                    </a:cubicBezTo>
                    <a:cubicBezTo>
                      <a:pt x="309" y="150"/>
                      <a:pt x="321" y="150"/>
                      <a:pt x="332" y="150"/>
                    </a:cubicBezTo>
                    <a:cubicBezTo>
                      <a:pt x="340" y="150"/>
                      <a:pt x="348" y="150"/>
                      <a:pt x="356" y="150"/>
                    </a:cubicBezTo>
                    <a:cubicBezTo>
                      <a:pt x="396" y="150"/>
                      <a:pt x="437" y="149"/>
                      <a:pt x="470" y="132"/>
                    </a:cubicBezTo>
                    <a:cubicBezTo>
                      <a:pt x="539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" name="Google Shape;482;p4"/>
              <p:cNvSpPr/>
              <p:nvPr/>
            </p:nvSpPr>
            <p:spPr>
              <a:xfrm>
                <a:off x="6047568" y="4348545"/>
                <a:ext cx="44787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31" extrusionOk="0">
                    <a:moveTo>
                      <a:pt x="161" y="0"/>
                    </a:moveTo>
                    <a:cubicBezTo>
                      <a:pt x="124" y="0"/>
                      <a:pt x="87" y="1"/>
                      <a:pt x="49" y="1"/>
                    </a:cubicBezTo>
                    <a:cubicBezTo>
                      <a:pt x="1" y="1"/>
                      <a:pt x="1" y="73"/>
                      <a:pt x="49" y="76"/>
                    </a:cubicBezTo>
                    <a:cubicBezTo>
                      <a:pt x="237" y="92"/>
                      <a:pt x="422" y="118"/>
                      <a:pt x="610" y="131"/>
                    </a:cubicBezTo>
                    <a:cubicBezTo>
                      <a:pt x="671" y="131"/>
                      <a:pt x="681" y="37"/>
                      <a:pt x="626" y="31"/>
                    </a:cubicBezTo>
                    <a:cubicBezTo>
                      <a:pt x="475" y="7"/>
                      <a:pt x="317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6106341" y="4364502"/>
                <a:ext cx="123591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8" extrusionOk="0">
                    <a:moveTo>
                      <a:pt x="1719" y="1"/>
                    </a:moveTo>
                    <a:cubicBezTo>
                      <a:pt x="1701" y="1"/>
                      <a:pt x="1686" y="7"/>
                      <a:pt x="1675" y="18"/>
                    </a:cubicBezTo>
                    <a:cubicBezTo>
                      <a:pt x="1363" y="12"/>
                      <a:pt x="1050" y="6"/>
                      <a:pt x="738" y="6"/>
                    </a:cubicBezTo>
                    <a:cubicBezTo>
                      <a:pt x="510" y="6"/>
                      <a:pt x="282" y="9"/>
                      <a:pt x="55" y="18"/>
                    </a:cubicBezTo>
                    <a:cubicBezTo>
                      <a:pt x="0" y="18"/>
                      <a:pt x="0" y="102"/>
                      <a:pt x="55" y="102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81" y="37"/>
                      <a:pt x="1811" y="21"/>
                    </a:cubicBezTo>
                    <a:cubicBezTo>
                      <a:pt x="1782" y="14"/>
                      <a:pt x="1756" y="8"/>
                      <a:pt x="1730" y="1"/>
                    </a:cubicBezTo>
                    <a:cubicBezTo>
                      <a:pt x="1726" y="1"/>
                      <a:pt x="1722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>
                <a:off x="6125910" y="4289116"/>
                <a:ext cx="4097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57" extrusionOk="0">
                    <a:moveTo>
                      <a:pt x="182" y="1"/>
                    </a:moveTo>
                    <a:cubicBezTo>
                      <a:pt x="159" y="1"/>
                      <a:pt x="138" y="15"/>
                      <a:pt x="130" y="45"/>
                    </a:cubicBezTo>
                    <a:cubicBezTo>
                      <a:pt x="52" y="362"/>
                      <a:pt x="0" y="693"/>
                      <a:pt x="7" y="1020"/>
                    </a:cubicBezTo>
                    <a:cubicBezTo>
                      <a:pt x="7" y="1044"/>
                      <a:pt x="25" y="1056"/>
                      <a:pt x="44" y="1056"/>
                    </a:cubicBezTo>
                    <a:cubicBezTo>
                      <a:pt x="63" y="1056"/>
                      <a:pt x="83" y="1044"/>
                      <a:pt x="84" y="1020"/>
                    </a:cubicBezTo>
                    <a:cubicBezTo>
                      <a:pt x="88" y="958"/>
                      <a:pt x="97" y="893"/>
                      <a:pt x="104" y="832"/>
                    </a:cubicBezTo>
                    <a:cubicBezTo>
                      <a:pt x="107" y="833"/>
                      <a:pt x="109" y="833"/>
                      <a:pt x="112" y="833"/>
                    </a:cubicBezTo>
                    <a:cubicBezTo>
                      <a:pt x="141" y="833"/>
                      <a:pt x="166" y="791"/>
                      <a:pt x="136" y="767"/>
                    </a:cubicBezTo>
                    <a:cubicBezTo>
                      <a:pt x="126" y="757"/>
                      <a:pt x="130" y="735"/>
                      <a:pt x="149" y="715"/>
                    </a:cubicBezTo>
                    <a:cubicBezTo>
                      <a:pt x="275" y="790"/>
                      <a:pt x="392" y="864"/>
                      <a:pt x="505" y="955"/>
                    </a:cubicBezTo>
                    <a:cubicBezTo>
                      <a:pt x="520" y="966"/>
                      <a:pt x="534" y="970"/>
                      <a:pt x="547" y="970"/>
                    </a:cubicBezTo>
                    <a:cubicBezTo>
                      <a:pt x="593" y="970"/>
                      <a:pt x="623" y="913"/>
                      <a:pt x="580" y="877"/>
                    </a:cubicBezTo>
                    <a:cubicBezTo>
                      <a:pt x="467" y="796"/>
                      <a:pt x="343" y="725"/>
                      <a:pt x="217" y="663"/>
                    </a:cubicBezTo>
                    <a:cubicBezTo>
                      <a:pt x="262" y="631"/>
                      <a:pt x="311" y="599"/>
                      <a:pt x="324" y="589"/>
                    </a:cubicBezTo>
                    <a:cubicBezTo>
                      <a:pt x="395" y="537"/>
                      <a:pt x="473" y="492"/>
                      <a:pt x="535" y="433"/>
                    </a:cubicBezTo>
                    <a:cubicBezTo>
                      <a:pt x="567" y="398"/>
                      <a:pt x="536" y="350"/>
                      <a:pt x="497" y="350"/>
                    </a:cubicBezTo>
                    <a:cubicBezTo>
                      <a:pt x="489" y="350"/>
                      <a:pt x="481" y="351"/>
                      <a:pt x="473" y="356"/>
                    </a:cubicBezTo>
                    <a:cubicBezTo>
                      <a:pt x="405" y="391"/>
                      <a:pt x="343" y="450"/>
                      <a:pt x="279" y="492"/>
                    </a:cubicBezTo>
                    <a:cubicBezTo>
                      <a:pt x="233" y="531"/>
                      <a:pt x="181" y="563"/>
                      <a:pt x="136" y="602"/>
                    </a:cubicBezTo>
                    <a:cubicBezTo>
                      <a:pt x="162" y="450"/>
                      <a:pt x="188" y="297"/>
                      <a:pt x="227" y="148"/>
                    </a:cubicBezTo>
                    <a:cubicBezTo>
                      <a:pt x="249" y="142"/>
                      <a:pt x="269" y="116"/>
                      <a:pt x="259" y="84"/>
                    </a:cubicBezTo>
                    <a:cubicBezTo>
                      <a:pt x="256" y="71"/>
                      <a:pt x="249" y="61"/>
                      <a:pt x="243" y="45"/>
                    </a:cubicBezTo>
                    <a:cubicBezTo>
                      <a:pt x="231" y="16"/>
                      <a:pt x="206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6164917" y="4320242"/>
                <a:ext cx="41372" cy="27647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21" extrusionOk="0">
                    <a:moveTo>
                      <a:pt x="201" y="1"/>
                    </a:moveTo>
                    <a:cubicBezTo>
                      <a:pt x="172" y="1"/>
                      <a:pt x="143" y="37"/>
                      <a:pt x="158" y="66"/>
                    </a:cubicBezTo>
                    <a:cubicBezTo>
                      <a:pt x="184" y="115"/>
                      <a:pt x="209" y="160"/>
                      <a:pt x="239" y="209"/>
                    </a:cubicBezTo>
                    <a:cubicBezTo>
                      <a:pt x="180" y="244"/>
                      <a:pt x="119" y="277"/>
                      <a:pt x="47" y="303"/>
                    </a:cubicBezTo>
                    <a:cubicBezTo>
                      <a:pt x="0" y="320"/>
                      <a:pt x="15" y="389"/>
                      <a:pt x="59" y="389"/>
                    </a:cubicBezTo>
                    <a:cubicBezTo>
                      <a:pt x="64" y="389"/>
                      <a:pt x="68" y="388"/>
                      <a:pt x="73" y="387"/>
                    </a:cubicBezTo>
                    <a:cubicBezTo>
                      <a:pt x="145" y="361"/>
                      <a:pt x="222" y="329"/>
                      <a:pt x="297" y="293"/>
                    </a:cubicBezTo>
                    <a:cubicBezTo>
                      <a:pt x="303" y="306"/>
                      <a:pt x="307" y="313"/>
                      <a:pt x="313" y="322"/>
                    </a:cubicBezTo>
                    <a:cubicBezTo>
                      <a:pt x="303" y="335"/>
                      <a:pt x="300" y="351"/>
                      <a:pt x="303" y="368"/>
                    </a:cubicBezTo>
                    <a:cubicBezTo>
                      <a:pt x="311" y="405"/>
                      <a:pt x="336" y="421"/>
                      <a:pt x="362" y="421"/>
                    </a:cubicBezTo>
                    <a:cubicBezTo>
                      <a:pt x="402" y="421"/>
                      <a:pt x="443" y="384"/>
                      <a:pt x="430" y="329"/>
                    </a:cubicBezTo>
                    <a:cubicBezTo>
                      <a:pt x="420" y="303"/>
                      <a:pt x="404" y="274"/>
                      <a:pt x="384" y="244"/>
                    </a:cubicBezTo>
                    <a:cubicBezTo>
                      <a:pt x="459" y="199"/>
                      <a:pt x="530" y="151"/>
                      <a:pt x="592" y="95"/>
                    </a:cubicBezTo>
                    <a:cubicBezTo>
                      <a:pt x="629" y="63"/>
                      <a:pt x="596" y="7"/>
                      <a:pt x="555" y="7"/>
                    </a:cubicBezTo>
                    <a:cubicBezTo>
                      <a:pt x="547" y="7"/>
                      <a:pt x="538" y="9"/>
                      <a:pt x="530" y="14"/>
                    </a:cubicBezTo>
                    <a:cubicBezTo>
                      <a:pt x="462" y="63"/>
                      <a:pt x="394" y="112"/>
                      <a:pt x="326" y="157"/>
                    </a:cubicBezTo>
                    <a:cubicBezTo>
                      <a:pt x="294" y="108"/>
                      <a:pt x="261" y="60"/>
                      <a:pt x="229" y="14"/>
                    </a:cubicBezTo>
                    <a:cubicBezTo>
                      <a:pt x="221" y="5"/>
                      <a:pt x="211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6193089" y="4283994"/>
                <a:ext cx="43408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12" extrusionOk="0">
                    <a:moveTo>
                      <a:pt x="133" y="0"/>
                    </a:moveTo>
                    <a:cubicBezTo>
                      <a:pt x="64" y="0"/>
                      <a:pt x="1" y="44"/>
                      <a:pt x="10" y="132"/>
                    </a:cubicBezTo>
                    <a:cubicBezTo>
                      <a:pt x="12" y="157"/>
                      <a:pt x="32" y="171"/>
                      <a:pt x="51" y="171"/>
                    </a:cubicBezTo>
                    <a:cubicBezTo>
                      <a:pt x="68" y="171"/>
                      <a:pt x="85" y="159"/>
                      <a:pt x="85" y="132"/>
                    </a:cubicBezTo>
                    <a:cubicBezTo>
                      <a:pt x="109" y="115"/>
                      <a:pt x="130" y="106"/>
                      <a:pt x="146" y="106"/>
                    </a:cubicBezTo>
                    <a:cubicBezTo>
                      <a:pt x="168" y="106"/>
                      <a:pt x="183" y="124"/>
                      <a:pt x="189" y="162"/>
                    </a:cubicBezTo>
                    <a:cubicBezTo>
                      <a:pt x="192" y="194"/>
                      <a:pt x="192" y="226"/>
                      <a:pt x="182" y="259"/>
                    </a:cubicBezTo>
                    <a:cubicBezTo>
                      <a:pt x="179" y="288"/>
                      <a:pt x="172" y="311"/>
                      <a:pt x="166" y="340"/>
                    </a:cubicBezTo>
                    <a:cubicBezTo>
                      <a:pt x="163" y="388"/>
                      <a:pt x="166" y="437"/>
                      <a:pt x="208" y="469"/>
                    </a:cubicBezTo>
                    <a:cubicBezTo>
                      <a:pt x="243" y="500"/>
                      <a:pt x="293" y="511"/>
                      <a:pt x="347" y="511"/>
                    </a:cubicBezTo>
                    <a:cubicBezTo>
                      <a:pt x="430" y="511"/>
                      <a:pt x="522" y="486"/>
                      <a:pt x="581" y="466"/>
                    </a:cubicBezTo>
                    <a:cubicBezTo>
                      <a:pt x="661" y="442"/>
                      <a:pt x="638" y="340"/>
                      <a:pt x="574" y="340"/>
                    </a:cubicBezTo>
                    <a:cubicBezTo>
                      <a:pt x="568" y="340"/>
                      <a:pt x="561" y="341"/>
                      <a:pt x="555" y="343"/>
                    </a:cubicBezTo>
                    <a:cubicBezTo>
                      <a:pt x="501" y="364"/>
                      <a:pt x="441" y="382"/>
                      <a:pt x="381" y="382"/>
                    </a:cubicBezTo>
                    <a:cubicBezTo>
                      <a:pt x="376" y="382"/>
                      <a:pt x="372" y="382"/>
                      <a:pt x="367" y="382"/>
                    </a:cubicBezTo>
                    <a:cubicBezTo>
                      <a:pt x="279" y="375"/>
                      <a:pt x="292" y="356"/>
                      <a:pt x="302" y="278"/>
                    </a:cubicBezTo>
                    <a:cubicBezTo>
                      <a:pt x="309" y="204"/>
                      <a:pt x="309" y="123"/>
                      <a:pt x="257" y="58"/>
                    </a:cubicBezTo>
                    <a:cubicBezTo>
                      <a:pt x="226" y="19"/>
                      <a:pt x="178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6153491" y="4377964"/>
                <a:ext cx="72434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30" y="224"/>
                    </a:cubicBezTo>
                    <a:cubicBezTo>
                      <a:pt x="0" y="257"/>
                      <a:pt x="28" y="297"/>
                      <a:pt x="61" y="297"/>
                    </a:cubicBezTo>
                    <a:cubicBezTo>
                      <a:pt x="70" y="297"/>
                      <a:pt x="80" y="294"/>
                      <a:pt x="89" y="286"/>
                    </a:cubicBezTo>
                    <a:cubicBezTo>
                      <a:pt x="134" y="240"/>
                      <a:pt x="199" y="159"/>
                      <a:pt x="264" y="143"/>
                    </a:cubicBezTo>
                    <a:cubicBezTo>
                      <a:pt x="298" y="136"/>
                      <a:pt x="326" y="133"/>
                      <a:pt x="349" y="133"/>
                    </a:cubicBezTo>
                    <a:cubicBezTo>
                      <a:pt x="515" y="133"/>
                      <a:pt x="420" y="292"/>
                      <a:pt x="380" y="383"/>
                    </a:cubicBezTo>
                    <a:cubicBezTo>
                      <a:pt x="325" y="525"/>
                      <a:pt x="247" y="655"/>
                      <a:pt x="160" y="781"/>
                    </a:cubicBezTo>
                    <a:cubicBezTo>
                      <a:pt x="132" y="819"/>
                      <a:pt x="165" y="878"/>
                      <a:pt x="211" y="878"/>
                    </a:cubicBezTo>
                    <a:cubicBezTo>
                      <a:pt x="213" y="878"/>
                      <a:pt x="214" y="878"/>
                      <a:pt x="215" y="878"/>
                    </a:cubicBezTo>
                    <a:cubicBezTo>
                      <a:pt x="487" y="852"/>
                      <a:pt x="750" y="862"/>
                      <a:pt x="1022" y="856"/>
                    </a:cubicBezTo>
                    <a:cubicBezTo>
                      <a:pt x="1103" y="852"/>
                      <a:pt x="1099" y="742"/>
                      <a:pt x="1022" y="736"/>
                    </a:cubicBezTo>
                    <a:cubicBezTo>
                      <a:pt x="925" y="723"/>
                      <a:pt x="827" y="718"/>
                      <a:pt x="729" y="718"/>
                    </a:cubicBezTo>
                    <a:cubicBezTo>
                      <a:pt x="600" y="718"/>
                      <a:pt x="470" y="727"/>
                      <a:pt x="341" y="736"/>
                    </a:cubicBezTo>
                    <a:cubicBezTo>
                      <a:pt x="403" y="635"/>
                      <a:pt x="455" y="532"/>
                      <a:pt x="500" y="425"/>
                    </a:cubicBezTo>
                    <a:cubicBezTo>
                      <a:pt x="532" y="334"/>
                      <a:pt x="607" y="192"/>
                      <a:pt x="555" y="94"/>
                    </a:cubicBezTo>
                    <a:cubicBezTo>
                      <a:pt x="517" y="27"/>
                      <a:pt x="464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88" name="Google Shape;488;p4"/>
          <p:cNvGrpSpPr/>
          <p:nvPr/>
        </p:nvGrpSpPr>
        <p:grpSpPr>
          <a:xfrm>
            <a:off x="-372626" y="80150"/>
            <a:ext cx="13509887" cy="6730413"/>
            <a:chOff x="-279470" y="60112"/>
            <a:chExt cx="10132415" cy="5047810"/>
          </a:xfrm>
        </p:grpSpPr>
        <p:grpSp>
          <p:nvGrpSpPr>
            <p:cNvPr id="489" name="Google Shape;489;p4"/>
            <p:cNvGrpSpPr/>
            <p:nvPr/>
          </p:nvGrpSpPr>
          <p:grpSpPr>
            <a:xfrm rot="-1557759">
              <a:off x="8472385" y="4060797"/>
              <a:ext cx="1265942" cy="811397"/>
              <a:chOff x="6925286" y="2716904"/>
              <a:chExt cx="562593" cy="366373"/>
            </a:xfrm>
          </p:grpSpPr>
          <p:sp>
            <p:nvSpPr>
              <p:cNvPr id="490" name="Google Shape;490;p4"/>
              <p:cNvSpPr/>
              <p:nvPr/>
            </p:nvSpPr>
            <p:spPr>
              <a:xfrm>
                <a:off x="6974472" y="2716904"/>
                <a:ext cx="513408" cy="366373"/>
              </a:xfrm>
              <a:custGeom>
                <a:avLst/>
                <a:gdLst/>
                <a:ahLst/>
                <a:cxnLst/>
                <a:rect l="l" t="t" r="r" b="b"/>
                <a:pathLst>
                  <a:path w="7818" h="5579" extrusionOk="0">
                    <a:moveTo>
                      <a:pt x="3859" y="1235"/>
                    </a:moveTo>
                    <a:cubicBezTo>
                      <a:pt x="4180" y="1618"/>
                      <a:pt x="4478" y="2010"/>
                      <a:pt x="4769" y="2411"/>
                    </a:cubicBezTo>
                    <a:cubicBezTo>
                      <a:pt x="4656" y="2512"/>
                      <a:pt x="4539" y="2609"/>
                      <a:pt x="4426" y="2709"/>
                    </a:cubicBezTo>
                    <a:lnTo>
                      <a:pt x="4108" y="2453"/>
                    </a:lnTo>
                    <a:cubicBezTo>
                      <a:pt x="3888" y="2282"/>
                      <a:pt x="3652" y="2120"/>
                      <a:pt x="3422" y="1951"/>
                    </a:cubicBezTo>
                    <a:cubicBezTo>
                      <a:pt x="3564" y="1718"/>
                      <a:pt x="3710" y="1475"/>
                      <a:pt x="3859" y="1235"/>
                    </a:cubicBezTo>
                    <a:close/>
                    <a:moveTo>
                      <a:pt x="4847" y="2515"/>
                    </a:moveTo>
                    <a:cubicBezTo>
                      <a:pt x="5106" y="2871"/>
                      <a:pt x="5356" y="3231"/>
                      <a:pt x="5612" y="3587"/>
                    </a:cubicBezTo>
                    <a:lnTo>
                      <a:pt x="5378" y="3587"/>
                    </a:lnTo>
                    <a:cubicBezTo>
                      <a:pt x="5106" y="3309"/>
                      <a:pt x="4818" y="3046"/>
                      <a:pt x="4523" y="2790"/>
                    </a:cubicBezTo>
                    <a:cubicBezTo>
                      <a:pt x="4633" y="2696"/>
                      <a:pt x="4737" y="2606"/>
                      <a:pt x="4847" y="2515"/>
                    </a:cubicBezTo>
                    <a:close/>
                    <a:moveTo>
                      <a:pt x="7604" y="182"/>
                    </a:moveTo>
                    <a:lnTo>
                      <a:pt x="7604" y="182"/>
                    </a:lnTo>
                    <a:cubicBezTo>
                      <a:pt x="7585" y="762"/>
                      <a:pt x="7572" y="1345"/>
                      <a:pt x="7581" y="1925"/>
                    </a:cubicBezTo>
                    <a:cubicBezTo>
                      <a:pt x="7588" y="2470"/>
                      <a:pt x="7555" y="3062"/>
                      <a:pt x="7666" y="3600"/>
                    </a:cubicBezTo>
                    <a:cubicBezTo>
                      <a:pt x="7037" y="3600"/>
                      <a:pt x="6405" y="3594"/>
                      <a:pt x="5774" y="3594"/>
                    </a:cubicBezTo>
                    <a:cubicBezTo>
                      <a:pt x="5498" y="3208"/>
                      <a:pt x="5226" y="2819"/>
                      <a:pt x="4948" y="2434"/>
                    </a:cubicBezTo>
                    <a:cubicBezTo>
                      <a:pt x="5832" y="1682"/>
                      <a:pt x="6713" y="924"/>
                      <a:pt x="7604" y="182"/>
                    </a:cubicBezTo>
                    <a:close/>
                    <a:moveTo>
                      <a:pt x="4423" y="2884"/>
                    </a:moveTo>
                    <a:cubicBezTo>
                      <a:pt x="4688" y="3108"/>
                      <a:pt x="4944" y="3344"/>
                      <a:pt x="5191" y="3594"/>
                    </a:cubicBezTo>
                    <a:cubicBezTo>
                      <a:pt x="4633" y="3597"/>
                      <a:pt x="4073" y="3613"/>
                      <a:pt x="3519" y="3652"/>
                    </a:cubicBezTo>
                    <a:cubicBezTo>
                      <a:pt x="3823" y="3399"/>
                      <a:pt x="4121" y="3143"/>
                      <a:pt x="4423" y="2884"/>
                    </a:cubicBezTo>
                    <a:close/>
                    <a:moveTo>
                      <a:pt x="2262" y="1183"/>
                    </a:moveTo>
                    <a:cubicBezTo>
                      <a:pt x="2560" y="1491"/>
                      <a:pt x="2900" y="1747"/>
                      <a:pt x="3244" y="1993"/>
                    </a:cubicBezTo>
                    <a:cubicBezTo>
                      <a:pt x="2822" y="2703"/>
                      <a:pt x="2414" y="3415"/>
                      <a:pt x="2025" y="4138"/>
                    </a:cubicBezTo>
                    <a:cubicBezTo>
                      <a:pt x="1847" y="4137"/>
                      <a:pt x="1669" y="4136"/>
                      <a:pt x="1490" y="4136"/>
                    </a:cubicBezTo>
                    <a:cubicBezTo>
                      <a:pt x="1053" y="4136"/>
                      <a:pt x="616" y="4140"/>
                      <a:pt x="179" y="4154"/>
                    </a:cubicBezTo>
                    <a:cubicBezTo>
                      <a:pt x="940" y="3221"/>
                      <a:pt x="1582" y="2175"/>
                      <a:pt x="2262" y="1183"/>
                    </a:cubicBezTo>
                    <a:close/>
                    <a:moveTo>
                      <a:pt x="3354" y="2071"/>
                    </a:moveTo>
                    <a:cubicBezTo>
                      <a:pt x="3548" y="2207"/>
                      <a:pt x="3746" y="2346"/>
                      <a:pt x="3937" y="2492"/>
                    </a:cubicBezTo>
                    <a:cubicBezTo>
                      <a:pt x="4070" y="2593"/>
                      <a:pt x="4199" y="2696"/>
                      <a:pt x="4329" y="2803"/>
                    </a:cubicBezTo>
                    <a:cubicBezTo>
                      <a:pt x="4008" y="3085"/>
                      <a:pt x="3687" y="3373"/>
                      <a:pt x="3373" y="3665"/>
                    </a:cubicBezTo>
                    <a:cubicBezTo>
                      <a:pt x="3344" y="3675"/>
                      <a:pt x="3341" y="3710"/>
                      <a:pt x="3363" y="3726"/>
                    </a:cubicBezTo>
                    <a:cubicBezTo>
                      <a:pt x="3371" y="3736"/>
                      <a:pt x="3385" y="3742"/>
                      <a:pt x="3398" y="3742"/>
                    </a:cubicBezTo>
                    <a:cubicBezTo>
                      <a:pt x="3408" y="3742"/>
                      <a:pt x="3417" y="3740"/>
                      <a:pt x="3425" y="3733"/>
                    </a:cubicBezTo>
                    <a:cubicBezTo>
                      <a:pt x="3957" y="3768"/>
                      <a:pt x="4492" y="3776"/>
                      <a:pt x="5029" y="3776"/>
                    </a:cubicBezTo>
                    <a:cubicBezTo>
                      <a:pt x="5142" y="3776"/>
                      <a:pt x="5255" y="3776"/>
                      <a:pt x="5369" y="3775"/>
                    </a:cubicBezTo>
                    <a:cubicBezTo>
                      <a:pt x="5492" y="3901"/>
                      <a:pt x="5612" y="4031"/>
                      <a:pt x="5725" y="4164"/>
                    </a:cubicBezTo>
                    <a:cubicBezTo>
                      <a:pt x="5285" y="4152"/>
                      <a:pt x="4844" y="4149"/>
                      <a:pt x="4404" y="4149"/>
                    </a:cubicBezTo>
                    <a:cubicBezTo>
                      <a:pt x="3995" y="4149"/>
                      <a:pt x="3587" y="4151"/>
                      <a:pt x="3179" y="4151"/>
                    </a:cubicBezTo>
                    <a:cubicBezTo>
                      <a:pt x="3086" y="4151"/>
                      <a:pt x="2993" y="4151"/>
                      <a:pt x="2900" y="4151"/>
                    </a:cubicBezTo>
                    <a:cubicBezTo>
                      <a:pt x="2651" y="4151"/>
                      <a:pt x="2408" y="4148"/>
                      <a:pt x="2162" y="4148"/>
                    </a:cubicBezTo>
                    <a:cubicBezTo>
                      <a:pt x="2547" y="3448"/>
                      <a:pt x="2942" y="2755"/>
                      <a:pt x="3354" y="2071"/>
                    </a:cubicBezTo>
                    <a:close/>
                    <a:moveTo>
                      <a:pt x="5738" y="3762"/>
                    </a:moveTo>
                    <a:cubicBezTo>
                      <a:pt x="6127" y="4310"/>
                      <a:pt x="6519" y="4844"/>
                      <a:pt x="6950" y="5359"/>
                    </a:cubicBezTo>
                    <a:cubicBezTo>
                      <a:pt x="5997" y="5401"/>
                      <a:pt x="5041" y="5430"/>
                      <a:pt x="4089" y="5443"/>
                    </a:cubicBezTo>
                    <a:cubicBezTo>
                      <a:pt x="3623" y="5450"/>
                      <a:pt x="3159" y="5450"/>
                      <a:pt x="2693" y="5450"/>
                    </a:cubicBezTo>
                    <a:cubicBezTo>
                      <a:pt x="2453" y="5450"/>
                      <a:pt x="2207" y="5438"/>
                      <a:pt x="1963" y="5438"/>
                    </a:cubicBezTo>
                    <a:cubicBezTo>
                      <a:pt x="1785" y="5438"/>
                      <a:pt x="1607" y="5444"/>
                      <a:pt x="1433" y="5466"/>
                    </a:cubicBezTo>
                    <a:cubicBezTo>
                      <a:pt x="1646" y="5071"/>
                      <a:pt x="1867" y="4672"/>
                      <a:pt x="2084" y="4277"/>
                    </a:cubicBezTo>
                    <a:lnTo>
                      <a:pt x="2900" y="4277"/>
                    </a:lnTo>
                    <a:cubicBezTo>
                      <a:pt x="3574" y="4280"/>
                      <a:pt x="4250" y="4290"/>
                      <a:pt x="4924" y="4290"/>
                    </a:cubicBezTo>
                    <a:cubicBezTo>
                      <a:pt x="5196" y="4290"/>
                      <a:pt x="5467" y="4288"/>
                      <a:pt x="5738" y="4284"/>
                    </a:cubicBezTo>
                    <a:cubicBezTo>
                      <a:pt x="5787" y="4284"/>
                      <a:pt x="5806" y="4235"/>
                      <a:pt x="5793" y="4199"/>
                    </a:cubicBezTo>
                    <a:cubicBezTo>
                      <a:pt x="5842" y="4196"/>
                      <a:pt x="5881" y="4131"/>
                      <a:pt x="5838" y="4086"/>
                    </a:cubicBezTo>
                    <a:cubicBezTo>
                      <a:pt x="5741" y="3976"/>
                      <a:pt x="5644" y="3872"/>
                      <a:pt x="5547" y="3765"/>
                    </a:cubicBezTo>
                    <a:cubicBezTo>
                      <a:pt x="5612" y="3765"/>
                      <a:pt x="5673" y="3765"/>
                      <a:pt x="5738" y="3762"/>
                    </a:cubicBezTo>
                    <a:close/>
                    <a:moveTo>
                      <a:pt x="7678" y="0"/>
                    </a:moveTo>
                    <a:cubicBezTo>
                      <a:pt x="7667" y="0"/>
                      <a:pt x="7656" y="3"/>
                      <a:pt x="7646" y="7"/>
                    </a:cubicBezTo>
                    <a:cubicBezTo>
                      <a:pt x="7639" y="5"/>
                      <a:pt x="7632" y="4"/>
                      <a:pt x="7625" y="4"/>
                    </a:cubicBezTo>
                    <a:cubicBezTo>
                      <a:pt x="7609" y="4"/>
                      <a:pt x="7595" y="9"/>
                      <a:pt x="7581" y="20"/>
                    </a:cubicBezTo>
                    <a:cubicBezTo>
                      <a:pt x="6668" y="778"/>
                      <a:pt x="5761" y="1540"/>
                      <a:pt x="4867" y="2317"/>
                    </a:cubicBezTo>
                    <a:cubicBezTo>
                      <a:pt x="4556" y="1893"/>
                      <a:pt x="4235" y="1472"/>
                      <a:pt x="3895" y="1070"/>
                    </a:cubicBezTo>
                    <a:cubicBezTo>
                      <a:pt x="3883" y="1057"/>
                      <a:pt x="3867" y="1051"/>
                      <a:pt x="3851" y="1051"/>
                    </a:cubicBezTo>
                    <a:cubicBezTo>
                      <a:pt x="3827" y="1051"/>
                      <a:pt x="3803" y="1064"/>
                      <a:pt x="3791" y="1083"/>
                    </a:cubicBezTo>
                    <a:cubicBezTo>
                      <a:pt x="3629" y="1345"/>
                      <a:pt x="3470" y="1608"/>
                      <a:pt x="3312" y="1870"/>
                    </a:cubicBezTo>
                    <a:cubicBezTo>
                      <a:pt x="2955" y="1618"/>
                      <a:pt x="2602" y="1349"/>
                      <a:pt x="2301" y="1025"/>
                    </a:cubicBezTo>
                    <a:cubicBezTo>
                      <a:pt x="2288" y="1012"/>
                      <a:pt x="2272" y="1006"/>
                      <a:pt x="2256" y="1006"/>
                    </a:cubicBezTo>
                    <a:cubicBezTo>
                      <a:pt x="2233" y="1006"/>
                      <a:pt x="2209" y="1018"/>
                      <a:pt x="2194" y="1038"/>
                    </a:cubicBezTo>
                    <a:cubicBezTo>
                      <a:pt x="1484" y="2074"/>
                      <a:pt x="798" y="3134"/>
                      <a:pt x="59" y="4151"/>
                    </a:cubicBezTo>
                    <a:lnTo>
                      <a:pt x="53" y="4151"/>
                    </a:lnTo>
                    <a:cubicBezTo>
                      <a:pt x="1" y="4154"/>
                      <a:pt x="1" y="4229"/>
                      <a:pt x="53" y="4232"/>
                    </a:cubicBezTo>
                    <a:lnTo>
                      <a:pt x="88" y="4232"/>
                    </a:lnTo>
                    <a:cubicBezTo>
                      <a:pt x="707" y="4261"/>
                      <a:pt x="1329" y="4264"/>
                      <a:pt x="1944" y="4264"/>
                    </a:cubicBezTo>
                    <a:cubicBezTo>
                      <a:pt x="1724" y="4672"/>
                      <a:pt x="1510" y="5087"/>
                      <a:pt x="1303" y="5508"/>
                    </a:cubicBezTo>
                    <a:cubicBezTo>
                      <a:pt x="1287" y="5539"/>
                      <a:pt x="1315" y="5567"/>
                      <a:pt x="1340" y="5567"/>
                    </a:cubicBezTo>
                    <a:cubicBezTo>
                      <a:pt x="1352" y="5567"/>
                      <a:pt x="1364" y="5561"/>
                      <a:pt x="1371" y="5547"/>
                    </a:cubicBezTo>
                    <a:cubicBezTo>
                      <a:pt x="1378" y="5541"/>
                      <a:pt x="1381" y="5531"/>
                      <a:pt x="1384" y="5528"/>
                    </a:cubicBezTo>
                    <a:cubicBezTo>
                      <a:pt x="1620" y="5569"/>
                      <a:pt x="1866" y="5579"/>
                      <a:pt x="2111" y="5579"/>
                    </a:cubicBezTo>
                    <a:cubicBezTo>
                      <a:pt x="2303" y="5579"/>
                      <a:pt x="2495" y="5573"/>
                      <a:pt x="2683" y="5573"/>
                    </a:cubicBezTo>
                    <a:cubicBezTo>
                      <a:pt x="2800" y="5574"/>
                      <a:pt x="2916" y="5574"/>
                      <a:pt x="3033" y="5574"/>
                    </a:cubicBezTo>
                    <a:cubicBezTo>
                      <a:pt x="3383" y="5574"/>
                      <a:pt x="3733" y="5571"/>
                      <a:pt x="4083" y="5563"/>
                    </a:cubicBezTo>
                    <a:cubicBezTo>
                      <a:pt x="5035" y="5554"/>
                      <a:pt x="5987" y="5524"/>
                      <a:pt x="6940" y="5479"/>
                    </a:cubicBezTo>
                    <a:cubicBezTo>
                      <a:pt x="6979" y="5479"/>
                      <a:pt x="7001" y="5447"/>
                      <a:pt x="7005" y="5414"/>
                    </a:cubicBezTo>
                    <a:cubicBezTo>
                      <a:pt x="7012" y="5418"/>
                      <a:pt x="7019" y="5419"/>
                      <a:pt x="7026" y="5419"/>
                    </a:cubicBezTo>
                    <a:cubicBezTo>
                      <a:pt x="7072" y="5419"/>
                      <a:pt x="7115" y="5352"/>
                      <a:pt x="7076" y="5301"/>
                    </a:cubicBezTo>
                    <a:cubicBezTo>
                      <a:pt x="6655" y="4802"/>
                      <a:pt x="6273" y="4277"/>
                      <a:pt x="5890" y="3746"/>
                    </a:cubicBezTo>
                    <a:cubicBezTo>
                      <a:pt x="6506" y="3733"/>
                      <a:pt x="7118" y="3717"/>
                      <a:pt x="7724" y="3714"/>
                    </a:cubicBezTo>
                    <a:cubicBezTo>
                      <a:pt x="7729" y="3714"/>
                      <a:pt x="7735" y="3715"/>
                      <a:pt x="7739" y="3715"/>
                    </a:cubicBezTo>
                    <a:cubicBezTo>
                      <a:pt x="7818" y="3715"/>
                      <a:pt x="7813" y="3600"/>
                      <a:pt x="7734" y="3597"/>
                    </a:cubicBezTo>
                    <a:cubicBezTo>
                      <a:pt x="7792" y="3027"/>
                      <a:pt x="7714" y="2424"/>
                      <a:pt x="7711" y="1851"/>
                    </a:cubicBezTo>
                    <a:cubicBezTo>
                      <a:pt x="7704" y="1255"/>
                      <a:pt x="7717" y="662"/>
                      <a:pt x="7743" y="66"/>
                    </a:cubicBezTo>
                    <a:cubicBezTo>
                      <a:pt x="7746" y="22"/>
                      <a:pt x="7712" y="0"/>
                      <a:pt x="76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6925286" y="2954095"/>
                <a:ext cx="32375" cy="4702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716" extrusionOk="0">
                    <a:moveTo>
                      <a:pt x="209" y="215"/>
                    </a:moveTo>
                    <a:lnTo>
                      <a:pt x="270" y="348"/>
                    </a:lnTo>
                    <a:cubicBezTo>
                      <a:pt x="273" y="361"/>
                      <a:pt x="283" y="380"/>
                      <a:pt x="296" y="406"/>
                    </a:cubicBezTo>
                    <a:cubicBezTo>
                      <a:pt x="248" y="406"/>
                      <a:pt x="199" y="409"/>
                      <a:pt x="150" y="419"/>
                    </a:cubicBezTo>
                    <a:cubicBezTo>
                      <a:pt x="167" y="348"/>
                      <a:pt x="186" y="280"/>
                      <a:pt x="209" y="215"/>
                    </a:cubicBezTo>
                    <a:close/>
                    <a:moveTo>
                      <a:pt x="204" y="1"/>
                    </a:moveTo>
                    <a:cubicBezTo>
                      <a:pt x="177" y="1"/>
                      <a:pt x="150" y="18"/>
                      <a:pt x="141" y="46"/>
                    </a:cubicBezTo>
                    <a:cubicBezTo>
                      <a:pt x="95" y="176"/>
                      <a:pt x="56" y="309"/>
                      <a:pt x="31" y="442"/>
                    </a:cubicBezTo>
                    <a:cubicBezTo>
                      <a:pt x="14" y="458"/>
                      <a:pt x="14" y="484"/>
                      <a:pt x="24" y="500"/>
                    </a:cubicBezTo>
                    <a:cubicBezTo>
                      <a:pt x="14" y="555"/>
                      <a:pt x="8" y="617"/>
                      <a:pt x="5" y="672"/>
                    </a:cubicBezTo>
                    <a:cubicBezTo>
                      <a:pt x="1" y="699"/>
                      <a:pt x="25" y="715"/>
                      <a:pt x="49" y="715"/>
                    </a:cubicBezTo>
                    <a:cubicBezTo>
                      <a:pt x="68" y="715"/>
                      <a:pt x="86" y="706"/>
                      <a:pt x="92" y="685"/>
                    </a:cubicBezTo>
                    <a:cubicBezTo>
                      <a:pt x="105" y="630"/>
                      <a:pt x="112" y="575"/>
                      <a:pt x="124" y="519"/>
                    </a:cubicBezTo>
                    <a:cubicBezTo>
                      <a:pt x="193" y="516"/>
                      <a:pt x="267" y="510"/>
                      <a:pt x="335" y="506"/>
                    </a:cubicBezTo>
                    <a:cubicBezTo>
                      <a:pt x="338" y="523"/>
                      <a:pt x="345" y="539"/>
                      <a:pt x="348" y="552"/>
                    </a:cubicBezTo>
                    <a:cubicBezTo>
                      <a:pt x="335" y="565"/>
                      <a:pt x="329" y="575"/>
                      <a:pt x="329" y="591"/>
                    </a:cubicBezTo>
                    <a:lnTo>
                      <a:pt x="329" y="604"/>
                    </a:lnTo>
                    <a:cubicBezTo>
                      <a:pt x="329" y="623"/>
                      <a:pt x="338" y="646"/>
                      <a:pt x="354" y="655"/>
                    </a:cubicBezTo>
                    <a:lnTo>
                      <a:pt x="364" y="662"/>
                    </a:lnTo>
                    <a:cubicBezTo>
                      <a:pt x="374" y="667"/>
                      <a:pt x="384" y="669"/>
                      <a:pt x="393" y="669"/>
                    </a:cubicBezTo>
                    <a:cubicBezTo>
                      <a:pt x="414" y="669"/>
                      <a:pt x="433" y="657"/>
                      <a:pt x="448" y="639"/>
                    </a:cubicBezTo>
                    <a:cubicBezTo>
                      <a:pt x="481" y="600"/>
                      <a:pt x="471" y="542"/>
                      <a:pt x="452" y="487"/>
                    </a:cubicBezTo>
                    <a:cubicBezTo>
                      <a:pt x="493" y="462"/>
                      <a:pt x="484" y="393"/>
                      <a:pt x="430" y="393"/>
                    </a:cubicBezTo>
                    <a:cubicBezTo>
                      <a:pt x="428" y="393"/>
                      <a:pt x="427" y="393"/>
                      <a:pt x="426" y="393"/>
                    </a:cubicBezTo>
                    <a:lnTo>
                      <a:pt x="419" y="393"/>
                    </a:lnTo>
                    <a:cubicBezTo>
                      <a:pt x="416" y="387"/>
                      <a:pt x="416" y="380"/>
                      <a:pt x="413" y="374"/>
                    </a:cubicBezTo>
                    <a:cubicBezTo>
                      <a:pt x="371" y="257"/>
                      <a:pt x="316" y="137"/>
                      <a:pt x="254" y="30"/>
                    </a:cubicBezTo>
                    <a:cubicBezTo>
                      <a:pt x="242" y="10"/>
                      <a:pt x="223" y="1"/>
                      <a:pt x="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7221712" y="3023243"/>
                <a:ext cx="34083" cy="42357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45" extrusionOk="0">
                    <a:moveTo>
                      <a:pt x="185" y="75"/>
                    </a:moveTo>
                    <a:cubicBezTo>
                      <a:pt x="207" y="75"/>
                      <a:pt x="229" y="83"/>
                      <a:pt x="246" y="101"/>
                    </a:cubicBezTo>
                    <a:cubicBezTo>
                      <a:pt x="292" y="150"/>
                      <a:pt x="269" y="231"/>
                      <a:pt x="204" y="250"/>
                    </a:cubicBezTo>
                    <a:cubicBezTo>
                      <a:pt x="150" y="266"/>
                      <a:pt x="155" y="357"/>
                      <a:pt x="211" y="357"/>
                    </a:cubicBezTo>
                    <a:cubicBezTo>
                      <a:pt x="212" y="357"/>
                      <a:pt x="213" y="357"/>
                      <a:pt x="214" y="357"/>
                    </a:cubicBezTo>
                    <a:cubicBezTo>
                      <a:pt x="217" y="357"/>
                      <a:pt x="224" y="357"/>
                      <a:pt x="227" y="354"/>
                    </a:cubicBezTo>
                    <a:cubicBezTo>
                      <a:pt x="250" y="349"/>
                      <a:pt x="273" y="345"/>
                      <a:pt x="296" y="345"/>
                    </a:cubicBezTo>
                    <a:cubicBezTo>
                      <a:pt x="305" y="345"/>
                      <a:pt x="315" y="346"/>
                      <a:pt x="324" y="348"/>
                    </a:cubicBezTo>
                    <a:cubicBezTo>
                      <a:pt x="356" y="357"/>
                      <a:pt x="402" y="374"/>
                      <a:pt x="392" y="412"/>
                    </a:cubicBezTo>
                    <a:cubicBezTo>
                      <a:pt x="386" y="442"/>
                      <a:pt x="327" y="461"/>
                      <a:pt x="308" y="467"/>
                    </a:cubicBezTo>
                    <a:cubicBezTo>
                      <a:pt x="256" y="484"/>
                      <a:pt x="204" y="484"/>
                      <a:pt x="156" y="493"/>
                    </a:cubicBezTo>
                    <a:cubicBezTo>
                      <a:pt x="149" y="487"/>
                      <a:pt x="146" y="484"/>
                      <a:pt x="139" y="477"/>
                    </a:cubicBezTo>
                    <a:cubicBezTo>
                      <a:pt x="139" y="364"/>
                      <a:pt x="117" y="247"/>
                      <a:pt x="78" y="143"/>
                    </a:cubicBezTo>
                    <a:lnTo>
                      <a:pt x="81" y="137"/>
                    </a:lnTo>
                    <a:cubicBezTo>
                      <a:pt x="100" y="101"/>
                      <a:pt x="143" y="75"/>
                      <a:pt x="185" y="75"/>
                    </a:cubicBezTo>
                    <a:close/>
                    <a:moveTo>
                      <a:pt x="206" y="0"/>
                    </a:moveTo>
                    <a:cubicBezTo>
                      <a:pt x="138" y="0"/>
                      <a:pt x="69" y="39"/>
                      <a:pt x="36" y="101"/>
                    </a:cubicBezTo>
                    <a:cubicBezTo>
                      <a:pt x="16" y="105"/>
                      <a:pt x="0" y="118"/>
                      <a:pt x="0" y="137"/>
                    </a:cubicBezTo>
                    <a:cubicBezTo>
                      <a:pt x="16" y="267"/>
                      <a:pt x="29" y="390"/>
                      <a:pt x="26" y="519"/>
                    </a:cubicBezTo>
                    <a:cubicBezTo>
                      <a:pt x="26" y="526"/>
                      <a:pt x="26" y="535"/>
                      <a:pt x="29" y="542"/>
                    </a:cubicBezTo>
                    <a:cubicBezTo>
                      <a:pt x="26" y="552"/>
                      <a:pt x="26" y="555"/>
                      <a:pt x="20" y="565"/>
                    </a:cubicBezTo>
                    <a:cubicBezTo>
                      <a:pt x="7" y="606"/>
                      <a:pt x="45" y="645"/>
                      <a:pt x="84" y="645"/>
                    </a:cubicBezTo>
                    <a:cubicBezTo>
                      <a:pt x="94" y="645"/>
                      <a:pt x="104" y="642"/>
                      <a:pt x="113" y="636"/>
                    </a:cubicBezTo>
                    <a:cubicBezTo>
                      <a:pt x="230" y="558"/>
                      <a:pt x="505" y="613"/>
                      <a:pt x="509" y="396"/>
                    </a:cubicBezTo>
                    <a:cubicBezTo>
                      <a:pt x="518" y="296"/>
                      <a:pt x="437" y="250"/>
                      <a:pt x="353" y="244"/>
                    </a:cubicBezTo>
                    <a:cubicBezTo>
                      <a:pt x="382" y="182"/>
                      <a:pt x="376" y="114"/>
                      <a:pt x="327" y="56"/>
                    </a:cubicBezTo>
                    <a:cubicBezTo>
                      <a:pt x="295" y="17"/>
                      <a:pt x="251" y="0"/>
                      <a:pt x="2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7422721" y="2861438"/>
                <a:ext cx="45115" cy="39402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00" extrusionOk="0">
                    <a:moveTo>
                      <a:pt x="485" y="1"/>
                    </a:moveTo>
                    <a:cubicBezTo>
                      <a:pt x="376" y="1"/>
                      <a:pt x="266" y="50"/>
                      <a:pt x="182" y="120"/>
                    </a:cubicBezTo>
                    <a:cubicBezTo>
                      <a:pt x="98" y="188"/>
                      <a:pt x="1" y="311"/>
                      <a:pt x="59" y="427"/>
                    </a:cubicBezTo>
                    <a:cubicBezTo>
                      <a:pt x="115" y="537"/>
                      <a:pt x="257" y="599"/>
                      <a:pt x="394" y="599"/>
                    </a:cubicBezTo>
                    <a:cubicBezTo>
                      <a:pt x="502" y="599"/>
                      <a:pt x="607" y="560"/>
                      <a:pt x="661" y="476"/>
                    </a:cubicBezTo>
                    <a:cubicBezTo>
                      <a:pt x="687" y="442"/>
                      <a:pt x="655" y="388"/>
                      <a:pt x="615" y="388"/>
                    </a:cubicBezTo>
                    <a:cubicBezTo>
                      <a:pt x="609" y="388"/>
                      <a:pt x="603" y="389"/>
                      <a:pt x="597" y="392"/>
                    </a:cubicBezTo>
                    <a:cubicBezTo>
                      <a:pt x="532" y="414"/>
                      <a:pt x="483" y="460"/>
                      <a:pt x="409" y="463"/>
                    </a:cubicBezTo>
                    <a:cubicBezTo>
                      <a:pt x="398" y="464"/>
                      <a:pt x="386" y="465"/>
                      <a:pt x="373" y="465"/>
                    </a:cubicBezTo>
                    <a:cubicBezTo>
                      <a:pt x="307" y="465"/>
                      <a:pt x="224" y="443"/>
                      <a:pt x="188" y="392"/>
                    </a:cubicBezTo>
                    <a:cubicBezTo>
                      <a:pt x="127" y="307"/>
                      <a:pt x="253" y="210"/>
                      <a:pt x="311" y="168"/>
                    </a:cubicBezTo>
                    <a:cubicBezTo>
                      <a:pt x="383" y="123"/>
                      <a:pt x="454" y="107"/>
                      <a:pt x="535" y="97"/>
                    </a:cubicBezTo>
                    <a:cubicBezTo>
                      <a:pt x="593" y="87"/>
                      <a:pt x="571" y="6"/>
                      <a:pt x="522" y="3"/>
                    </a:cubicBezTo>
                    <a:cubicBezTo>
                      <a:pt x="510" y="2"/>
                      <a:pt x="497" y="1"/>
                      <a:pt x="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4" name="Google Shape;494;p4"/>
            <p:cNvGrpSpPr/>
            <p:nvPr/>
          </p:nvGrpSpPr>
          <p:grpSpPr>
            <a:xfrm rot="-1781495">
              <a:off x="8744587" y="178666"/>
              <a:ext cx="721537" cy="916184"/>
              <a:chOff x="7996659" y="1819688"/>
              <a:chExt cx="419434" cy="532584"/>
            </a:xfrm>
          </p:grpSpPr>
          <p:sp>
            <p:nvSpPr>
              <p:cNvPr id="495" name="Google Shape;495;p4"/>
              <p:cNvSpPr/>
              <p:nvPr/>
            </p:nvSpPr>
            <p:spPr>
              <a:xfrm>
                <a:off x="7996659" y="1819688"/>
                <a:ext cx="419434" cy="532584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8110" extrusionOk="0">
                    <a:moveTo>
                      <a:pt x="3158" y="136"/>
                    </a:moveTo>
                    <a:cubicBezTo>
                      <a:pt x="3547" y="136"/>
                      <a:pt x="3936" y="167"/>
                      <a:pt x="4316" y="246"/>
                    </a:cubicBezTo>
                    <a:cubicBezTo>
                      <a:pt x="4750" y="336"/>
                      <a:pt x="5366" y="485"/>
                      <a:pt x="5647" y="855"/>
                    </a:cubicBezTo>
                    <a:cubicBezTo>
                      <a:pt x="6386" y="1817"/>
                      <a:pt x="3548" y="1992"/>
                      <a:pt x="3078" y="1995"/>
                    </a:cubicBezTo>
                    <a:cubicBezTo>
                      <a:pt x="3044" y="1996"/>
                      <a:pt x="3009" y="1996"/>
                      <a:pt x="2974" y="1996"/>
                    </a:cubicBezTo>
                    <a:cubicBezTo>
                      <a:pt x="2484" y="1996"/>
                      <a:pt x="1994" y="1953"/>
                      <a:pt x="1511" y="1866"/>
                    </a:cubicBezTo>
                    <a:cubicBezTo>
                      <a:pt x="1313" y="1830"/>
                      <a:pt x="769" y="1713"/>
                      <a:pt x="458" y="1493"/>
                    </a:cubicBezTo>
                    <a:cubicBezTo>
                      <a:pt x="399" y="1418"/>
                      <a:pt x="335" y="1344"/>
                      <a:pt x="263" y="1276"/>
                    </a:cubicBezTo>
                    <a:cubicBezTo>
                      <a:pt x="231" y="1208"/>
                      <a:pt x="221" y="1133"/>
                      <a:pt x="247" y="1059"/>
                    </a:cubicBezTo>
                    <a:cubicBezTo>
                      <a:pt x="250" y="1052"/>
                      <a:pt x="254" y="1049"/>
                      <a:pt x="260" y="1039"/>
                    </a:cubicBezTo>
                    <a:cubicBezTo>
                      <a:pt x="684" y="174"/>
                      <a:pt x="2013" y="174"/>
                      <a:pt x="2845" y="142"/>
                    </a:cubicBezTo>
                    <a:cubicBezTo>
                      <a:pt x="2950" y="138"/>
                      <a:pt x="3054" y="136"/>
                      <a:pt x="3158" y="136"/>
                    </a:cubicBezTo>
                    <a:close/>
                    <a:moveTo>
                      <a:pt x="5453" y="1739"/>
                    </a:moveTo>
                    <a:lnTo>
                      <a:pt x="5453" y="1739"/>
                    </a:lnTo>
                    <a:cubicBezTo>
                      <a:pt x="4896" y="2445"/>
                      <a:pt x="4698" y="3349"/>
                      <a:pt x="4701" y="4266"/>
                    </a:cubicBezTo>
                    <a:cubicBezTo>
                      <a:pt x="4685" y="4266"/>
                      <a:pt x="4666" y="4273"/>
                      <a:pt x="4653" y="4289"/>
                    </a:cubicBezTo>
                    <a:cubicBezTo>
                      <a:pt x="4372" y="4750"/>
                      <a:pt x="3818" y="4855"/>
                      <a:pt x="3305" y="4855"/>
                    </a:cubicBezTo>
                    <a:cubicBezTo>
                      <a:pt x="3256" y="4855"/>
                      <a:pt x="3207" y="4854"/>
                      <a:pt x="3159" y="4852"/>
                    </a:cubicBezTo>
                    <a:cubicBezTo>
                      <a:pt x="2631" y="4833"/>
                      <a:pt x="2009" y="4703"/>
                      <a:pt x="1643" y="4292"/>
                    </a:cubicBezTo>
                    <a:cubicBezTo>
                      <a:pt x="1702" y="3813"/>
                      <a:pt x="1559" y="3365"/>
                      <a:pt x="1329" y="2922"/>
                    </a:cubicBezTo>
                    <a:cubicBezTo>
                      <a:pt x="1125" y="2523"/>
                      <a:pt x="918" y="2112"/>
                      <a:pt x="655" y="1742"/>
                    </a:cubicBezTo>
                    <a:lnTo>
                      <a:pt x="655" y="1742"/>
                    </a:lnTo>
                    <a:cubicBezTo>
                      <a:pt x="931" y="1885"/>
                      <a:pt x="1251" y="1950"/>
                      <a:pt x="1543" y="2002"/>
                    </a:cubicBezTo>
                    <a:cubicBezTo>
                      <a:pt x="2039" y="2087"/>
                      <a:pt x="2549" y="2133"/>
                      <a:pt x="3060" y="2133"/>
                    </a:cubicBezTo>
                    <a:cubicBezTo>
                      <a:pt x="3658" y="2133"/>
                      <a:pt x="4256" y="2070"/>
                      <a:pt x="4831" y="1934"/>
                    </a:cubicBezTo>
                    <a:cubicBezTo>
                      <a:pt x="5022" y="1888"/>
                      <a:pt x="5252" y="1830"/>
                      <a:pt x="5453" y="1739"/>
                    </a:cubicBezTo>
                    <a:close/>
                    <a:moveTo>
                      <a:pt x="1627" y="4431"/>
                    </a:moveTo>
                    <a:cubicBezTo>
                      <a:pt x="1983" y="4882"/>
                      <a:pt x="2758" y="4985"/>
                      <a:pt x="3279" y="4985"/>
                    </a:cubicBezTo>
                    <a:cubicBezTo>
                      <a:pt x="3736" y="4985"/>
                      <a:pt x="4462" y="4907"/>
                      <a:pt x="4705" y="4451"/>
                    </a:cubicBezTo>
                    <a:cubicBezTo>
                      <a:pt x="4724" y="4982"/>
                      <a:pt x="4967" y="5432"/>
                      <a:pt x="5252" y="5870"/>
                    </a:cubicBezTo>
                    <a:cubicBezTo>
                      <a:pt x="5408" y="6113"/>
                      <a:pt x="5586" y="6349"/>
                      <a:pt x="5712" y="6615"/>
                    </a:cubicBezTo>
                    <a:cubicBezTo>
                      <a:pt x="5997" y="7191"/>
                      <a:pt x="5615" y="7499"/>
                      <a:pt x="5106" y="7677"/>
                    </a:cubicBezTo>
                    <a:cubicBezTo>
                      <a:pt x="4455" y="7904"/>
                      <a:pt x="3762" y="7975"/>
                      <a:pt x="3072" y="7979"/>
                    </a:cubicBezTo>
                    <a:cubicBezTo>
                      <a:pt x="2992" y="7979"/>
                      <a:pt x="2912" y="7979"/>
                      <a:pt x="2831" y="7979"/>
                    </a:cubicBezTo>
                    <a:cubicBezTo>
                      <a:pt x="2247" y="7979"/>
                      <a:pt x="1634" y="7961"/>
                      <a:pt x="1073" y="7813"/>
                    </a:cubicBezTo>
                    <a:cubicBezTo>
                      <a:pt x="707" y="7716"/>
                      <a:pt x="150" y="7525"/>
                      <a:pt x="241" y="7046"/>
                    </a:cubicBezTo>
                    <a:cubicBezTo>
                      <a:pt x="305" y="6728"/>
                      <a:pt x="548" y="6407"/>
                      <a:pt x="733" y="6145"/>
                    </a:cubicBezTo>
                    <a:cubicBezTo>
                      <a:pt x="1060" y="5662"/>
                      <a:pt x="1417" y="5193"/>
                      <a:pt x="1582" y="4626"/>
                    </a:cubicBezTo>
                    <a:cubicBezTo>
                      <a:pt x="1601" y="4561"/>
                      <a:pt x="1614" y="4496"/>
                      <a:pt x="1627" y="4431"/>
                    </a:cubicBezTo>
                    <a:close/>
                    <a:moveTo>
                      <a:pt x="3211" y="1"/>
                    </a:moveTo>
                    <a:cubicBezTo>
                      <a:pt x="3107" y="1"/>
                      <a:pt x="3005" y="3"/>
                      <a:pt x="2907" y="6"/>
                    </a:cubicBezTo>
                    <a:cubicBezTo>
                      <a:pt x="2356" y="22"/>
                      <a:pt x="1776" y="74"/>
                      <a:pt x="1238" y="200"/>
                    </a:cubicBezTo>
                    <a:cubicBezTo>
                      <a:pt x="782" y="307"/>
                      <a:pt x="357" y="531"/>
                      <a:pt x="156" y="978"/>
                    </a:cubicBezTo>
                    <a:cubicBezTo>
                      <a:pt x="150" y="997"/>
                      <a:pt x="153" y="1017"/>
                      <a:pt x="160" y="1033"/>
                    </a:cubicBezTo>
                    <a:cubicBezTo>
                      <a:pt x="143" y="1085"/>
                      <a:pt x="143" y="1143"/>
                      <a:pt x="156" y="1195"/>
                    </a:cubicBezTo>
                    <a:cubicBezTo>
                      <a:pt x="134" y="1205"/>
                      <a:pt x="114" y="1237"/>
                      <a:pt x="137" y="1263"/>
                    </a:cubicBezTo>
                    <a:lnTo>
                      <a:pt x="234" y="1386"/>
                    </a:lnTo>
                    <a:cubicBezTo>
                      <a:pt x="263" y="1431"/>
                      <a:pt x="296" y="1470"/>
                      <a:pt x="331" y="1506"/>
                    </a:cubicBezTo>
                    <a:cubicBezTo>
                      <a:pt x="704" y="1998"/>
                      <a:pt x="999" y="2536"/>
                      <a:pt x="1271" y="3090"/>
                    </a:cubicBezTo>
                    <a:cubicBezTo>
                      <a:pt x="1653" y="3868"/>
                      <a:pt x="1566" y="4577"/>
                      <a:pt x="1135" y="5309"/>
                    </a:cubicBezTo>
                    <a:cubicBezTo>
                      <a:pt x="820" y="5837"/>
                      <a:pt x="341" y="6326"/>
                      <a:pt x="150" y="6913"/>
                    </a:cubicBezTo>
                    <a:cubicBezTo>
                      <a:pt x="1" y="7376"/>
                      <a:pt x="260" y="7629"/>
                      <a:pt x="665" y="7807"/>
                    </a:cubicBezTo>
                    <a:cubicBezTo>
                      <a:pt x="1242" y="8060"/>
                      <a:pt x="1903" y="8076"/>
                      <a:pt x="2521" y="8098"/>
                    </a:cubicBezTo>
                    <a:cubicBezTo>
                      <a:pt x="2696" y="8105"/>
                      <a:pt x="2871" y="8109"/>
                      <a:pt x="3046" y="8109"/>
                    </a:cubicBezTo>
                    <a:cubicBezTo>
                      <a:pt x="3554" y="8109"/>
                      <a:pt x="4063" y="8075"/>
                      <a:pt x="4559" y="7969"/>
                    </a:cubicBezTo>
                    <a:cubicBezTo>
                      <a:pt x="5000" y="7878"/>
                      <a:pt x="5758" y="7726"/>
                      <a:pt x="5936" y="7230"/>
                    </a:cubicBezTo>
                    <a:cubicBezTo>
                      <a:pt x="6098" y="6761"/>
                      <a:pt x="5664" y="6252"/>
                      <a:pt x="5430" y="5892"/>
                    </a:cubicBezTo>
                    <a:cubicBezTo>
                      <a:pt x="5226" y="5581"/>
                      <a:pt x="5016" y="5261"/>
                      <a:pt x="4912" y="4901"/>
                    </a:cubicBezTo>
                    <a:cubicBezTo>
                      <a:pt x="4802" y="4525"/>
                      <a:pt x="4844" y="4127"/>
                      <a:pt x="4870" y="3738"/>
                    </a:cubicBezTo>
                    <a:cubicBezTo>
                      <a:pt x="4941" y="2873"/>
                      <a:pt x="5200" y="2115"/>
                      <a:pt x="5842" y="1506"/>
                    </a:cubicBezTo>
                    <a:cubicBezTo>
                      <a:pt x="5874" y="1480"/>
                      <a:pt x="5868" y="1438"/>
                      <a:pt x="5842" y="1415"/>
                    </a:cubicBezTo>
                    <a:cubicBezTo>
                      <a:pt x="6014" y="1127"/>
                      <a:pt x="5852" y="819"/>
                      <a:pt x="5612" y="625"/>
                    </a:cubicBezTo>
                    <a:cubicBezTo>
                      <a:pt x="4988" y="119"/>
                      <a:pt x="4026" y="1"/>
                      <a:pt x="3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8107507" y="2077631"/>
                <a:ext cx="23510" cy="1234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88" extrusionOk="0">
                    <a:moveTo>
                      <a:pt x="290" y="1"/>
                    </a:moveTo>
                    <a:cubicBezTo>
                      <a:pt x="285" y="1"/>
                      <a:pt x="279" y="2"/>
                      <a:pt x="273" y="4"/>
                    </a:cubicBezTo>
                    <a:cubicBezTo>
                      <a:pt x="192" y="40"/>
                      <a:pt x="104" y="82"/>
                      <a:pt x="30" y="121"/>
                    </a:cubicBezTo>
                    <a:cubicBezTo>
                      <a:pt x="1" y="141"/>
                      <a:pt x="13" y="188"/>
                      <a:pt x="44" y="188"/>
                    </a:cubicBezTo>
                    <a:cubicBezTo>
                      <a:pt x="48" y="188"/>
                      <a:pt x="52" y="187"/>
                      <a:pt x="56" y="186"/>
                    </a:cubicBezTo>
                    <a:cubicBezTo>
                      <a:pt x="146" y="153"/>
                      <a:pt x="231" y="118"/>
                      <a:pt x="315" y="79"/>
                    </a:cubicBezTo>
                    <a:cubicBezTo>
                      <a:pt x="358" y="56"/>
                      <a:pt x="330" y="1"/>
                      <a:pt x="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8140472" y="2069947"/>
                <a:ext cx="31981" cy="10113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54" extrusionOk="0">
                    <a:moveTo>
                      <a:pt x="419" y="1"/>
                    </a:moveTo>
                    <a:cubicBezTo>
                      <a:pt x="415" y="1"/>
                      <a:pt x="412" y="1"/>
                      <a:pt x="409" y="2"/>
                    </a:cubicBezTo>
                    <a:cubicBezTo>
                      <a:pt x="283" y="18"/>
                      <a:pt x="153" y="50"/>
                      <a:pt x="33" y="89"/>
                    </a:cubicBezTo>
                    <a:cubicBezTo>
                      <a:pt x="2" y="102"/>
                      <a:pt x="1" y="154"/>
                      <a:pt x="36" y="154"/>
                    </a:cubicBezTo>
                    <a:cubicBezTo>
                      <a:pt x="38" y="154"/>
                      <a:pt x="39" y="154"/>
                      <a:pt x="40" y="154"/>
                    </a:cubicBezTo>
                    <a:cubicBezTo>
                      <a:pt x="169" y="144"/>
                      <a:pt x="309" y="121"/>
                      <a:pt x="435" y="86"/>
                    </a:cubicBezTo>
                    <a:cubicBezTo>
                      <a:pt x="487" y="74"/>
                      <a:pt x="470" y="1"/>
                      <a:pt x="4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8189854" y="2068306"/>
                <a:ext cx="32638" cy="6304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6" extrusionOk="0">
                    <a:moveTo>
                      <a:pt x="431" y="1"/>
                    </a:moveTo>
                    <a:cubicBezTo>
                      <a:pt x="305" y="1"/>
                      <a:pt x="175" y="4"/>
                      <a:pt x="49" y="10"/>
                    </a:cubicBezTo>
                    <a:cubicBezTo>
                      <a:pt x="0" y="10"/>
                      <a:pt x="0" y="85"/>
                      <a:pt x="49" y="85"/>
                    </a:cubicBezTo>
                    <a:cubicBezTo>
                      <a:pt x="152" y="90"/>
                      <a:pt x="257" y="95"/>
                      <a:pt x="361" y="95"/>
                    </a:cubicBezTo>
                    <a:cubicBezTo>
                      <a:pt x="385" y="95"/>
                      <a:pt x="408" y="95"/>
                      <a:pt x="431" y="95"/>
                    </a:cubicBezTo>
                    <a:cubicBezTo>
                      <a:pt x="432" y="95"/>
                      <a:pt x="433" y="95"/>
                      <a:pt x="435" y="95"/>
                    </a:cubicBezTo>
                    <a:cubicBezTo>
                      <a:pt x="496" y="95"/>
                      <a:pt x="495" y="4"/>
                      <a:pt x="4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8236544" y="2072114"/>
                <a:ext cx="29092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77" extrusionOk="0">
                    <a:moveTo>
                      <a:pt x="52" y="1"/>
                    </a:moveTo>
                    <a:cubicBezTo>
                      <a:pt x="11" y="1"/>
                      <a:pt x="1" y="73"/>
                      <a:pt x="44" y="82"/>
                    </a:cubicBezTo>
                    <a:cubicBezTo>
                      <a:pt x="154" y="101"/>
                      <a:pt x="255" y="134"/>
                      <a:pt x="355" y="173"/>
                    </a:cubicBezTo>
                    <a:cubicBezTo>
                      <a:pt x="363" y="176"/>
                      <a:pt x="370" y="177"/>
                      <a:pt x="377" y="177"/>
                    </a:cubicBezTo>
                    <a:cubicBezTo>
                      <a:pt x="428" y="177"/>
                      <a:pt x="442" y="95"/>
                      <a:pt x="388" y="72"/>
                    </a:cubicBezTo>
                    <a:cubicBezTo>
                      <a:pt x="284" y="27"/>
                      <a:pt x="171" y="7"/>
                      <a:pt x="57" y="1"/>
                    </a:cubicBezTo>
                    <a:cubicBezTo>
                      <a:pt x="55" y="1"/>
                      <a:pt x="54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8273450" y="2083869"/>
                <a:ext cx="26662" cy="1911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91" extrusionOk="0">
                    <a:moveTo>
                      <a:pt x="56" y="0"/>
                    </a:moveTo>
                    <a:cubicBezTo>
                      <a:pt x="1" y="0"/>
                      <a:pt x="1" y="84"/>
                      <a:pt x="56" y="88"/>
                    </a:cubicBezTo>
                    <a:cubicBezTo>
                      <a:pt x="169" y="101"/>
                      <a:pt x="234" y="172"/>
                      <a:pt x="292" y="266"/>
                    </a:cubicBezTo>
                    <a:cubicBezTo>
                      <a:pt x="302" y="283"/>
                      <a:pt x="319" y="291"/>
                      <a:pt x="336" y="291"/>
                    </a:cubicBezTo>
                    <a:cubicBezTo>
                      <a:pt x="370" y="291"/>
                      <a:pt x="405" y="261"/>
                      <a:pt x="393" y="220"/>
                    </a:cubicBezTo>
                    <a:cubicBezTo>
                      <a:pt x="347" y="84"/>
                      <a:pt x="195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8016425" y="2252832"/>
                <a:ext cx="29157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27" extrusionOk="0">
                    <a:moveTo>
                      <a:pt x="376" y="0"/>
                    </a:moveTo>
                    <a:cubicBezTo>
                      <a:pt x="369" y="0"/>
                      <a:pt x="362" y="2"/>
                      <a:pt x="354" y="6"/>
                    </a:cubicBezTo>
                    <a:cubicBezTo>
                      <a:pt x="225" y="67"/>
                      <a:pt x="111" y="165"/>
                      <a:pt x="17" y="271"/>
                    </a:cubicBezTo>
                    <a:cubicBezTo>
                      <a:pt x="0" y="296"/>
                      <a:pt x="17" y="327"/>
                      <a:pt x="40" y="327"/>
                    </a:cubicBezTo>
                    <a:cubicBezTo>
                      <a:pt x="47" y="327"/>
                      <a:pt x="55" y="324"/>
                      <a:pt x="63" y="317"/>
                    </a:cubicBezTo>
                    <a:cubicBezTo>
                      <a:pt x="170" y="223"/>
                      <a:pt x="277" y="152"/>
                      <a:pt x="400" y="84"/>
                    </a:cubicBezTo>
                    <a:cubicBezTo>
                      <a:pt x="444" y="59"/>
                      <a:pt x="417" y="0"/>
                      <a:pt x="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8061342" y="2237597"/>
                <a:ext cx="38811" cy="13594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07" extrusionOk="0">
                    <a:moveTo>
                      <a:pt x="522" y="0"/>
                    </a:moveTo>
                    <a:cubicBezTo>
                      <a:pt x="519" y="0"/>
                      <a:pt x="516" y="1"/>
                      <a:pt x="513" y="1"/>
                    </a:cubicBezTo>
                    <a:cubicBezTo>
                      <a:pt x="354" y="40"/>
                      <a:pt x="202" y="86"/>
                      <a:pt x="46" y="131"/>
                    </a:cubicBezTo>
                    <a:cubicBezTo>
                      <a:pt x="1" y="143"/>
                      <a:pt x="18" y="206"/>
                      <a:pt x="60" y="206"/>
                    </a:cubicBezTo>
                    <a:cubicBezTo>
                      <a:pt x="63" y="206"/>
                      <a:pt x="66" y="206"/>
                      <a:pt x="69" y="205"/>
                    </a:cubicBezTo>
                    <a:cubicBezTo>
                      <a:pt x="224" y="166"/>
                      <a:pt x="383" y="134"/>
                      <a:pt x="538" y="92"/>
                    </a:cubicBezTo>
                    <a:cubicBezTo>
                      <a:pt x="591" y="77"/>
                      <a:pt x="573" y="0"/>
                      <a:pt x="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8124974" y="2231884"/>
                <a:ext cx="36907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15" extrusionOk="0">
                    <a:moveTo>
                      <a:pt x="507" y="0"/>
                    </a:moveTo>
                    <a:cubicBezTo>
                      <a:pt x="504" y="0"/>
                      <a:pt x="502" y="0"/>
                      <a:pt x="499" y="1"/>
                    </a:cubicBezTo>
                    <a:cubicBezTo>
                      <a:pt x="350" y="17"/>
                      <a:pt x="204" y="36"/>
                      <a:pt x="49" y="36"/>
                    </a:cubicBezTo>
                    <a:cubicBezTo>
                      <a:pt x="0" y="36"/>
                      <a:pt x="0" y="104"/>
                      <a:pt x="49" y="111"/>
                    </a:cubicBezTo>
                    <a:cubicBezTo>
                      <a:pt x="103" y="113"/>
                      <a:pt x="157" y="115"/>
                      <a:pt x="211" y="115"/>
                    </a:cubicBezTo>
                    <a:cubicBezTo>
                      <a:pt x="311" y="115"/>
                      <a:pt x="411" y="110"/>
                      <a:pt x="512" y="95"/>
                    </a:cubicBezTo>
                    <a:cubicBezTo>
                      <a:pt x="561" y="86"/>
                      <a:pt x="552" y="0"/>
                      <a:pt x="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8183485" y="2230439"/>
                <a:ext cx="40321" cy="7946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1" extrusionOk="0">
                    <a:moveTo>
                      <a:pt x="238" y="1"/>
                    </a:moveTo>
                    <a:cubicBezTo>
                      <a:pt x="178" y="1"/>
                      <a:pt x="118" y="3"/>
                      <a:pt x="59" y="7"/>
                    </a:cubicBezTo>
                    <a:cubicBezTo>
                      <a:pt x="1" y="10"/>
                      <a:pt x="0" y="91"/>
                      <a:pt x="55" y="91"/>
                    </a:cubicBezTo>
                    <a:cubicBezTo>
                      <a:pt x="56" y="91"/>
                      <a:pt x="57" y="91"/>
                      <a:pt x="59" y="91"/>
                    </a:cubicBezTo>
                    <a:cubicBezTo>
                      <a:pt x="71" y="91"/>
                      <a:pt x="83" y="90"/>
                      <a:pt x="96" y="90"/>
                    </a:cubicBezTo>
                    <a:cubicBezTo>
                      <a:pt x="248" y="90"/>
                      <a:pt x="398" y="108"/>
                      <a:pt x="551" y="120"/>
                    </a:cubicBezTo>
                    <a:cubicBezTo>
                      <a:pt x="553" y="120"/>
                      <a:pt x="555" y="120"/>
                      <a:pt x="557" y="120"/>
                    </a:cubicBezTo>
                    <a:cubicBezTo>
                      <a:pt x="607" y="120"/>
                      <a:pt x="614" y="42"/>
                      <a:pt x="564" y="29"/>
                    </a:cubicBezTo>
                    <a:cubicBezTo>
                      <a:pt x="457" y="8"/>
                      <a:pt x="348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8245738" y="2233591"/>
                <a:ext cx="37629" cy="1221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86" extrusionOk="0">
                    <a:moveTo>
                      <a:pt x="60" y="0"/>
                    </a:moveTo>
                    <a:cubicBezTo>
                      <a:pt x="16" y="0"/>
                      <a:pt x="0" y="63"/>
                      <a:pt x="47" y="78"/>
                    </a:cubicBezTo>
                    <a:cubicBezTo>
                      <a:pt x="193" y="117"/>
                      <a:pt x="342" y="159"/>
                      <a:pt x="491" y="185"/>
                    </a:cubicBezTo>
                    <a:cubicBezTo>
                      <a:pt x="493" y="186"/>
                      <a:pt x="495" y="186"/>
                      <a:pt x="497" y="186"/>
                    </a:cubicBezTo>
                    <a:cubicBezTo>
                      <a:pt x="551" y="186"/>
                      <a:pt x="573" y="107"/>
                      <a:pt x="517" y="91"/>
                    </a:cubicBezTo>
                    <a:cubicBezTo>
                      <a:pt x="371" y="53"/>
                      <a:pt x="215" y="30"/>
                      <a:pt x="66" y="1"/>
                    </a:cubicBezTo>
                    <a:cubicBezTo>
                      <a:pt x="64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8302409" y="2246593"/>
                <a:ext cx="29814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03" extrusionOk="0">
                    <a:moveTo>
                      <a:pt x="56" y="0"/>
                    </a:moveTo>
                    <a:cubicBezTo>
                      <a:pt x="0" y="0"/>
                      <a:pt x="2" y="88"/>
                      <a:pt x="62" y="98"/>
                    </a:cubicBezTo>
                    <a:cubicBezTo>
                      <a:pt x="165" y="104"/>
                      <a:pt x="256" y="140"/>
                      <a:pt x="344" y="195"/>
                    </a:cubicBezTo>
                    <a:cubicBezTo>
                      <a:pt x="354" y="200"/>
                      <a:pt x="363" y="203"/>
                      <a:pt x="373" y="203"/>
                    </a:cubicBezTo>
                    <a:cubicBezTo>
                      <a:pt x="423" y="203"/>
                      <a:pt x="454" y="131"/>
                      <a:pt x="402" y="101"/>
                    </a:cubicBezTo>
                    <a:cubicBezTo>
                      <a:pt x="301" y="36"/>
                      <a:pt x="182" y="7"/>
                      <a:pt x="62" y="0"/>
                    </a:cubicBezTo>
                    <a:cubicBezTo>
                      <a:pt x="60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8339774" y="2264455"/>
                <a:ext cx="32966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28" extrusionOk="0">
                    <a:moveTo>
                      <a:pt x="55" y="0"/>
                    </a:moveTo>
                    <a:cubicBezTo>
                      <a:pt x="11" y="0"/>
                      <a:pt x="1" y="74"/>
                      <a:pt x="47" y="91"/>
                    </a:cubicBezTo>
                    <a:cubicBezTo>
                      <a:pt x="179" y="143"/>
                      <a:pt x="273" y="221"/>
                      <a:pt x="380" y="311"/>
                    </a:cubicBezTo>
                    <a:cubicBezTo>
                      <a:pt x="392" y="323"/>
                      <a:pt x="405" y="327"/>
                      <a:pt x="418" y="327"/>
                    </a:cubicBezTo>
                    <a:cubicBezTo>
                      <a:pt x="462" y="327"/>
                      <a:pt x="501" y="273"/>
                      <a:pt x="461" y="230"/>
                    </a:cubicBezTo>
                    <a:cubicBezTo>
                      <a:pt x="358" y="124"/>
                      <a:pt x="209" y="49"/>
                      <a:pt x="73" y="4"/>
                    </a:cubicBezTo>
                    <a:cubicBezTo>
                      <a:pt x="66" y="1"/>
                      <a:pt x="60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8" name="Google Shape;508;p4"/>
            <p:cNvGrpSpPr/>
            <p:nvPr/>
          </p:nvGrpSpPr>
          <p:grpSpPr>
            <a:xfrm rot="1256611">
              <a:off x="-181208" y="3234243"/>
              <a:ext cx="572778" cy="655670"/>
              <a:chOff x="4838621" y="3330436"/>
              <a:chExt cx="342600" cy="392181"/>
            </a:xfrm>
          </p:grpSpPr>
          <p:sp>
            <p:nvSpPr>
              <p:cNvPr id="509" name="Google Shape;509;p4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4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4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4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4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" name="Google Shape;529;p4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" name="Google Shape;530;p4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" name="Google Shape;531;p4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" name="Google Shape;532;p4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" name="Google Shape;533;p4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34" name="Google Shape;534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4"/>
          <p:cNvSpPr txBox="1">
            <a:spLocks noGrp="1"/>
          </p:cNvSpPr>
          <p:nvPr>
            <p:ph type="body" idx="1"/>
          </p:nvPr>
        </p:nvSpPr>
        <p:spPr>
          <a:xfrm>
            <a:off x="960000" y="1554001"/>
            <a:ext cx="10272000" cy="4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766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2" name="Google Shape;642;p6"/>
          <p:cNvGrpSpPr/>
          <p:nvPr/>
        </p:nvGrpSpPr>
        <p:grpSpPr>
          <a:xfrm>
            <a:off x="-97710" y="134838"/>
            <a:ext cx="12476163" cy="6656697"/>
            <a:chOff x="-73282" y="101128"/>
            <a:chExt cx="9357122" cy="4992523"/>
          </a:xfrm>
        </p:grpSpPr>
        <p:grpSp>
          <p:nvGrpSpPr>
            <p:cNvPr id="643" name="Google Shape;643;p6"/>
            <p:cNvGrpSpPr/>
            <p:nvPr/>
          </p:nvGrpSpPr>
          <p:grpSpPr>
            <a:xfrm rot="2700000">
              <a:off x="8651660" y="3600312"/>
              <a:ext cx="643786" cy="233838"/>
              <a:chOff x="3720033" y="657636"/>
              <a:chExt cx="380942" cy="138367"/>
            </a:xfrm>
          </p:grpSpPr>
          <p:sp>
            <p:nvSpPr>
              <p:cNvPr id="644" name="Google Shape;644;p6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6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6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6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6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6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0" name="Google Shape;650;p6"/>
            <p:cNvGrpSpPr/>
            <p:nvPr/>
          </p:nvGrpSpPr>
          <p:grpSpPr>
            <a:xfrm rot="1726098">
              <a:off x="-34406" y="4704863"/>
              <a:ext cx="493044" cy="287916"/>
              <a:chOff x="5999959" y="663349"/>
              <a:chExt cx="216246" cy="126280"/>
            </a:xfrm>
          </p:grpSpPr>
          <p:sp>
            <p:nvSpPr>
              <p:cNvPr id="651" name="Google Shape;651;p6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6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6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6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6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6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6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8" name="Google Shape;658;p6"/>
            <p:cNvGrpSpPr/>
            <p:nvPr/>
          </p:nvGrpSpPr>
          <p:grpSpPr>
            <a:xfrm rot="-3361840">
              <a:off x="-149578" y="356769"/>
              <a:ext cx="723374" cy="200879"/>
              <a:chOff x="4799352" y="1342220"/>
              <a:chExt cx="428026" cy="118862"/>
            </a:xfrm>
          </p:grpSpPr>
          <p:sp>
            <p:nvSpPr>
              <p:cNvPr id="659" name="Google Shape;659;p6"/>
              <p:cNvSpPr/>
              <p:nvPr/>
            </p:nvSpPr>
            <p:spPr>
              <a:xfrm>
                <a:off x="4799352" y="1373609"/>
                <a:ext cx="54834" cy="432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58" extrusionOk="0">
                    <a:moveTo>
                      <a:pt x="136" y="0"/>
                    </a:moveTo>
                    <a:cubicBezTo>
                      <a:pt x="104" y="0"/>
                      <a:pt x="79" y="43"/>
                      <a:pt x="106" y="70"/>
                    </a:cubicBezTo>
                    <a:cubicBezTo>
                      <a:pt x="190" y="164"/>
                      <a:pt x="287" y="245"/>
                      <a:pt x="368" y="339"/>
                    </a:cubicBezTo>
                    <a:cubicBezTo>
                      <a:pt x="381" y="352"/>
                      <a:pt x="394" y="369"/>
                      <a:pt x="407" y="385"/>
                    </a:cubicBezTo>
                    <a:cubicBezTo>
                      <a:pt x="297" y="453"/>
                      <a:pt x="187" y="508"/>
                      <a:pt x="54" y="553"/>
                    </a:cubicBezTo>
                    <a:cubicBezTo>
                      <a:pt x="1" y="571"/>
                      <a:pt x="18" y="646"/>
                      <a:pt x="64" y="646"/>
                    </a:cubicBezTo>
                    <a:cubicBezTo>
                      <a:pt x="68" y="646"/>
                      <a:pt x="72" y="645"/>
                      <a:pt x="77" y="644"/>
                    </a:cubicBezTo>
                    <a:cubicBezTo>
                      <a:pt x="213" y="602"/>
                      <a:pt x="349" y="550"/>
                      <a:pt x="479" y="482"/>
                    </a:cubicBezTo>
                    <a:cubicBezTo>
                      <a:pt x="521" y="534"/>
                      <a:pt x="556" y="586"/>
                      <a:pt x="602" y="637"/>
                    </a:cubicBezTo>
                    <a:cubicBezTo>
                      <a:pt x="612" y="651"/>
                      <a:pt x="625" y="657"/>
                      <a:pt x="638" y="657"/>
                    </a:cubicBezTo>
                    <a:cubicBezTo>
                      <a:pt x="676" y="657"/>
                      <a:pt x="713" y="608"/>
                      <a:pt x="689" y="569"/>
                    </a:cubicBezTo>
                    <a:cubicBezTo>
                      <a:pt x="660" y="518"/>
                      <a:pt x="628" y="466"/>
                      <a:pt x="589" y="417"/>
                    </a:cubicBezTo>
                    <a:cubicBezTo>
                      <a:pt x="670" y="362"/>
                      <a:pt x="741" y="304"/>
                      <a:pt x="802" y="229"/>
                    </a:cubicBezTo>
                    <a:cubicBezTo>
                      <a:pt x="835" y="197"/>
                      <a:pt x="807" y="136"/>
                      <a:pt x="765" y="136"/>
                    </a:cubicBezTo>
                    <a:cubicBezTo>
                      <a:pt x="757" y="136"/>
                      <a:pt x="747" y="139"/>
                      <a:pt x="738" y="145"/>
                    </a:cubicBezTo>
                    <a:cubicBezTo>
                      <a:pt x="657" y="207"/>
                      <a:pt x="585" y="262"/>
                      <a:pt x="508" y="313"/>
                    </a:cubicBezTo>
                    <a:cubicBezTo>
                      <a:pt x="404" y="194"/>
                      <a:pt x="278" y="83"/>
                      <a:pt x="155" y="6"/>
                    </a:cubicBezTo>
                    <a:cubicBezTo>
                      <a:pt x="148" y="2"/>
                      <a:pt x="142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6"/>
              <p:cNvSpPr/>
              <p:nvPr/>
            </p:nvSpPr>
            <p:spPr>
              <a:xfrm>
                <a:off x="4879007" y="1380570"/>
                <a:ext cx="4156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2" extrusionOk="0">
                    <a:moveTo>
                      <a:pt x="415" y="1"/>
                    </a:moveTo>
                    <a:cubicBezTo>
                      <a:pt x="383" y="1"/>
                      <a:pt x="349" y="22"/>
                      <a:pt x="351" y="58"/>
                    </a:cubicBezTo>
                    <a:cubicBezTo>
                      <a:pt x="357" y="133"/>
                      <a:pt x="351" y="198"/>
                      <a:pt x="335" y="256"/>
                    </a:cubicBezTo>
                    <a:cubicBezTo>
                      <a:pt x="244" y="256"/>
                      <a:pt x="150" y="256"/>
                      <a:pt x="59" y="253"/>
                    </a:cubicBezTo>
                    <a:cubicBezTo>
                      <a:pt x="1" y="253"/>
                      <a:pt x="1" y="347"/>
                      <a:pt x="59" y="350"/>
                    </a:cubicBezTo>
                    <a:cubicBezTo>
                      <a:pt x="134" y="353"/>
                      <a:pt x="211" y="363"/>
                      <a:pt x="283" y="369"/>
                    </a:cubicBezTo>
                    <a:cubicBezTo>
                      <a:pt x="260" y="412"/>
                      <a:pt x="228" y="444"/>
                      <a:pt x="186" y="476"/>
                    </a:cubicBezTo>
                    <a:cubicBezTo>
                      <a:pt x="148" y="503"/>
                      <a:pt x="182" y="562"/>
                      <a:pt x="223" y="562"/>
                    </a:cubicBezTo>
                    <a:cubicBezTo>
                      <a:pt x="231" y="562"/>
                      <a:pt x="239" y="559"/>
                      <a:pt x="247" y="554"/>
                    </a:cubicBezTo>
                    <a:cubicBezTo>
                      <a:pt x="312" y="509"/>
                      <a:pt x="364" y="447"/>
                      <a:pt x="406" y="379"/>
                    </a:cubicBezTo>
                    <a:cubicBezTo>
                      <a:pt x="430" y="381"/>
                      <a:pt x="455" y="382"/>
                      <a:pt x="480" y="382"/>
                    </a:cubicBezTo>
                    <a:cubicBezTo>
                      <a:pt x="505" y="382"/>
                      <a:pt x="531" y="381"/>
                      <a:pt x="555" y="379"/>
                    </a:cubicBezTo>
                    <a:cubicBezTo>
                      <a:pt x="610" y="379"/>
                      <a:pt x="633" y="285"/>
                      <a:pt x="571" y="272"/>
                    </a:cubicBezTo>
                    <a:cubicBezTo>
                      <a:pt x="535" y="269"/>
                      <a:pt x="497" y="266"/>
                      <a:pt x="458" y="263"/>
                    </a:cubicBezTo>
                    <a:cubicBezTo>
                      <a:pt x="477" y="191"/>
                      <a:pt x="480" y="117"/>
                      <a:pt x="471" y="42"/>
                    </a:cubicBezTo>
                    <a:cubicBezTo>
                      <a:pt x="465" y="14"/>
                      <a:pt x="441" y="1"/>
                      <a:pt x="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1" name="Google Shape;661;p6"/>
              <p:cNvSpPr/>
              <p:nvPr/>
            </p:nvSpPr>
            <p:spPr>
              <a:xfrm>
                <a:off x="4927339" y="1370129"/>
                <a:ext cx="55688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385" extrusionOk="0">
                    <a:moveTo>
                      <a:pt x="693" y="1"/>
                    </a:moveTo>
                    <a:cubicBezTo>
                      <a:pt x="666" y="1"/>
                      <a:pt x="639" y="16"/>
                      <a:pt x="632" y="49"/>
                    </a:cubicBezTo>
                    <a:cubicBezTo>
                      <a:pt x="600" y="198"/>
                      <a:pt x="596" y="266"/>
                      <a:pt x="425" y="282"/>
                    </a:cubicBezTo>
                    <a:cubicBezTo>
                      <a:pt x="394" y="299"/>
                      <a:pt x="367" y="308"/>
                      <a:pt x="343" y="308"/>
                    </a:cubicBezTo>
                    <a:cubicBezTo>
                      <a:pt x="305" y="308"/>
                      <a:pt x="276" y="286"/>
                      <a:pt x="256" y="243"/>
                    </a:cubicBezTo>
                    <a:cubicBezTo>
                      <a:pt x="224" y="188"/>
                      <a:pt x="178" y="149"/>
                      <a:pt x="130" y="111"/>
                    </a:cubicBezTo>
                    <a:lnTo>
                      <a:pt x="130" y="111"/>
                    </a:lnTo>
                    <a:cubicBezTo>
                      <a:pt x="132" y="111"/>
                      <a:pt x="134" y="111"/>
                      <a:pt x="136" y="111"/>
                    </a:cubicBezTo>
                    <a:cubicBezTo>
                      <a:pt x="185" y="111"/>
                      <a:pt x="190" y="35"/>
                      <a:pt x="143" y="17"/>
                    </a:cubicBezTo>
                    <a:cubicBezTo>
                      <a:pt x="136" y="17"/>
                      <a:pt x="133" y="10"/>
                      <a:pt x="130" y="10"/>
                    </a:cubicBezTo>
                    <a:cubicBezTo>
                      <a:pt x="126" y="9"/>
                      <a:pt x="123" y="8"/>
                      <a:pt x="119" y="8"/>
                    </a:cubicBezTo>
                    <a:cubicBezTo>
                      <a:pt x="101" y="8"/>
                      <a:pt x="80" y="20"/>
                      <a:pt x="75" y="36"/>
                    </a:cubicBezTo>
                    <a:cubicBezTo>
                      <a:pt x="0" y="182"/>
                      <a:pt x="214" y="428"/>
                      <a:pt x="340" y="480"/>
                    </a:cubicBezTo>
                    <a:cubicBezTo>
                      <a:pt x="374" y="495"/>
                      <a:pt x="406" y="502"/>
                      <a:pt x="436" y="502"/>
                    </a:cubicBezTo>
                    <a:cubicBezTo>
                      <a:pt x="509" y="502"/>
                      <a:pt x="571" y="461"/>
                      <a:pt x="619" y="399"/>
                    </a:cubicBezTo>
                    <a:lnTo>
                      <a:pt x="619" y="399"/>
                    </a:lnTo>
                    <a:cubicBezTo>
                      <a:pt x="616" y="716"/>
                      <a:pt x="632" y="1031"/>
                      <a:pt x="700" y="1338"/>
                    </a:cubicBezTo>
                    <a:cubicBezTo>
                      <a:pt x="710" y="1370"/>
                      <a:pt x="737" y="1384"/>
                      <a:pt x="764" y="1384"/>
                    </a:cubicBezTo>
                    <a:cubicBezTo>
                      <a:pt x="805" y="1384"/>
                      <a:pt x="848" y="1352"/>
                      <a:pt x="836" y="1303"/>
                    </a:cubicBezTo>
                    <a:cubicBezTo>
                      <a:pt x="742" y="894"/>
                      <a:pt x="749" y="480"/>
                      <a:pt x="762" y="65"/>
                    </a:cubicBezTo>
                    <a:cubicBezTo>
                      <a:pt x="762" y="24"/>
                      <a:pt x="727" y="1"/>
                      <a:pt x="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6"/>
              <p:cNvSpPr/>
              <p:nvPr/>
            </p:nvSpPr>
            <p:spPr>
              <a:xfrm>
                <a:off x="5005812" y="1404341"/>
                <a:ext cx="374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8" extrusionOk="0">
                    <a:moveTo>
                      <a:pt x="445" y="1"/>
                    </a:moveTo>
                    <a:cubicBezTo>
                      <a:pt x="420" y="1"/>
                      <a:pt x="400" y="20"/>
                      <a:pt x="393" y="40"/>
                    </a:cubicBezTo>
                    <a:cubicBezTo>
                      <a:pt x="373" y="41"/>
                      <a:pt x="353" y="42"/>
                      <a:pt x="334" y="42"/>
                    </a:cubicBezTo>
                    <a:cubicBezTo>
                      <a:pt x="245" y="42"/>
                      <a:pt x="159" y="30"/>
                      <a:pt x="69" y="17"/>
                    </a:cubicBezTo>
                    <a:cubicBezTo>
                      <a:pt x="66" y="17"/>
                      <a:pt x="63" y="16"/>
                      <a:pt x="60" y="16"/>
                    </a:cubicBezTo>
                    <a:cubicBezTo>
                      <a:pt x="18" y="16"/>
                      <a:pt x="1" y="80"/>
                      <a:pt x="49" y="95"/>
                    </a:cubicBezTo>
                    <a:cubicBezTo>
                      <a:pt x="172" y="137"/>
                      <a:pt x="303" y="147"/>
                      <a:pt x="432" y="147"/>
                    </a:cubicBezTo>
                    <a:cubicBezTo>
                      <a:pt x="453" y="147"/>
                      <a:pt x="473" y="147"/>
                      <a:pt x="493" y="147"/>
                    </a:cubicBezTo>
                    <a:cubicBezTo>
                      <a:pt x="551" y="143"/>
                      <a:pt x="571" y="69"/>
                      <a:pt x="522" y="40"/>
                    </a:cubicBezTo>
                    <a:cubicBezTo>
                      <a:pt x="506" y="30"/>
                      <a:pt x="487" y="20"/>
                      <a:pt x="470" y="7"/>
                    </a:cubicBezTo>
                    <a:cubicBezTo>
                      <a:pt x="462" y="3"/>
                      <a:pt x="453" y="1"/>
                      <a:pt x="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6"/>
              <p:cNvSpPr/>
              <p:nvPr/>
            </p:nvSpPr>
            <p:spPr>
              <a:xfrm>
                <a:off x="4998588" y="1386414"/>
                <a:ext cx="4964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10" extrusionOk="0">
                    <a:moveTo>
                      <a:pt x="467" y="0"/>
                    </a:moveTo>
                    <a:cubicBezTo>
                      <a:pt x="330" y="0"/>
                      <a:pt x="192" y="5"/>
                      <a:pt x="59" y="12"/>
                    </a:cubicBezTo>
                    <a:cubicBezTo>
                      <a:pt x="1" y="15"/>
                      <a:pt x="1" y="99"/>
                      <a:pt x="59" y="99"/>
                    </a:cubicBezTo>
                    <a:cubicBezTo>
                      <a:pt x="181" y="105"/>
                      <a:pt x="308" y="109"/>
                      <a:pt x="435" y="109"/>
                    </a:cubicBezTo>
                    <a:cubicBezTo>
                      <a:pt x="519" y="109"/>
                      <a:pt x="602" y="107"/>
                      <a:pt x="684" y="102"/>
                    </a:cubicBezTo>
                    <a:cubicBezTo>
                      <a:pt x="686" y="102"/>
                      <a:pt x="689" y="103"/>
                      <a:pt x="691" y="103"/>
                    </a:cubicBezTo>
                    <a:cubicBezTo>
                      <a:pt x="755" y="103"/>
                      <a:pt x="753" y="11"/>
                      <a:pt x="684" y="5"/>
                    </a:cubicBezTo>
                    <a:cubicBezTo>
                      <a:pt x="613" y="2"/>
                      <a:pt x="540" y="0"/>
                      <a:pt x="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6"/>
              <p:cNvSpPr/>
              <p:nvPr/>
            </p:nvSpPr>
            <p:spPr>
              <a:xfrm>
                <a:off x="5070626" y="1382343"/>
                <a:ext cx="61401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35" extrusionOk="0">
                    <a:moveTo>
                      <a:pt x="488" y="1"/>
                    </a:moveTo>
                    <a:cubicBezTo>
                      <a:pt x="427" y="1"/>
                      <a:pt x="360" y="17"/>
                      <a:pt x="322" y="31"/>
                    </a:cubicBezTo>
                    <a:cubicBezTo>
                      <a:pt x="164" y="93"/>
                      <a:pt x="34" y="239"/>
                      <a:pt x="15" y="407"/>
                    </a:cubicBezTo>
                    <a:cubicBezTo>
                      <a:pt x="1" y="550"/>
                      <a:pt x="97" y="634"/>
                      <a:pt x="222" y="634"/>
                    </a:cubicBezTo>
                    <a:cubicBezTo>
                      <a:pt x="242" y="634"/>
                      <a:pt x="263" y="632"/>
                      <a:pt x="284" y="627"/>
                    </a:cubicBezTo>
                    <a:cubicBezTo>
                      <a:pt x="407" y="598"/>
                      <a:pt x="494" y="514"/>
                      <a:pt x="559" y="407"/>
                    </a:cubicBezTo>
                    <a:cubicBezTo>
                      <a:pt x="591" y="475"/>
                      <a:pt x="646" y="537"/>
                      <a:pt x="718" y="563"/>
                    </a:cubicBezTo>
                    <a:cubicBezTo>
                      <a:pt x="735" y="568"/>
                      <a:pt x="752" y="571"/>
                      <a:pt x="768" y="571"/>
                    </a:cubicBezTo>
                    <a:cubicBezTo>
                      <a:pt x="859" y="571"/>
                      <a:pt x="934" y="494"/>
                      <a:pt x="896" y="401"/>
                    </a:cubicBezTo>
                    <a:cubicBezTo>
                      <a:pt x="885" y="373"/>
                      <a:pt x="858" y="359"/>
                      <a:pt x="833" y="359"/>
                    </a:cubicBezTo>
                    <a:cubicBezTo>
                      <a:pt x="804" y="359"/>
                      <a:pt x="778" y="377"/>
                      <a:pt x="779" y="417"/>
                    </a:cubicBezTo>
                    <a:cubicBezTo>
                      <a:pt x="776" y="417"/>
                      <a:pt x="773" y="417"/>
                      <a:pt x="770" y="417"/>
                    </a:cubicBezTo>
                    <a:cubicBezTo>
                      <a:pt x="723" y="417"/>
                      <a:pt x="694" y="394"/>
                      <a:pt x="679" y="342"/>
                    </a:cubicBezTo>
                    <a:cubicBezTo>
                      <a:pt x="656" y="304"/>
                      <a:pt x="646" y="258"/>
                      <a:pt x="640" y="213"/>
                    </a:cubicBezTo>
                    <a:cubicBezTo>
                      <a:pt x="636" y="174"/>
                      <a:pt x="602" y="150"/>
                      <a:pt x="570" y="150"/>
                    </a:cubicBezTo>
                    <a:cubicBezTo>
                      <a:pt x="545" y="150"/>
                      <a:pt x="520" y="164"/>
                      <a:pt x="510" y="197"/>
                    </a:cubicBezTo>
                    <a:cubicBezTo>
                      <a:pt x="491" y="271"/>
                      <a:pt x="462" y="339"/>
                      <a:pt x="413" y="397"/>
                    </a:cubicBezTo>
                    <a:cubicBezTo>
                      <a:pt x="383" y="433"/>
                      <a:pt x="283" y="505"/>
                      <a:pt x="214" y="505"/>
                    </a:cubicBezTo>
                    <a:cubicBezTo>
                      <a:pt x="170" y="505"/>
                      <a:pt x="138" y="476"/>
                      <a:pt x="144" y="391"/>
                    </a:cubicBezTo>
                    <a:cubicBezTo>
                      <a:pt x="151" y="307"/>
                      <a:pt x="225" y="219"/>
                      <a:pt x="293" y="167"/>
                    </a:cubicBezTo>
                    <a:cubicBezTo>
                      <a:pt x="310" y="156"/>
                      <a:pt x="486" y="95"/>
                      <a:pt x="527" y="95"/>
                    </a:cubicBezTo>
                    <a:cubicBezTo>
                      <a:pt x="533" y="95"/>
                      <a:pt x="537" y="97"/>
                      <a:pt x="536" y="99"/>
                    </a:cubicBezTo>
                    <a:cubicBezTo>
                      <a:pt x="534" y="125"/>
                      <a:pt x="558" y="141"/>
                      <a:pt x="580" y="141"/>
                    </a:cubicBezTo>
                    <a:cubicBezTo>
                      <a:pt x="597" y="141"/>
                      <a:pt x="613" y="132"/>
                      <a:pt x="617" y="112"/>
                    </a:cubicBezTo>
                    <a:cubicBezTo>
                      <a:pt x="630" y="26"/>
                      <a:pt x="564" y="1"/>
                      <a:pt x="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6"/>
              <p:cNvSpPr/>
              <p:nvPr/>
            </p:nvSpPr>
            <p:spPr>
              <a:xfrm>
                <a:off x="5111800" y="1343271"/>
                <a:ext cx="37695" cy="4110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626" extrusionOk="0">
                    <a:moveTo>
                      <a:pt x="201" y="1"/>
                    </a:moveTo>
                    <a:cubicBezTo>
                      <a:pt x="112" y="1"/>
                      <a:pt x="24" y="63"/>
                      <a:pt x="6" y="166"/>
                    </a:cubicBezTo>
                    <a:cubicBezTo>
                      <a:pt x="1" y="200"/>
                      <a:pt x="26" y="222"/>
                      <a:pt x="52" y="222"/>
                    </a:cubicBezTo>
                    <a:cubicBezTo>
                      <a:pt x="68" y="222"/>
                      <a:pt x="84" y="212"/>
                      <a:pt x="91" y="189"/>
                    </a:cubicBezTo>
                    <a:cubicBezTo>
                      <a:pt x="104" y="143"/>
                      <a:pt x="145" y="106"/>
                      <a:pt x="189" y="106"/>
                    </a:cubicBezTo>
                    <a:cubicBezTo>
                      <a:pt x="210" y="106"/>
                      <a:pt x="231" y="114"/>
                      <a:pt x="249" y="134"/>
                    </a:cubicBezTo>
                    <a:cubicBezTo>
                      <a:pt x="298" y="183"/>
                      <a:pt x="266" y="254"/>
                      <a:pt x="236" y="302"/>
                    </a:cubicBezTo>
                    <a:cubicBezTo>
                      <a:pt x="191" y="383"/>
                      <a:pt x="126" y="448"/>
                      <a:pt x="58" y="507"/>
                    </a:cubicBezTo>
                    <a:cubicBezTo>
                      <a:pt x="10" y="542"/>
                      <a:pt x="55" y="610"/>
                      <a:pt x="104" y="613"/>
                    </a:cubicBezTo>
                    <a:cubicBezTo>
                      <a:pt x="195" y="620"/>
                      <a:pt x="287" y="626"/>
                      <a:pt x="378" y="626"/>
                    </a:cubicBezTo>
                    <a:cubicBezTo>
                      <a:pt x="413" y="626"/>
                      <a:pt x="448" y="625"/>
                      <a:pt x="483" y="623"/>
                    </a:cubicBezTo>
                    <a:cubicBezTo>
                      <a:pt x="573" y="613"/>
                      <a:pt x="573" y="494"/>
                      <a:pt x="489" y="494"/>
                    </a:cubicBezTo>
                    <a:lnTo>
                      <a:pt x="262" y="494"/>
                    </a:lnTo>
                    <a:cubicBezTo>
                      <a:pt x="366" y="377"/>
                      <a:pt x="450" y="209"/>
                      <a:pt x="353" y="79"/>
                    </a:cubicBezTo>
                    <a:cubicBezTo>
                      <a:pt x="313" y="25"/>
                      <a:pt x="257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6"/>
              <p:cNvSpPr/>
              <p:nvPr/>
            </p:nvSpPr>
            <p:spPr>
              <a:xfrm>
                <a:off x="5171558" y="1342220"/>
                <a:ext cx="55819" cy="88917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54" extrusionOk="0">
                    <a:moveTo>
                      <a:pt x="478" y="838"/>
                    </a:moveTo>
                    <a:cubicBezTo>
                      <a:pt x="599" y="838"/>
                      <a:pt x="635" y="878"/>
                      <a:pt x="583" y="963"/>
                    </a:cubicBezTo>
                    <a:cubicBezTo>
                      <a:pt x="535" y="1125"/>
                      <a:pt x="357" y="1219"/>
                      <a:pt x="195" y="1226"/>
                    </a:cubicBezTo>
                    <a:cubicBezTo>
                      <a:pt x="211" y="1128"/>
                      <a:pt x="230" y="1047"/>
                      <a:pt x="282" y="960"/>
                    </a:cubicBezTo>
                    <a:cubicBezTo>
                      <a:pt x="311" y="921"/>
                      <a:pt x="340" y="885"/>
                      <a:pt x="366" y="847"/>
                    </a:cubicBezTo>
                    <a:cubicBezTo>
                      <a:pt x="409" y="841"/>
                      <a:pt x="447" y="838"/>
                      <a:pt x="478" y="838"/>
                    </a:cubicBezTo>
                    <a:close/>
                    <a:moveTo>
                      <a:pt x="103" y="0"/>
                    </a:moveTo>
                    <a:cubicBezTo>
                      <a:pt x="68" y="0"/>
                      <a:pt x="30" y="30"/>
                      <a:pt x="42" y="69"/>
                    </a:cubicBezTo>
                    <a:cubicBezTo>
                      <a:pt x="104" y="250"/>
                      <a:pt x="81" y="451"/>
                      <a:pt x="75" y="642"/>
                    </a:cubicBezTo>
                    <a:lnTo>
                      <a:pt x="65" y="1219"/>
                    </a:lnTo>
                    <a:lnTo>
                      <a:pt x="65" y="1226"/>
                    </a:lnTo>
                    <a:cubicBezTo>
                      <a:pt x="10" y="1251"/>
                      <a:pt x="0" y="1339"/>
                      <a:pt x="68" y="1349"/>
                    </a:cubicBezTo>
                    <a:cubicBezTo>
                      <a:pt x="90" y="1352"/>
                      <a:pt x="113" y="1353"/>
                      <a:pt x="137" y="1353"/>
                    </a:cubicBezTo>
                    <a:cubicBezTo>
                      <a:pt x="434" y="1353"/>
                      <a:pt x="849" y="1117"/>
                      <a:pt x="732" y="772"/>
                    </a:cubicBezTo>
                    <a:cubicBezTo>
                      <a:pt x="700" y="672"/>
                      <a:pt x="615" y="628"/>
                      <a:pt x="524" y="628"/>
                    </a:cubicBezTo>
                    <a:cubicBezTo>
                      <a:pt x="480" y="628"/>
                      <a:pt x="434" y="638"/>
                      <a:pt x="392" y="659"/>
                    </a:cubicBezTo>
                    <a:cubicBezTo>
                      <a:pt x="311" y="701"/>
                      <a:pt x="247" y="766"/>
                      <a:pt x="198" y="840"/>
                    </a:cubicBezTo>
                    <a:cubicBezTo>
                      <a:pt x="198" y="727"/>
                      <a:pt x="198" y="613"/>
                      <a:pt x="201" y="500"/>
                    </a:cubicBezTo>
                    <a:cubicBezTo>
                      <a:pt x="201" y="335"/>
                      <a:pt x="211" y="186"/>
                      <a:pt x="146" y="27"/>
                    </a:cubicBezTo>
                    <a:cubicBezTo>
                      <a:pt x="137" y="8"/>
                      <a:pt x="120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67" name="Google Shape;667;p6"/>
          <p:cNvGrpSpPr/>
          <p:nvPr/>
        </p:nvGrpSpPr>
        <p:grpSpPr>
          <a:xfrm>
            <a:off x="-436543" y="971303"/>
            <a:ext cx="13057725" cy="3697389"/>
            <a:chOff x="-327407" y="728477"/>
            <a:chExt cx="9793294" cy="2773042"/>
          </a:xfrm>
        </p:grpSpPr>
        <p:grpSp>
          <p:nvGrpSpPr>
            <p:cNvPr id="668" name="Google Shape;668;p6"/>
            <p:cNvGrpSpPr/>
            <p:nvPr/>
          </p:nvGrpSpPr>
          <p:grpSpPr>
            <a:xfrm rot="-808921">
              <a:off x="8787737" y="2618858"/>
              <a:ext cx="590081" cy="825247"/>
              <a:chOff x="3735990" y="4115688"/>
              <a:chExt cx="349166" cy="488320"/>
            </a:xfrm>
          </p:grpSpPr>
          <p:sp>
            <p:nvSpPr>
              <p:cNvPr id="669" name="Google Shape;669;p6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6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6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6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6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6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6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6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6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6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6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6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6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6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3" name="Google Shape;683;p6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6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6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6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6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6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6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90" name="Google Shape;690;p6"/>
            <p:cNvGrpSpPr/>
            <p:nvPr/>
          </p:nvGrpSpPr>
          <p:grpSpPr>
            <a:xfrm rot="1268648">
              <a:off x="-238908" y="824744"/>
              <a:ext cx="647905" cy="611615"/>
              <a:chOff x="3712416" y="2719728"/>
              <a:chExt cx="383381" cy="361907"/>
            </a:xfrm>
          </p:grpSpPr>
          <p:sp>
            <p:nvSpPr>
              <p:cNvPr id="691" name="Google Shape;691;p6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6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6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6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6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9" name="Google Shape;699;p6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6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1" name="Google Shape;701;p6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2" name="Google Shape;702;p6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3" name="Google Shape;703;p6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6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6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6" name="Google Shape;706;p6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7" name="Google Shape;707;p6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8" name="Google Shape;708;p6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9" name="Google Shape;709;p6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0" name="Google Shape;710;p6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6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6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3" name="Google Shape;713;p6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14" name="Google Shape;714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796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7" name="Google Shape;717;p7"/>
          <p:cNvGrpSpPr/>
          <p:nvPr/>
        </p:nvGrpSpPr>
        <p:grpSpPr>
          <a:xfrm>
            <a:off x="9000736" y="-205653"/>
            <a:ext cx="2569373" cy="6775505"/>
            <a:chOff x="6750552" y="-154240"/>
            <a:chExt cx="1927030" cy="5081629"/>
          </a:xfrm>
        </p:grpSpPr>
        <p:grpSp>
          <p:nvGrpSpPr>
            <p:cNvPr id="718" name="Google Shape;718;p7"/>
            <p:cNvGrpSpPr/>
            <p:nvPr/>
          </p:nvGrpSpPr>
          <p:grpSpPr>
            <a:xfrm rot="2567276">
              <a:off x="6884460" y="59427"/>
              <a:ext cx="733465" cy="266411"/>
              <a:chOff x="3720033" y="657636"/>
              <a:chExt cx="380942" cy="138367"/>
            </a:xfrm>
          </p:grpSpPr>
          <p:sp>
            <p:nvSpPr>
              <p:cNvPr id="719" name="Google Shape;719;p7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7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5" name="Google Shape;725;p7"/>
            <p:cNvGrpSpPr/>
            <p:nvPr/>
          </p:nvGrpSpPr>
          <p:grpSpPr>
            <a:xfrm rot="-2367188">
              <a:off x="8184166" y="738966"/>
              <a:ext cx="493112" cy="177777"/>
              <a:chOff x="3781827" y="2039675"/>
              <a:chExt cx="256107" cy="92332"/>
            </a:xfrm>
          </p:grpSpPr>
          <p:sp>
            <p:nvSpPr>
              <p:cNvPr id="726" name="Google Shape;726;p7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1825424">
              <a:off x="6811601" y="4329076"/>
              <a:ext cx="738169" cy="441832"/>
              <a:chOff x="4884983" y="2824599"/>
              <a:chExt cx="253545" cy="151760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41" name="Google Shape;741;p7"/>
          <p:cNvGrpSpPr/>
          <p:nvPr/>
        </p:nvGrpSpPr>
        <p:grpSpPr>
          <a:xfrm>
            <a:off x="6945072" y="933483"/>
            <a:ext cx="6117641" cy="6448579"/>
            <a:chOff x="5208803" y="700112"/>
            <a:chExt cx="4588231" cy="4836434"/>
          </a:xfrm>
        </p:grpSpPr>
        <p:grpSp>
          <p:nvGrpSpPr>
            <p:cNvPr id="742" name="Google Shape;742;p7"/>
            <p:cNvGrpSpPr/>
            <p:nvPr/>
          </p:nvGrpSpPr>
          <p:grpSpPr>
            <a:xfrm rot="-1244566">
              <a:off x="7871564" y="920969"/>
              <a:ext cx="1410581" cy="892908"/>
              <a:chOff x="4808808" y="1957984"/>
              <a:chExt cx="404920" cy="256310"/>
            </a:xfrm>
          </p:grpSpPr>
          <p:sp>
            <p:nvSpPr>
              <p:cNvPr id="743" name="Google Shape;743;p7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5" name="Google Shape;745;p7"/>
            <p:cNvSpPr/>
            <p:nvPr/>
          </p:nvSpPr>
          <p:spPr>
            <a:xfrm rot="1849059">
              <a:off x="8150666" y="2870625"/>
              <a:ext cx="984444" cy="634970"/>
            </a:xfrm>
            <a:custGeom>
              <a:avLst/>
              <a:gdLst/>
              <a:ahLst/>
              <a:cxnLst/>
              <a:rect l="l" t="t" r="r" b="b"/>
              <a:pathLst>
                <a:path w="7786" h="5022" extrusionOk="0">
                  <a:moveTo>
                    <a:pt x="7390" y="3916"/>
                  </a:moveTo>
                  <a:cubicBezTo>
                    <a:pt x="7471" y="4052"/>
                    <a:pt x="7559" y="4188"/>
                    <a:pt x="7633" y="4327"/>
                  </a:cubicBezTo>
                  <a:cubicBezTo>
                    <a:pt x="7552" y="4327"/>
                    <a:pt x="7468" y="4331"/>
                    <a:pt x="7387" y="4331"/>
                  </a:cubicBezTo>
                  <a:cubicBezTo>
                    <a:pt x="7380" y="4191"/>
                    <a:pt x="7384" y="4055"/>
                    <a:pt x="7390" y="3916"/>
                  </a:cubicBezTo>
                  <a:close/>
                  <a:moveTo>
                    <a:pt x="7011" y="3359"/>
                  </a:moveTo>
                  <a:cubicBezTo>
                    <a:pt x="7111" y="3501"/>
                    <a:pt x="7212" y="3647"/>
                    <a:pt x="7306" y="3793"/>
                  </a:cubicBezTo>
                  <a:cubicBezTo>
                    <a:pt x="7290" y="3971"/>
                    <a:pt x="7299" y="4153"/>
                    <a:pt x="7319" y="4334"/>
                  </a:cubicBezTo>
                  <a:cubicBezTo>
                    <a:pt x="7212" y="4337"/>
                    <a:pt x="7105" y="4337"/>
                    <a:pt x="6998" y="4344"/>
                  </a:cubicBezTo>
                  <a:cubicBezTo>
                    <a:pt x="7014" y="4013"/>
                    <a:pt x="7027" y="3683"/>
                    <a:pt x="7011" y="3359"/>
                  </a:cubicBezTo>
                  <a:close/>
                  <a:moveTo>
                    <a:pt x="6451" y="2659"/>
                  </a:moveTo>
                  <a:lnTo>
                    <a:pt x="6451" y="2659"/>
                  </a:lnTo>
                  <a:cubicBezTo>
                    <a:pt x="6626" y="2837"/>
                    <a:pt x="6781" y="3041"/>
                    <a:pt x="6920" y="3232"/>
                  </a:cubicBezTo>
                  <a:cubicBezTo>
                    <a:pt x="6894" y="3592"/>
                    <a:pt x="6911" y="3971"/>
                    <a:pt x="6927" y="4334"/>
                  </a:cubicBezTo>
                  <a:cubicBezTo>
                    <a:pt x="6797" y="4344"/>
                    <a:pt x="6661" y="4347"/>
                    <a:pt x="6528" y="4347"/>
                  </a:cubicBezTo>
                  <a:cubicBezTo>
                    <a:pt x="6574" y="3793"/>
                    <a:pt x="6554" y="3210"/>
                    <a:pt x="6451" y="2659"/>
                  </a:cubicBezTo>
                  <a:close/>
                  <a:moveTo>
                    <a:pt x="5890" y="2296"/>
                  </a:moveTo>
                  <a:lnTo>
                    <a:pt x="5890" y="2296"/>
                  </a:lnTo>
                  <a:cubicBezTo>
                    <a:pt x="5926" y="2309"/>
                    <a:pt x="5961" y="2322"/>
                    <a:pt x="5997" y="2338"/>
                  </a:cubicBezTo>
                  <a:cubicBezTo>
                    <a:pt x="6120" y="2390"/>
                    <a:pt x="6234" y="2468"/>
                    <a:pt x="6337" y="2555"/>
                  </a:cubicBezTo>
                  <a:cubicBezTo>
                    <a:pt x="6334" y="2565"/>
                    <a:pt x="6334" y="2568"/>
                    <a:pt x="6334" y="2578"/>
                  </a:cubicBezTo>
                  <a:cubicBezTo>
                    <a:pt x="6402" y="3171"/>
                    <a:pt x="6451" y="3754"/>
                    <a:pt x="6460" y="4353"/>
                  </a:cubicBezTo>
                  <a:cubicBezTo>
                    <a:pt x="6318" y="4353"/>
                    <a:pt x="6172" y="4360"/>
                    <a:pt x="6026" y="4363"/>
                  </a:cubicBezTo>
                  <a:cubicBezTo>
                    <a:pt x="6062" y="3686"/>
                    <a:pt x="5974" y="2967"/>
                    <a:pt x="5890" y="2296"/>
                  </a:cubicBezTo>
                  <a:close/>
                  <a:moveTo>
                    <a:pt x="5689" y="2268"/>
                  </a:moveTo>
                  <a:cubicBezTo>
                    <a:pt x="5718" y="2268"/>
                    <a:pt x="5747" y="2270"/>
                    <a:pt x="5777" y="2274"/>
                  </a:cubicBezTo>
                  <a:lnTo>
                    <a:pt x="5777" y="2280"/>
                  </a:lnTo>
                  <a:cubicBezTo>
                    <a:pt x="5864" y="2970"/>
                    <a:pt x="5848" y="3680"/>
                    <a:pt x="5955" y="4363"/>
                  </a:cubicBezTo>
                  <a:cubicBezTo>
                    <a:pt x="5835" y="4366"/>
                    <a:pt x="5718" y="4370"/>
                    <a:pt x="5599" y="4370"/>
                  </a:cubicBezTo>
                  <a:cubicBezTo>
                    <a:pt x="5592" y="3680"/>
                    <a:pt x="5550" y="2977"/>
                    <a:pt x="5501" y="2290"/>
                  </a:cubicBezTo>
                  <a:cubicBezTo>
                    <a:pt x="5561" y="2276"/>
                    <a:pt x="5624" y="2268"/>
                    <a:pt x="5689" y="2268"/>
                  </a:cubicBezTo>
                  <a:close/>
                  <a:moveTo>
                    <a:pt x="5407" y="2316"/>
                  </a:moveTo>
                  <a:cubicBezTo>
                    <a:pt x="5427" y="3002"/>
                    <a:pt x="5469" y="3693"/>
                    <a:pt x="5553" y="4370"/>
                  </a:cubicBezTo>
                  <a:cubicBezTo>
                    <a:pt x="5411" y="4379"/>
                    <a:pt x="5268" y="4379"/>
                    <a:pt x="5132" y="4383"/>
                  </a:cubicBezTo>
                  <a:cubicBezTo>
                    <a:pt x="5184" y="3761"/>
                    <a:pt x="5145" y="3132"/>
                    <a:pt x="5048" y="2513"/>
                  </a:cubicBezTo>
                  <a:lnTo>
                    <a:pt x="5048" y="2507"/>
                  </a:lnTo>
                  <a:cubicBezTo>
                    <a:pt x="5164" y="2432"/>
                    <a:pt x="5281" y="2361"/>
                    <a:pt x="5407" y="2316"/>
                  </a:cubicBezTo>
                  <a:close/>
                  <a:moveTo>
                    <a:pt x="4944" y="2581"/>
                  </a:moveTo>
                  <a:cubicBezTo>
                    <a:pt x="5048" y="3181"/>
                    <a:pt x="5071" y="3777"/>
                    <a:pt x="5064" y="4386"/>
                  </a:cubicBezTo>
                  <a:cubicBezTo>
                    <a:pt x="4960" y="4392"/>
                    <a:pt x="4860" y="4392"/>
                    <a:pt x="4756" y="4395"/>
                  </a:cubicBezTo>
                  <a:lnTo>
                    <a:pt x="4756" y="4392"/>
                  </a:lnTo>
                  <a:cubicBezTo>
                    <a:pt x="4773" y="3835"/>
                    <a:pt x="4756" y="3278"/>
                    <a:pt x="4740" y="2727"/>
                  </a:cubicBezTo>
                  <a:cubicBezTo>
                    <a:pt x="4766" y="2708"/>
                    <a:pt x="4792" y="2691"/>
                    <a:pt x="4815" y="2669"/>
                  </a:cubicBezTo>
                  <a:cubicBezTo>
                    <a:pt x="4860" y="2643"/>
                    <a:pt x="4902" y="2610"/>
                    <a:pt x="4944" y="2581"/>
                  </a:cubicBezTo>
                  <a:close/>
                  <a:moveTo>
                    <a:pt x="4643" y="2792"/>
                  </a:moveTo>
                  <a:cubicBezTo>
                    <a:pt x="4653" y="3323"/>
                    <a:pt x="4666" y="3854"/>
                    <a:pt x="4708" y="4386"/>
                  </a:cubicBezTo>
                  <a:lnTo>
                    <a:pt x="4708" y="4392"/>
                  </a:lnTo>
                  <a:cubicBezTo>
                    <a:pt x="4620" y="4395"/>
                    <a:pt x="4533" y="4399"/>
                    <a:pt x="4442" y="4399"/>
                  </a:cubicBezTo>
                  <a:lnTo>
                    <a:pt x="4442" y="4392"/>
                  </a:lnTo>
                  <a:cubicBezTo>
                    <a:pt x="4436" y="4023"/>
                    <a:pt x="4419" y="3650"/>
                    <a:pt x="4406" y="3281"/>
                  </a:cubicBezTo>
                  <a:cubicBezTo>
                    <a:pt x="4403" y="3177"/>
                    <a:pt x="4442" y="2993"/>
                    <a:pt x="4358" y="2918"/>
                  </a:cubicBezTo>
                  <a:cubicBezTo>
                    <a:pt x="4458" y="2902"/>
                    <a:pt x="4552" y="2847"/>
                    <a:pt x="4643" y="2792"/>
                  </a:cubicBezTo>
                  <a:close/>
                  <a:moveTo>
                    <a:pt x="4066" y="2853"/>
                  </a:moveTo>
                  <a:cubicBezTo>
                    <a:pt x="4092" y="2870"/>
                    <a:pt x="4118" y="2886"/>
                    <a:pt x="4147" y="2896"/>
                  </a:cubicBezTo>
                  <a:cubicBezTo>
                    <a:pt x="4193" y="2912"/>
                    <a:pt x="4232" y="2921"/>
                    <a:pt x="4277" y="2925"/>
                  </a:cubicBezTo>
                  <a:cubicBezTo>
                    <a:pt x="4277" y="2934"/>
                    <a:pt x="4280" y="2938"/>
                    <a:pt x="4290" y="2941"/>
                  </a:cubicBezTo>
                  <a:cubicBezTo>
                    <a:pt x="4400" y="2999"/>
                    <a:pt x="4342" y="3576"/>
                    <a:pt x="4342" y="3696"/>
                  </a:cubicBezTo>
                  <a:cubicBezTo>
                    <a:pt x="4345" y="3929"/>
                    <a:pt x="4351" y="4159"/>
                    <a:pt x="4358" y="4395"/>
                  </a:cubicBezTo>
                  <a:cubicBezTo>
                    <a:pt x="4358" y="4399"/>
                    <a:pt x="4358" y="4402"/>
                    <a:pt x="4361" y="4408"/>
                  </a:cubicBezTo>
                  <a:cubicBezTo>
                    <a:pt x="4328" y="4406"/>
                    <a:pt x="4294" y="4406"/>
                    <a:pt x="4261" y="4406"/>
                  </a:cubicBezTo>
                  <a:cubicBezTo>
                    <a:pt x="4194" y="4406"/>
                    <a:pt x="4127" y="4408"/>
                    <a:pt x="4060" y="4408"/>
                  </a:cubicBezTo>
                  <a:cubicBezTo>
                    <a:pt x="4099" y="3890"/>
                    <a:pt x="4092" y="3365"/>
                    <a:pt x="4066" y="2853"/>
                  </a:cubicBezTo>
                  <a:close/>
                  <a:moveTo>
                    <a:pt x="3616" y="2264"/>
                  </a:moveTo>
                  <a:cubicBezTo>
                    <a:pt x="3622" y="2274"/>
                    <a:pt x="3629" y="2280"/>
                    <a:pt x="3632" y="2290"/>
                  </a:cubicBezTo>
                  <a:cubicBezTo>
                    <a:pt x="3736" y="2436"/>
                    <a:pt x="3843" y="2653"/>
                    <a:pt x="3995" y="2792"/>
                  </a:cubicBezTo>
                  <a:cubicBezTo>
                    <a:pt x="3979" y="2795"/>
                    <a:pt x="3959" y="2811"/>
                    <a:pt x="3966" y="2837"/>
                  </a:cubicBezTo>
                  <a:cubicBezTo>
                    <a:pt x="3995" y="3359"/>
                    <a:pt x="3995" y="3880"/>
                    <a:pt x="3998" y="4408"/>
                  </a:cubicBezTo>
                  <a:cubicBezTo>
                    <a:pt x="3946" y="4412"/>
                    <a:pt x="3891" y="4412"/>
                    <a:pt x="3843" y="4412"/>
                  </a:cubicBezTo>
                  <a:lnTo>
                    <a:pt x="3661" y="4412"/>
                  </a:lnTo>
                  <a:cubicBezTo>
                    <a:pt x="3671" y="4408"/>
                    <a:pt x="3674" y="4399"/>
                    <a:pt x="3674" y="4386"/>
                  </a:cubicBezTo>
                  <a:cubicBezTo>
                    <a:pt x="3678" y="3683"/>
                    <a:pt x="3645" y="2973"/>
                    <a:pt x="3616" y="2264"/>
                  </a:cubicBezTo>
                  <a:close/>
                  <a:moveTo>
                    <a:pt x="2612" y="2037"/>
                  </a:moveTo>
                  <a:cubicBezTo>
                    <a:pt x="2605" y="2047"/>
                    <a:pt x="2602" y="2053"/>
                    <a:pt x="2602" y="2069"/>
                  </a:cubicBezTo>
                  <a:cubicBezTo>
                    <a:pt x="2596" y="2432"/>
                    <a:pt x="2651" y="2789"/>
                    <a:pt x="2709" y="3139"/>
                  </a:cubicBezTo>
                  <a:cubicBezTo>
                    <a:pt x="2783" y="3566"/>
                    <a:pt x="2822" y="3987"/>
                    <a:pt x="2855" y="4415"/>
                  </a:cubicBezTo>
                  <a:cubicBezTo>
                    <a:pt x="2754" y="4418"/>
                    <a:pt x="2654" y="4418"/>
                    <a:pt x="2547" y="4418"/>
                  </a:cubicBezTo>
                  <a:cubicBezTo>
                    <a:pt x="2557" y="3696"/>
                    <a:pt x="2515" y="2957"/>
                    <a:pt x="2443" y="2231"/>
                  </a:cubicBezTo>
                  <a:cubicBezTo>
                    <a:pt x="2443" y="2222"/>
                    <a:pt x="2434" y="2209"/>
                    <a:pt x="2427" y="2199"/>
                  </a:cubicBezTo>
                  <a:cubicBezTo>
                    <a:pt x="2482" y="2144"/>
                    <a:pt x="2547" y="2092"/>
                    <a:pt x="2612" y="2037"/>
                  </a:cubicBezTo>
                  <a:close/>
                  <a:moveTo>
                    <a:pt x="3063" y="1844"/>
                  </a:moveTo>
                  <a:cubicBezTo>
                    <a:pt x="3085" y="1844"/>
                    <a:pt x="3106" y="1846"/>
                    <a:pt x="3127" y="1849"/>
                  </a:cubicBezTo>
                  <a:cubicBezTo>
                    <a:pt x="3124" y="1856"/>
                    <a:pt x="3120" y="1865"/>
                    <a:pt x="3120" y="1875"/>
                  </a:cubicBezTo>
                  <a:cubicBezTo>
                    <a:pt x="3137" y="2711"/>
                    <a:pt x="3130" y="3556"/>
                    <a:pt x="3201" y="4392"/>
                  </a:cubicBezTo>
                  <a:cubicBezTo>
                    <a:pt x="3203" y="4406"/>
                    <a:pt x="3212" y="4415"/>
                    <a:pt x="3223" y="4417"/>
                  </a:cubicBezTo>
                  <a:lnTo>
                    <a:pt x="3223" y="4417"/>
                  </a:lnTo>
                  <a:cubicBezTo>
                    <a:pt x="3117" y="4418"/>
                    <a:pt x="3010" y="4418"/>
                    <a:pt x="2903" y="4418"/>
                  </a:cubicBezTo>
                  <a:cubicBezTo>
                    <a:pt x="2962" y="3637"/>
                    <a:pt x="2757" y="2847"/>
                    <a:pt x="2702" y="2076"/>
                  </a:cubicBezTo>
                  <a:cubicBezTo>
                    <a:pt x="2700" y="2045"/>
                    <a:pt x="2676" y="2028"/>
                    <a:pt x="2652" y="2028"/>
                  </a:cubicBezTo>
                  <a:cubicBezTo>
                    <a:pt x="2644" y="2028"/>
                    <a:pt x="2635" y="2030"/>
                    <a:pt x="2628" y="2034"/>
                  </a:cubicBezTo>
                  <a:cubicBezTo>
                    <a:pt x="2722" y="1966"/>
                    <a:pt x="2819" y="1904"/>
                    <a:pt x="2926" y="1869"/>
                  </a:cubicBezTo>
                  <a:cubicBezTo>
                    <a:pt x="2973" y="1851"/>
                    <a:pt x="3020" y="1844"/>
                    <a:pt x="3063" y="1844"/>
                  </a:cubicBezTo>
                  <a:close/>
                  <a:moveTo>
                    <a:pt x="3224" y="1875"/>
                  </a:moveTo>
                  <a:cubicBezTo>
                    <a:pt x="3354" y="1930"/>
                    <a:pt x="3454" y="2047"/>
                    <a:pt x="3545" y="2167"/>
                  </a:cubicBezTo>
                  <a:cubicBezTo>
                    <a:pt x="3525" y="2173"/>
                    <a:pt x="3512" y="2189"/>
                    <a:pt x="3512" y="2215"/>
                  </a:cubicBezTo>
                  <a:cubicBezTo>
                    <a:pt x="3532" y="2941"/>
                    <a:pt x="3551" y="3670"/>
                    <a:pt x="3606" y="4395"/>
                  </a:cubicBezTo>
                  <a:cubicBezTo>
                    <a:pt x="3606" y="4408"/>
                    <a:pt x="3613" y="4415"/>
                    <a:pt x="3622" y="4418"/>
                  </a:cubicBezTo>
                  <a:cubicBezTo>
                    <a:pt x="3543" y="4417"/>
                    <a:pt x="3463" y="4417"/>
                    <a:pt x="3383" y="4417"/>
                  </a:cubicBezTo>
                  <a:cubicBezTo>
                    <a:pt x="3334" y="4417"/>
                    <a:pt x="3285" y="4417"/>
                    <a:pt x="3236" y="4417"/>
                  </a:cubicBezTo>
                  <a:lnTo>
                    <a:pt x="3236" y="4417"/>
                  </a:lnTo>
                  <a:cubicBezTo>
                    <a:pt x="3245" y="4415"/>
                    <a:pt x="3253" y="4407"/>
                    <a:pt x="3253" y="4392"/>
                  </a:cubicBezTo>
                  <a:cubicBezTo>
                    <a:pt x="3289" y="3556"/>
                    <a:pt x="3250" y="2711"/>
                    <a:pt x="3224" y="1875"/>
                  </a:cubicBezTo>
                  <a:close/>
                  <a:moveTo>
                    <a:pt x="1928" y="2779"/>
                  </a:moveTo>
                  <a:cubicBezTo>
                    <a:pt x="1941" y="3330"/>
                    <a:pt x="1931" y="3877"/>
                    <a:pt x="1928" y="4425"/>
                  </a:cubicBezTo>
                  <a:lnTo>
                    <a:pt x="1659" y="4425"/>
                  </a:lnTo>
                  <a:cubicBezTo>
                    <a:pt x="1685" y="4026"/>
                    <a:pt x="1698" y="3618"/>
                    <a:pt x="1685" y="3220"/>
                  </a:cubicBezTo>
                  <a:cubicBezTo>
                    <a:pt x="1685" y="3203"/>
                    <a:pt x="1679" y="3197"/>
                    <a:pt x="1669" y="3187"/>
                  </a:cubicBezTo>
                  <a:cubicBezTo>
                    <a:pt x="1750" y="3048"/>
                    <a:pt x="1841" y="2912"/>
                    <a:pt x="1928" y="2779"/>
                  </a:cubicBezTo>
                  <a:close/>
                  <a:moveTo>
                    <a:pt x="2346" y="2287"/>
                  </a:moveTo>
                  <a:cubicBezTo>
                    <a:pt x="2385" y="2999"/>
                    <a:pt x="2430" y="3712"/>
                    <a:pt x="2489" y="4421"/>
                  </a:cubicBezTo>
                  <a:lnTo>
                    <a:pt x="1970" y="4425"/>
                  </a:lnTo>
                  <a:cubicBezTo>
                    <a:pt x="2038" y="3842"/>
                    <a:pt x="2051" y="3245"/>
                    <a:pt x="2022" y="2659"/>
                  </a:cubicBezTo>
                  <a:cubicBezTo>
                    <a:pt x="2123" y="2523"/>
                    <a:pt x="2229" y="2400"/>
                    <a:pt x="2346" y="2287"/>
                  </a:cubicBezTo>
                  <a:close/>
                  <a:moveTo>
                    <a:pt x="1332" y="3809"/>
                  </a:moveTo>
                  <a:lnTo>
                    <a:pt x="1332" y="3809"/>
                  </a:lnTo>
                  <a:cubicBezTo>
                    <a:pt x="1313" y="4013"/>
                    <a:pt x="1300" y="4221"/>
                    <a:pt x="1290" y="4428"/>
                  </a:cubicBezTo>
                  <a:lnTo>
                    <a:pt x="1005" y="4428"/>
                  </a:lnTo>
                  <a:cubicBezTo>
                    <a:pt x="1118" y="4224"/>
                    <a:pt x="1225" y="4013"/>
                    <a:pt x="1332" y="3809"/>
                  </a:cubicBezTo>
                  <a:close/>
                  <a:moveTo>
                    <a:pt x="1604" y="3301"/>
                  </a:moveTo>
                  <a:lnTo>
                    <a:pt x="1604" y="3301"/>
                  </a:lnTo>
                  <a:cubicBezTo>
                    <a:pt x="1588" y="3673"/>
                    <a:pt x="1591" y="4055"/>
                    <a:pt x="1607" y="4425"/>
                  </a:cubicBezTo>
                  <a:cubicBezTo>
                    <a:pt x="1520" y="4425"/>
                    <a:pt x="1429" y="4425"/>
                    <a:pt x="1342" y="4428"/>
                  </a:cubicBezTo>
                  <a:cubicBezTo>
                    <a:pt x="1381" y="4165"/>
                    <a:pt x="1416" y="3893"/>
                    <a:pt x="1429" y="3624"/>
                  </a:cubicBezTo>
                  <a:cubicBezTo>
                    <a:pt x="1488" y="3518"/>
                    <a:pt x="1546" y="3411"/>
                    <a:pt x="1604" y="3301"/>
                  </a:cubicBezTo>
                  <a:close/>
                  <a:moveTo>
                    <a:pt x="728" y="1"/>
                  </a:moveTo>
                  <a:cubicBezTo>
                    <a:pt x="713" y="1"/>
                    <a:pt x="697" y="11"/>
                    <a:pt x="697" y="29"/>
                  </a:cubicBezTo>
                  <a:cubicBezTo>
                    <a:pt x="726" y="1509"/>
                    <a:pt x="694" y="2967"/>
                    <a:pt x="853" y="4431"/>
                  </a:cubicBezTo>
                  <a:cubicBezTo>
                    <a:pt x="584" y="4434"/>
                    <a:pt x="318" y="4441"/>
                    <a:pt x="49" y="4447"/>
                  </a:cubicBezTo>
                  <a:cubicBezTo>
                    <a:pt x="1" y="4447"/>
                    <a:pt x="1" y="4522"/>
                    <a:pt x="49" y="4525"/>
                  </a:cubicBezTo>
                  <a:cubicBezTo>
                    <a:pt x="321" y="4538"/>
                    <a:pt x="593" y="4545"/>
                    <a:pt x="869" y="4554"/>
                  </a:cubicBezTo>
                  <a:cubicBezTo>
                    <a:pt x="885" y="4694"/>
                    <a:pt x="901" y="4833"/>
                    <a:pt x="921" y="4975"/>
                  </a:cubicBezTo>
                  <a:cubicBezTo>
                    <a:pt x="926" y="5007"/>
                    <a:pt x="954" y="5021"/>
                    <a:pt x="982" y="5021"/>
                  </a:cubicBezTo>
                  <a:cubicBezTo>
                    <a:pt x="1017" y="5021"/>
                    <a:pt x="1054" y="4999"/>
                    <a:pt x="1050" y="4959"/>
                  </a:cubicBezTo>
                  <a:lnTo>
                    <a:pt x="1002" y="4557"/>
                  </a:lnTo>
                  <a:lnTo>
                    <a:pt x="1002" y="4557"/>
                  </a:lnTo>
                  <a:cubicBezTo>
                    <a:pt x="1334" y="4564"/>
                    <a:pt x="1667" y="4567"/>
                    <a:pt x="1999" y="4567"/>
                  </a:cubicBezTo>
                  <a:cubicBezTo>
                    <a:pt x="2614" y="4567"/>
                    <a:pt x="3229" y="4558"/>
                    <a:pt x="3843" y="4554"/>
                  </a:cubicBezTo>
                  <a:cubicBezTo>
                    <a:pt x="4879" y="4541"/>
                    <a:pt x="5923" y="4532"/>
                    <a:pt x="6959" y="4493"/>
                  </a:cubicBezTo>
                  <a:lnTo>
                    <a:pt x="6972" y="4493"/>
                  </a:lnTo>
                  <a:cubicBezTo>
                    <a:pt x="7196" y="4483"/>
                    <a:pt x="7416" y="4473"/>
                    <a:pt x="7636" y="4464"/>
                  </a:cubicBezTo>
                  <a:cubicBezTo>
                    <a:pt x="7682" y="4460"/>
                    <a:pt x="7701" y="4425"/>
                    <a:pt x="7698" y="4392"/>
                  </a:cubicBezTo>
                  <a:cubicBezTo>
                    <a:pt x="7737" y="4383"/>
                    <a:pt x="7785" y="4337"/>
                    <a:pt x="7756" y="4289"/>
                  </a:cubicBezTo>
                  <a:cubicBezTo>
                    <a:pt x="7516" y="3877"/>
                    <a:pt x="7254" y="3475"/>
                    <a:pt x="6962" y="3100"/>
                  </a:cubicBezTo>
                  <a:cubicBezTo>
                    <a:pt x="6726" y="2795"/>
                    <a:pt x="6480" y="2465"/>
                    <a:pt x="6136" y="2280"/>
                  </a:cubicBezTo>
                  <a:cubicBezTo>
                    <a:pt x="5990" y="2201"/>
                    <a:pt x="5840" y="2162"/>
                    <a:pt x="5688" y="2162"/>
                  </a:cubicBezTo>
                  <a:cubicBezTo>
                    <a:pt x="5561" y="2162"/>
                    <a:pt x="5433" y="2190"/>
                    <a:pt x="5307" y="2244"/>
                  </a:cubicBezTo>
                  <a:cubicBezTo>
                    <a:pt x="5113" y="2329"/>
                    <a:pt x="4944" y="2465"/>
                    <a:pt x="4776" y="2585"/>
                  </a:cubicBezTo>
                  <a:cubicBezTo>
                    <a:pt x="4743" y="2604"/>
                    <a:pt x="4711" y="2636"/>
                    <a:pt x="4675" y="2666"/>
                  </a:cubicBezTo>
                  <a:cubicBezTo>
                    <a:pt x="4666" y="2669"/>
                    <a:pt x="4662" y="2675"/>
                    <a:pt x="4653" y="2679"/>
                  </a:cubicBezTo>
                  <a:cubicBezTo>
                    <a:pt x="4614" y="2711"/>
                    <a:pt x="4568" y="2734"/>
                    <a:pt x="4530" y="2747"/>
                  </a:cubicBezTo>
                  <a:cubicBezTo>
                    <a:pt x="4374" y="2730"/>
                    <a:pt x="4219" y="2717"/>
                    <a:pt x="4063" y="2701"/>
                  </a:cubicBezTo>
                  <a:cubicBezTo>
                    <a:pt x="4005" y="2630"/>
                    <a:pt x="3950" y="2552"/>
                    <a:pt x="3901" y="2471"/>
                  </a:cubicBezTo>
                  <a:cubicBezTo>
                    <a:pt x="3739" y="2238"/>
                    <a:pt x="3577" y="1872"/>
                    <a:pt x="3299" y="1752"/>
                  </a:cubicBezTo>
                  <a:cubicBezTo>
                    <a:pt x="3233" y="1724"/>
                    <a:pt x="3167" y="1711"/>
                    <a:pt x="3102" y="1711"/>
                  </a:cubicBezTo>
                  <a:cubicBezTo>
                    <a:pt x="2852" y="1711"/>
                    <a:pt x="2610" y="1890"/>
                    <a:pt x="2430" y="2044"/>
                  </a:cubicBezTo>
                  <a:cubicBezTo>
                    <a:pt x="1734" y="2643"/>
                    <a:pt x="1361" y="3527"/>
                    <a:pt x="976" y="4347"/>
                  </a:cubicBezTo>
                  <a:cubicBezTo>
                    <a:pt x="904" y="3705"/>
                    <a:pt x="856" y="3071"/>
                    <a:pt x="836" y="2426"/>
                  </a:cubicBezTo>
                  <a:cubicBezTo>
                    <a:pt x="811" y="1632"/>
                    <a:pt x="904" y="806"/>
                    <a:pt x="755" y="22"/>
                  </a:cubicBezTo>
                  <a:cubicBezTo>
                    <a:pt x="753" y="7"/>
                    <a:pt x="740" y="1"/>
                    <a:pt x="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46" name="Google Shape;746;p7"/>
            <p:cNvGrpSpPr/>
            <p:nvPr/>
          </p:nvGrpSpPr>
          <p:grpSpPr>
            <a:xfrm rot="2179146">
              <a:off x="7615778" y="4487403"/>
              <a:ext cx="789052" cy="903211"/>
              <a:chOff x="4838621" y="3330436"/>
              <a:chExt cx="342600" cy="392181"/>
            </a:xfrm>
          </p:grpSpPr>
          <p:sp>
            <p:nvSpPr>
              <p:cNvPr id="747" name="Google Shape;747;p7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7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7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7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7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7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7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7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7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7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7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7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7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7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7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7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7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7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7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7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7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9" name="Google Shape;769;p7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0" name="Google Shape;770;p7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7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2" name="Google Shape;772;p7"/>
            <p:cNvGrpSpPr/>
            <p:nvPr/>
          </p:nvGrpSpPr>
          <p:grpSpPr>
            <a:xfrm rot="-1218727">
              <a:off x="5337531" y="4338729"/>
              <a:ext cx="969680" cy="915366"/>
              <a:chOff x="3712416" y="2719728"/>
              <a:chExt cx="383381" cy="361907"/>
            </a:xfrm>
          </p:grpSpPr>
          <p:sp>
            <p:nvSpPr>
              <p:cNvPr id="773" name="Google Shape;773;p7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4" name="Google Shape;774;p7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7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7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7" name="Google Shape;777;p7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8" name="Google Shape;778;p7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9" name="Google Shape;779;p7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0" name="Google Shape;780;p7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1" name="Google Shape;781;p7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2" name="Google Shape;782;p7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3" name="Google Shape;783;p7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4" name="Google Shape;784;p7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5" name="Google Shape;785;p7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6" name="Google Shape;786;p7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7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7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7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7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7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7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7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4" name="Google Shape;794;p7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5" name="Google Shape;795;p7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6" name="Google Shape;796;p7"/>
            <p:cNvGrpSpPr/>
            <p:nvPr/>
          </p:nvGrpSpPr>
          <p:grpSpPr>
            <a:xfrm rot="1964156">
              <a:off x="8590533" y="3924589"/>
              <a:ext cx="1046684" cy="898494"/>
              <a:chOff x="3639393" y="3293465"/>
              <a:chExt cx="543616" cy="466651"/>
            </a:xfrm>
          </p:grpSpPr>
          <p:sp>
            <p:nvSpPr>
              <p:cNvPr id="797" name="Google Shape;797;p7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8" name="Google Shape;798;p7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7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7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7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07" name="Google Shape;807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726400" cy="15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7"/>
          <p:cNvSpPr txBox="1">
            <a:spLocks noGrp="1"/>
          </p:cNvSpPr>
          <p:nvPr>
            <p:ph type="subTitle" idx="1"/>
          </p:nvPr>
        </p:nvSpPr>
        <p:spPr>
          <a:xfrm>
            <a:off x="960000" y="2588033"/>
            <a:ext cx="5726400" cy="3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3824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Google Shape;810;p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1" name="Google Shape;811;p8"/>
          <p:cNvGrpSpPr/>
          <p:nvPr/>
        </p:nvGrpSpPr>
        <p:grpSpPr>
          <a:xfrm>
            <a:off x="-130323" y="4128756"/>
            <a:ext cx="4012312" cy="2513096"/>
            <a:chOff x="-97742" y="3096567"/>
            <a:chExt cx="3009234" cy="1884822"/>
          </a:xfrm>
        </p:grpSpPr>
        <p:grpSp>
          <p:nvGrpSpPr>
            <p:cNvPr id="812" name="Google Shape;812;p8"/>
            <p:cNvGrpSpPr/>
            <p:nvPr/>
          </p:nvGrpSpPr>
          <p:grpSpPr>
            <a:xfrm rot="-3708110">
              <a:off x="598212" y="4250055"/>
              <a:ext cx="1053989" cy="207617"/>
              <a:chOff x="4737493" y="4305992"/>
              <a:chExt cx="547410" cy="107830"/>
            </a:xfrm>
          </p:grpSpPr>
          <p:sp>
            <p:nvSpPr>
              <p:cNvPr id="813" name="Google Shape;813;p8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4" name="Google Shape;814;p8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5" name="Google Shape;815;p8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6" name="Google Shape;816;p8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7" name="Google Shape;817;p8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8" name="Google Shape;818;p8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9" name="Google Shape;819;p8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0" name="Google Shape;820;p8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1" name="Google Shape;821;p8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2" name="Google Shape;822;p8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3" name="Google Shape;823;p8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5" name="Google Shape;825;p8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6" name="Google Shape;826;p8"/>
            <p:cNvGrpSpPr/>
            <p:nvPr/>
          </p:nvGrpSpPr>
          <p:grpSpPr>
            <a:xfrm rot="-1825424">
              <a:off x="2112276" y="4383076"/>
              <a:ext cx="738169" cy="441832"/>
              <a:chOff x="4884983" y="2824599"/>
              <a:chExt cx="253545" cy="151760"/>
            </a:xfrm>
          </p:grpSpPr>
          <p:sp>
            <p:nvSpPr>
              <p:cNvPr id="827" name="Google Shape;827;p8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8" name="Google Shape;828;p8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9" name="Google Shape;829;p8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8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2" name="Google Shape;832;p8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4" name="Google Shape;834;p8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5" name="Google Shape;835;p8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6" name="Google Shape;836;p8"/>
            <p:cNvGrpSpPr/>
            <p:nvPr/>
          </p:nvGrpSpPr>
          <p:grpSpPr>
            <a:xfrm rot="-1659384">
              <a:off x="-91707" y="3274757"/>
              <a:ext cx="824112" cy="228854"/>
              <a:chOff x="4799352" y="1342220"/>
              <a:chExt cx="428026" cy="118862"/>
            </a:xfrm>
          </p:grpSpPr>
          <p:sp>
            <p:nvSpPr>
              <p:cNvPr id="837" name="Google Shape;837;p8"/>
              <p:cNvSpPr/>
              <p:nvPr/>
            </p:nvSpPr>
            <p:spPr>
              <a:xfrm>
                <a:off x="4799352" y="1373609"/>
                <a:ext cx="54834" cy="432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58" extrusionOk="0">
                    <a:moveTo>
                      <a:pt x="136" y="0"/>
                    </a:moveTo>
                    <a:cubicBezTo>
                      <a:pt x="104" y="0"/>
                      <a:pt x="79" y="43"/>
                      <a:pt x="106" y="70"/>
                    </a:cubicBezTo>
                    <a:cubicBezTo>
                      <a:pt x="190" y="164"/>
                      <a:pt x="287" y="245"/>
                      <a:pt x="368" y="339"/>
                    </a:cubicBezTo>
                    <a:cubicBezTo>
                      <a:pt x="381" y="352"/>
                      <a:pt x="394" y="369"/>
                      <a:pt x="407" y="385"/>
                    </a:cubicBezTo>
                    <a:cubicBezTo>
                      <a:pt x="297" y="453"/>
                      <a:pt x="187" y="508"/>
                      <a:pt x="54" y="553"/>
                    </a:cubicBezTo>
                    <a:cubicBezTo>
                      <a:pt x="1" y="571"/>
                      <a:pt x="18" y="646"/>
                      <a:pt x="64" y="646"/>
                    </a:cubicBezTo>
                    <a:cubicBezTo>
                      <a:pt x="68" y="646"/>
                      <a:pt x="72" y="645"/>
                      <a:pt x="77" y="644"/>
                    </a:cubicBezTo>
                    <a:cubicBezTo>
                      <a:pt x="213" y="602"/>
                      <a:pt x="349" y="550"/>
                      <a:pt x="479" y="482"/>
                    </a:cubicBezTo>
                    <a:cubicBezTo>
                      <a:pt x="521" y="534"/>
                      <a:pt x="556" y="586"/>
                      <a:pt x="602" y="637"/>
                    </a:cubicBezTo>
                    <a:cubicBezTo>
                      <a:pt x="612" y="651"/>
                      <a:pt x="625" y="657"/>
                      <a:pt x="638" y="657"/>
                    </a:cubicBezTo>
                    <a:cubicBezTo>
                      <a:pt x="676" y="657"/>
                      <a:pt x="713" y="608"/>
                      <a:pt x="689" y="569"/>
                    </a:cubicBezTo>
                    <a:cubicBezTo>
                      <a:pt x="660" y="518"/>
                      <a:pt x="628" y="466"/>
                      <a:pt x="589" y="417"/>
                    </a:cubicBezTo>
                    <a:cubicBezTo>
                      <a:pt x="670" y="362"/>
                      <a:pt x="741" y="304"/>
                      <a:pt x="802" y="229"/>
                    </a:cubicBezTo>
                    <a:cubicBezTo>
                      <a:pt x="835" y="197"/>
                      <a:pt x="807" y="136"/>
                      <a:pt x="765" y="136"/>
                    </a:cubicBezTo>
                    <a:cubicBezTo>
                      <a:pt x="757" y="136"/>
                      <a:pt x="747" y="139"/>
                      <a:pt x="738" y="145"/>
                    </a:cubicBezTo>
                    <a:cubicBezTo>
                      <a:pt x="657" y="207"/>
                      <a:pt x="585" y="262"/>
                      <a:pt x="508" y="313"/>
                    </a:cubicBezTo>
                    <a:cubicBezTo>
                      <a:pt x="404" y="194"/>
                      <a:pt x="278" y="83"/>
                      <a:pt x="155" y="6"/>
                    </a:cubicBezTo>
                    <a:cubicBezTo>
                      <a:pt x="148" y="2"/>
                      <a:pt x="142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8" name="Google Shape;838;p8"/>
              <p:cNvSpPr/>
              <p:nvPr/>
            </p:nvSpPr>
            <p:spPr>
              <a:xfrm>
                <a:off x="4879007" y="1380570"/>
                <a:ext cx="4156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2" extrusionOk="0">
                    <a:moveTo>
                      <a:pt x="415" y="1"/>
                    </a:moveTo>
                    <a:cubicBezTo>
                      <a:pt x="383" y="1"/>
                      <a:pt x="349" y="22"/>
                      <a:pt x="351" y="58"/>
                    </a:cubicBezTo>
                    <a:cubicBezTo>
                      <a:pt x="357" y="133"/>
                      <a:pt x="351" y="198"/>
                      <a:pt x="335" y="256"/>
                    </a:cubicBezTo>
                    <a:cubicBezTo>
                      <a:pt x="244" y="256"/>
                      <a:pt x="150" y="256"/>
                      <a:pt x="59" y="253"/>
                    </a:cubicBezTo>
                    <a:cubicBezTo>
                      <a:pt x="1" y="253"/>
                      <a:pt x="1" y="347"/>
                      <a:pt x="59" y="350"/>
                    </a:cubicBezTo>
                    <a:cubicBezTo>
                      <a:pt x="134" y="353"/>
                      <a:pt x="211" y="363"/>
                      <a:pt x="283" y="369"/>
                    </a:cubicBezTo>
                    <a:cubicBezTo>
                      <a:pt x="260" y="412"/>
                      <a:pt x="228" y="444"/>
                      <a:pt x="186" y="476"/>
                    </a:cubicBezTo>
                    <a:cubicBezTo>
                      <a:pt x="148" y="503"/>
                      <a:pt x="182" y="562"/>
                      <a:pt x="223" y="562"/>
                    </a:cubicBezTo>
                    <a:cubicBezTo>
                      <a:pt x="231" y="562"/>
                      <a:pt x="239" y="559"/>
                      <a:pt x="247" y="554"/>
                    </a:cubicBezTo>
                    <a:cubicBezTo>
                      <a:pt x="312" y="509"/>
                      <a:pt x="364" y="447"/>
                      <a:pt x="406" y="379"/>
                    </a:cubicBezTo>
                    <a:cubicBezTo>
                      <a:pt x="430" y="381"/>
                      <a:pt x="455" y="382"/>
                      <a:pt x="480" y="382"/>
                    </a:cubicBezTo>
                    <a:cubicBezTo>
                      <a:pt x="505" y="382"/>
                      <a:pt x="531" y="381"/>
                      <a:pt x="555" y="379"/>
                    </a:cubicBezTo>
                    <a:cubicBezTo>
                      <a:pt x="610" y="379"/>
                      <a:pt x="633" y="285"/>
                      <a:pt x="571" y="272"/>
                    </a:cubicBezTo>
                    <a:cubicBezTo>
                      <a:pt x="535" y="269"/>
                      <a:pt x="497" y="266"/>
                      <a:pt x="458" y="263"/>
                    </a:cubicBezTo>
                    <a:cubicBezTo>
                      <a:pt x="477" y="191"/>
                      <a:pt x="480" y="117"/>
                      <a:pt x="471" y="42"/>
                    </a:cubicBezTo>
                    <a:cubicBezTo>
                      <a:pt x="465" y="14"/>
                      <a:pt x="441" y="1"/>
                      <a:pt x="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4927339" y="1370129"/>
                <a:ext cx="55688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385" extrusionOk="0">
                    <a:moveTo>
                      <a:pt x="693" y="1"/>
                    </a:moveTo>
                    <a:cubicBezTo>
                      <a:pt x="666" y="1"/>
                      <a:pt x="639" y="16"/>
                      <a:pt x="632" y="49"/>
                    </a:cubicBezTo>
                    <a:cubicBezTo>
                      <a:pt x="600" y="198"/>
                      <a:pt x="596" y="266"/>
                      <a:pt x="425" y="282"/>
                    </a:cubicBezTo>
                    <a:cubicBezTo>
                      <a:pt x="394" y="299"/>
                      <a:pt x="367" y="308"/>
                      <a:pt x="343" y="308"/>
                    </a:cubicBezTo>
                    <a:cubicBezTo>
                      <a:pt x="305" y="308"/>
                      <a:pt x="276" y="286"/>
                      <a:pt x="256" y="243"/>
                    </a:cubicBezTo>
                    <a:cubicBezTo>
                      <a:pt x="224" y="188"/>
                      <a:pt x="178" y="149"/>
                      <a:pt x="130" y="111"/>
                    </a:cubicBezTo>
                    <a:lnTo>
                      <a:pt x="130" y="111"/>
                    </a:lnTo>
                    <a:cubicBezTo>
                      <a:pt x="132" y="111"/>
                      <a:pt x="134" y="111"/>
                      <a:pt x="136" y="111"/>
                    </a:cubicBezTo>
                    <a:cubicBezTo>
                      <a:pt x="185" y="111"/>
                      <a:pt x="190" y="35"/>
                      <a:pt x="143" y="17"/>
                    </a:cubicBezTo>
                    <a:cubicBezTo>
                      <a:pt x="136" y="17"/>
                      <a:pt x="133" y="10"/>
                      <a:pt x="130" y="10"/>
                    </a:cubicBezTo>
                    <a:cubicBezTo>
                      <a:pt x="126" y="9"/>
                      <a:pt x="123" y="8"/>
                      <a:pt x="119" y="8"/>
                    </a:cubicBezTo>
                    <a:cubicBezTo>
                      <a:pt x="101" y="8"/>
                      <a:pt x="80" y="20"/>
                      <a:pt x="75" y="36"/>
                    </a:cubicBezTo>
                    <a:cubicBezTo>
                      <a:pt x="0" y="182"/>
                      <a:pt x="214" y="428"/>
                      <a:pt x="340" y="480"/>
                    </a:cubicBezTo>
                    <a:cubicBezTo>
                      <a:pt x="374" y="495"/>
                      <a:pt x="406" y="502"/>
                      <a:pt x="436" y="502"/>
                    </a:cubicBezTo>
                    <a:cubicBezTo>
                      <a:pt x="509" y="502"/>
                      <a:pt x="571" y="461"/>
                      <a:pt x="619" y="399"/>
                    </a:cubicBezTo>
                    <a:lnTo>
                      <a:pt x="619" y="399"/>
                    </a:lnTo>
                    <a:cubicBezTo>
                      <a:pt x="616" y="716"/>
                      <a:pt x="632" y="1031"/>
                      <a:pt x="700" y="1338"/>
                    </a:cubicBezTo>
                    <a:cubicBezTo>
                      <a:pt x="710" y="1370"/>
                      <a:pt x="737" y="1384"/>
                      <a:pt x="764" y="1384"/>
                    </a:cubicBezTo>
                    <a:cubicBezTo>
                      <a:pt x="805" y="1384"/>
                      <a:pt x="848" y="1352"/>
                      <a:pt x="836" y="1303"/>
                    </a:cubicBezTo>
                    <a:cubicBezTo>
                      <a:pt x="742" y="894"/>
                      <a:pt x="749" y="480"/>
                      <a:pt x="762" y="65"/>
                    </a:cubicBezTo>
                    <a:cubicBezTo>
                      <a:pt x="762" y="24"/>
                      <a:pt x="727" y="1"/>
                      <a:pt x="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5005812" y="1404341"/>
                <a:ext cx="374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8" extrusionOk="0">
                    <a:moveTo>
                      <a:pt x="445" y="1"/>
                    </a:moveTo>
                    <a:cubicBezTo>
                      <a:pt x="420" y="1"/>
                      <a:pt x="400" y="20"/>
                      <a:pt x="393" y="40"/>
                    </a:cubicBezTo>
                    <a:cubicBezTo>
                      <a:pt x="373" y="41"/>
                      <a:pt x="353" y="42"/>
                      <a:pt x="334" y="42"/>
                    </a:cubicBezTo>
                    <a:cubicBezTo>
                      <a:pt x="245" y="42"/>
                      <a:pt x="159" y="30"/>
                      <a:pt x="69" y="17"/>
                    </a:cubicBezTo>
                    <a:cubicBezTo>
                      <a:pt x="66" y="17"/>
                      <a:pt x="63" y="16"/>
                      <a:pt x="60" y="16"/>
                    </a:cubicBezTo>
                    <a:cubicBezTo>
                      <a:pt x="18" y="16"/>
                      <a:pt x="1" y="80"/>
                      <a:pt x="49" y="95"/>
                    </a:cubicBezTo>
                    <a:cubicBezTo>
                      <a:pt x="172" y="137"/>
                      <a:pt x="303" y="147"/>
                      <a:pt x="432" y="147"/>
                    </a:cubicBezTo>
                    <a:cubicBezTo>
                      <a:pt x="453" y="147"/>
                      <a:pt x="473" y="147"/>
                      <a:pt x="493" y="147"/>
                    </a:cubicBezTo>
                    <a:cubicBezTo>
                      <a:pt x="551" y="143"/>
                      <a:pt x="571" y="69"/>
                      <a:pt x="522" y="40"/>
                    </a:cubicBezTo>
                    <a:cubicBezTo>
                      <a:pt x="506" y="30"/>
                      <a:pt x="487" y="20"/>
                      <a:pt x="470" y="7"/>
                    </a:cubicBezTo>
                    <a:cubicBezTo>
                      <a:pt x="462" y="3"/>
                      <a:pt x="453" y="1"/>
                      <a:pt x="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4998588" y="1386414"/>
                <a:ext cx="4964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10" extrusionOk="0">
                    <a:moveTo>
                      <a:pt x="467" y="0"/>
                    </a:moveTo>
                    <a:cubicBezTo>
                      <a:pt x="330" y="0"/>
                      <a:pt x="192" y="5"/>
                      <a:pt x="59" y="12"/>
                    </a:cubicBezTo>
                    <a:cubicBezTo>
                      <a:pt x="1" y="15"/>
                      <a:pt x="1" y="99"/>
                      <a:pt x="59" y="99"/>
                    </a:cubicBezTo>
                    <a:cubicBezTo>
                      <a:pt x="181" y="105"/>
                      <a:pt x="308" y="109"/>
                      <a:pt x="435" y="109"/>
                    </a:cubicBezTo>
                    <a:cubicBezTo>
                      <a:pt x="519" y="109"/>
                      <a:pt x="602" y="107"/>
                      <a:pt x="684" y="102"/>
                    </a:cubicBezTo>
                    <a:cubicBezTo>
                      <a:pt x="686" y="102"/>
                      <a:pt x="689" y="103"/>
                      <a:pt x="691" y="103"/>
                    </a:cubicBezTo>
                    <a:cubicBezTo>
                      <a:pt x="755" y="103"/>
                      <a:pt x="753" y="11"/>
                      <a:pt x="684" y="5"/>
                    </a:cubicBezTo>
                    <a:cubicBezTo>
                      <a:pt x="613" y="2"/>
                      <a:pt x="540" y="0"/>
                      <a:pt x="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2" name="Google Shape;842;p8"/>
              <p:cNvSpPr/>
              <p:nvPr/>
            </p:nvSpPr>
            <p:spPr>
              <a:xfrm>
                <a:off x="5070626" y="1382343"/>
                <a:ext cx="61401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35" extrusionOk="0">
                    <a:moveTo>
                      <a:pt x="488" y="1"/>
                    </a:moveTo>
                    <a:cubicBezTo>
                      <a:pt x="427" y="1"/>
                      <a:pt x="360" y="17"/>
                      <a:pt x="322" y="31"/>
                    </a:cubicBezTo>
                    <a:cubicBezTo>
                      <a:pt x="164" y="93"/>
                      <a:pt x="34" y="239"/>
                      <a:pt x="15" y="407"/>
                    </a:cubicBezTo>
                    <a:cubicBezTo>
                      <a:pt x="1" y="550"/>
                      <a:pt x="97" y="634"/>
                      <a:pt x="222" y="634"/>
                    </a:cubicBezTo>
                    <a:cubicBezTo>
                      <a:pt x="242" y="634"/>
                      <a:pt x="263" y="632"/>
                      <a:pt x="284" y="627"/>
                    </a:cubicBezTo>
                    <a:cubicBezTo>
                      <a:pt x="407" y="598"/>
                      <a:pt x="494" y="514"/>
                      <a:pt x="559" y="407"/>
                    </a:cubicBezTo>
                    <a:cubicBezTo>
                      <a:pt x="591" y="475"/>
                      <a:pt x="646" y="537"/>
                      <a:pt x="718" y="563"/>
                    </a:cubicBezTo>
                    <a:cubicBezTo>
                      <a:pt x="735" y="568"/>
                      <a:pt x="752" y="571"/>
                      <a:pt x="768" y="571"/>
                    </a:cubicBezTo>
                    <a:cubicBezTo>
                      <a:pt x="859" y="571"/>
                      <a:pt x="934" y="494"/>
                      <a:pt x="896" y="401"/>
                    </a:cubicBezTo>
                    <a:cubicBezTo>
                      <a:pt x="885" y="373"/>
                      <a:pt x="858" y="359"/>
                      <a:pt x="833" y="359"/>
                    </a:cubicBezTo>
                    <a:cubicBezTo>
                      <a:pt x="804" y="359"/>
                      <a:pt x="778" y="377"/>
                      <a:pt x="779" y="417"/>
                    </a:cubicBezTo>
                    <a:cubicBezTo>
                      <a:pt x="776" y="417"/>
                      <a:pt x="773" y="417"/>
                      <a:pt x="770" y="417"/>
                    </a:cubicBezTo>
                    <a:cubicBezTo>
                      <a:pt x="723" y="417"/>
                      <a:pt x="694" y="394"/>
                      <a:pt x="679" y="342"/>
                    </a:cubicBezTo>
                    <a:cubicBezTo>
                      <a:pt x="656" y="304"/>
                      <a:pt x="646" y="258"/>
                      <a:pt x="640" y="213"/>
                    </a:cubicBezTo>
                    <a:cubicBezTo>
                      <a:pt x="636" y="174"/>
                      <a:pt x="602" y="150"/>
                      <a:pt x="570" y="150"/>
                    </a:cubicBezTo>
                    <a:cubicBezTo>
                      <a:pt x="545" y="150"/>
                      <a:pt x="520" y="164"/>
                      <a:pt x="510" y="197"/>
                    </a:cubicBezTo>
                    <a:cubicBezTo>
                      <a:pt x="491" y="271"/>
                      <a:pt x="462" y="339"/>
                      <a:pt x="413" y="397"/>
                    </a:cubicBezTo>
                    <a:cubicBezTo>
                      <a:pt x="383" y="433"/>
                      <a:pt x="283" y="505"/>
                      <a:pt x="214" y="505"/>
                    </a:cubicBezTo>
                    <a:cubicBezTo>
                      <a:pt x="170" y="505"/>
                      <a:pt x="138" y="476"/>
                      <a:pt x="144" y="391"/>
                    </a:cubicBezTo>
                    <a:cubicBezTo>
                      <a:pt x="151" y="307"/>
                      <a:pt x="225" y="219"/>
                      <a:pt x="293" y="167"/>
                    </a:cubicBezTo>
                    <a:cubicBezTo>
                      <a:pt x="310" y="156"/>
                      <a:pt x="486" y="95"/>
                      <a:pt x="527" y="95"/>
                    </a:cubicBezTo>
                    <a:cubicBezTo>
                      <a:pt x="533" y="95"/>
                      <a:pt x="537" y="97"/>
                      <a:pt x="536" y="99"/>
                    </a:cubicBezTo>
                    <a:cubicBezTo>
                      <a:pt x="534" y="125"/>
                      <a:pt x="558" y="141"/>
                      <a:pt x="580" y="141"/>
                    </a:cubicBezTo>
                    <a:cubicBezTo>
                      <a:pt x="597" y="141"/>
                      <a:pt x="613" y="132"/>
                      <a:pt x="617" y="112"/>
                    </a:cubicBezTo>
                    <a:cubicBezTo>
                      <a:pt x="630" y="26"/>
                      <a:pt x="564" y="1"/>
                      <a:pt x="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3" name="Google Shape;843;p8"/>
              <p:cNvSpPr/>
              <p:nvPr/>
            </p:nvSpPr>
            <p:spPr>
              <a:xfrm>
                <a:off x="5111800" y="1343271"/>
                <a:ext cx="37695" cy="4110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626" extrusionOk="0">
                    <a:moveTo>
                      <a:pt x="201" y="1"/>
                    </a:moveTo>
                    <a:cubicBezTo>
                      <a:pt x="112" y="1"/>
                      <a:pt x="24" y="63"/>
                      <a:pt x="6" y="166"/>
                    </a:cubicBezTo>
                    <a:cubicBezTo>
                      <a:pt x="1" y="200"/>
                      <a:pt x="26" y="222"/>
                      <a:pt x="52" y="222"/>
                    </a:cubicBezTo>
                    <a:cubicBezTo>
                      <a:pt x="68" y="222"/>
                      <a:pt x="84" y="212"/>
                      <a:pt x="91" y="189"/>
                    </a:cubicBezTo>
                    <a:cubicBezTo>
                      <a:pt x="104" y="143"/>
                      <a:pt x="145" y="106"/>
                      <a:pt x="189" y="106"/>
                    </a:cubicBezTo>
                    <a:cubicBezTo>
                      <a:pt x="210" y="106"/>
                      <a:pt x="231" y="114"/>
                      <a:pt x="249" y="134"/>
                    </a:cubicBezTo>
                    <a:cubicBezTo>
                      <a:pt x="298" y="183"/>
                      <a:pt x="266" y="254"/>
                      <a:pt x="236" y="302"/>
                    </a:cubicBezTo>
                    <a:cubicBezTo>
                      <a:pt x="191" y="383"/>
                      <a:pt x="126" y="448"/>
                      <a:pt x="58" y="507"/>
                    </a:cubicBezTo>
                    <a:cubicBezTo>
                      <a:pt x="10" y="542"/>
                      <a:pt x="55" y="610"/>
                      <a:pt x="104" y="613"/>
                    </a:cubicBezTo>
                    <a:cubicBezTo>
                      <a:pt x="195" y="620"/>
                      <a:pt x="287" y="626"/>
                      <a:pt x="378" y="626"/>
                    </a:cubicBezTo>
                    <a:cubicBezTo>
                      <a:pt x="413" y="626"/>
                      <a:pt x="448" y="625"/>
                      <a:pt x="483" y="623"/>
                    </a:cubicBezTo>
                    <a:cubicBezTo>
                      <a:pt x="573" y="613"/>
                      <a:pt x="573" y="494"/>
                      <a:pt x="489" y="494"/>
                    </a:cubicBezTo>
                    <a:lnTo>
                      <a:pt x="262" y="494"/>
                    </a:lnTo>
                    <a:cubicBezTo>
                      <a:pt x="366" y="377"/>
                      <a:pt x="450" y="209"/>
                      <a:pt x="353" y="79"/>
                    </a:cubicBezTo>
                    <a:cubicBezTo>
                      <a:pt x="313" y="25"/>
                      <a:pt x="257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5171558" y="1342220"/>
                <a:ext cx="55819" cy="88917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54" extrusionOk="0">
                    <a:moveTo>
                      <a:pt x="478" y="838"/>
                    </a:moveTo>
                    <a:cubicBezTo>
                      <a:pt x="599" y="838"/>
                      <a:pt x="635" y="878"/>
                      <a:pt x="583" y="963"/>
                    </a:cubicBezTo>
                    <a:cubicBezTo>
                      <a:pt x="535" y="1125"/>
                      <a:pt x="357" y="1219"/>
                      <a:pt x="195" y="1226"/>
                    </a:cubicBezTo>
                    <a:cubicBezTo>
                      <a:pt x="211" y="1128"/>
                      <a:pt x="230" y="1047"/>
                      <a:pt x="282" y="960"/>
                    </a:cubicBezTo>
                    <a:cubicBezTo>
                      <a:pt x="311" y="921"/>
                      <a:pt x="340" y="885"/>
                      <a:pt x="366" y="847"/>
                    </a:cubicBezTo>
                    <a:cubicBezTo>
                      <a:pt x="409" y="841"/>
                      <a:pt x="447" y="838"/>
                      <a:pt x="478" y="838"/>
                    </a:cubicBezTo>
                    <a:close/>
                    <a:moveTo>
                      <a:pt x="103" y="0"/>
                    </a:moveTo>
                    <a:cubicBezTo>
                      <a:pt x="68" y="0"/>
                      <a:pt x="30" y="30"/>
                      <a:pt x="42" y="69"/>
                    </a:cubicBezTo>
                    <a:cubicBezTo>
                      <a:pt x="104" y="250"/>
                      <a:pt x="81" y="451"/>
                      <a:pt x="75" y="642"/>
                    </a:cubicBezTo>
                    <a:lnTo>
                      <a:pt x="65" y="1219"/>
                    </a:lnTo>
                    <a:lnTo>
                      <a:pt x="65" y="1226"/>
                    </a:lnTo>
                    <a:cubicBezTo>
                      <a:pt x="10" y="1251"/>
                      <a:pt x="0" y="1339"/>
                      <a:pt x="68" y="1349"/>
                    </a:cubicBezTo>
                    <a:cubicBezTo>
                      <a:pt x="90" y="1352"/>
                      <a:pt x="113" y="1353"/>
                      <a:pt x="137" y="1353"/>
                    </a:cubicBezTo>
                    <a:cubicBezTo>
                      <a:pt x="434" y="1353"/>
                      <a:pt x="849" y="1117"/>
                      <a:pt x="732" y="772"/>
                    </a:cubicBezTo>
                    <a:cubicBezTo>
                      <a:pt x="700" y="672"/>
                      <a:pt x="615" y="628"/>
                      <a:pt x="524" y="628"/>
                    </a:cubicBezTo>
                    <a:cubicBezTo>
                      <a:pt x="480" y="628"/>
                      <a:pt x="434" y="638"/>
                      <a:pt x="392" y="659"/>
                    </a:cubicBezTo>
                    <a:cubicBezTo>
                      <a:pt x="311" y="701"/>
                      <a:pt x="247" y="766"/>
                      <a:pt x="198" y="840"/>
                    </a:cubicBezTo>
                    <a:cubicBezTo>
                      <a:pt x="198" y="727"/>
                      <a:pt x="198" y="613"/>
                      <a:pt x="201" y="500"/>
                    </a:cubicBezTo>
                    <a:cubicBezTo>
                      <a:pt x="201" y="335"/>
                      <a:pt x="211" y="186"/>
                      <a:pt x="146" y="27"/>
                    </a:cubicBezTo>
                    <a:cubicBezTo>
                      <a:pt x="137" y="8"/>
                      <a:pt x="120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45" name="Google Shape;845;p8"/>
          <p:cNvGrpSpPr/>
          <p:nvPr/>
        </p:nvGrpSpPr>
        <p:grpSpPr>
          <a:xfrm>
            <a:off x="7332697" y="24913"/>
            <a:ext cx="5806675" cy="3535477"/>
            <a:chOff x="5499523" y="18685"/>
            <a:chExt cx="4355006" cy="2651608"/>
          </a:xfrm>
        </p:grpSpPr>
        <p:grpSp>
          <p:nvGrpSpPr>
            <p:cNvPr id="846" name="Google Shape;846;p8"/>
            <p:cNvGrpSpPr/>
            <p:nvPr/>
          </p:nvGrpSpPr>
          <p:grpSpPr>
            <a:xfrm rot="2567276">
              <a:off x="5492410" y="232352"/>
              <a:ext cx="733465" cy="266411"/>
              <a:chOff x="3720033" y="657636"/>
              <a:chExt cx="380942" cy="138367"/>
            </a:xfrm>
          </p:grpSpPr>
          <p:sp>
            <p:nvSpPr>
              <p:cNvPr id="847" name="Google Shape;847;p8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8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3" name="Google Shape;853;p8"/>
            <p:cNvGrpSpPr/>
            <p:nvPr/>
          </p:nvGrpSpPr>
          <p:grpSpPr>
            <a:xfrm rot="-2367188">
              <a:off x="8184166" y="738966"/>
              <a:ext cx="493112" cy="177777"/>
              <a:chOff x="3781827" y="2039675"/>
              <a:chExt cx="256107" cy="92332"/>
            </a:xfrm>
          </p:grpSpPr>
          <p:sp>
            <p:nvSpPr>
              <p:cNvPr id="854" name="Google Shape;854;p8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5" name="Google Shape;855;p8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 rot="1269779">
              <a:off x="8688552" y="139101"/>
              <a:ext cx="711265" cy="411419"/>
              <a:chOff x="7058527" y="2000471"/>
              <a:chExt cx="295968" cy="171198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7058527" y="2045453"/>
                <a:ext cx="52733" cy="57461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75" extrusionOk="0">
                    <a:moveTo>
                      <a:pt x="123" y="1"/>
                    </a:moveTo>
                    <a:cubicBezTo>
                      <a:pt x="83" y="1"/>
                      <a:pt x="46" y="8"/>
                      <a:pt x="17" y="31"/>
                    </a:cubicBezTo>
                    <a:cubicBezTo>
                      <a:pt x="4" y="44"/>
                      <a:pt x="0" y="70"/>
                      <a:pt x="7" y="86"/>
                    </a:cubicBezTo>
                    <a:cubicBezTo>
                      <a:pt x="23" y="109"/>
                      <a:pt x="30" y="112"/>
                      <a:pt x="65" y="119"/>
                    </a:cubicBezTo>
                    <a:cubicBezTo>
                      <a:pt x="75" y="119"/>
                      <a:pt x="88" y="109"/>
                      <a:pt x="91" y="102"/>
                    </a:cubicBezTo>
                    <a:lnTo>
                      <a:pt x="101" y="93"/>
                    </a:lnTo>
                    <a:lnTo>
                      <a:pt x="101" y="89"/>
                    </a:lnTo>
                    <a:cubicBezTo>
                      <a:pt x="153" y="106"/>
                      <a:pt x="227" y="119"/>
                      <a:pt x="237" y="119"/>
                    </a:cubicBezTo>
                    <a:cubicBezTo>
                      <a:pt x="298" y="125"/>
                      <a:pt x="360" y="135"/>
                      <a:pt x="421" y="144"/>
                    </a:cubicBezTo>
                    <a:lnTo>
                      <a:pt x="425" y="144"/>
                    </a:lnTo>
                    <a:cubicBezTo>
                      <a:pt x="389" y="378"/>
                      <a:pt x="344" y="605"/>
                      <a:pt x="308" y="835"/>
                    </a:cubicBezTo>
                    <a:cubicBezTo>
                      <a:pt x="302" y="858"/>
                      <a:pt x="321" y="874"/>
                      <a:pt x="339" y="874"/>
                    </a:cubicBezTo>
                    <a:cubicBezTo>
                      <a:pt x="351" y="874"/>
                      <a:pt x="363" y="867"/>
                      <a:pt x="366" y="851"/>
                    </a:cubicBezTo>
                    <a:cubicBezTo>
                      <a:pt x="444" y="630"/>
                      <a:pt x="496" y="387"/>
                      <a:pt x="528" y="164"/>
                    </a:cubicBezTo>
                    <a:cubicBezTo>
                      <a:pt x="593" y="170"/>
                      <a:pt x="658" y="183"/>
                      <a:pt x="723" y="187"/>
                    </a:cubicBezTo>
                    <a:cubicBezTo>
                      <a:pt x="724" y="187"/>
                      <a:pt x="725" y="187"/>
                      <a:pt x="726" y="187"/>
                    </a:cubicBezTo>
                    <a:cubicBezTo>
                      <a:pt x="788" y="187"/>
                      <a:pt x="803" y="86"/>
                      <a:pt x="745" y="73"/>
                    </a:cubicBezTo>
                    <a:cubicBezTo>
                      <a:pt x="600" y="51"/>
                      <a:pt x="454" y="41"/>
                      <a:pt x="308" y="25"/>
                    </a:cubicBezTo>
                    <a:cubicBezTo>
                      <a:pt x="253" y="19"/>
                      <a:pt x="185" y="1"/>
                      <a:pt x="1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7101671" y="2074019"/>
                <a:ext cx="26399" cy="630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" extrusionOk="0">
                    <a:moveTo>
                      <a:pt x="344" y="1"/>
                    </a:moveTo>
                    <a:cubicBezTo>
                      <a:pt x="343" y="1"/>
                      <a:pt x="342" y="1"/>
                      <a:pt x="341" y="1"/>
                    </a:cubicBezTo>
                    <a:cubicBezTo>
                      <a:pt x="244" y="11"/>
                      <a:pt x="147" y="11"/>
                      <a:pt x="50" y="11"/>
                    </a:cubicBezTo>
                    <a:cubicBezTo>
                      <a:pt x="1" y="11"/>
                      <a:pt x="1" y="89"/>
                      <a:pt x="50" y="89"/>
                    </a:cubicBezTo>
                    <a:cubicBezTo>
                      <a:pt x="147" y="89"/>
                      <a:pt x="244" y="92"/>
                      <a:pt x="341" y="95"/>
                    </a:cubicBezTo>
                    <a:cubicBezTo>
                      <a:pt x="343" y="95"/>
                      <a:pt x="345" y="95"/>
                      <a:pt x="347" y="95"/>
                    </a:cubicBezTo>
                    <a:cubicBezTo>
                      <a:pt x="402" y="95"/>
                      <a:pt x="401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8"/>
              <p:cNvSpPr/>
              <p:nvPr/>
            </p:nvSpPr>
            <p:spPr>
              <a:xfrm>
                <a:off x="7105939" y="2062593"/>
                <a:ext cx="30734" cy="597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91" extrusionOk="0">
                    <a:moveTo>
                      <a:pt x="49" y="0"/>
                    </a:moveTo>
                    <a:cubicBezTo>
                      <a:pt x="1" y="0"/>
                      <a:pt x="7" y="68"/>
                      <a:pt x="49" y="71"/>
                    </a:cubicBezTo>
                    <a:cubicBezTo>
                      <a:pt x="169" y="81"/>
                      <a:pt x="289" y="88"/>
                      <a:pt x="412" y="91"/>
                    </a:cubicBezTo>
                    <a:cubicBezTo>
                      <a:pt x="467" y="91"/>
                      <a:pt x="467" y="3"/>
                      <a:pt x="412" y="3"/>
                    </a:cubicBezTo>
                    <a:cubicBezTo>
                      <a:pt x="292" y="0"/>
                      <a:pt x="172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3" name="Google Shape;863;p8"/>
              <p:cNvSpPr/>
              <p:nvPr/>
            </p:nvSpPr>
            <p:spPr>
              <a:xfrm>
                <a:off x="7135161" y="2047949"/>
                <a:ext cx="52142" cy="5555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46" extrusionOk="0">
                    <a:moveTo>
                      <a:pt x="208" y="1"/>
                    </a:moveTo>
                    <a:cubicBezTo>
                      <a:pt x="142" y="1"/>
                      <a:pt x="77" y="26"/>
                      <a:pt x="26" y="84"/>
                    </a:cubicBezTo>
                    <a:cubicBezTo>
                      <a:pt x="1" y="111"/>
                      <a:pt x="24" y="146"/>
                      <a:pt x="53" y="146"/>
                    </a:cubicBezTo>
                    <a:cubicBezTo>
                      <a:pt x="62" y="146"/>
                      <a:pt x="72" y="143"/>
                      <a:pt x="81" y="136"/>
                    </a:cubicBezTo>
                    <a:cubicBezTo>
                      <a:pt x="123" y="100"/>
                      <a:pt x="165" y="85"/>
                      <a:pt x="203" y="85"/>
                    </a:cubicBezTo>
                    <a:cubicBezTo>
                      <a:pt x="331" y="85"/>
                      <a:pt x="426" y="249"/>
                      <a:pt x="388" y="388"/>
                    </a:cubicBezTo>
                    <a:cubicBezTo>
                      <a:pt x="346" y="534"/>
                      <a:pt x="213" y="628"/>
                      <a:pt x="81" y="686"/>
                    </a:cubicBezTo>
                    <a:cubicBezTo>
                      <a:pt x="32" y="709"/>
                      <a:pt x="42" y="793"/>
                      <a:pt x="97" y="800"/>
                    </a:cubicBezTo>
                    <a:cubicBezTo>
                      <a:pt x="231" y="826"/>
                      <a:pt x="373" y="846"/>
                      <a:pt x="513" y="846"/>
                    </a:cubicBezTo>
                    <a:cubicBezTo>
                      <a:pt x="583" y="846"/>
                      <a:pt x="652" y="841"/>
                      <a:pt x="719" y="829"/>
                    </a:cubicBezTo>
                    <a:cubicBezTo>
                      <a:pt x="793" y="816"/>
                      <a:pt x="771" y="716"/>
                      <a:pt x="706" y="716"/>
                    </a:cubicBezTo>
                    <a:cubicBezTo>
                      <a:pt x="560" y="712"/>
                      <a:pt x="424" y="716"/>
                      <a:pt x="281" y="703"/>
                    </a:cubicBezTo>
                    <a:cubicBezTo>
                      <a:pt x="437" y="583"/>
                      <a:pt x="554" y="408"/>
                      <a:pt x="486" y="200"/>
                    </a:cubicBezTo>
                    <a:cubicBezTo>
                      <a:pt x="446" y="82"/>
                      <a:pt x="326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8"/>
              <p:cNvSpPr/>
              <p:nvPr/>
            </p:nvSpPr>
            <p:spPr>
              <a:xfrm>
                <a:off x="7197414" y="2048737"/>
                <a:ext cx="53258" cy="54703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33" extrusionOk="0">
                    <a:moveTo>
                      <a:pt x="171" y="1"/>
                    </a:moveTo>
                    <a:cubicBezTo>
                      <a:pt x="112" y="1"/>
                      <a:pt x="56" y="26"/>
                      <a:pt x="17" y="78"/>
                    </a:cubicBezTo>
                    <a:cubicBezTo>
                      <a:pt x="0" y="107"/>
                      <a:pt x="24" y="134"/>
                      <a:pt x="51" y="134"/>
                    </a:cubicBezTo>
                    <a:cubicBezTo>
                      <a:pt x="61" y="134"/>
                      <a:pt x="70" y="131"/>
                      <a:pt x="79" y="124"/>
                    </a:cubicBezTo>
                    <a:cubicBezTo>
                      <a:pt x="107" y="100"/>
                      <a:pt x="134" y="90"/>
                      <a:pt x="161" y="90"/>
                    </a:cubicBezTo>
                    <a:cubicBezTo>
                      <a:pt x="191" y="90"/>
                      <a:pt x="220" y="102"/>
                      <a:pt x="250" y="120"/>
                    </a:cubicBezTo>
                    <a:cubicBezTo>
                      <a:pt x="205" y="286"/>
                      <a:pt x="179" y="483"/>
                      <a:pt x="179" y="658"/>
                    </a:cubicBezTo>
                    <a:cubicBezTo>
                      <a:pt x="179" y="691"/>
                      <a:pt x="202" y="707"/>
                      <a:pt x="227" y="707"/>
                    </a:cubicBezTo>
                    <a:cubicBezTo>
                      <a:pt x="252" y="707"/>
                      <a:pt x="278" y="691"/>
                      <a:pt x="283" y="658"/>
                    </a:cubicBezTo>
                    <a:cubicBezTo>
                      <a:pt x="292" y="496"/>
                      <a:pt x="305" y="331"/>
                      <a:pt x="309" y="169"/>
                    </a:cubicBezTo>
                    <a:cubicBezTo>
                      <a:pt x="380" y="231"/>
                      <a:pt x="445" y="312"/>
                      <a:pt x="500" y="344"/>
                    </a:cubicBezTo>
                    <a:cubicBezTo>
                      <a:pt x="500" y="393"/>
                      <a:pt x="503" y="435"/>
                      <a:pt x="500" y="483"/>
                    </a:cubicBezTo>
                    <a:cubicBezTo>
                      <a:pt x="496" y="532"/>
                      <a:pt x="493" y="577"/>
                      <a:pt x="487" y="626"/>
                    </a:cubicBezTo>
                    <a:cubicBezTo>
                      <a:pt x="483" y="642"/>
                      <a:pt x="483" y="691"/>
                      <a:pt x="477" y="716"/>
                    </a:cubicBezTo>
                    <a:cubicBezTo>
                      <a:pt x="464" y="720"/>
                      <a:pt x="454" y="726"/>
                      <a:pt x="448" y="736"/>
                    </a:cubicBezTo>
                    <a:cubicBezTo>
                      <a:pt x="448" y="739"/>
                      <a:pt x="445" y="739"/>
                      <a:pt x="445" y="742"/>
                    </a:cubicBezTo>
                    <a:cubicBezTo>
                      <a:pt x="435" y="762"/>
                      <a:pt x="435" y="781"/>
                      <a:pt x="445" y="797"/>
                    </a:cubicBezTo>
                    <a:cubicBezTo>
                      <a:pt x="445" y="801"/>
                      <a:pt x="448" y="801"/>
                      <a:pt x="448" y="804"/>
                    </a:cubicBezTo>
                    <a:cubicBezTo>
                      <a:pt x="459" y="821"/>
                      <a:pt x="477" y="833"/>
                      <a:pt x="496" y="833"/>
                    </a:cubicBezTo>
                    <a:cubicBezTo>
                      <a:pt x="506" y="833"/>
                      <a:pt x="516" y="830"/>
                      <a:pt x="526" y="823"/>
                    </a:cubicBezTo>
                    <a:cubicBezTo>
                      <a:pt x="594" y="785"/>
                      <a:pt x="584" y="671"/>
                      <a:pt x="594" y="600"/>
                    </a:cubicBezTo>
                    <a:cubicBezTo>
                      <a:pt x="597" y="522"/>
                      <a:pt x="597" y="444"/>
                      <a:pt x="590" y="367"/>
                    </a:cubicBezTo>
                    <a:lnTo>
                      <a:pt x="590" y="367"/>
                    </a:lnTo>
                    <a:cubicBezTo>
                      <a:pt x="600" y="368"/>
                      <a:pt x="610" y="369"/>
                      <a:pt x="620" y="369"/>
                    </a:cubicBezTo>
                    <a:cubicBezTo>
                      <a:pt x="685" y="369"/>
                      <a:pt x="749" y="341"/>
                      <a:pt x="788" y="279"/>
                    </a:cubicBezTo>
                    <a:cubicBezTo>
                      <a:pt x="811" y="236"/>
                      <a:pt x="770" y="198"/>
                      <a:pt x="731" y="198"/>
                    </a:cubicBezTo>
                    <a:cubicBezTo>
                      <a:pt x="714" y="198"/>
                      <a:pt x="698" y="204"/>
                      <a:pt x="688" y="221"/>
                    </a:cubicBezTo>
                    <a:cubicBezTo>
                      <a:pt x="667" y="252"/>
                      <a:pt x="641" y="266"/>
                      <a:pt x="613" y="266"/>
                    </a:cubicBezTo>
                    <a:cubicBezTo>
                      <a:pt x="597" y="266"/>
                      <a:pt x="581" y="261"/>
                      <a:pt x="564" y="253"/>
                    </a:cubicBezTo>
                    <a:cubicBezTo>
                      <a:pt x="564" y="250"/>
                      <a:pt x="564" y="247"/>
                      <a:pt x="561" y="247"/>
                    </a:cubicBezTo>
                    <a:cubicBezTo>
                      <a:pt x="559" y="228"/>
                      <a:pt x="543" y="221"/>
                      <a:pt x="528" y="221"/>
                    </a:cubicBezTo>
                    <a:cubicBezTo>
                      <a:pt x="523" y="221"/>
                      <a:pt x="517" y="222"/>
                      <a:pt x="513" y="224"/>
                    </a:cubicBezTo>
                    <a:cubicBezTo>
                      <a:pt x="422" y="166"/>
                      <a:pt x="331" y="52"/>
                      <a:pt x="276" y="26"/>
                    </a:cubicBezTo>
                    <a:cubicBezTo>
                      <a:pt x="242" y="10"/>
                      <a:pt x="206" y="1"/>
                      <a:pt x="1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8"/>
              <p:cNvSpPr/>
              <p:nvPr/>
            </p:nvSpPr>
            <p:spPr>
              <a:xfrm>
                <a:off x="7259668" y="2000471"/>
                <a:ext cx="94827" cy="137316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091" extrusionOk="0">
                    <a:moveTo>
                      <a:pt x="803" y="0"/>
                    </a:moveTo>
                    <a:cubicBezTo>
                      <a:pt x="666" y="0"/>
                      <a:pt x="526" y="13"/>
                      <a:pt x="408" y="13"/>
                    </a:cubicBezTo>
                    <a:cubicBezTo>
                      <a:pt x="401" y="13"/>
                      <a:pt x="394" y="13"/>
                      <a:pt x="387" y="13"/>
                    </a:cubicBezTo>
                    <a:cubicBezTo>
                      <a:pt x="349" y="13"/>
                      <a:pt x="323" y="46"/>
                      <a:pt x="323" y="78"/>
                    </a:cubicBezTo>
                    <a:cubicBezTo>
                      <a:pt x="326" y="395"/>
                      <a:pt x="410" y="703"/>
                      <a:pt x="410" y="1021"/>
                    </a:cubicBezTo>
                    <a:cubicBezTo>
                      <a:pt x="410" y="1302"/>
                      <a:pt x="371" y="1578"/>
                      <a:pt x="294" y="1843"/>
                    </a:cubicBezTo>
                    <a:cubicBezTo>
                      <a:pt x="183" y="1562"/>
                      <a:pt x="122" y="1273"/>
                      <a:pt x="89" y="969"/>
                    </a:cubicBezTo>
                    <a:cubicBezTo>
                      <a:pt x="88" y="941"/>
                      <a:pt x="65" y="927"/>
                      <a:pt x="43" y="927"/>
                    </a:cubicBezTo>
                    <a:cubicBezTo>
                      <a:pt x="21" y="927"/>
                      <a:pt x="0" y="941"/>
                      <a:pt x="2" y="969"/>
                    </a:cubicBezTo>
                    <a:cubicBezTo>
                      <a:pt x="25" y="1341"/>
                      <a:pt x="112" y="1694"/>
                      <a:pt x="245" y="2048"/>
                    </a:cubicBezTo>
                    <a:cubicBezTo>
                      <a:pt x="255" y="2076"/>
                      <a:pt x="280" y="2090"/>
                      <a:pt x="305" y="2090"/>
                    </a:cubicBezTo>
                    <a:cubicBezTo>
                      <a:pt x="329" y="2090"/>
                      <a:pt x="354" y="2076"/>
                      <a:pt x="365" y="2048"/>
                    </a:cubicBezTo>
                    <a:cubicBezTo>
                      <a:pt x="459" y="1782"/>
                      <a:pt x="517" y="1513"/>
                      <a:pt x="537" y="1238"/>
                    </a:cubicBezTo>
                    <a:cubicBezTo>
                      <a:pt x="815" y="1247"/>
                      <a:pt x="1094" y="1254"/>
                      <a:pt x="1376" y="1254"/>
                    </a:cubicBezTo>
                    <a:cubicBezTo>
                      <a:pt x="1444" y="1247"/>
                      <a:pt x="1444" y="1134"/>
                      <a:pt x="1369" y="1134"/>
                    </a:cubicBezTo>
                    <a:cubicBezTo>
                      <a:pt x="1094" y="1134"/>
                      <a:pt x="815" y="1140"/>
                      <a:pt x="537" y="1150"/>
                    </a:cubicBezTo>
                    <a:cubicBezTo>
                      <a:pt x="540" y="1047"/>
                      <a:pt x="540" y="946"/>
                      <a:pt x="533" y="839"/>
                    </a:cubicBezTo>
                    <a:cubicBezTo>
                      <a:pt x="524" y="713"/>
                      <a:pt x="397" y="298"/>
                      <a:pt x="452" y="208"/>
                    </a:cubicBezTo>
                    <a:cubicBezTo>
                      <a:pt x="486" y="151"/>
                      <a:pt x="537" y="140"/>
                      <a:pt x="594" y="140"/>
                    </a:cubicBezTo>
                    <a:cubicBezTo>
                      <a:pt x="637" y="140"/>
                      <a:pt x="682" y="146"/>
                      <a:pt x="728" y="146"/>
                    </a:cubicBezTo>
                    <a:cubicBezTo>
                      <a:pt x="752" y="146"/>
                      <a:pt x="855" y="148"/>
                      <a:pt x="939" y="148"/>
                    </a:cubicBezTo>
                    <a:cubicBezTo>
                      <a:pt x="1002" y="148"/>
                      <a:pt x="1055" y="147"/>
                      <a:pt x="1055" y="143"/>
                    </a:cubicBezTo>
                    <a:cubicBezTo>
                      <a:pt x="1058" y="184"/>
                      <a:pt x="1091" y="205"/>
                      <a:pt x="1123" y="205"/>
                    </a:cubicBezTo>
                    <a:cubicBezTo>
                      <a:pt x="1154" y="205"/>
                      <a:pt x="1184" y="184"/>
                      <a:pt x="1184" y="143"/>
                    </a:cubicBezTo>
                    <a:lnTo>
                      <a:pt x="1184" y="110"/>
                    </a:lnTo>
                    <a:cubicBezTo>
                      <a:pt x="1184" y="91"/>
                      <a:pt x="1171" y="62"/>
                      <a:pt x="1152" y="55"/>
                    </a:cubicBezTo>
                    <a:cubicBezTo>
                      <a:pt x="1052" y="11"/>
                      <a:pt x="929" y="0"/>
                      <a:pt x="8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8"/>
              <p:cNvSpPr/>
              <p:nvPr/>
            </p:nvSpPr>
            <p:spPr>
              <a:xfrm>
                <a:off x="7299134" y="2024177"/>
                <a:ext cx="48333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9" extrusionOk="0">
                    <a:moveTo>
                      <a:pt x="332" y="107"/>
                    </a:moveTo>
                    <a:cubicBezTo>
                      <a:pt x="385" y="107"/>
                      <a:pt x="434" y="133"/>
                      <a:pt x="441" y="193"/>
                    </a:cubicBezTo>
                    <a:cubicBezTo>
                      <a:pt x="452" y="300"/>
                      <a:pt x="348" y="317"/>
                      <a:pt x="256" y="317"/>
                    </a:cubicBezTo>
                    <a:cubicBezTo>
                      <a:pt x="245" y="317"/>
                      <a:pt x="234" y="317"/>
                      <a:pt x="224" y="316"/>
                    </a:cubicBezTo>
                    <a:cubicBezTo>
                      <a:pt x="214" y="307"/>
                      <a:pt x="201" y="297"/>
                      <a:pt x="198" y="284"/>
                    </a:cubicBezTo>
                    <a:cubicBezTo>
                      <a:pt x="139" y="180"/>
                      <a:pt x="242" y="107"/>
                      <a:pt x="332" y="107"/>
                    </a:cubicBezTo>
                    <a:close/>
                    <a:moveTo>
                      <a:pt x="327" y="0"/>
                    </a:moveTo>
                    <a:cubicBezTo>
                      <a:pt x="259" y="0"/>
                      <a:pt x="191" y="21"/>
                      <a:pt x="146" y="60"/>
                    </a:cubicBezTo>
                    <a:cubicBezTo>
                      <a:pt x="0" y="196"/>
                      <a:pt x="85" y="381"/>
                      <a:pt x="240" y="456"/>
                    </a:cubicBezTo>
                    <a:cubicBezTo>
                      <a:pt x="312" y="491"/>
                      <a:pt x="422" y="529"/>
                      <a:pt x="522" y="529"/>
                    </a:cubicBezTo>
                    <a:cubicBezTo>
                      <a:pt x="603" y="529"/>
                      <a:pt x="677" y="504"/>
                      <a:pt x="716" y="433"/>
                    </a:cubicBezTo>
                    <a:cubicBezTo>
                      <a:pt x="736" y="394"/>
                      <a:pt x="700" y="353"/>
                      <a:pt x="664" y="353"/>
                    </a:cubicBezTo>
                    <a:cubicBezTo>
                      <a:pt x="652" y="353"/>
                      <a:pt x="639" y="358"/>
                      <a:pt x="629" y="368"/>
                    </a:cubicBezTo>
                    <a:cubicBezTo>
                      <a:pt x="598" y="399"/>
                      <a:pt x="548" y="413"/>
                      <a:pt x="493" y="413"/>
                    </a:cubicBezTo>
                    <a:cubicBezTo>
                      <a:pt x="451" y="413"/>
                      <a:pt x="405" y="405"/>
                      <a:pt x="363" y="391"/>
                    </a:cubicBezTo>
                    <a:cubicBezTo>
                      <a:pt x="473" y="375"/>
                      <a:pt x="567" y="316"/>
                      <a:pt x="564" y="183"/>
                    </a:cubicBezTo>
                    <a:cubicBezTo>
                      <a:pt x="560" y="59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8"/>
              <p:cNvSpPr/>
              <p:nvPr/>
            </p:nvSpPr>
            <p:spPr>
              <a:xfrm>
                <a:off x="7288299" y="2102978"/>
                <a:ext cx="56082" cy="68691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046" extrusionOk="0">
                    <a:moveTo>
                      <a:pt x="456" y="89"/>
                    </a:moveTo>
                    <a:cubicBezTo>
                      <a:pt x="468" y="89"/>
                      <a:pt x="481" y="90"/>
                      <a:pt x="493" y="91"/>
                    </a:cubicBezTo>
                    <a:cubicBezTo>
                      <a:pt x="522" y="150"/>
                      <a:pt x="525" y="208"/>
                      <a:pt x="493" y="270"/>
                    </a:cubicBezTo>
                    <a:cubicBezTo>
                      <a:pt x="468" y="322"/>
                      <a:pt x="412" y="365"/>
                      <a:pt x="359" y="365"/>
                    </a:cubicBezTo>
                    <a:cubicBezTo>
                      <a:pt x="327" y="365"/>
                      <a:pt x="296" y="349"/>
                      <a:pt x="275" y="308"/>
                    </a:cubicBezTo>
                    <a:cubicBezTo>
                      <a:pt x="230" y="218"/>
                      <a:pt x="298" y="121"/>
                      <a:pt x="389" y="98"/>
                    </a:cubicBezTo>
                    <a:cubicBezTo>
                      <a:pt x="411" y="92"/>
                      <a:pt x="434" y="89"/>
                      <a:pt x="456" y="89"/>
                    </a:cubicBezTo>
                    <a:close/>
                    <a:moveTo>
                      <a:pt x="446" y="624"/>
                    </a:moveTo>
                    <a:cubicBezTo>
                      <a:pt x="501" y="766"/>
                      <a:pt x="501" y="930"/>
                      <a:pt x="334" y="930"/>
                    </a:cubicBezTo>
                    <a:cubicBezTo>
                      <a:pt x="237" y="930"/>
                      <a:pt x="146" y="820"/>
                      <a:pt x="175" y="726"/>
                    </a:cubicBezTo>
                    <a:cubicBezTo>
                      <a:pt x="192" y="672"/>
                      <a:pt x="234" y="650"/>
                      <a:pt x="279" y="650"/>
                    </a:cubicBezTo>
                    <a:cubicBezTo>
                      <a:pt x="309" y="650"/>
                      <a:pt x="342" y="661"/>
                      <a:pt x="369" y="678"/>
                    </a:cubicBezTo>
                    <a:cubicBezTo>
                      <a:pt x="378" y="683"/>
                      <a:pt x="386" y="686"/>
                      <a:pt x="395" y="686"/>
                    </a:cubicBezTo>
                    <a:cubicBezTo>
                      <a:pt x="424" y="686"/>
                      <a:pt x="451" y="654"/>
                      <a:pt x="446" y="624"/>
                    </a:cubicBezTo>
                    <a:close/>
                    <a:moveTo>
                      <a:pt x="416" y="0"/>
                    </a:moveTo>
                    <a:cubicBezTo>
                      <a:pt x="359" y="0"/>
                      <a:pt x="303" y="17"/>
                      <a:pt x="253" y="56"/>
                    </a:cubicBezTo>
                    <a:cubicBezTo>
                      <a:pt x="152" y="137"/>
                      <a:pt x="120" y="279"/>
                      <a:pt x="198" y="383"/>
                    </a:cubicBezTo>
                    <a:cubicBezTo>
                      <a:pt x="237" y="441"/>
                      <a:pt x="295" y="467"/>
                      <a:pt x="356" y="474"/>
                    </a:cubicBezTo>
                    <a:cubicBezTo>
                      <a:pt x="387" y="507"/>
                      <a:pt x="416" y="555"/>
                      <a:pt x="438" y="606"/>
                    </a:cubicBezTo>
                    <a:lnTo>
                      <a:pt x="438" y="606"/>
                    </a:lnTo>
                    <a:cubicBezTo>
                      <a:pt x="402" y="555"/>
                      <a:pt x="346" y="532"/>
                      <a:pt x="289" y="532"/>
                    </a:cubicBezTo>
                    <a:cubicBezTo>
                      <a:pt x="219" y="532"/>
                      <a:pt x="147" y="565"/>
                      <a:pt x="104" y="623"/>
                    </a:cubicBezTo>
                    <a:cubicBezTo>
                      <a:pt x="0" y="755"/>
                      <a:pt x="84" y="950"/>
                      <a:pt x="227" y="1018"/>
                    </a:cubicBezTo>
                    <a:cubicBezTo>
                      <a:pt x="264" y="1037"/>
                      <a:pt x="301" y="1045"/>
                      <a:pt x="337" y="1045"/>
                    </a:cubicBezTo>
                    <a:cubicBezTo>
                      <a:pt x="450" y="1045"/>
                      <a:pt x="550" y="960"/>
                      <a:pt x="577" y="840"/>
                    </a:cubicBezTo>
                    <a:cubicBezTo>
                      <a:pt x="606" y="710"/>
                      <a:pt x="554" y="555"/>
                      <a:pt x="457" y="457"/>
                    </a:cubicBezTo>
                    <a:cubicBezTo>
                      <a:pt x="473" y="448"/>
                      <a:pt x="493" y="441"/>
                      <a:pt x="509" y="428"/>
                    </a:cubicBezTo>
                    <a:cubicBezTo>
                      <a:pt x="599" y="360"/>
                      <a:pt x="635" y="247"/>
                      <a:pt x="619" y="140"/>
                    </a:cubicBezTo>
                    <a:lnTo>
                      <a:pt x="619" y="140"/>
                    </a:lnTo>
                    <a:cubicBezTo>
                      <a:pt x="636" y="143"/>
                      <a:pt x="652" y="144"/>
                      <a:pt x="669" y="144"/>
                    </a:cubicBezTo>
                    <a:cubicBezTo>
                      <a:pt x="711" y="144"/>
                      <a:pt x="753" y="135"/>
                      <a:pt x="800" y="124"/>
                    </a:cubicBezTo>
                    <a:cubicBezTo>
                      <a:pt x="853" y="106"/>
                      <a:pt x="834" y="24"/>
                      <a:pt x="784" y="24"/>
                    </a:cubicBezTo>
                    <a:cubicBezTo>
                      <a:pt x="779" y="24"/>
                      <a:pt x="773" y="25"/>
                      <a:pt x="768" y="27"/>
                    </a:cubicBezTo>
                    <a:cubicBezTo>
                      <a:pt x="732" y="36"/>
                      <a:pt x="698" y="41"/>
                      <a:pt x="664" y="41"/>
                    </a:cubicBezTo>
                    <a:cubicBezTo>
                      <a:pt x="629" y="41"/>
                      <a:pt x="595" y="36"/>
                      <a:pt x="557" y="27"/>
                    </a:cubicBezTo>
                    <a:lnTo>
                      <a:pt x="544" y="27"/>
                    </a:lnTo>
                    <a:cubicBezTo>
                      <a:pt x="502" y="10"/>
                      <a:pt x="459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8" name="Google Shape;868;p8"/>
            <p:cNvGrpSpPr/>
            <p:nvPr/>
          </p:nvGrpSpPr>
          <p:grpSpPr>
            <a:xfrm rot="-1433375">
              <a:off x="8246158" y="1902166"/>
              <a:ext cx="1581361" cy="467963"/>
              <a:chOff x="5813594" y="2813041"/>
              <a:chExt cx="591605" cy="175073"/>
            </a:xfrm>
          </p:grpSpPr>
          <p:sp>
            <p:nvSpPr>
              <p:cNvPr id="869" name="Google Shape;869;p8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0" name="Google Shape;870;p8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1" name="Google Shape;871;p8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2" name="Google Shape;872;p8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3" name="Google Shape;873;p8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4" name="Google Shape;874;p8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5" name="Google Shape;875;p8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8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7" name="Google Shape;877;p8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8" name="Google Shape;878;p8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9" name="Google Shape;879;p8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0" name="Google Shape;880;p8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1" name="Google Shape;881;p8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2" name="Google Shape;882;p8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3" name="Google Shape;883;p8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84" name="Google Shape;884;p8"/>
          <p:cNvGrpSpPr/>
          <p:nvPr/>
        </p:nvGrpSpPr>
        <p:grpSpPr>
          <a:xfrm>
            <a:off x="8046182" y="-600696"/>
            <a:ext cx="4553941" cy="5006879"/>
            <a:chOff x="6034636" y="-450522"/>
            <a:chExt cx="3415456" cy="3755159"/>
          </a:xfrm>
        </p:grpSpPr>
        <p:grpSp>
          <p:nvGrpSpPr>
            <p:cNvPr id="885" name="Google Shape;885;p8"/>
            <p:cNvGrpSpPr/>
            <p:nvPr/>
          </p:nvGrpSpPr>
          <p:grpSpPr>
            <a:xfrm rot="-1244566">
              <a:off x="7871564" y="920969"/>
              <a:ext cx="1410581" cy="892908"/>
              <a:chOff x="4808808" y="1957984"/>
              <a:chExt cx="404920" cy="256310"/>
            </a:xfrm>
          </p:grpSpPr>
          <p:sp>
            <p:nvSpPr>
              <p:cNvPr id="886" name="Google Shape;886;p8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8" name="Google Shape;888;p8"/>
            <p:cNvGrpSpPr/>
            <p:nvPr/>
          </p:nvGrpSpPr>
          <p:grpSpPr>
            <a:xfrm rot="-1982480">
              <a:off x="7674165" y="-270179"/>
              <a:ext cx="672277" cy="940201"/>
              <a:chOff x="3735990" y="4115688"/>
              <a:chExt cx="349166" cy="488320"/>
            </a:xfrm>
          </p:grpSpPr>
          <p:sp>
            <p:nvSpPr>
              <p:cNvPr id="889" name="Google Shape;889;p8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8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8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9" name="Google Shape;899;p8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8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8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10" name="Google Shape;910;p8"/>
            <p:cNvGrpSpPr/>
            <p:nvPr/>
          </p:nvGrpSpPr>
          <p:grpSpPr>
            <a:xfrm rot="1825564">
              <a:off x="6146990" y="-126269"/>
              <a:ext cx="1513122" cy="855162"/>
              <a:chOff x="4710963" y="556836"/>
              <a:chExt cx="599550" cy="338855"/>
            </a:xfrm>
          </p:grpSpPr>
          <p:sp>
            <p:nvSpPr>
              <p:cNvPr id="911" name="Google Shape;911;p8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15" name="Google Shape;915;p8"/>
            <p:cNvGrpSpPr/>
            <p:nvPr/>
          </p:nvGrpSpPr>
          <p:grpSpPr>
            <a:xfrm>
              <a:off x="8638280" y="2564219"/>
              <a:ext cx="811812" cy="740418"/>
              <a:chOff x="5882939" y="3323344"/>
              <a:chExt cx="444901" cy="405775"/>
            </a:xfrm>
          </p:grpSpPr>
          <p:sp>
            <p:nvSpPr>
              <p:cNvPr id="916" name="Google Shape;916;p8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20" name="Google Shape;920;p8"/>
          <p:cNvGrpSpPr/>
          <p:nvPr/>
        </p:nvGrpSpPr>
        <p:grpSpPr>
          <a:xfrm>
            <a:off x="-610011" y="2712979"/>
            <a:ext cx="5545141" cy="4947781"/>
            <a:chOff x="-457508" y="2034734"/>
            <a:chExt cx="4158856" cy="3710836"/>
          </a:xfrm>
        </p:grpSpPr>
        <p:sp>
          <p:nvSpPr>
            <p:cNvPr id="921" name="Google Shape;921;p8"/>
            <p:cNvSpPr/>
            <p:nvPr/>
          </p:nvSpPr>
          <p:spPr>
            <a:xfrm rot="1849059">
              <a:off x="-364359" y="2242075"/>
              <a:ext cx="984444" cy="634970"/>
            </a:xfrm>
            <a:custGeom>
              <a:avLst/>
              <a:gdLst/>
              <a:ahLst/>
              <a:cxnLst/>
              <a:rect l="l" t="t" r="r" b="b"/>
              <a:pathLst>
                <a:path w="7786" h="5022" extrusionOk="0">
                  <a:moveTo>
                    <a:pt x="7390" y="3916"/>
                  </a:moveTo>
                  <a:cubicBezTo>
                    <a:pt x="7471" y="4052"/>
                    <a:pt x="7559" y="4188"/>
                    <a:pt x="7633" y="4327"/>
                  </a:cubicBezTo>
                  <a:cubicBezTo>
                    <a:pt x="7552" y="4327"/>
                    <a:pt x="7468" y="4331"/>
                    <a:pt x="7387" y="4331"/>
                  </a:cubicBezTo>
                  <a:cubicBezTo>
                    <a:pt x="7380" y="4191"/>
                    <a:pt x="7384" y="4055"/>
                    <a:pt x="7390" y="3916"/>
                  </a:cubicBezTo>
                  <a:close/>
                  <a:moveTo>
                    <a:pt x="7011" y="3359"/>
                  </a:moveTo>
                  <a:cubicBezTo>
                    <a:pt x="7111" y="3501"/>
                    <a:pt x="7212" y="3647"/>
                    <a:pt x="7306" y="3793"/>
                  </a:cubicBezTo>
                  <a:cubicBezTo>
                    <a:pt x="7290" y="3971"/>
                    <a:pt x="7299" y="4153"/>
                    <a:pt x="7319" y="4334"/>
                  </a:cubicBezTo>
                  <a:cubicBezTo>
                    <a:pt x="7212" y="4337"/>
                    <a:pt x="7105" y="4337"/>
                    <a:pt x="6998" y="4344"/>
                  </a:cubicBezTo>
                  <a:cubicBezTo>
                    <a:pt x="7014" y="4013"/>
                    <a:pt x="7027" y="3683"/>
                    <a:pt x="7011" y="3359"/>
                  </a:cubicBezTo>
                  <a:close/>
                  <a:moveTo>
                    <a:pt x="6451" y="2659"/>
                  </a:moveTo>
                  <a:lnTo>
                    <a:pt x="6451" y="2659"/>
                  </a:lnTo>
                  <a:cubicBezTo>
                    <a:pt x="6626" y="2837"/>
                    <a:pt x="6781" y="3041"/>
                    <a:pt x="6920" y="3232"/>
                  </a:cubicBezTo>
                  <a:cubicBezTo>
                    <a:pt x="6894" y="3592"/>
                    <a:pt x="6911" y="3971"/>
                    <a:pt x="6927" y="4334"/>
                  </a:cubicBezTo>
                  <a:cubicBezTo>
                    <a:pt x="6797" y="4344"/>
                    <a:pt x="6661" y="4347"/>
                    <a:pt x="6528" y="4347"/>
                  </a:cubicBezTo>
                  <a:cubicBezTo>
                    <a:pt x="6574" y="3793"/>
                    <a:pt x="6554" y="3210"/>
                    <a:pt x="6451" y="2659"/>
                  </a:cubicBezTo>
                  <a:close/>
                  <a:moveTo>
                    <a:pt x="5890" y="2296"/>
                  </a:moveTo>
                  <a:lnTo>
                    <a:pt x="5890" y="2296"/>
                  </a:lnTo>
                  <a:cubicBezTo>
                    <a:pt x="5926" y="2309"/>
                    <a:pt x="5961" y="2322"/>
                    <a:pt x="5997" y="2338"/>
                  </a:cubicBezTo>
                  <a:cubicBezTo>
                    <a:pt x="6120" y="2390"/>
                    <a:pt x="6234" y="2468"/>
                    <a:pt x="6337" y="2555"/>
                  </a:cubicBezTo>
                  <a:cubicBezTo>
                    <a:pt x="6334" y="2565"/>
                    <a:pt x="6334" y="2568"/>
                    <a:pt x="6334" y="2578"/>
                  </a:cubicBezTo>
                  <a:cubicBezTo>
                    <a:pt x="6402" y="3171"/>
                    <a:pt x="6451" y="3754"/>
                    <a:pt x="6460" y="4353"/>
                  </a:cubicBezTo>
                  <a:cubicBezTo>
                    <a:pt x="6318" y="4353"/>
                    <a:pt x="6172" y="4360"/>
                    <a:pt x="6026" y="4363"/>
                  </a:cubicBezTo>
                  <a:cubicBezTo>
                    <a:pt x="6062" y="3686"/>
                    <a:pt x="5974" y="2967"/>
                    <a:pt x="5890" y="2296"/>
                  </a:cubicBezTo>
                  <a:close/>
                  <a:moveTo>
                    <a:pt x="5689" y="2268"/>
                  </a:moveTo>
                  <a:cubicBezTo>
                    <a:pt x="5718" y="2268"/>
                    <a:pt x="5747" y="2270"/>
                    <a:pt x="5777" y="2274"/>
                  </a:cubicBezTo>
                  <a:lnTo>
                    <a:pt x="5777" y="2280"/>
                  </a:lnTo>
                  <a:cubicBezTo>
                    <a:pt x="5864" y="2970"/>
                    <a:pt x="5848" y="3680"/>
                    <a:pt x="5955" y="4363"/>
                  </a:cubicBezTo>
                  <a:cubicBezTo>
                    <a:pt x="5835" y="4366"/>
                    <a:pt x="5718" y="4370"/>
                    <a:pt x="5599" y="4370"/>
                  </a:cubicBezTo>
                  <a:cubicBezTo>
                    <a:pt x="5592" y="3680"/>
                    <a:pt x="5550" y="2977"/>
                    <a:pt x="5501" y="2290"/>
                  </a:cubicBezTo>
                  <a:cubicBezTo>
                    <a:pt x="5561" y="2276"/>
                    <a:pt x="5624" y="2268"/>
                    <a:pt x="5689" y="2268"/>
                  </a:cubicBezTo>
                  <a:close/>
                  <a:moveTo>
                    <a:pt x="5407" y="2316"/>
                  </a:moveTo>
                  <a:cubicBezTo>
                    <a:pt x="5427" y="3002"/>
                    <a:pt x="5469" y="3693"/>
                    <a:pt x="5553" y="4370"/>
                  </a:cubicBezTo>
                  <a:cubicBezTo>
                    <a:pt x="5411" y="4379"/>
                    <a:pt x="5268" y="4379"/>
                    <a:pt x="5132" y="4383"/>
                  </a:cubicBezTo>
                  <a:cubicBezTo>
                    <a:pt x="5184" y="3761"/>
                    <a:pt x="5145" y="3132"/>
                    <a:pt x="5048" y="2513"/>
                  </a:cubicBezTo>
                  <a:lnTo>
                    <a:pt x="5048" y="2507"/>
                  </a:lnTo>
                  <a:cubicBezTo>
                    <a:pt x="5164" y="2432"/>
                    <a:pt x="5281" y="2361"/>
                    <a:pt x="5407" y="2316"/>
                  </a:cubicBezTo>
                  <a:close/>
                  <a:moveTo>
                    <a:pt x="4944" y="2581"/>
                  </a:moveTo>
                  <a:cubicBezTo>
                    <a:pt x="5048" y="3181"/>
                    <a:pt x="5071" y="3777"/>
                    <a:pt x="5064" y="4386"/>
                  </a:cubicBezTo>
                  <a:cubicBezTo>
                    <a:pt x="4960" y="4392"/>
                    <a:pt x="4860" y="4392"/>
                    <a:pt x="4756" y="4395"/>
                  </a:cubicBezTo>
                  <a:lnTo>
                    <a:pt x="4756" y="4392"/>
                  </a:lnTo>
                  <a:cubicBezTo>
                    <a:pt x="4773" y="3835"/>
                    <a:pt x="4756" y="3278"/>
                    <a:pt x="4740" y="2727"/>
                  </a:cubicBezTo>
                  <a:cubicBezTo>
                    <a:pt x="4766" y="2708"/>
                    <a:pt x="4792" y="2691"/>
                    <a:pt x="4815" y="2669"/>
                  </a:cubicBezTo>
                  <a:cubicBezTo>
                    <a:pt x="4860" y="2643"/>
                    <a:pt x="4902" y="2610"/>
                    <a:pt x="4944" y="2581"/>
                  </a:cubicBezTo>
                  <a:close/>
                  <a:moveTo>
                    <a:pt x="4643" y="2792"/>
                  </a:moveTo>
                  <a:cubicBezTo>
                    <a:pt x="4653" y="3323"/>
                    <a:pt x="4666" y="3854"/>
                    <a:pt x="4708" y="4386"/>
                  </a:cubicBezTo>
                  <a:lnTo>
                    <a:pt x="4708" y="4392"/>
                  </a:lnTo>
                  <a:cubicBezTo>
                    <a:pt x="4620" y="4395"/>
                    <a:pt x="4533" y="4399"/>
                    <a:pt x="4442" y="4399"/>
                  </a:cubicBezTo>
                  <a:lnTo>
                    <a:pt x="4442" y="4392"/>
                  </a:lnTo>
                  <a:cubicBezTo>
                    <a:pt x="4436" y="4023"/>
                    <a:pt x="4419" y="3650"/>
                    <a:pt x="4406" y="3281"/>
                  </a:cubicBezTo>
                  <a:cubicBezTo>
                    <a:pt x="4403" y="3177"/>
                    <a:pt x="4442" y="2993"/>
                    <a:pt x="4358" y="2918"/>
                  </a:cubicBezTo>
                  <a:cubicBezTo>
                    <a:pt x="4458" y="2902"/>
                    <a:pt x="4552" y="2847"/>
                    <a:pt x="4643" y="2792"/>
                  </a:cubicBezTo>
                  <a:close/>
                  <a:moveTo>
                    <a:pt x="4066" y="2853"/>
                  </a:moveTo>
                  <a:cubicBezTo>
                    <a:pt x="4092" y="2870"/>
                    <a:pt x="4118" y="2886"/>
                    <a:pt x="4147" y="2896"/>
                  </a:cubicBezTo>
                  <a:cubicBezTo>
                    <a:pt x="4193" y="2912"/>
                    <a:pt x="4232" y="2921"/>
                    <a:pt x="4277" y="2925"/>
                  </a:cubicBezTo>
                  <a:cubicBezTo>
                    <a:pt x="4277" y="2934"/>
                    <a:pt x="4280" y="2938"/>
                    <a:pt x="4290" y="2941"/>
                  </a:cubicBezTo>
                  <a:cubicBezTo>
                    <a:pt x="4400" y="2999"/>
                    <a:pt x="4342" y="3576"/>
                    <a:pt x="4342" y="3696"/>
                  </a:cubicBezTo>
                  <a:cubicBezTo>
                    <a:pt x="4345" y="3929"/>
                    <a:pt x="4351" y="4159"/>
                    <a:pt x="4358" y="4395"/>
                  </a:cubicBezTo>
                  <a:cubicBezTo>
                    <a:pt x="4358" y="4399"/>
                    <a:pt x="4358" y="4402"/>
                    <a:pt x="4361" y="4408"/>
                  </a:cubicBezTo>
                  <a:cubicBezTo>
                    <a:pt x="4328" y="4406"/>
                    <a:pt x="4294" y="4406"/>
                    <a:pt x="4261" y="4406"/>
                  </a:cubicBezTo>
                  <a:cubicBezTo>
                    <a:pt x="4194" y="4406"/>
                    <a:pt x="4127" y="4408"/>
                    <a:pt x="4060" y="4408"/>
                  </a:cubicBezTo>
                  <a:cubicBezTo>
                    <a:pt x="4099" y="3890"/>
                    <a:pt x="4092" y="3365"/>
                    <a:pt x="4066" y="2853"/>
                  </a:cubicBezTo>
                  <a:close/>
                  <a:moveTo>
                    <a:pt x="3616" y="2264"/>
                  </a:moveTo>
                  <a:cubicBezTo>
                    <a:pt x="3622" y="2274"/>
                    <a:pt x="3629" y="2280"/>
                    <a:pt x="3632" y="2290"/>
                  </a:cubicBezTo>
                  <a:cubicBezTo>
                    <a:pt x="3736" y="2436"/>
                    <a:pt x="3843" y="2653"/>
                    <a:pt x="3995" y="2792"/>
                  </a:cubicBezTo>
                  <a:cubicBezTo>
                    <a:pt x="3979" y="2795"/>
                    <a:pt x="3959" y="2811"/>
                    <a:pt x="3966" y="2837"/>
                  </a:cubicBezTo>
                  <a:cubicBezTo>
                    <a:pt x="3995" y="3359"/>
                    <a:pt x="3995" y="3880"/>
                    <a:pt x="3998" y="4408"/>
                  </a:cubicBezTo>
                  <a:cubicBezTo>
                    <a:pt x="3946" y="4412"/>
                    <a:pt x="3891" y="4412"/>
                    <a:pt x="3843" y="4412"/>
                  </a:cubicBezTo>
                  <a:lnTo>
                    <a:pt x="3661" y="4412"/>
                  </a:lnTo>
                  <a:cubicBezTo>
                    <a:pt x="3671" y="4408"/>
                    <a:pt x="3674" y="4399"/>
                    <a:pt x="3674" y="4386"/>
                  </a:cubicBezTo>
                  <a:cubicBezTo>
                    <a:pt x="3678" y="3683"/>
                    <a:pt x="3645" y="2973"/>
                    <a:pt x="3616" y="2264"/>
                  </a:cubicBezTo>
                  <a:close/>
                  <a:moveTo>
                    <a:pt x="2612" y="2037"/>
                  </a:moveTo>
                  <a:cubicBezTo>
                    <a:pt x="2605" y="2047"/>
                    <a:pt x="2602" y="2053"/>
                    <a:pt x="2602" y="2069"/>
                  </a:cubicBezTo>
                  <a:cubicBezTo>
                    <a:pt x="2596" y="2432"/>
                    <a:pt x="2651" y="2789"/>
                    <a:pt x="2709" y="3139"/>
                  </a:cubicBezTo>
                  <a:cubicBezTo>
                    <a:pt x="2783" y="3566"/>
                    <a:pt x="2822" y="3987"/>
                    <a:pt x="2855" y="4415"/>
                  </a:cubicBezTo>
                  <a:cubicBezTo>
                    <a:pt x="2754" y="4418"/>
                    <a:pt x="2654" y="4418"/>
                    <a:pt x="2547" y="4418"/>
                  </a:cubicBezTo>
                  <a:cubicBezTo>
                    <a:pt x="2557" y="3696"/>
                    <a:pt x="2515" y="2957"/>
                    <a:pt x="2443" y="2231"/>
                  </a:cubicBezTo>
                  <a:cubicBezTo>
                    <a:pt x="2443" y="2222"/>
                    <a:pt x="2434" y="2209"/>
                    <a:pt x="2427" y="2199"/>
                  </a:cubicBezTo>
                  <a:cubicBezTo>
                    <a:pt x="2482" y="2144"/>
                    <a:pt x="2547" y="2092"/>
                    <a:pt x="2612" y="2037"/>
                  </a:cubicBezTo>
                  <a:close/>
                  <a:moveTo>
                    <a:pt x="3063" y="1844"/>
                  </a:moveTo>
                  <a:cubicBezTo>
                    <a:pt x="3085" y="1844"/>
                    <a:pt x="3106" y="1846"/>
                    <a:pt x="3127" y="1849"/>
                  </a:cubicBezTo>
                  <a:cubicBezTo>
                    <a:pt x="3124" y="1856"/>
                    <a:pt x="3120" y="1865"/>
                    <a:pt x="3120" y="1875"/>
                  </a:cubicBezTo>
                  <a:cubicBezTo>
                    <a:pt x="3137" y="2711"/>
                    <a:pt x="3130" y="3556"/>
                    <a:pt x="3201" y="4392"/>
                  </a:cubicBezTo>
                  <a:cubicBezTo>
                    <a:pt x="3203" y="4406"/>
                    <a:pt x="3212" y="4415"/>
                    <a:pt x="3223" y="4417"/>
                  </a:cubicBezTo>
                  <a:lnTo>
                    <a:pt x="3223" y="4417"/>
                  </a:lnTo>
                  <a:cubicBezTo>
                    <a:pt x="3117" y="4418"/>
                    <a:pt x="3010" y="4418"/>
                    <a:pt x="2903" y="4418"/>
                  </a:cubicBezTo>
                  <a:cubicBezTo>
                    <a:pt x="2962" y="3637"/>
                    <a:pt x="2757" y="2847"/>
                    <a:pt x="2702" y="2076"/>
                  </a:cubicBezTo>
                  <a:cubicBezTo>
                    <a:pt x="2700" y="2045"/>
                    <a:pt x="2676" y="2028"/>
                    <a:pt x="2652" y="2028"/>
                  </a:cubicBezTo>
                  <a:cubicBezTo>
                    <a:pt x="2644" y="2028"/>
                    <a:pt x="2635" y="2030"/>
                    <a:pt x="2628" y="2034"/>
                  </a:cubicBezTo>
                  <a:cubicBezTo>
                    <a:pt x="2722" y="1966"/>
                    <a:pt x="2819" y="1904"/>
                    <a:pt x="2926" y="1869"/>
                  </a:cubicBezTo>
                  <a:cubicBezTo>
                    <a:pt x="2973" y="1851"/>
                    <a:pt x="3020" y="1844"/>
                    <a:pt x="3063" y="1844"/>
                  </a:cubicBezTo>
                  <a:close/>
                  <a:moveTo>
                    <a:pt x="3224" y="1875"/>
                  </a:moveTo>
                  <a:cubicBezTo>
                    <a:pt x="3354" y="1930"/>
                    <a:pt x="3454" y="2047"/>
                    <a:pt x="3545" y="2167"/>
                  </a:cubicBezTo>
                  <a:cubicBezTo>
                    <a:pt x="3525" y="2173"/>
                    <a:pt x="3512" y="2189"/>
                    <a:pt x="3512" y="2215"/>
                  </a:cubicBezTo>
                  <a:cubicBezTo>
                    <a:pt x="3532" y="2941"/>
                    <a:pt x="3551" y="3670"/>
                    <a:pt x="3606" y="4395"/>
                  </a:cubicBezTo>
                  <a:cubicBezTo>
                    <a:pt x="3606" y="4408"/>
                    <a:pt x="3613" y="4415"/>
                    <a:pt x="3622" y="4418"/>
                  </a:cubicBezTo>
                  <a:cubicBezTo>
                    <a:pt x="3543" y="4417"/>
                    <a:pt x="3463" y="4417"/>
                    <a:pt x="3383" y="4417"/>
                  </a:cubicBezTo>
                  <a:cubicBezTo>
                    <a:pt x="3334" y="4417"/>
                    <a:pt x="3285" y="4417"/>
                    <a:pt x="3236" y="4417"/>
                  </a:cubicBezTo>
                  <a:lnTo>
                    <a:pt x="3236" y="4417"/>
                  </a:lnTo>
                  <a:cubicBezTo>
                    <a:pt x="3245" y="4415"/>
                    <a:pt x="3253" y="4407"/>
                    <a:pt x="3253" y="4392"/>
                  </a:cubicBezTo>
                  <a:cubicBezTo>
                    <a:pt x="3289" y="3556"/>
                    <a:pt x="3250" y="2711"/>
                    <a:pt x="3224" y="1875"/>
                  </a:cubicBezTo>
                  <a:close/>
                  <a:moveTo>
                    <a:pt x="1928" y="2779"/>
                  </a:moveTo>
                  <a:cubicBezTo>
                    <a:pt x="1941" y="3330"/>
                    <a:pt x="1931" y="3877"/>
                    <a:pt x="1928" y="4425"/>
                  </a:cubicBezTo>
                  <a:lnTo>
                    <a:pt x="1659" y="4425"/>
                  </a:lnTo>
                  <a:cubicBezTo>
                    <a:pt x="1685" y="4026"/>
                    <a:pt x="1698" y="3618"/>
                    <a:pt x="1685" y="3220"/>
                  </a:cubicBezTo>
                  <a:cubicBezTo>
                    <a:pt x="1685" y="3203"/>
                    <a:pt x="1679" y="3197"/>
                    <a:pt x="1669" y="3187"/>
                  </a:cubicBezTo>
                  <a:cubicBezTo>
                    <a:pt x="1750" y="3048"/>
                    <a:pt x="1841" y="2912"/>
                    <a:pt x="1928" y="2779"/>
                  </a:cubicBezTo>
                  <a:close/>
                  <a:moveTo>
                    <a:pt x="2346" y="2287"/>
                  </a:moveTo>
                  <a:cubicBezTo>
                    <a:pt x="2385" y="2999"/>
                    <a:pt x="2430" y="3712"/>
                    <a:pt x="2489" y="4421"/>
                  </a:cubicBezTo>
                  <a:lnTo>
                    <a:pt x="1970" y="4425"/>
                  </a:lnTo>
                  <a:cubicBezTo>
                    <a:pt x="2038" y="3842"/>
                    <a:pt x="2051" y="3245"/>
                    <a:pt x="2022" y="2659"/>
                  </a:cubicBezTo>
                  <a:cubicBezTo>
                    <a:pt x="2123" y="2523"/>
                    <a:pt x="2229" y="2400"/>
                    <a:pt x="2346" y="2287"/>
                  </a:cubicBezTo>
                  <a:close/>
                  <a:moveTo>
                    <a:pt x="1332" y="3809"/>
                  </a:moveTo>
                  <a:lnTo>
                    <a:pt x="1332" y="3809"/>
                  </a:lnTo>
                  <a:cubicBezTo>
                    <a:pt x="1313" y="4013"/>
                    <a:pt x="1300" y="4221"/>
                    <a:pt x="1290" y="4428"/>
                  </a:cubicBezTo>
                  <a:lnTo>
                    <a:pt x="1005" y="4428"/>
                  </a:lnTo>
                  <a:cubicBezTo>
                    <a:pt x="1118" y="4224"/>
                    <a:pt x="1225" y="4013"/>
                    <a:pt x="1332" y="3809"/>
                  </a:cubicBezTo>
                  <a:close/>
                  <a:moveTo>
                    <a:pt x="1604" y="3301"/>
                  </a:moveTo>
                  <a:lnTo>
                    <a:pt x="1604" y="3301"/>
                  </a:lnTo>
                  <a:cubicBezTo>
                    <a:pt x="1588" y="3673"/>
                    <a:pt x="1591" y="4055"/>
                    <a:pt x="1607" y="4425"/>
                  </a:cubicBezTo>
                  <a:cubicBezTo>
                    <a:pt x="1520" y="4425"/>
                    <a:pt x="1429" y="4425"/>
                    <a:pt x="1342" y="4428"/>
                  </a:cubicBezTo>
                  <a:cubicBezTo>
                    <a:pt x="1381" y="4165"/>
                    <a:pt x="1416" y="3893"/>
                    <a:pt x="1429" y="3624"/>
                  </a:cubicBezTo>
                  <a:cubicBezTo>
                    <a:pt x="1488" y="3518"/>
                    <a:pt x="1546" y="3411"/>
                    <a:pt x="1604" y="3301"/>
                  </a:cubicBezTo>
                  <a:close/>
                  <a:moveTo>
                    <a:pt x="728" y="1"/>
                  </a:moveTo>
                  <a:cubicBezTo>
                    <a:pt x="713" y="1"/>
                    <a:pt x="697" y="11"/>
                    <a:pt x="697" y="29"/>
                  </a:cubicBezTo>
                  <a:cubicBezTo>
                    <a:pt x="726" y="1509"/>
                    <a:pt x="694" y="2967"/>
                    <a:pt x="853" y="4431"/>
                  </a:cubicBezTo>
                  <a:cubicBezTo>
                    <a:pt x="584" y="4434"/>
                    <a:pt x="318" y="4441"/>
                    <a:pt x="49" y="4447"/>
                  </a:cubicBezTo>
                  <a:cubicBezTo>
                    <a:pt x="1" y="4447"/>
                    <a:pt x="1" y="4522"/>
                    <a:pt x="49" y="4525"/>
                  </a:cubicBezTo>
                  <a:cubicBezTo>
                    <a:pt x="321" y="4538"/>
                    <a:pt x="593" y="4545"/>
                    <a:pt x="869" y="4554"/>
                  </a:cubicBezTo>
                  <a:cubicBezTo>
                    <a:pt x="885" y="4694"/>
                    <a:pt x="901" y="4833"/>
                    <a:pt x="921" y="4975"/>
                  </a:cubicBezTo>
                  <a:cubicBezTo>
                    <a:pt x="926" y="5007"/>
                    <a:pt x="954" y="5021"/>
                    <a:pt x="982" y="5021"/>
                  </a:cubicBezTo>
                  <a:cubicBezTo>
                    <a:pt x="1017" y="5021"/>
                    <a:pt x="1054" y="4999"/>
                    <a:pt x="1050" y="4959"/>
                  </a:cubicBezTo>
                  <a:lnTo>
                    <a:pt x="1002" y="4557"/>
                  </a:lnTo>
                  <a:lnTo>
                    <a:pt x="1002" y="4557"/>
                  </a:lnTo>
                  <a:cubicBezTo>
                    <a:pt x="1334" y="4564"/>
                    <a:pt x="1667" y="4567"/>
                    <a:pt x="1999" y="4567"/>
                  </a:cubicBezTo>
                  <a:cubicBezTo>
                    <a:pt x="2614" y="4567"/>
                    <a:pt x="3229" y="4558"/>
                    <a:pt x="3843" y="4554"/>
                  </a:cubicBezTo>
                  <a:cubicBezTo>
                    <a:pt x="4879" y="4541"/>
                    <a:pt x="5923" y="4532"/>
                    <a:pt x="6959" y="4493"/>
                  </a:cubicBezTo>
                  <a:lnTo>
                    <a:pt x="6972" y="4493"/>
                  </a:lnTo>
                  <a:cubicBezTo>
                    <a:pt x="7196" y="4483"/>
                    <a:pt x="7416" y="4473"/>
                    <a:pt x="7636" y="4464"/>
                  </a:cubicBezTo>
                  <a:cubicBezTo>
                    <a:pt x="7682" y="4460"/>
                    <a:pt x="7701" y="4425"/>
                    <a:pt x="7698" y="4392"/>
                  </a:cubicBezTo>
                  <a:cubicBezTo>
                    <a:pt x="7737" y="4383"/>
                    <a:pt x="7785" y="4337"/>
                    <a:pt x="7756" y="4289"/>
                  </a:cubicBezTo>
                  <a:cubicBezTo>
                    <a:pt x="7516" y="3877"/>
                    <a:pt x="7254" y="3475"/>
                    <a:pt x="6962" y="3100"/>
                  </a:cubicBezTo>
                  <a:cubicBezTo>
                    <a:pt x="6726" y="2795"/>
                    <a:pt x="6480" y="2465"/>
                    <a:pt x="6136" y="2280"/>
                  </a:cubicBezTo>
                  <a:cubicBezTo>
                    <a:pt x="5990" y="2201"/>
                    <a:pt x="5840" y="2162"/>
                    <a:pt x="5688" y="2162"/>
                  </a:cubicBezTo>
                  <a:cubicBezTo>
                    <a:pt x="5561" y="2162"/>
                    <a:pt x="5433" y="2190"/>
                    <a:pt x="5307" y="2244"/>
                  </a:cubicBezTo>
                  <a:cubicBezTo>
                    <a:pt x="5113" y="2329"/>
                    <a:pt x="4944" y="2465"/>
                    <a:pt x="4776" y="2585"/>
                  </a:cubicBezTo>
                  <a:cubicBezTo>
                    <a:pt x="4743" y="2604"/>
                    <a:pt x="4711" y="2636"/>
                    <a:pt x="4675" y="2666"/>
                  </a:cubicBezTo>
                  <a:cubicBezTo>
                    <a:pt x="4666" y="2669"/>
                    <a:pt x="4662" y="2675"/>
                    <a:pt x="4653" y="2679"/>
                  </a:cubicBezTo>
                  <a:cubicBezTo>
                    <a:pt x="4614" y="2711"/>
                    <a:pt x="4568" y="2734"/>
                    <a:pt x="4530" y="2747"/>
                  </a:cubicBezTo>
                  <a:cubicBezTo>
                    <a:pt x="4374" y="2730"/>
                    <a:pt x="4219" y="2717"/>
                    <a:pt x="4063" y="2701"/>
                  </a:cubicBezTo>
                  <a:cubicBezTo>
                    <a:pt x="4005" y="2630"/>
                    <a:pt x="3950" y="2552"/>
                    <a:pt x="3901" y="2471"/>
                  </a:cubicBezTo>
                  <a:cubicBezTo>
                    <a:pt x="3739" y="2238"/>
                    <a:pt x="3577" y="1872"/>
                    <a:pt x="3299" y="1752"/>
                  </a:cubicBezTo>
                  <a:cubicBezTo>
                    <a:pt x="3233" y="1724"/>
                    <a:pt x="3167" y="1711"/>
                    <a:pt x="3102" y="1711"/>
                  </a:cubicBezTo>
                  <a:cubicBezTo>
                    <a:pt x="2852" y="1711"/>
                    <a:pt x="2610" y="1890"/>
                    <a:pt x="2430" y="2044"/>
                  </a:cubicBezTo>
                  <a:cubicBezTo>
                    <a:pt x="1734" y="2643"/>
                    <a:pt x="1361" y="3527"/>
                    <a:pt x="976" y="4347"/>
                  </a:cubicBezTo>
                  <a:cubicBezTo>
                    <a:pt x="904" y="3705"/>
                    <a:pt x="856" y="3071"/>
                    <a:pt x="836" y="2426"/>
                  </a:cubicBezTo>
                  <a:cubicBezTo>
                    <a:pt x="811" y="1632"/>
                    <a:pt x="904" y="806"/>
                    <a:pt x="755" y="22"/>
                  </a:cubicBezTo>
                  <a:cubicBezTo>
                    <a:pt x="753" y="7"/>
                    <a:pt x="740" y="1"/>
                    <a:pt x="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2" name="Google Shape;922;p8"/>
            <p:cNvGrpSpPr/>
            <p:nvPr/>
          </p:nvGrpSpPr>
          <p:grpSpPr>
            <a:xfrm rot="2179146">
              <a:off x="2721453" y="4696428"/>
              <a:ext cx="789052" cy="903211"/>
              <a:chOff x="4838621" y="3330436"/>
              <a:chExt cx="342600" cy="392181"/>
            </a:xfrm>
          </p:grpSpPr>
          <p:sp>
            <p:nvSpPr>
              <p:cNvPr id="923" name="Google Shape;923;p8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8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8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8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8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48" name="Google Shape;948;p8"/>
            <p:cNvGrpSpPr/>
            <p:nvPr/>
          </p:nvGrpSpPr>
          <p:grpSpPr>
            <a:xfrm rot="-1218756">
              <a:off x="1255071" y="4710452"/>
              <a:ext cx="738177" cy="696830"/>
              <a:chOff x="3712416" y="2719728"/>
              <a:chExt cx="383381" cy="361907"/>
            </a:xfrm>
          </p:grpSpPr>
          <p:sp>
            <p:nvSpPr>
              <p:cNvPr id="949" name="Google Shape;949;p8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8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7" name="Google Shape;957;p8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8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8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1" name="Google Shape;961;p8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2" name="Google Shape;962;p8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3" name="Google Shape;963;p8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8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8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6" name="Google Shape;966;p8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8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8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8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8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8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72" name="Google Shape;972;p8"/>
            <p:cNvGrpSpPr/>
            <p:nvPr/>
          </p:nvGrpSpPr>
          <p:grpSpPr>
            <a:xfrm rot="1964156">
              <a:off x="-202992" y="3757239"/>
              <a:ext cx="1046684" cy="898494"/>
              <a:chOff x="3639393" y="3293465"/>
              <a:chExt cx="543616" cy="466651"/>
            </a:xfrm>
          </p:grpSpPr>
          <p:sp>
            <p:nvSpPr>
              <p:cNvPr id="973" name="Google Shape;973;p8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8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8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8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8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8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8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8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8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8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3" name="Google Shape;983;p8"/>
            <p:cNvGrpSpPr/>
            <p:nvPr/>
          </p:nvGrpSpPr>
          <p:grpSpPr>
            <a:xfrm rot="1830426">
              <a:off x="-226649" y="4838885"/>
              <a:ext cx="1093998" cy="618309"/>
              <a:chOff x="4710963" y="556836"/>
              <a:chExt cx="599550" cy="338855"/>
            </a:xfrm>
          </p:grpSpPr>
          <p:sp>
            <p:nvSpPr>
              <p:cNvPr id="984" name="Google Shape;984;p8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8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8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8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88" name="Google Shape;988;p8"/>
          <p:cNvSpPr txBox="1">
            <a:spLocks noGrp="1"/>
          </p:cNvSpPr>
          <p:nvPr>
            <p:ph type="title"/>
          </p:nvPr>
        </p:nvSpPr>
        <p:spPr>
          <a:xfrm>
            <a:off x="2358067" y="2136000"/>
            <a:ext cx="7476000" cy="2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093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A2B7-646A-D51A-7B5E-18EE02E24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17B2-C61D-766D-5DF1-4ADD42623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587E9-88CD-DB53-E9C4-8F41C6A2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7AE-8E61-4274-9DA0-E5A63F03AC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6D42-FB97-06F0-DBA3-B875A6C6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5AEA6-C565-5B92-8BCE-8411374B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85E5-92F0-49A4-A3E3-95D933C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10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" name="Google Shape;990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1" name="Google Shape;991;p9"/>
          <p:cNvGrpSpPr/>
          <p:nvPr/>
        </p:nvGrpSpPr>
        <p:grpSpPr>
          <a:xfrm rot="484917">
            <a:off x="2053351" y="-181349"/>
            <a:ext cx="1224208" cy="691901"/>
            <a:chOff x="4710963" y="556836"/>
            <a:chExt cx="599550" cy="338855"/>
          </a:xfrm>
        </p:grpSpPr>
        <p:sp>
          <p:nvSpPr>
            <p:cNvPr id="992" name="Google Shape;992;p9"/>
            <p:cNvSpPr/>
            <p:nvPr/>
          </p:nvSpPr>
          <p:spPr>
            <a:xfrm>
              <a:off x="4771180" y="608845"/>
              <a:ext cx="491277" cy="286847"/>
            </a:xfrm>
            <a:custGeom>
              <a:avLst/>
              <a:gdLst/>
              <a:ahLst/>
              <a:cxnLst/>
              <a:rect l="l" t="t" r="r" b="b"/>
              <a:pathLst>
                <a:path w="7481" h="4368" extrusionOk="0">
                  <a:moveTo>
                    <a:pt x="3723" y="307"/>
                  </a:moveTo>
                  <a:lnTo>
                    <a:pt x="3723" y="307"/>
                  </a:lnTo>
                  <a:cubicBezTo>
                    <a:pt x="3690" y="602"/>
                    <a:pt x="3661" y="903"/>
                    <a:pt x="3635" y="1204"/>
                  </a:cubicBezTo>
                  <a:cubicBezTo>
                    <a:pt x="3441" y="1168"/>
                    <a:pt x="3253" y="1068"/>
                    <a:pt x="3078" y="919"/>
                  </a:cubicBezTo>
                  <a:cubicBezTo>
                    <a:pt x="3292" y="712"/>
                    <a:pt x="3506" y="508"/>
                    <a:pt x="3723" y="307"/>
                  </a:cubicBezTo>
                  <a:close/>
                  <a:moveTo>
                    <a:pt x="3813" y="248"/>
                  </a:moveTo>
                  <a:cubicBezTo>
                    <a:pt x="3985" y="508"/>
                    <a:pt x="4173" y="760"/>
                    <a:pt x="4364" y="1007"/>
                  </a:cubicBezTo>
                  <a:cubicBezTo>
                    <a:pt x="4178" y="1152"/>
                    <a:pt x="3979" y="1217"/>
                    <a:pt x="3788" y="1217"/>
                  </a:cubicBezTo>
                  <a:cubicBezTo>
                    <a:pt x="3784" y="1217"/>
                    <a:pt x="3779" y="1217"/>
                    <a:pt x="3775" y="1217"/>
                  </a:cubicBezTo>
                  <a:cubicBezTo>
                    <a:pt x="3791" y="893"/>
                    <a:pt x="3804" y="572"/>
                    <a:pt x="3813" y="248"/>
                  </a:cubicBezTo>
                  <a:close/>
                  <a:moveTo>
                    <a:pt x="3901" y="148"/>
                  </a:moveTo>
                  <a:cubicBezTo>
                    <a:pt x="4957" y="213"/>
                    <a:pt x="5994" y="527"/>
                    <a:pt x="6625" y="1428"/>
                  </a:cubicBezTo>
                  <a:cubicBezTo>
                    <a:pt x="7092" y="2089"/>
                    <a:pt x="7225" y="2808"/>
                    <a:pt x="7270" y="3563"/>
                  </a:cubicBezTo>
                  <a:cubicBezTo>
                    <a:pt x="7267" y="3563"/>
                    <a:pt x="7264" y="3569"/>
                    <a:pt x="7257" y="3575"/>
                  </a:cubicBezTo>
                  <a:cubicBezTo>
                    <a:pt x="7193" y="3509"/>
                    <a:pt x="7104" y="3442"/>
                    <a:pt x="7104" y="3442"/>
                  </a:cubicBezTo>
                  <a:lnTo>
                    <a:pt x="7104" y="3442"/>
                  </a:lnTo>
                  <a:cubicBezTo>
                    <a:pt x="7104" y="3442"/>
                    <a:pt x="7104" y="3442"/>
                    <a:pt x="7105" y="3443"/>
                  </a:cubicBezTo>
                  <a:cubicBezTo>
                    <a:pt x="7043" y="3401"/>
                    <a:pt x="6978" y="3355"/>
                    <a:pt x="6917" y="3310"/>
                  </a:cubicBezTo>
                  <a:cubicBezTo>
                    <a:pt x="6723" y="3164"/>
                    <a:pt x="6528" y="3018"/>
                    <a:pt x="6344" y="2863"/>
                  </a:cubicBezTo>
                  <a:cubicBezTo>
                    <a:pt x="6036" y="2607"/>
                    <a:pt x="5734" y="2335"/>
                    <a:pt x="5453" y="2053"/>
                  </a:cubicBezTo>
                  <a:cubicBezTo>
                    <a:pt x="4870" y="1470"/>
                    <a:pt x="4351" y="828"/>
                    <a:pt x="3885" y="148"/>
                  </a:cubicBezTo>
                  <a:close/>
                  <a:moveTo>
                    <a:pt x="3593" y="140"/>
                  </a:moveTo>
                  <a:cubicBezTo>
                    <a:pt x="3638" y="140"/>
                    <a:pt x="3682" y="140"/>
                    <a:pt x="3726" y="142"/>
                  </a:cubicBezTo>
                  <a:cubicBezTo>
                    <a:pt x="2537" y="1259"/>
                    <a:pt x="1358" y="2400"/>
                    <a:pt x="260" y="3614"/>
                  </a:cubicBezTo>
                  <a:cubicBezTo>
                    <a:pt x="318" y="2678"/>
                    <a:pt x="480" y="1781"/>
                    <a:pt x="1173" y="1052"/>
                  </a:cubicBezTo>
                  <a:cubicBezTo>
                    <a:pt x="1800" y="391"/>
                    <a:pt x="2705" y="140"/>
                    <a:pt x="3593" y="140"/>
                  </a:cubicBezTo>
                  <a:close/>
                  <a:moveTo>
                    <a:pt x="4422" y="1087"/>
                  </a:moveTo>
                  <a:cubicBezTo>
                    <a:pt x="4763" y="1518"/>
                    <a:pt x="5132" y="1923"/>
                    <a:pt x="5524" y="2302"/>
                  </a:cubicBezTo>
                  <a:cubicBezTo>
                    <a:pt x="5858" y="2623"/>
                    <a:pt x="6201" y="2921"/>
                    <a:pt x="6567" y="3206"/>
                  </a:cubicBezTo>
                  <a:cubicBezTo>
                    <a:pt x="6719" y="3326"/>
                    <a:pt x="6878" y="3446"/>
                    <a:pt x="7040" y="3559"/>
                  </a:cubicBezTo>
                  <a:cubicBezTo>
                    <a:pt x="7072" y="3582"/>
                    <a:pt x="7105" y="3608"/>
                    <a:pt x="7134" y="3631"/>
                  </a:cubicBezTo>
                  <a:cubicBezTo>
                    <a:pt x="6301" y="3666"/>
                    <a:pt x="5469" y="3699"/>
                    <a:pt x="4633" y="3712"/>
                  </a:cubicBezTo>
                  <a:lnTo>
                    <a:pt x="4633" y="3708"/>
                  </a:lnTo>
                  <a:cubicBezTo>
                    <a:pt x="4510" y="3316"/>
                    <a:pt x="4079" y="2966"/>
                    <a:pt x="3655" y="2966"/>
                  </a:cubicBezTo>
                  <a:cubicBezTo>
                    <a:pt x="3700" y="2419"/>
                    <a:pt x="3739" y="1875"/>
                    <a:pt x="3768" y="1324"/>
                  </a:cubicBezTo>
                  <a:cubicBezTo>
                    <a:pt x="4001" y="1324"/>
                    <a:pt x="4238" y="1237"/>
                    <a:pt x="4422" y="1087"/>
                  </a:cubicBezTo>
                  <a:close/>
                  <a:moveTo>
                    <a:pt x="3039" y="955"/>
                  </a:moveTo>
                  <a:cubicBezTo>
                    <a:pt x="3182" y="1165"/>
                    <a:pt x="3396" y="1279"/>
                    <a:pt x="3626" y="1311"/>
                  </a:cubicBezTo>
                  <a:cubicBezTo>
                    <a:pt x="3557" y="2105"/>
                    <a:pt x="3512" y="2905"/>
                    <a:pt x="3473" y="3699"/>
                  </a:cubicBezTo>
                  <a:cubicBezTo>
                    <a:pt x="3473" y="3708"/>
                    <a:pt x="3473" y="3712"/>
                    <a:pt x="3476" y="3721"/>
                  </a:cubicBezTo>
                  <a:cubicBezTo>
                    <a:pt x="2424" y="3712"/>
                    <a:pt x="1374" y="3673"/>
                    <a:pt x="321" y="3650"/>
                  </a:cubicBezTo>
                  <a:cubicBezTo>
                    <a:pt x="1225" y="2749"/>
                    <a:pt x="2119" y="1842"/>
                    <a:pt x="3039" y="955"/>
                  </a:cubicBezTo>
                  <a:close/>
                  <a:moveTo>
                    <a:pt x="3651" y="3031"/>
                  </a:moveTo>
                  <a:cubicBezTo>
                    <a:pt x="4060" y="3122"/>
                    <a:pt x="4354" y="3316"/>
                    <a:pt x="4542" y="3712"/>
                  </a:cubicBezTo>
                  <a:cubicBezTo>
                    <a:pt x="4290" y="3721"/>
                    <a:pt x="4043" y="3721"/>
                    <a:pt x="3791" y="3721"/>
                  </a:cubicBezTo>
                  <a:lnTo>
                    <a:pt x="3590" y="3721"/>
                  </a:lnTo>
                  <a:cubicBezTo>
                    <a:pt x="3593" y="3715"/>
                    <a:pt x="3593" y="3708"/>
                    <a:pt x="3593" y="3699"/>
                  </a:cubicBezTo>
                  <a:cubicBezTo>
                    <a:pt x="3613" y="3478"/>
                    <a:pt x="3629" y="3255"/>
                    <a:pt x="3651" y="3031"/>
                  </a:cubicBezTo>
                  <a:close/>
                  <a:moveTo>
                    <a:pt x="3655" y="1"/>
                  </a:moveTo>
                  <a:cubicBezTo>
                    <a:pt x="2555" y="1"/>
                    <a:pt x="1466" y="376"/>
                    <a:pt x="810" y="1298"/>
                  </a:cubicBezTo>
                  <a:cubicBezTo>
                    <a:pt x="227" y="2118"/>
                    <a:pt x="0" y="3261"/>
                    <a:pt x="179" y="4246"/>
                  </a:cubicBezTo>
                  <a:cubicBezTo>
                    <a:pt x="182" y="4261"/>
                    <a:pt x="194" y="4267"/>
                    <a:pt x="206" y="4267"/>
                  </a:cubicBezTo>
                  <a:cubicBezTo>
                    <a:pt x="221" y="4267"/>
                    <a:pt x="237" y="4257"/>
                    <a:pt x="237" y="4240"/>
                  </a:cubicBezTo>
                  <a:cubicBezTo>
                    <a:pt x="243" y="4068"/>
                    <a:pt x="250" y="3903"/>
                    <a:pt x="260" y="3731"/>
                  </a:cubicBezTo>
                  <a:cubicBezTo>
                    <a:pt x="1395" y="3834"/>
                    <a:pt x="2546" y="3877"/>
                    <a:pt x="3697" y="3877"/>
                  </a:cubicBezTo>
                  <a:cubicBezTo>
                    <a:pt x="4902" y="3877"/>
                    <a:pt x="6107" y="3830"/>
                    <a:pt x="7296" y="3754"/>
                  </a:cubicBezTo>
                  <a:cubicBezTo>
                    <a:pt x="7302" y="3935"/>
                    <a:pt x="7306" y="4116"/>
                    <a:pt x="7312" y="4304"/>
                  </a:cubicBezTo>
                  <a:cubicBezTo>
                    <a:pt x="7312" y="4346"/>
                    <a:pt x="7345" y="4368"/>
                    <a:pt x="7379" y="4368"/>
                  </a:cubicBezTo>
                  <a:cubicBezTo>
                    <a:pt x="7412" y="4368"/>
                    <a:pt x="7445" y="4346"/>
                    <a:pt x="7445" y="4304"/>
                  </a:cubicBezTo>
                  <a:cubicBezTo>
                    <a:pt x="7442" y="4113"/>
                    <a:pt x="7435" y="3925"/>
                    <a:pt x="7429" y="3741"/>
                  </a:cubicBezTo>
                  <a:cubicBezTo>
                    <a:pt x="7481" y="3724"/>
                    <a:pt x="7481" y="3627"/>
                    <a:pt x="7416" y="3618"/>
                  </a:cubicBezTo>
                  <a:cubicBezTo>
                    <a:pt x="7383" y="3002"/>
                    <a:pt x="7302" y="2409"/>
                    <a:pt x="7021" y="1826"/>
                  </a:cubicBezTo>
                  <a:cubicBezTo>
                    <a:pt x="6674" y="1117"/>
                    <a:pt x="6104" y="556"/>
                    <a:pt x="5359" y="294"/>
                  </a:cubicBezTo>
                  <a:cubicBezTo>
                    <a:pt x="4830" y="107"/>
                    <a:pt x="4241" y="1"/>
                    <a:pt x="36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4710963" y="837171"/>
              <a:ext cx="32835" cy="49712"/>
            </a:xfrm>
            <a:custGeom>
              <a:avLst/>
              <a:gdLst/>
              <a:ahLst/>
              <a:cxnLst/>
              <a:rect l="l" t="t" r="r" b="b"/>
              <a:pathLst>
                <a:path w="500" h="757" extrusionOk="0">
                  <a:moveTo>
                    <a:pt x="224" y="179"/>
                  </a:moveTo>
                  <a:cubicBezTo>
                    <a:pt x="253" y="270"/>
                    <a:pt x="282" y="364"/>
                    <a:pt x="315" y="455"/>
                  </a:cubicBezTo>
                  <a:cubicBezTo>
                    <a:pt x="260" y="455"/>
                    <a:pt x="205" y="461"/>
                    <a:pt x="153" y="471"/>
                  </a:cubicBezTo>
                  <a:cubicBezTo>
                    <a:pt x="156" y="448"/>
                    <a:pt x="163" y="429"/>
                    <a:pt x="169" y="413"/>
                  </a:cubicBezTo>
                  <a:cubicBezTo>
                    <a:pt x="182" y="361"/>
                    <a:pt x="195" y="251"/>
                    <a:pt x="224" y="179"/>
                  </a:cubicBezTo>
                  <a:close/>
                  <a:moveTo>
                    <a:pt x="241" y="0"/>
                  </a:moveTo>
                  <a:cubicBezTo>
                    <a:pt x="233" y="0"/>
                    <a:pt x="223" y="2"/>
                    <a:pt x="214" y="8"/>
                  </a:cubicBezTo>
                  <a:cubicBezTo>
                    <a:pt x="117" y="69"/>
                    <a:pt x="114" y="179"/>
                    <a:pt x="88" y="283"/>
                  </a:cubicBezTo>
                  <a:cubicBezTo>
                    <a:pt x="75" y="348"/>
                    <a:pt x="59" y="416"/>
                    <a:pt x="43" y="487"/>
                  </a:cubicBezTo>
                  <a:lnTo>
                    <a:pt x="33" y="487"/>
                  </a:lnTo>
                  <a:cubicBezTo>
                    <a:pt x="1" y="490"/>
                    <a:pt x="4" y="539"/>
                    <a:pt x="33" y="546"/>
                  </a:cubicBezTo>
                  <a:cubicBezTo>
                    <a:pt x="20" y="607"/>
                    <a:pt x="10" y="665"/>
                    <a:pt x="7" y="724"/>
                  </a:cubicBezTo>
                  <a:cubicBezTo>
                    <a:pt x="5" y="746"/>
                    <a:pt x="20" y="757"/>
                    <a:pt x="36" y="757"/>
                  </a:cubicBezTo>
                  <a:cubicBezTo>
                    <a:pt x="51" y="757"/>
                    <a:pt x="66" y="749"/>
                    <a:pt x="72" y="733"/>
                  </a:cubicBezTo>
                  <a:cubicBezTo>
                    <a:pt x="98" y="672"/>
                    <a:pt x="114" y="610"/>
                    <a:pt x="127" y="546"/>
                  </a:cubicBezTo>
                  <a:cubicBezTo>
                    <a:pt x="198" y="546"/>
                    <a:pt x="270" y="546"/>
                    <a:pt x="341" y="539"/>
                  </a:cubicBezTo>
                  <a:cubicBezTo>
                    <a:pt x="357" y="584"/>
                    <a:pt x="376" y="633"/>
                    <a:pt x="396" y="672"/>
                  </a:cubicBezTo>
                  <a:cubicBezTo>
                    <a:pt x="407" y="693"/>
                    <a:pt x="424" y="701"/>
                    <a:pt x="441" y="701"/>
                  </a:cubicBezTo>
                  <a:cubicBezTo>
                    <a:pt x="470" y="701"/>
                    <a:pt x="499" y="673"/>
                    <a:pt x="493" y="639"/>
                  </a:cubicBezTo>
                  <a:cubicBezTo>
                    <a:pt x="451" y="439"/>
                    <a:pt x="363" y="238"/>
                    <a:pt x="295" y="40"/>
                  </a:cubicBezTo>
                  <a:cubicBezTo>
                    <a:pt x="286" y="17"/>
                    <a:pt x="265" y="0"/>
                    <a:pt x="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5018354" y="556836"/>
              <a:ext cx="37104" cy="34739"/>
            </a:xfrm>
            <a:custGeom>
              <a:avLst/>
              <a:gdLst/>
              <a:ahLst/>
              <a:cxnLst/>
              <a:rect l="l" t="t" r="r" b="b"/>
              <a:pathLst>
                <a:path w="565" h="529" extrusionOk="0">
                  <a:moveTo>
                    <a:pt x="271" y="1"/>
                  </a:moveTo>
                  <a:cubicBezTo>
                    <a:pt x="131" y="1"/>
                    <a:pt x="0" y="163"/>
                    <a:pt x="23" y="295"/>
                  </a:cubicBezTo>
                  <a:cubicBezTo>
                    <a:pt x="47" y="457"/>
                    <a:pt x="170" y="529"/>
                    <a:pt x="304" y="529"/>
                  </a:cubicBezTo>
                  <a:cubicBezTo>
                    <a:pt x="377" y="529"/>
                    <a:pt x="454" y="507"/>
                    <a:pt x="519" y="467"/>
                  </a:cubicBezTo>
                  <a:cubicBezTo>
                    <a:pt x="564" y="440"/>
                    <a:pt x="540" y="372"/>
                    <a:pt x="490" y="372"/>
                  </a:cubicBezTo>
                  <a:cubicBezTo>
                    <a:pt x="486" y="372"/>
                    <a:pt x="481" y="372"/>
                    <a:pt x="477" y="373"/>
                  </a:cubicBezTo>
                  <a:cubicBezTo>
                    <a:pt x="416" y="387"/>
                    <a:pt x="353" y="422"/>
                    <a:pt x="288" y="422"/>
                  </a:cubicBezTo>
                  <a:cubicBezTo>
                    <a:pt x="276" y="422"/>
                    <a:pt x="265" y="421"/>
                    <a:pt x="254" y="418"/>
                  </a:cubicBezTo>
                  <a:cubicBezTo>
                    <a:pt x="198" y="405"/>
                    <a:pt x="150" y="357"/>
                    <a:pt x="137" y="302"/>
                  </a:cubicBezTo>
                  <a:cubicBezTo>
                    <a:pt x="121" y="237"/>
                    <a:pt x="147" y="175"/>
                    <a:pt x="198" y="140"/>
                  </a:cubicBezTo>
                  <a:cubicBezTo>
                    <a:pt x="247" y="101"/>
                    <a:pt x="299" y="107"/>
                    <a:pt x="357" y="101"/>
                  </a:cubicBezTo>
                  <a:cubicBezTo>
                    <a:pt x="393" y="101"/>
                    <a:pt x="406" y="52"/>
                    <a:pt x="373" y="33"/>
                  </a:cubicBezTo>
                  <a:cubicBezTo>
                    <a:pt x="340" y="11"/>
                    <a:pt x="30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5276824" y="836514"/>
              <a:ext cx="33689" cy="49778"/>
            </a:xfrm>
            <a:custGeom>
              <a:avLst/>
              <a:gdLst/>
              <a:ahLst/>
              <a:cxnLst/>
              <a:rect l="l" t="t" r="r" b="b"/>
              <a:pathLst>
                <a:path w="513" h="758" extrusionOk="0">
                  <a:moveTo>
                    <a:pt x="238" y="101"/>
                  </a:moveTo>
                  <a:cubicBezTo>
                    <a:pt x="267" y="101"/>
                    <a:pt x="294" y="110"/>
                    <a:pt x="315" y="131"/>
                  </a:cubicBezTo>
                  <a:cubicBezTo>
                    <a:pt x="390" y="209"/>
                    <a:pt x="189" y="274"/>
                    <a:pt x="134" y="306"/>
                  </a:cubicBezTo>
                  <a:cubicBezTo>
                    <a:pt x="124" y="309"/>
                    <a:pt x="121" y="316"/>
                    <a:pt x="118" y="326"/>
                  </a:cubicBezTo>
                  <a:cubicBezTo>
                    <a:pt x="114" y="270"/>
                    <a:pt x="114" y="212"/>
                    <a:pt x="108" y="160"/>
                  </a:cubicBezTo>
                  <a:cubicBezTo>
                    <a:pt x="142" y="124"/>
                    <a:pt x="192" y="101"/>
                    <a:pt x="238" y="101"/>
                  </a:cubicBezTo>
                  <a:close/>
                  <a:moveTo>
                    <a:pt x="118" y="394"/>
                  </a:moveTo>
                  <a:cubicBezTo>
                    <a:pt x="124" y="407"/>
                    <a:pt x="140" y="419"/>
                    <a:pt x="163" y="419"/>
                  </a:cubicBezTo>
                  <a:cubicBezTo>
                    <a:pt x="172" y="419"/>
                    <a:pt x="182" y="419"/>
                    <a:pt x="192" y="419"/>
                  </a:cubicBezTo>
                  <a:cubicBezTo>
                    <a:pt x="272" y="419"/>
                    <a:pt x="368" y="434"/>
                    <a:pt x="373" y="530"/>
                  </a:cubicBezTo>
                  <a:cubicBezTo>
                    <a:pt x="373" y="619"/>
                    <a:pt x="292" y="640"/>
                    <a:pt x="208" y="640"/>
                  </a:cubicBezTo>
                  <a:cubicBezTo>
                    <a:pt x="175" y="640"/>
                    <a:pt x="143" y="637"/>
                    <a:pt x="114" y="633"/>
                  </a:cubicBezTo>
                  <a:cubicBezTo>
                    <a:pt x="114" y="630"/>
                    <a:pt x="118" y="620"/>
                    <a:pt x="118" y="617"/>
                  </a:cubicBezTo>
                  <a:cubicBezTo>
                    <a:pt x="121" y="546"/>
                    <a:pt x="121" y="471"/>
                    <a:pt x="118" y="394"/>
                  </a:cubicBezTo>
                  <a:close/>
                  <a:moveTo>
                    <a:pt x="271" y="0"/>
                  </a:moveTo>
                  <a:cubicBezTo>
                    <a:pt x="198" y="0"/>
                    <a:pt x="118" y="22"/>
                    <a:pt x="69" y="63"/>
                  </a:cubicBezTo>
                  <a:cubicBezTo>
                    <a:pt x="67" y="63"/>
                    <a:pt x="64" y="63"/>
                    <a:pt x="62" y="63"/>
                  </a:cubicBezTo>
                  <a:cubicBezTo>
                    <a:pt x="44" y="63"/>
                    <a:pt x="27" y="73"/>
                    <a:pt x="27" y="99"/>
                  </a:cubicBezTo>
                  <a:cubicBezTo>
                    <a:pt x="11" y="270"/>
                    <a:pt x="4" y="449"/>
                    <a:pt x="11" y="614"/>
                  </a:cubicBezTo>
                  <a:cubicBezTo>
                    <a:pt x="11" y="627"/>
                    <a:pt x="17" y="637"/>
                    <a:pt x="24" y="646"/>
                  </a:cubicBezTo>
                  <a:cubicBezTo>
                    <a:pt x="1" y="679"/>
                    <a:pt x="4" y="740"/>
                    <a:pt x="53" y="747"/>
                  </a:cubicBezTo>
                  <a:cubicBezTo>
                    <a:pt x="90" y="753"/>
                    <a:pt x="133" y="758"/>
                    <a:pt x="178" y="758"/>
                  </a:cubicBezTo>
                  <a:cubicBezTo>
                    <a:pt x="328" y="758"/>
                    <a:pt x="494" y="708"/>
                    <a:pt x="506" y="533"/>
                  </a:cubicBezTo>
                  <a:cubicBezTo>
                    <a:pt x="513" y="423"/>
                    <a:pt x="441" y="358"/>
                    <a:pt x="348" y="326"/>
                  </a:cubicBezTo>
                  <a:cubicBezTo>
                    <a:pt x="383" y="303"/>
                    <a:pt x="416" y="274"/>
                    <a:pt x="432" y="232"/>
                  </a:cubicBezTo>
                  <a:cubicBezTo>
                    <a:pt x="464" y="164"/>
                    <a:pt x="461" y="79"/>
                    <a:pt x="396" y="31"/>
                  </a:cubicBezTo>
                  <a:cubicBezTo>
                    <a:pt x="365" y="10"/>
                    <a:pt x="319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6" name="Google Shape;996;p9"/>
          <p:cNvGrpSpPr/>
          <p:nvPr/>
        </p:nvGrpSpPr>
        <p:grpSpPr>
          <a:xfrm>
            <a:off x="-781258" y="-383345"/>
            <a:ext cx="13700739" cy="7693781"/>
            <a:chOff x="-585943" y="-287509"/>
            <a:chExt cx="10275554" cy="5770336"/>
          </a:xfrm>
        </p:grpSpPr>
        <p:grpSp>
          <p:nvGrpSpPr>
            <p:cNvPr id="997" name="Google Shape;997;p9"/>
            <p:cNvGrpSpPr/>
            <p:nvPr/>
          </p:nvGrpSpPr>
          <p:grpSpPr>
            <a:xfrm rot="1737330">
              <a:off x="7394328" y="2051622"/>
              <a:ext cx="1115783" cy="219789"/>
              <a:chOff x="4737493" y="4305992"/>
              <a:chExt cx="547410" cy="107830"/>
            </a:xfrm>
          </p:grpSpPr>
          <p:sp>
            <p:nvSpPr>
              <p:cNvPr id="998" name="Google Shape;998;p9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9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9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" name="Google Shape;1001;p9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" name="Google Shape;1002;p9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9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9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9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9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9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9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9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9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11" name="Google Shape;1011;p9"/>
            <p:cNvGrpSpPr/>
            <p:nvPr/>
          </p:nvGrpSpPr>
          <p:grpSpPr>
            <a:xfrm rot="-1492893">
              <a:off x="8750173" y="2326022"/>
              <a:ext cx="624817" cy="305315"/>
              <a:chOff x="7053208" y="3451133"/>
              <a:chExt cx="306539" cy="149789"/>
            </a:xfrm>
          </p:grpSpPr>
          <p:sp>
            <p:nvSpPr>
              <p:cNvPr id="1012" name="Google Shape;1012;p9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9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9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9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9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9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9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9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9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1" name="Google Shape;1021;p9"/>
            <p:cNvGrpSpPr/>
            <p:nvPr/>
          </p:nvGrpSpPr>
          <p:grpSpPr>
            <a:xfrm rot="-1892970">
              <a:off x="6861579" y="4780619"/>
              <a:ext cx="522017" cy="188198"/>
              <a:chOff x="3781827" y="2039675"/>
              <a:chExt cx="256107" cy="92332"/>
            </a:xfrm>
          </p:grpSpPr>
          <p:sp>
            <p:nvSpPr>
              <p:cNvPr id="1022" name="Google Shape;1022;p9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9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9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9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9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7" name="Google Shape;1027;p9"/>
            <p:cNvGrpSpPr/>
            <p:nvPr/>
          </p:nvGrpSpPr>
          <p:grpSpPr>
            <a:xfrm rot="2455194">
              <a:off x="8011993" y="3634958"/>
              <a:ext cx="516804" cy="309334"/>
              <a:chOff x="4884983" y="2824599"/>
              <a:chExt cx="253545" cy="151760"/>
            </a:xfrm>
          </p:grpSpPr>
          <p:sp>
            <p:nvSpPr>
              <p:cNvPr id="1028" name="Google Shape;1028;p9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9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9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9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9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9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9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9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37" name="Google Shape;1037;p9"/>
            <p:cNvGrpSpPr/>
            <p:nvPr/>
          </p:nvGrpSpPr>
          <p:grpSpPr>
            <a:xfrm rot="2529989">
              <a:off x="8804591" y="4314659"/>
              <a:ext cx="516004" cy="309202"/>
              <a:chOff x="5983345" y="4283994"/>
              <a:chExt cx="253151" cy="151694"/>
            </a:xfrm>
          </p:grpSpPr>
          <p:sp>
            <p:nvSpPr>
              <p:cNvPr id="1038" name="Google Shape;1038;p9"/>
              <p:cNvSpPr/>
              <p:nvPr/>
            </p:nvSpPr>
            <p:spPr>
              <a:xfrm>
                <a:off x="5983345" y="4330552"/>
                <a:ext cx="4301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244" extrusionOk="0">
                    <a:moveTo>
                      <a:pt x="138" y="1"/>
                    </a:moveTo>
                    <a:cubicBezTo>
                      <a:pt x="123" y="1"/>
                      <a:pt x="107" y="11"/>
                      <a:pt x="104" y="32"/>
                    </a:cubicBezTo>
                    <a:lnTo>
                      <a:pt x="94" y="32"/>
                    </a:lnTo>
                    <a:cubicBezTo>
                      <a:pt x="30" y="32"/>
                      <a:pt x="30" y="130"/>
                      <a:pt x="94" y="133"/>
                    </a:cubicBezTo>
                    <a:lnTo>
                      <a:pt x="101" y="133"/>
                    </a:lnTo>
                    <a:cubicBezTo>
                      <a:pt x="94" y="292"/>
                      <a:pt x="88" y="447"/>
                      <a:pt x="78" y="606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27"/>
                      <a:pt x="1" y="1082"/>
                      <a:pt x="4" y="1121"/>
                    </a:cubicBezTo>
                    <a:cubicBezTo>
                      <a:pt x="17" y="1219"/>
                      <a:pt x="127" y="1244"/>
                      <a:pt x="245" y="1244"/>
                    </a:cubicBezTo>
                    <a:cubicBezTo>
                      <a:pt x="353" y="1244"/>
                      <a:pt x="468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5" y="1096"/>
                    </a:cubicBezTo>
                    <a:cubicBezTo>
                      <a:pt x="420" y="1096"/>
                      <a:pt x="359" y="1103"/>
                      <a:pt x="302" y="1103"/>
                    </a:cubicBezTo>
                    <a:cubicBezTo>
                      <a:pt x="266" y="1103"/>
                      <a:pt x="232" y="1100"/>
                      <a:pt x="201" y="1092"/>
                    </a:cubicBezTo>
                    <a:cubicBezTo>
                      <a:pt x="111" y="1069"/>
                      <a:pt x="150" y="1098"/>
                      <a:pt x="143" y="1004"/>
                    </a:cubicBezTo>
                    <a:cubicBezTo>
                      <a:pt x="133" y="936"/>
                      <a:pt x="159" y="855"/>
                      <a:pt x="166" y="784"/>
                    </a:cubicBezTo>
                    <a:cubicBezTo>
                      <a:pt x="169" y="761"/>
                      <a:pt x="169" y="732"/>
                      <a:pt x="169" y="709"/>
                    </a:cubicBezTo>
                    <a:cubicBezTo>
                      <a:pt x="226" y="713"/>
                      <a:pt x="283" y="716"/>
                      <a:pt x="339" y="716"/>
                    </a:cubicBezTo>
                    <a:cubicBezTo>
                      <a:pt x="385" y="716"/>
                      <a:pt x="431" y="714"/>
                      <a:pt x="477" y="709"/>
                    </a:cubicBezTo>
                    <a:cubicBezTo>
                      <a:pt x="538" y="700"/>
                      <a:pt x="542" y="612"/>
                      <a:pt x="477" y="612"/>
                    </a:cubicBezTo>
                    <a:cubicBezTo>
                      <a:pt x="376" y="616"/>
                      <a:pt x="276" y="622"/>
                      <a:pt x="179" y="622"/>
                    </a:cubicBezTo>
                    <a:cubicBezTo>
                      <a:pt x="185" y="460"/>
                      <a:pt x="188" y="305"/>
                      <a:pt x="182" y="143"/>
                    </a:cubicBezTo>
                    <a:lnTo>
                      <a:pt x="182" y="143"/>
                    </a:lnTo>
                    <a:cubicBezTo>
                      <a:pt x="318" y="152"/>
                      <a:pt x="454" y="162"/>
                      <a:pt x="590" y="165"/>
                    </a:cubicBezTo>
                    <a:cubicBezTo>
                      <a:pt x="655" y="165"/>
                      <a:pt x="652" y="55"/>
                      <a:pt x="584" y="49"/>
                    </a:cubicBezTo>
                    <a:cubicBezTo>
                      <a:pt x="444" y="36"/>
                      <a:pt x="308" y="36"/>
                      <a:pt x="169" y="32"/>
                    </a:cubicBezTo>
                    <a:cubicBezTo>
                      <a:pt x="167" y="11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9"/>
              <p:cNvSpPr/>
              <p:nvPr/>
            </p:nvSpPr>
            <p:spPr>
              <a:xfrm>
                <a:off x="6036733" y="4378752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8" y="1"/>
                      <a:pt x="1" y="12"/>
                      <a:pt x="1" y="37"/>
                    </a:cubicBezTo>
                    <a:cubicBezTo>
                      <a:pt x="1" y="160"/>
                      <a:pt x="17" y="277"/>
                      <a:pt x="33" y="400"/>
                    </a:cubicBezTo>
                    <a:cubicBezTo>
                      <a:pt x="33" y="413"/>
                      <a:pt x="36" y="419"/>
                      <a:pt x="36" y="432"/>
                    </a:cubicBezTo>
                    <a:cubicBezTo>
                      <a:pt x="41" y="459"/>
                      <a:pt x="62" y="471"/>
                      <a:pt x="84" y="471"/>
                    </a:cubicBezTo>
                    <a:cubicBezTo>
                      <a:pt x="113" y="471"/>
                      <a:pt x="143" y="452"/>
                      <a:pt x="143" y="419"/>
                    </a:cubicBezTo>
                    <a:cubicBezTo>
                      <a:pt x="137" y="335"/>
                      <a:pt x="159" y="160"/>
                      <a:pt x="273" y="141"/>
                    </a:cubicBezTo>
                    <a:cubicBezTo>
                      <a:pt x="280" y="139"/>
                      <a:pt x="286" y="138"/>
                      <a:pt x="292" y="138"/>
                    </a:cubicBezTo>
                    <a:cubicBezTo>
                      <a:pt x="379" y="138"/>
                      <a:pt x="396" y="280"/>
                      <a:pt x="396" y="371"/>
                    </a:cubicBezTo>
                    <a:cubicBezTo>
                      <a:pt x="386" y="384"/>
                      <a:pt x="376" y="403"/>
                      <a:pt x="380" y="426"/>
                    </a:cubicBezTo>
                    <a:cubicBezTo>
                      <a:pt x="386" y="442"/>
                      <a:pt x="393" y="455"/>
                      <a:pt x="406" y="468"/>
                    </a:cubicBezTo>
                    <a:cubicBezTo>
                      <a:pt x="418" y="480"/>
                      <a:pt x="433" y="485"/>
                      <a:pt x="448" y="485"/>
                    </a:cubicBezTo>
                    <a:cubicBezTo>
                      <a:pt x="452" y="485"/>
                      <a:pt x="456" y="485"/>
                      <a:pt x="461" y="484"/>
                    </a:cubicBezTo>
                    <a:cubicBezTo>
                      <a:pt x="467" y="484"/>
                      <a:pt x="467" y="484"/>
                      <a:pt x="470" y="481"/>
                    </a:cubicBezTo>
                    <a:cubicBezTo>
                      <a:pt x="490" y="478"/>
                      <a:pt x="509" y="461"/>
                      <a:pt x="509" y="439"/>
                    </a:cubicBezTo>
                    <a:cubicBezTo>
                      <a:pt x="532" y="279"/>
                      <a:pt x="481" y="14"/>
                      <a:pt x="280" y="14"/>
                    </a:cubicBezTo>
                    <a:cubicBezTo>
                      <a:pt x="278" y="14"/>
                      <a:pt x="275" y="14"/>
                      <a:pt x="273" y="14"/>
                    </a:cubicBezTo>
                    <a:cubicBezTo>
                      <a:pt x="189" y="18"/>
                      <a:pt x="127" y="73"/>
                      <a:pt x="85" y="141"/>
                    </a:cubicBezTo>
                    <a:cubicBezTo>
                      <a:pt x="82" y="108"/>
                      <a:pt x="78" y="76"/>
                      <a:pt x="78" y="37"/>
                    </a:cubicBezTo>
                    <a:cubicBezTo>
                      <a:pt x="77" y="14"/>
                      <a:pt x="56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9"/>
              <p:cNvSpPr/>
              <p:nvPr/>
            </p:nvSpPr>
            <p:spPr>
              <a:xfrm>
                <a:off x="6060177" y="4360628"/>
                <a:ext cx="35462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68" extrusionOk="0">
                    <a:moveTo>
                      <a:pt x="444" y="0"/>
                    </a:moveTo>
                    <a:cubicBezTo>
                      <a:pt x="439" y="0"/>
                      <a:pt x="433" y="1"/>
                      <a:pt x="428" y="2"/>
                    </a:cubicBezTo>
                    <a:cubicBezTo>
                      <a:pt x="408" y="9"/>
                      <a:pt x="402" y="25"/>
                      <a:pt x="398" y="41"/>
                    </a:cubicBezTo>
                    <a:cubicBezTo>
                      <a:pt x="392" y="41"/>
                      <a:pt x="392" y="41"/>
                      <a:pt x="389" y="44"/>
                    </a:cubicBezTo>
                    <a:cubicBezTo>
                      <a:pt x="369" y="47"/>
                      <a:pt x="347" y="47"/>
                      <a:pt x="327" y="51"/>
                    </a:cubicBezTo>
                    <a:cubicBezTo>
                      <a:pt x="298" y="54"/>
                      <a:pt x="266" y="60"/>
                      <a:pt x="240" y="60"/>
                    </a:cubicBezTo>
                    <a:cubicBezTo>
                      <a:pt x="175" y="67"/>
                      <a:pt x="113" y="70"/>
                      <a:pt x="49" y="83"/>
                    </a:cubicBezTo>
                    <a:cubicBezTo>
                      <a:pt x="0" y="93"/>
                      <a:pt x="13" y="167"/>
                      <a:pt x="62" y="167"/>
                    </a:cubicBezTo>
                    <a:cubicBezTo>
                      <a:pt x="143" y="164"/>
                      <a:pt x="217" y="158"/>
                      <a:pt x="298" y="151"/>
                    </a:cubicBezTo>
                    <a:cubicBezTo>
                      <a:pt x="309" y="150"/>
                      <a:pt x="321" y="150"/>
                      <a:pt x="332" y="150"/>
                    </a:cubicBezTo>
                    <a:cubicBezTo>
                      <a:pt x="340" y="150"/>
                      <a:pt x="348" y="150"/>
                      <a:pt x="356" y="150"/>
                    </a:cubicBezTo>
                    <a:cubicBezTo>
                      <a:pt x="396" y="150"/>
                      <a:pt x="437" y="149"/>
                      <a:pt x="470" y="132"/>
                    </a:cubicBezTo>
                    <a:cubicBezTo>
                      <a:pt x="539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9"/>
              <p:cNvSpPr/>
              <p:nvPr/>
            </p:nvSpPr>
            <p:spPr>
              <a:xfrm>
                <a:off x="6047568" y="4348545"/>
                <a:ext cx="44787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31" extrusionOk="0">
                    <a:moveTo>
                      <a:pt x="161" y="0"/>
                    </a:moveTo>
                    <a:cubicBezTo>
                      <a:pt x="124" y="0"/>
                      <a:pt x="87" y="1"/>
                      <a:pt x="49" y="1"/>
                    </a:cubicBezTo>
                    <a:cubicBezTo>
                      <a:pt x="1" y="1"/>
                      <a:pt x="1" y="73"/>
                      <a:pt x="49" y="76"/>
                    </a:cubicBezTo>
                    <a:cubicBezTo>
                      <a:pt x="237" y="92"/>
                      <a:pt x="422" y="118"/>
                      <a:pt x="610" y="131"/>
                    </a:cubicBezTo>
                    <a:cubicBezTo>
                      <a:pt x="671" y="131"/>
                      <a:pt x="681" y="37"/>
                      <a:pt x="626" y="31"/>
                    </a:cubicBezTo>
                    <a:cubicBezTo>
                      <a:pt x="475" y="7"/>
                      <a:pt x="317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2" name="Google Shape;1042;p9"/>
              <p:cNvSpPr/>
              <p:nvPr/>
            </p:nvSpPr>
            <p:spPr>
              <a:xfrm>
                <a:off x="6106341" y="4364502"/>
                <a:ext cx="123591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8" extrusionOk="0">
                    <a:moveTo>
                      <a:pt x="1719" y="1"/>
                    </a:moveTo>
                    <a:cubicBezTo>
                      <a:pt x="1701" y="1"/>
                      <a:pt x="1686" y="7"/>
                      <a:pt x="1675" y="18"/>
                    </a:cubicBezTo>
                    <a:cubicBezTo>
                      <a:pt x="1363" y="12"/>
                      <a:pt x="1050" y="6"/>
                      <a:pt x="738" y="6"/>
                    </a:cubicBezTo>
                    <a:cubicBezTo>
                      <a:pt x="510" y="6"/>
                      <a:pt x="282" y="9"/>
                      <a:pt x="55" y="18"/>
                    </a:cubicBezTo>
                    <a:cubicBezTo>
                      <a:pt x="0" y="18"/>
                      <a:pt x="0" y="102"/>
                      <a:pt x="55" y="102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81" y="37"/>
                      <a:pt x="1811" y="21"/>
                    </a:cubicBezTo>
                    <a:cubicBezTo>
                      <a:pt x="1782" y="14"/>
                      <a:pt x="1756" y="8"/>
                      <a:pt x="1730" y="1"/>
                    </a:cubicBezTo>
                    <a:cubicBezTo>
                      <a:pt x="1726" y="1"/>
                      <a:pt x="1722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3" name="Google Shape;1043;p9"/>
              <p:cNvSpPr/>
              <p:nvPr/>
            </p:nvSpPr>
            <p:spPr>
              <a:xfrm>
                <a:off x="6125910" y="4289116"/>
                <a:ext cx="4097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57" extrusionOk="0">
                    <a:moveTo>
                      <a:pt x="182" y="1"/>
                    </a:moveTo>
                    <a:cubicBezTo>
                      <a:pt x="159" y="1"/>
                      <a:pt x="138" y="15"/>
                      <a:pt x="130" y="45"/>
                    </a:cubicBezTo>
                    <a:cubicBezTo>
                      <a:pt x="52" y="362"/>
                      <a:pt x="0" y="693"/>
                      <a:pt x="7" y="1020"/>
                    </a:cubicBezTo>
                    <a:cubicBezTo>
                      <a:pt x="7" y="1044"/>
                      <a:pt x="25" y="1056"/>
                      <a:pt x="44" y="1056"/>
                    </a:cubicBezTo>
                    <a:cubicBezTo>
                      <a:pt x="63" y="1056"/>
                      <a:pt x="83" y="1044"/>
                      <a:pt x="84" y="1020"/>
                    </a:cubicBezTo>
                    <a:cubicBezTo>
                      <a:pt x="88" y="958"/>
                      <a:pt x="97" y="893"/>
                      <a:pt x="104" y="832"/>
                    </a:cubicBezTo>
                    <a:cubicBezTo>
                      <a:pt x="107" y="833"/>
                      <a:pt x="109" y="833"/>
                      <a:pt x="112" y="833"/>
                    </a:cubicBezTo>
                    <a:cubicBezTo>
                      <a:pt x="141" y="833"/>
                      <a:pt x="166" y="791"/>
                      <a:pt x="136" y="767"/>
                    </a:cubicBezTo>
                    <a:cubicBezTo>
                      <a:pt x="126" y="757"/>
                      <a:pt x="130" y="735"/>
                      <a:pt x="149" y="715"/>
                    </a:cubicBezTo>
                    <a:cubicBezTo>
                      <a:pt x="275" y="790"/>
                      <a:pt x="392" y="864"/>
                      <a:pt x="505" y="955"/>
                    </a:cubicBezTo>
                    <a:cubicBezTo>
                      <a:pt x="520" y="966"/>
                      <a:pt x="534" y="970"/>
                      <a:pt x="547" y="970"/>
                    </a:cubicBezTo>
                    <a:cubicBezTo>
                      <a:pt x="593" y="970"/>
                      <a:pt x="623" y="913"/>
                      <a:pt x="580" y="877"/>
                    </a:cubicBezTo>
                    <a:cubicBezTo>
                      <a:pt x="467" y="796"/>
                      <a:pt x="343" y="725"/>
                      <a:pt x="217" y="663"/>
                    </a:cubicBezTo>
                    <a:cubicBezTo>
                      <a:pt x="262" y="631"/>
                      <a:pt x="311" y="599"/>
                      <a:pt x="324" y="589"/>
                    </a:cubicBezTo>
                    <a:cubicBezTo>
                      <a:pt x="395" y="537"/>
                      <a:pt x="473" y="492"/>
                      <a:pt x="535" y="433"/>
                    </a:cubicBezTo>
                    <a:cubicBezTo>
                      <a:pt x="567" y="398"/>
                      <a:pt x="536" y="350"/>
                      <a:pt x="497" y="350"/>
                    </a:cubicBezTo>
                    <a:cubicBezTo>
                      <a:pt x="489" y="350"/>
                      <a:pt x="481" y="351"/>
                      <a:pt x="473" y="356"/>
                    </a:cubicBezTo>
                    <a:cubicBezTo>
                      <a:pt x="405" y="391"/>
                      <a:pt x="343" y="450"/>
                      <a:pt x="279" y="492"/>
                    </a:cubicBezTo>
                    <a:cubicBezTo>
                      <a:pt x="233" y="531"/>
                      <a:pt x="181" y="563"/>
                      <a:pt x="136" y="602"/>
                    </a:cubicBezTo>
                    <a:cubicBezTo>
                      <a:pt x="162" y="450"/>
                      <a:pt x="188" y="297"/>
                      <a:pt x="227" y="148"/>
                    </a:cubicBezTo>
                    <a:cubicBezTo>
                      <a:pt x="249" y="142"/>
                      <a:pt x="269" y="116"/>
                      <a:pt x="259" y="84"/>
                    </a:cubicBezTo>
                    <a:cubicBezTo>
                      <a:pt x="256" y="71"/>
                      <a:pt x="249" y="61"/>
                      <a:pt x="243" y="45"/>
                    </a:cubicBezTo>
                    <a:cubicBezTo>
                      <a:pt x="231" y="16"/>
                      <a:pt x="206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4" name="Google Shape;1044;p9"/>
              <p:cNvSpPr/>
              <p:nvPr/>
            </p:nvSpPr>
            <p:spPr>
              <a:xfrm>
                <a:off x="6164917" y="4320242"/>
                <a:ext cx="41372" cy="27647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21" extrusionOk="0">
                    <a:moveTo>
                      <a:pt x="201" y="1"/>
                    </a:moveTo>
                    <a:cubicBezTo>
                      <a:pt x="172" y="1"/>
                      <a:pt x="143" y="37"/>
                      <a:pt x="158" y="66"/>
                    </a:cubicBezTo>
                    <a:cubicBezTo>
                      <a:pt x="184" y="115"/>
                      <a:pt x="209" y="160"/>
                      <a:pt x="239" y="209"/>
                    </a:cubicBezTo>
                    <a:cubicBezTo>
                      <a:pt x="180" y="244"/>
                      <a:pt x="119" y="277"/>
                      <a:pt x="47" y="303"/>
                    </a:cubicBezTo>
                    <a:cubicBezTo>
                      <a:pt x="0" y="320"/>
                      <a:pt x="15" y="389"/>
                      <a:pt x="59" y="389"/>
                    </a:cubicBezTo>
                    <a:cubicBezTo>
                      <a:pt x="64" y="389"/>
                      <a:pt x="68" y="388"/>
                      <a:pt x="73" y="387"/>
                    </a:cubicBezTo>
                    <a:cubicBezTo>
                      <a:pt x="145" y="361"/>
                      <a:pt x="222" y="329"/>
                      <a:pt x="297" y="293"/>
                    </a:cubicBezTo>
                    <a:cubicBezTo>
                      <a:pt x="303" y="306"/>
                      <a:pt x="307" y="313"/>
                      <a:pt x="313" y="322"/>
                    </a:cubicBezTo>
                    <a:cubicBezTo>
                      <a:pt x="303" y="335"/>
                      <a:pt x="300" y="351"/>
                      <a:pt x="303" y="368"/>
                    </a:cubicBezTo>
                    <a:cubicBezTo>
                      <a:pt x="311" y="405"/>
                      <a:pt x="336" y="421"/>
                      <a:pt x="362" y="421"/>
                    </a:cubicBezTo>
                    <a:cubicBezTo>
                      <a:pt x="402" y="421"/>
                      <a:pt x="443" y="384"/>
                      <a:pt x="430" y="329"/>
                    </a:cubicBezTo>
                    <a:cubicBezTo>
                      <a:pt x="420" y="303"/>
                      <a:pt x="404" y="274"/>
                      <a:pt x="384" y="244"/>
                    </a:cubicBezTo>
                    <a:cubicBezTo>
                      <a:pt x="459" y="199"/>
                      <a:pt x="530" y="151"/>
                      <a:pt x="592" y="95"/>
                    </a:cubicBezTo>
                    <a:cubicBezTo>
                      <a:pt x="629" y="63"/>
                      <a:pt x="596" y="7"/>
                      <a:pt x="555" y="7"/>
                    </a:cubicBezTo>
                    <a:cubicBezTo>
                      <a:pt x="547" y="7"/>
                      <a:pt x="538" y="9"/>
                      <a:pt x="530" y="14"/>
                    </a:cubicBezTo>
                    <a:cubicBezTo>
                      <a:pt x="462" y="63"/>
                      <a:pt x="394" y="112"/>
                      <a:pt x="326" y="157"/>
                    </a:cubicBezTo>
                    <a:cubicBezTo>
                      <a:pt x="294" y="108"/>
                      <a:pt x="261" y="60"/>
                      <a:pt x="229" y="14"/>
                    </a:cubicBezTo>
                    <a:cubicBezTo>
                      <a:pt x="221" y="5"/>
                      <a:pt x="211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5" name="Google Shape;1045;p9"/>
              <p:cNvSpPr/>
              <p:nvPr/>
            </p:nvSpPr>
            <p:spPr>
              <a:xfrm>
                <a:off x="6193089" y="4283994"/>
                <a:ext cx="43408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12" extrusionOk="0">
                    <a:moveTo>
                      <a:pt x="133" y="0"/>
                    </a:moveTo>
                    <a:cubicBezTo>
                      <a:pt x="64" y="0"/>
                      <a:pt x="1" y="44"/>
                      <a:pt x="10" y="132"/>
                    </a:cubicBezTo>
                    <a:cubicBezTo>
                      <a:pt x="12" y="157"/>
                      <a:pt x="32" y="171"/>
                      <a:pt x="51" y="171"/>
                    </a:cubicBezTo>
                    <a:cubicBezTo>
                      <a:pt x="68" y="171"/>
                      <a:pt x="85" y="159"/>
                      <a:pt x="85" y="132"/>
                    </a:cubicBezTo>
                    <a:cubicBezTo>
                      <a:pt x="109" y="115"/>
                      <a:pt x="130" y="106"/>
                      <a:pt x="146" y="106"/>
                    </a:cubicBezTo>
                    <a:cubicBezTo>
                      <a:pt x="168" y="106"/>
                      <a:pt x="183" y="124"/>
                      <a:pt x="189" y="162"/>
                    </a:cubicBezTo>
                    <a:cubicBezTo>
                      <a:pt x="192" y="194"/>
                      <a:pt x="192" y="226"/>
                      <a:pt x="182" y="259"/>
                    </a:cubicBezTo>
                    <a:cubicBezTo>
                      <a:pt x="179" y="288"/>
                      <a:pt x="172" y="311"/>
                      <a:pt x="166" y="340"/>
                    </a:cubicBezTo>
                    <a:cubicBezTo>
                      <a:pt x="163" y="388"/>
                      <a:pt x="166" y="437"/>
                      <a:pt x="208" y="469"/>
                    </a:cubicBezTo>
                    <a:cubicBezTo>
                      <a:pt x="243" y="500"/>
                      <a:pt x="293" y="511"/>
                      <a:pt x="347" y="511"/>
                    </a:cubicBezTo>
                    <a:cubicBezTo>
                      <a:pt x="430" y="511"/>
                      <a:pt x="522" y="486"/>
                      <a:pt x="581" y="466"/>
                    </a:cubicBezTo>
                    <a:cubicBezTo>
                      <a:pt x="661" y="442"/>
                      <a:pt x="638" y="340"/>
                      <a:pt x="574" y="340"/>
                    </a:cubicBezTo>
                    <a:cubicBezTo>
                      <a:pt x="568" y="340"/>
                      <a:pt x="561" y="341"/>
                      <a:pt x="555" y="343"/>
                    </a:cubicBezTo>
                    <a:cubicBezTo>
                      <a:pt x="501" y="364"/>
                      <a:pt x="441" y="382"/>
                      <a:pt x="381" y="382"/>
                    </a:cubicBezTo>
                    <a:cubicBezTo>
                      <a:pt x="376" y="382"/>
                      <a:pt x="372" y="382"/>
                      <a:pt x="367" y="382"/>
                    </a:cubicBezTo>
                    <a:cubicBezTo>
                      <a:pt x="279" y="375"/>
                      <a:pt x="292" y="356"/>
                      <a:pt x="302" y="278"/>
                    </a:cubicBezTo>
                    <a:cubicBezTo>
                      <a:pt x="309" y="204"/>
                      <a:pt x="309" y="123"/>
                      <a:pt x="257" y="58"/>
                    </a:cubicBezTo>
                    <a:cubicBezTo>
                      <a:pt x="226" y="19"/>
                      <a:pt x="178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6153491" y="4377964"/>
                <a:ext cx="72434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30" y="224"/>
                    </a:cubicBezTo>
                    <a:cubicBezTo>
                      <a:pt x="0" y="257"/>
                      <a:pt x="28" y="297"/>
                      <a:pt x="61" y="297"/>
                    </a:cubicBezTo>
                    <a:cubicBezTo>
                      <a:pt x="70" y="297"/>
                      <a:pt x="80" y="294"/>
                      <a:pt x="89" y="286"/>
                    </a:cubicBezTo>
                    <a:cubicBezTo>
                      <a:pt x="134" y="240"/>
                      <a:pt x="199" y="159"/>
                      <a:pt x="264" y="143"/>
                    </a:cubicBezTo>
                    <a:cubicBezTo>
                      <a:pt x="298" y="136"/>
                      <a:pt x="326" y="133"/>
                      <a:pt x="349" y="133"/>
                    </a:cubicBezTo>
                    <a:cubicBezTo>
                      <a:pt x="515" y="133"/>
                      <a:pt x="420" y="292"/>
                      <a:pt x="380" y="383"/>
                    </a:cubicBezTo>
                    <a:cubicBezTo>
                      <a:pt x="325" y="525"/>
                      <a:pt x="247" y="655"/>
                      <a:pt x="160" y="781"/>
                    </a:cubicBezTo>
                    <a:cubicBezTo>
                      <a:pt x="132" y="819"/>
                      <a:pt x="165" y="878"/>
                      <a:pt x="211" y="878"/>
                    </a:cubicBezTo>
                    <a:cubicBezTo>
                      <a:pt x="213" y="878"/>
                      <a:pt x="214" y="878"/>
                      <a:pt x="215" y="878"/>
                    </a:cubicBezTo>
                    <a:cubicBezTo>
                      <a:pt x="487" y="852"/>
                      <a:pt x="750" y="862"/>
                      <a:pt x="1022" y="856"/>
                    </a:cubicBezTo>
                    <a:cubicBezTo>
                      <a:pt x="1103" y="852"/>
                      <a:pt x="1099" y="742"/>
                      <a:pt x="1022" y="736"/>
                    </a:cubicBezTo>
                    <a:cubicBezTo>
                      <a:pt x="925" y="723"/>
                      <a:pt x="827" y="718"/>
                      <a:pt x="729" y="718"/>
                    </a:cubicBezTo>
                    <a:cubicBezTo>
                      <a:pt x="600" y="718"/>
                      <a:pt x="470" y="727"/>
                      <a:pt x="341" y="736"/>
                    </a:cubicBezTo>
                    <a:cubicBezTo>
                      <a:pt x="403" y="635"/>
                      <a:pt x="455" y="532"/>
                      <a:pt x="500" y="425"/>
                    </a:cubicBezTo>
                    <a:cubicBezTo>
                      <a:pt x="532" y="334"/>
                      <a:pt x="607" y="192"/>
                      <a:pt x="555" y="94"/>
                    </a:cubicBezTo>
                    <a:cubicBezTo>
                      <a:pt x="517" y="27"/>
                      <a:pt x="464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47" name="Google Shape;1047;p9"/>
            <p:cNvGrpSpPr/>
            <p:nvPr/>
          </p:nvGrpSpPr>
          <p:grpSpPr>
            <a:xfrm rot="-1383256">
              <a:off x="6794592" y="667866"/>
              <a:ext cx="1205862" cy="356849"/>
              <a:chOff x="5813594" y="2813041"/>
              <a:chExt cx="591605" cy="175073"/>
            </a:xfrm>
          </p:grpSpPr>
          <p:sp>
            <p:nvSpPr>
              <p:cNvPr id="1048" name="Google Shape;1048;p9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" name="Google Shape;1049;p9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2" name="Google Shape;1052;p9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9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9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9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9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9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9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9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9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9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63" name="Google Shape;1063;p9"/>
            <p:cNvGrpSpPr/>
            <p:nvPr/>
          </p:nvGrpSpPr>
          <p:grpSpPr>
            <a:xfrm rot="-3371107">
              <a:off x="852693" y="-21145"/>
              <a:ext cx="795409" cy="288911"/>
              <a:chOff x="3720033" y="657636"/>
              <a:chExt cx="380942" cy="138367"/>
            </a:xfrm>
          </p:grpSpPr>
          <p:sp>
            <p:nvSpPr>
              <p:cNvPr id="1064" name="Google Shape;1064;p9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9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9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9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8" name="Google Shape;1068;p9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9" name="Google Shape;1069;p9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70" name="Google Shape;1070;p9"/>
            <p:cNvGrpSpPr/>
            <p:nvPr/>
          </p:nvGrpSpPr>
          <p:grpSpPr>
            <a:xfrm rot="-1872959">
              <a:off x="8685486" y="1005056"/>
              <a:ext cx="677116" cy="330879"/>
              <a:chOff x="7053208" y="3451133"/>
              <a:chExt cx="306539" cy="149789"/>
            </a:xfrm>
          </p:grpSpPr>
          <p:sp>
            <p:nvSpPr>
              <p:cNvPr id="1071" name="Google Shape;1071;p9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3" name="Google Shape;1073;p9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4" name="Google Shape;1074;p9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5" name="Google Shape;1075;p9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6" name="Google Shape;1076;p9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7" name="Google Shape;1077;p9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8" name="Google Shape;1078;p9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9" name="Google Shape;1079;p9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80" name="Google Shape;1080;p9"/>
            <p:cNvGrpSpPr/>
            <p:nvPr/>
          </p:nvGrpSpPr>
          <p:grpSpPr>
            <a:xfrm rot="-1237466">
              <a:off x="196537" y="-106571"/>
              <a:ext cx="714306" cy="332764"/>
              <a:chOff x="8025882" y="2821184"/>
              <a:chExt cx="340424" cy="158589"/>
            </a:xfrm>
          </p:grpSpPr>
          <p:sp>
            <p:nvSpPr>
              <p:cNvPr id="1081" name="Google Shape;1081;p9"/>
              <p:cNvSpPr/>
              <p:nvPr/>
            </p:nvSpPr>
            <p:spPr>
              <a:xfrm>
                <a:off x="8025882" y="2871420"/>
                <a:ext cx="56214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92" extrusionOk="0">
                    <a:moveTo>
                      <a:pt x="799" y="0"/>
                    </a:moveTo>
                    <a:cubicBezTo>
                      <a:pt x="790" y="0"/>
                      <a:pt x="781" y="4"/>
                      <a:pt x="774" y="13"/>
                    </a:cubicBezTo>
                    <a:cubicBezTo>
                      <a:pt x="709" y="94"/>
                      <a:pt x="648" y="178"/>
                      <a:pt x="586" y="259"/>
                    </a:cubicBezTo>
                    <a:cubicBezTo>
                      <a:pt x="554" y="304"/>
                      <a:pt x="495" y="366"/>
                      <a:pt x="453" y="431"/>
                    </a:cubicBezTo>
                    <a:cubicBezTo>
                      <a:pt x="408" y="382"/>
                      <a:pt x="359" y="340"/>
                      <a:pt x="317" y="291"/>
                    </a:cubicBezTo>
                    <a:cubicBezTo>
                      <a:pt x="236" y="210"/>
                      <a:pt x="158" y="126"/>
                      <a:pt x="77" y="45"/>
                    </a:cubicBezTo>
                    <a:cubicBezTo>
                      <a:pt x="69" y="37"/>
                      <a:pt x="60" y="33"/>
                      <a:pt x="51" y="33"/>
                    </a:cubicBezTo>
                    <a:cubicBezTo>
                      <a:pt x="23" y="33"/>
                      <a:pt x="1" y="70"/>
                      <a:pt x="26" y="97"/>
                    </a:cubicBezTo>
                    <a:cubicBezTo>
                      <a:pt x="94" y="181"/>
                      <a:pt x="165" y="262"/>
                      <a:pt x="239" y="343"/>
                    </a:cubicBezTo>
                    <a:cubicBezTo>
                      <a:pt x="294" y="408"/>
                      <a:pt x="350" y="483"/>
                      <a:pt x="405" y="544"/>
                    </a:cubicBezTo>
                    <a:cubicBezTo>
                      <a:pt x="401" y="615"/>
                      <a:pt x="437" y="706"/>
                      <a:pt x="450" y="774"/>
                    </a:cubicBezTo>
                    <a:cubicBezTo>
                      <a:pt x="473" y="901"/>
                      <a:pt x="499" y="1024"/>
                      <a:pt x="531" y="1147"/>
                    </a:cubicBezTo>
                    <a:cubicBezTo>
                      <a:pt x="539" y="1178"/>
                      <a:pt x="561" y="1191"/>
                      <a:pt x="584" y="1191"/>
                    </a:cubicBezTo>
                    <a:cubicBezTo>
                      <a:pt x="619" y="1191"/>
                      <a:pt x="655" y="1161"/>
                      <a:pt x="648" y="1114"/>
                    </a:cubicBezTo>
                    <a:cubicBezTo>
                      <a:pt x="625" y="949"/>
                      <a:pt x="534" y="755"/>
                      <a:pt x="537" y="586"/>
                    </a:cubicBezTo>
                    <a:lnTo>
                      <a:pt x="537" y="564"/>
                    </a:lnTo>
                    <a:cubicBezTo>
                      <a:pt x="547" y="564"/>
                      <a:pt x="547" y="560"/>
                      <a:pt x="547" y="551"/>
                    </a:cubicBezTo>
                    <a:cubicBezTo>
                      <a:pt x="576" y="382"/>
                      <a:pt x="755" y="198"/>
                      <a:pt x="839" y="61"/>
                    </a:cubicBezTo>
                    <a:cubicBezTo>
                      <a:pt x="856" y="35"/>
                      <a:pt x="827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2" name="Google Shape;1082;p9"/>
              <p:cNvSpPr/>
              <p:nvPr/>
            </p:nvSpPr>
            <p:spPr>
              <a:xfrm>
                <a:off x="8072703" y="2920867"/>
                <a:ext cx="40190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37" extrusionOk="0">
                    <a:moveTo>
                      <a:pt x="52" y="0"/>
                    </a:moveTo>
                    <a:cubicBezTo>
                      <a:pt x="13" y="0"/>
                      <a:pt x="0" y="58"/>
                      <a:pt x="45" y="73"/>
                    </a:cubicBezTo>
                    <a:cubicBezTo>
                      <a:pt x="149" y="106"/>
                      <a:pt x="280" y="137"/>
                      <a:pt x="403" y="137"/>
                    </a:cubicBezTo>
                    <a:cubicBezTo>
                      <a:pt x="459" y="137"/>
                      <a:pt x="513" y="130"/>
                      <a:pt x="563" y="115"/>
                    </a:cubicBezTo>
                    <a:cubicBezTo>
                      <a:pt x="612" y="105"/>
                      <a:pt x="602" y="34"/>
                      <a:pt x="550" y="28"/>
                    </a:cubicBezTo>
                    <a:cubicBezTo>
                      <a:pt x="479" y="28"/>
                      <a:pt x="411" y="41"/>
                      <a:pt x="341" y="41"/>
                    </a:cubicBezTo>
                    <a:cubicBezTo>
                      <a:pt x="334" y="41"/>
                      <a:pt x="327" y="41"/>
                      <a:pt x="320" y="41"/>
                    </a:cubicBezTo>
                    <a:cubicBezTo>
                      <a:pt x="236" y="37"/>
                      <a:pt x="148" y="24"/>
                      <a:pt x="64" y="2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9"/>
              <p:cNvSpPr/>
              <p:nvPr/>
            </p:nvSpPr>
            <p:spPr>
              <a:xfrm>
                <a:off x="8069354" y="2907077"/>
                <a:ext cx="45050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8" extrusionOk="0">
                    <a:moveTo>
                      <a:pt x="32" y="1"/>
                    </a:moveTo>
                    <a:cubicBezTo>
                      <a:pt x="2" y="1"/>
                      <a:pt x="0" y="53"/>
                      <a:pt x="31" y="59"/>
                    </a:cubicBezTo>
                    <a:cubicBezTo>
                      <a:pt x="186" y="100"/>
                      <a:pt x="364" y="127"/>
                      <a:pt x="528" y="127"/>
                    </a:cubicBezTo>
                    <a:cubicBezTo>
                      <a:pt x="559" y="127"/>
                      <a:pt x="590" y="126"/>
                      <a:pt x="621" y="124"/>
                    </a:cubicBezTo>
                    <a:cubicBezTo>
                      <a:pt x="685" y="118"/>
                      <a:pt x="685" y="24"/>
                      <a:pt x="621" y="24"/>
                    </a:cubicBezTo>
                    <a:cubicBezTo>
                      <a:pt x="426" y="17"/>
                      <a:pt x="232" y="17"/>
                      <a:pt x="37" y="1"/>
                    </a:cubicBezTo>
                    <a:cubicBezTo>
                      <a:pt x="36" y="1"/>
                      <a:pt x="34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9"/>
              <p:cNvSpPr/>
              <p:nvPr/>
            </p:nvSpPr>
            <p:spPr>
              <a:xfrm>
                <a:off x="8122545" y="2887968"/>
                <a:ext cx="48793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86" extrusionOk="0">
                    <a:moveTo>
                      <a:pt x="427" y="0"/>
                    </a:moveTo>
                    <a:cubicBezTo>
                      <a:pt x="173" y="0"/>
                      <a:pt x="0" y="319"/>
                      <a:pt x="99" y="542"/>
                    </a:cubicBezTo>
                    <a:cubicBezTo>
                      <a:pt x="162" y="682"/>
                      <a:pt x="334" y="785"/>
                      <a:pt x="495" y="785"/>
                    </a:cubicBezTo>
                    <a:cubicBezTo>
                      <a:pt x="575" y="785"/>
                      <a:pt x="652" y="760"/>
                      <a:pt x="711" y="700"/>
                    </a:cubicBezTo>
                    <a:cubicBezTo>
                      <a:pt x="743" y="669"/>
                      <a:pt x="715" y="603"/>
                      <a:pt x="670" y="603"/>
                    </a:cubicBezTo>
                    <a:cubicBezTo>
                      <a:pt x="665" y="603"/>
                      <a:pt x="659" y="604"/>
                      <a:pt x="653" y="606"/>
                    </a:cubicBezTo>
                    <a:cubicBezTo>
                      <a:pt x="589" y="630"/>
                      <a:pt x="519" y="648"/>
                      <a:pt x="453" y="648"/>
                    </a:cubicBezTo>
                    <a:cubicBezTo>
                      <a:pt x="359" y="648"/>
                      <a:pt x="271" y="612"/>
                      <a:pt x="216" y="509"/>
                    </a:cubicBezTo>
                    <a:cubicBezTo>
                      <a:pt x="112" y="315"/>
                      <a:pt x="277" y="127"/>
                      <a:pt x="452" y="72"/>
                    </a:cubicBezTo>
                    <a:cubicBezTo>
                      <a:pt x="491" y="59"/>
                      <a:pt x="484" y="4"/>
                      <a:pt x="442" y="1"/>
                    </a:cubicBezTo>
                    <a:cubicBezTo>
                      <a:pt x="437" y="0"/>
                      <a:pt x="432" y="0"/>
                      <a:pt x="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5" name="Google Shape;1085;p9"/>
              <p:cNvSpPr/>
              <p:nvPr/>
            </p:nvSpPr>
            <p:spPr>
              <a:xfrm>
                <a:off x="8170088" y="2914695"/>
                <a:ext cx="29814" cy="3946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01" extrusionOk="0">
                    <a:moveTo>
                      <a:pt x="309" y="0"/>
                    </a:moveTo>
                    <a:cubicBezTo>
                      <a:pt x="286" y="0"/>
                      <a:pt x="265" y="13"/>
                      <a:pt x="259" y="41"/>
                    </a:cubicBezTo>
                    <a:cubicBezTo>
                      <a:pt x="250" y="70"/>
                      <a:pt x="243" y="105"/>
                      <a:pt x="214" y="122"/>
                    </a:cubicBezTo>
                    <a:cubicBezTo>
                      <a:pt x="201" y="130"/>
                      <a:pt x="182" y="135"/>
                      <a:pt x="162" y="135"/>
                    </a:cubicBezTo>
                    <a:cubicBezTo>
                      <a:pt x="127" y="135"/>
                      <a:pt x="92" y="117"/>
                      <a:pt x="107" y="67"/>
                    </a:cubicBezTo>
                    <a:cubicBezTo>
                      <a:pt x="117" y="38"/>
                      <a:pt x="96" y="20"/>
                      <a:pt x="73" y="20"/>
                    </a:cubicBezTo>
                    <a:cubicBezTo>
                      <a:pt x="58" y="20"/>
                      <a:pt x="42" y="29"/>
                      <a:pt x="36" y="47"/>
                    </a:cubicBezTo>
                    <a:cubicBezTo>
                      <a:pt x="0" y="131"/>
                      <a:pt x="65" y="229"/>
                      <a:pt x="152" y="245"/>
                    </a:cubicBezTo>
                    <a:cubicBezTo>
                      <a:pt x="163" y="247"/>
                      <a:pt x="173" y="248"/>
                      <a:pt x="183" y="248"/>
                    </a:cubicBezTo>
                    <a:cubicBezTo>
                      <a:pt x="228" y="248"/>
                      <a:pt x="266" y="226"/>
                      <a:pt x="298" y="199"/>
                    </a:cubicBezTo>
                    <a:cubicBezTo>
                      <a:pt x="324" y="306"/>
                      <a:pt x="324" y="413"/>
                      <a:pt x="308" y="523"/>
                    </a:cubicBezTo>
                    <a:cubicBezTo>
                      <a:pt x="300" y="570"/>
                      <a:pt x="338" y="600"/>
                      <a:pt x="373" y="600"/>
                    </a:cubicBezTo>
                    <a:cubicBezTo>
                      <a:pt x="396" y="600"/>
                      <a:pt x="418" y="587"/>
                      <a:pt x="425" y="556"/>
                    </a:cubicBezTo>
                    <a:cubicBezTo>
                      <a:pt x="454" y="381"/>
                      <a:pt x="437" y="209"/>
                      <a:pt x="373" y="41"/>
                    </a:cubicBezTo>
                    <a:cubicBezTo>
                      <a:pt x="361" y="15"/>
                      <a:pt x="334" y="0"/>
                      <a:pt x="3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9"/>
              <p:cNvSpPr/>
              <p:nvPr/>
            </p:nvSpPr>
            <p:spPr>
              <a:xfrm>
                <a:off x="8207519" y="2885604"/>
                <a:ext cx="35987" cy="59103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00" extrusionOk="0">
                    <a:moveTo>
                      <a:pt x="272" y="153"/>
                    </a:moveTo>
                    <a:cubicBezTo>
                      <a:pt x="290" y="153"/>
                      <a:pt x="309" y="158"/>
                      <a:pt x="331" y="169"/>
                    </a:cubicBezTo>
                    <a:cubicBezTo>
                      <a:pt x="392" y="199"/>
                      <a:pt x="408" y="224"/>
                      <a:pt x="389" y="296"/>
                    </a:cubicBezTo>
                    <a:cubicBezTo>
                      <a:pt x="357" y="399"/>
                      <a:pt x="234" y="445"/>
                      <a:pt x="136" y="467"/>
                    </a:cubicBezTo>
                    <a:cubicBezTo>
                      <a:pt x="133" y="403"/>
                      <a:pt x="133" y="338"/>
                      <a:pt x="153" y="273"/>
                    </a:cubicBezTo>
                    <a:cubicBezTo>
                      <a:pt x="175" y="206"/>
                      <a:pt x="214" y="153"/>
                      <a:pt x="272" y="153"/>
                    </a:cubicBezTo>
                    <a:close/>
                    <a:moveTo>
                      <a:pt x="306" y="0"/>
                    </a:moveTo>
                    <a:cubicBezTo>
                      <a:pt x="215" y="0"/>
                      <a:pt x="127" y="57"/>
                      <a:pt x="72" y="134"/>
                    </a:cubicBezTo>
                    <a:cubicBezTo>
                      <a:pt x="63" y="121"/>
                      <a:pt x="49" y="115"/>
                      <a:pt x="36" y="115"/>
                    </a:cubicBezTo>
                    <a:cubicBezTo>
                      <a:pt x="18" y="115"/>
                      <a:pt x="0" y="127"/>
                      <a:pt x="0" y="153"/>
                    </a:cubicBezTo>
                    <a:cubicBezTo>
                      <a:pt x="0" y="383"/>
                      <a:pt x="7" y="610"/>
                      <a:pt x="13" y="840"/>
                    </a:cubicBezTo>
                    <a:cubicBezTo>
                      <a:pt x="13" y="880"/>
                      <a:pt x="41" y="899"/>
                      <a:pt x="70" y="899"/>
                    </a:cubicBezTo>
                    <a:cubicBezTo>
                      <a:pt x="95" y="899"/>
                      <a:pt x="121" y="885"/>
                      <a:pt x="130" y="856"/>
                    </a:cubicBezTo>
                    <a:cubicBezTo>
                      <a:pt x="162" y="772"/>
                      <a:pt x="159" y="685"/>
                      <a:pt x="149" y="597"/>
                    </a:cubicBezTo>
                    <a:cubicBezTo>
                      <a:pt x="298" y="561"/>
                      <a:pt x="467" y="493"/>
                      <a:pt x="515" y="331"/>
                    </a:cubicBezTo>
                    <a:cubicBezTo>
                      <a:pt x="548" y="218"/>
                      <a:pt x="509" y="79"/>
                      <a:pt x="402" y="24"/>
                    </a:cubicBezTo>
                    <a:cubicBezTo>
                      <a:pt x="371" y="7"/>
                      <a:pt x="338" y="0"/>
                      <a:pt x="3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9"/>
              <p:cNvSpPr/>
              <p:nvPr/>
            </p:nvSpPr>
            <p:spPr>
              <a:xfrm>
                <a:off x="8251123" y="2904582"/>
                <a:ext cx="60022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2" extrusionOk="0">
                    <a:moveTo>
                      <a:pt x="52" y="0"/>
                    </a:moveTo>
                    <a:cubicBezTo>
                      <a:pt x="7" y="0"/>
                      <a:pt x="0" y="72"/>
                      <a:pt x="39" y="78"/>
                    </a:cubicBezTo>
                    <a:cubicBezTo>
                      <a:pt x="295" y="143"/>
                      <a:pt x="574" y="162"/>
                      <a:pt x="833" y="201"/>
                    </a:cubicBezTo>
                    <a:cubicBezTo>
                      <a:pt x="836" y="202"/>
                      <a:pt x="839" y="202"/>
                      <a:pt x="842" y="202"/>
                    </a:cubicBezTo>
                    <a:cubicBezTo>
                      <a:pt x="914" y="202"/>
                      <a:pt x="911" y="87"/>
                      <a:pt x="839" y="78"/>
                    </a:cubicBezTo>
                    <a:cubicBezTo>
                      <a:pt x="577" y="49"/>
                      <a:pt x="311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8" name="Google Shape;1088;p9"/>
              <p:cNvSpPr/>
              <p:nvPr/>
            </p:nvSpPr>
            <p:spPr>
              <a:xfrm>
                <a:off x="8254472" y="2839702"/>
                <a:ext cx="49909" cy="56542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61" extrusionOk="0">
                    <a:moveTo>
                      <a:pt x="691" y="0"/>
                    </a:moveTo>
                    <a:cubicBezTo>
                      <a:pt x="674" y="0"/>
                      <a:pt x="657" y="9"/>
                      <a:pt x="646" y="29"/>
                    </a:cubicBezTo>
                    <a:cubicBezTo>
                      <a:pt x="545" y="233"/>
                      <a:pt x="474" y="454"/>
                      <a:pt x="390" y="671"/>
                    </a:cubicBezTo>
                    <a:cubicBezTo>
                      <a:pt x="277" y="483"/>
                      <a:pt x="176" y="289"/>
                      <a:pt x="79" y="94"/>
                    </a:cubicBezTo>
                    <a:cubicBezTo>
                      <a:pt x="72" y="82"/>
                      <a:pt x="60" y="77"/>
                      <a:pt x="48" y="77"/>
                    </a:cubicBezTo>
                    <a:cubicBezTo>
                      <a:pt x="24" y="77"/>
                      <a:pt x="0" y="96"/>
                      <a:pt x="11" y="123"/>
                    </a:cubicBezTo>
                    <a:cubicBezTo>
                      <a:pt x="102" y="370"/>
                      <a:pt x="228" y="600"/>
                      <a:pt x="354" y="833"/>
                    </a:cubicBezTo>
                    <a:cubicBezTo>
                      <a:pt x="364" y="851"/>
                      <a:pt x="386" y="861"/>
                      <a:pt x="408" y="861"/>
                    </a:cubicBezTo>
                    <a:cubicBezTo>
                      <a:pt x="428" y="861"/>
                      <a:pt x="449" y="852"/>
                      <a:pt x="458" y="833"/>
                    </a:cubicBezTo>
                    <a:cubicBezTo>
                      <a:pt x="568" y="596"/>
                      <a:pt x="704" y="331"/>
                      <a:pt x="753" y="75"/>
                    </a:cubicBezTo>
                    <a:cubicBezTo>
                      <a:pt x="759" y="34"/>
                      <a:pt x="724" y="0"/>
                      <a:pt x="6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9" name="Google Shape;1089;p9"/>
              <p:cNvSpPr/>
              <p:nvPr/>
            </p:nvSpPr>
            <p:spPr>
              <a:xfrm>
                <a:off x="8305364" y="2821184"/>
                <a:ext cx="33032" cy="4078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21" extrusionOk="0">
                    <a:moveTo>
                      <a:pt x="185" y="1"/>
                    </a:moveTo>
                    <a:cubicBezTo>
                      <a:pt x="131" y="1"/>
                      <a:pt x="80" y="27"/>
                      <a:pt x="65" y="88"/>
                    </a:cubicBezTo>
                    <a:cubicBezTo>
                      <a:pt x="57" y="121"/>
                      <a:pt x="88" y="149"/>
                      <a:pt x="116" y="149"/>
                    </a:cubicBezTo>
                    <a:cubicBezTo>
                      <a:pt x="129" y="149"/>
                      <a:pt x="142" y="142"/>
                      <a:pt x="150" y="127"/>
                    </a:cubicBezTo>
                    <a:cubicBezTo>
                      <a:pt x="157" y="109"/>
                      <a:pt x="171" y="101"/>
                      <a:pt x="185" y="101"/>
                    </a:cubicBezTo>
                    <a:cubicBezTo>
                      <a:pt x="207" y="101"/>
                      <a:pt x="230" y="120"/>
                      <a:pt x="234" y="149"/>
                    </a:cubicBezTo>
                    <a:cubicBezTo>
                      <a:pt x="237" y="195"/>
                      <a:pt x="201" y="240"/>
                      <a:pt x="172" y="266"/>
                    </a:cubicBezTo>
                    <a:cubicBezTo>
                      <a:pt x="124" y="315"/>
                      <a:pt x="69" y="357"/>
                      <a:pt x="23" y="409"/>
                    </a:cubicBezTo>
                    <a:cubicBezTo>
                      <a:pt x="0" y="438"/>
                      <a:pt x="0" y="483"/>
                      <a:pt x="36" y="506"/>
                    </a:cubicBezTo>
                    <a:cubicBezTo>
                      <a:pt x="141" y="566"/>
                      <a:pt x="263" y="620"/>
                      <a:pt x="386" y="620"/>
                    </a:cubicBezTo>
                    <a:cubicBezTo>
                      <a:pt x="396" y="620"/>
                      <a:pt x="405" y="620"/>
                      <a:pt x="415" y="619"/>
                    </a:cubicBezTo>
                    <a:cubicBezTo>
                      <a:pt x="483" y="616"/>
                      <a:pt x="503" y="515"/>
                      <a:pt x="435" y="499"/>
                    </a:cubicBezTo>
                    <a:cubicBezTo>
                      <a:pt x="341" y="483"/>
                      <a:pt x="256" y="467"/>
                      <a:pt x="169" y="434"/>
                    </a:cubicBezTo>
                    <a:cubicBezTo>
                      <a:pt x="273" y="337"/>
                      <a:pt x="409" y="217"/>
                      <a:pt x="324" y="72"/>
                    </a:cubicBezTo>
                    <a:cubicBezTo>
                      <a:pt x="296" y="27"/>
                      <a:pt x="239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9"/>
              <p:cNvSpPr/>
              <p:nvPr/>
            </p:nvSpPr>
            <p:spPr>
              <a:xfrm>
                <a:off x="8256836" y="2927171"/>
                <a:ext cx="58840" cy="52602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01" extrusionOk="0">
                    <a:moveTo>
                      <a:pt x="237" y="1"/>
                    </a:moveTo>
                    <a:cubicBezTo>
                      <a:pt x="160" y="1"/>
                      <a:pt x="86" y="45"/>
                      <a:pt x="66" y="139"/>
                    </a:cubicBezTo>
                    <a:cubicBezTo>
                      <a:pt x="62" y="166"/>
                      <a:pt x="84" y="184"/>
                      <a:pt x="105" y="184"/>
                    </a:cubicBezTo>
                    <a:cubicBezTo>
                      <a:pt x="120" y="184"/>
                      <a:pt x="134" y="176"/>
                      <a:pt x="140" y="158"/>
                    </a:cubicBezTo>
                    <a:cubicBezTo>
                      <a:pt x="156" y="105"/>
                      <a:pt x="183" y="85"/>
                      <a:pt x="212" y="85"/>
                    </a:cubicBezTo>
                    <a:cubicBezTo>
                      <a:pt x="276" y="85"/>
                      <a:pt x="350" y="181"/>
                      <a:pt x="348" y="236"/>
                    </a:cubicBezTo>
                    <a:cubicBezTo>
                      <a:pt x="348" y="304"/>
                      <a:pt x="302" y="369"/>
                      <a:pt x="260" y="418"/>
                    </a:cubicBezTo>
                    <a:cubicBezTo>
                      <a:pt x="195" y="495"/>
                      <a:pt x="114" y="557"/>
                      <a:pt x="46" y="625"/>
                    </a:cubicBezTo>
                    <a:cubicBezTo>
                      <a:pt x="1" y="670"/>
                      <a:pt x="40" y="732"/>
                      <a:pt x="92" y="735"/>
                    </a:cubicBezTo>
                    <a:cubicBezTo>
                      <a:pt x="270" y="758"/>
                      <a:pt x="448" y="790"/>
                      <a:pt x="629" y="800"/>
                    </a:cubicBezTo>
                    <a:cubicBezTo>
                      <a:pt x="638" y="800"/>
                      <a:pt x="646" y="800"/>
                      <a:pt x="654" y="800"/>
                    </a:cubicBezTo>
                    <a:cubicBezTo>
                      <a:pt x="743" y="800"/>
                      <a:pt x="828" y="782"/>
                      <a:pt x="869" y="693"/>
                    </a:cubicBezTo>
                    <a:cubicBezTo>
                      <a:pt x="896" y="646"/>
                      <a:pt x="856" y="601"/>
                      <a:pt x="813" y="601"/>
                    </a:cubicBezTo>
                    <a:cubicBezTo>
                      <a:pt x="793" y="601"/>
                      <a:pt x="773" y="611"/>
                      <a:pt x="759" y="635"/>
                    </a:cubicBezTo>
                    <a:cubicBezTo>
                      <a:pt x="740" y="666"/>
                      <a:pt x="697" y="676"/>
                      <a:pt x="647" y="676"/>
                    </a:cubicBezTo>
                    <a:cubicBezTo>
                      <a:pt x="568" y="676"/>
                      <a:pt x="472" y="650"/>
                      <a:pt x="432" y="644"/>
                    </a:cubicBezTo>
                    <a:cubicBezTo>
                      <a:pt x="364" y="638"/>
                      <a:pt x="299" y="628"/>
                      <a:pt x="228" y="622"/>
                    </a:cubicBezTo>
                    <a:cubicBezTo>
                      <a:pt x="370" y="476"/>
                      <a:pt x="542" y="304"/>
                      <a:pt x="419" y="103"/>
                    </a:cubicBezTo>
                    <a:cubicBezTo>
                      <a:pt x="379" y="36"/>
                      <a:pt x="307" y="1"/>
                      <a:pt x="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9"/>
              <p:cNvSpPr/>
              <p:nvPr/>
            </p:nvSpPr>
            <p:spPr>
              <a:xfrm>
                <a:off x="8313048" y="2875951"/>
                <a:ext cx="53258" cy="6796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35" extrusionOk="0">
                    <a:moveTo>
                      <a:pt x="481" y="1"/>
                    </a:moveTo>
                    <a:cubicBezTo>
                      <a:pt x="364" y="1"/>
                      <a:pt x="250" y="33"/>
                      <a:pt x="156" y="106"/>
                    </a:cubicBezTo>
                    <a:cubicBezTo>
                      <a:pt x="78" y="161"/>
                      <a:pt x="0" y="252"/>
                      <a:pt x="65" y="349"/>
                    </a:cubicBezTo>
                    <a:cubicBezTo>
                      <a:pt x="149" y="478"/>
                      <a:pt x="369" y="440"/>
                      <a:pt x="496" y="485"/>
                    </a:cubicBezTo>
                    <a:cubicBezTo>
                      <a:pt x="593" y="524"/>
                      <a:pt x="645" y="566"/>
                      <a:pt x="635" y="676"/>
                    </a:cubicBezTo>
                    <a:cubicBezTo>
                      <a:pt x="629" y="776"/>
                      <a:pt x="577" y="838"/>
                      <a:pt x="473" y="864"/>
                    </a:cubicBezTo>
                    <a:cubicBezTo>
                      <a:pt x="376" y="887"/>
                      <a:pt x="305" y="864"/>
                      <a:pt x="214" y="912"/>
                    </a:cubicBezTo>
                    <a:cubicBezTo>
                      <a:pt x="153" y="946"/>
                      <a:pt x="191" y="1035"/>
                      <a:pt x="250" y="1035"/>
                    </a:cubicBezTo>
                    <a:cubicBezTo>
                      <a:pt x="260" y="1035"/>
                      <a:pt x="271" y="1032"/>
                      <a:pt x="282" y="1026"/>
                    </a:cubicBezTo>
                    <a:cubicBezTo>
                      <a:pt x="360" y="981"/>
                      <a:pt x="473" y="1003"/>
                      <a:pt x="557" y="971"/>
                    </a:cubicBezTo>
                    <a:cubicBezTo>
                      <a:pt x="616" y="951"/>
                      <a:pt x="667" y="916"/>
                      <a:pt x="710" y="870"/>
                    </a:cubicBezTo>
                    <a:cubicBezTo>
                      <a:pt x="778" y="789"/>
                      <a:pt x="810" y="679"/>
                      <a:pt x="771" y="576"/>
                    </a:cubicBezTo>
                    <a:cubicBezTo>
                      <a:pt x="726" y="459"/>
                      <a:pt x="612" y="388"/>
                      <a:pt x="499" y="355"/>
                    </a:cubicBezTo>
                    <a:cubicBezTo>
                      <a:pt x="454" y="346"/>
                      <a:pt x="405" y="336"/>
                      <a:pt x="356" y="333"/>
                    </a:cubicBezTo>
                    <a:cubicBezTo>
                      <a:pt x="269" y="320"/>
                      <a:pt x="240" y="349"/>
                      <a:pt x="246" y="239"/>
                    </a:cubicBezTo>
                    <a:cubicBezTo>
                      <a:pt x="253" y="141"/>
                      <a:pt x="295" y="125"/>
                      <a:pt x="389" y="96"/>
                    </a:cubicBezTo>
                    <a:cubicBezTo>
                      <a:pt x="437" y="82"/>
                      <a:pt x="487" y="78"/>
                      <a:pt x="536" y="78"/>
                    </a:cubicBezTo>
                    <a:cubicBezTo>
                      <a:pt x="556" y="78"/>
                      <a:pt x="576" y="79"/>
                      <a:pt x="596" y="80"/>
                    </a:cubicBezTo>
                    <a:cubicBezTo>
                      <a:pt x="597" y="80"/>
                      <a:pt x="598" y="80"/>
                      <a:pt x="599" y="80"/>
                    </a:cubicBezTo>
                    <a:cubicBezTo>
                      <a:pt x="636" y="80"/>
                      <a:pt x="644" y="15"/>
                      <a:pt x="603" y="12"/>
                    </a:cubicBezTo>
                    <a:cubicBezTo>
                      <a:pt x="562" y="4"/>
                      <a:pt x="521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92" name="Google Shape;1092;p9"/>
            <p:cNvGrpSpPr/>
            <p:nvPr/>
          </p:nvGrpSpPr>
          <p:grpSpPr>
            <a:xfrm rot="1974685">
              <a:off x="6683062" y="3805175"/>
              <a:ext cx="1187875" cy="262190"/>
              <a:chOff x="7968422" y="675563"/>
              <a:chExt cx="462304" cy="102049"/>
            </a:xfrm>
          </p:grpSpPr>
          <p:sp>
            <p:nvSpPr>
              <p:cNvPr id="1093" name="Google Shape;1093;p9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9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5" name="Google Shape;1095;p9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6" name="Google Shape;1096;p9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9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9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9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0" name="Google Shape;1100;p9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1" name="Google Shape;1101;p9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9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9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4" name="Google Shape;1104;p9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5" name="Google Shape;1105;p9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6" name="Google Shape;1106;p9"/>
            <p:cNvGrpSpPr/>
            <p:nvPr/>
          </p:nvGrpSpPr>
          <p:grpSpPr>
            <a:xfrm rot="-4946701">
              <a:off x="-238012" y="4766590"/>
              <a:ext cx="979619" cy="216229"/>
              <a:chOff x="7968422" y="675563"/>
              <a:chExt cx="462304" cy="102049"/>
            </a:xfrm>
          </p:grpSpPr>
          <p:sp>
            <p:nvSpPr>
              <p:cNvPr id="1107" name="Google Shape;1107;p9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9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9" name="Google Shape;1109;p9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0" name="Google Shape;1110;p9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1" name="Google Shape;1111;p9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2" name="Google Shape;1112;p9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3" name="Google Shape;1113;p9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4" name="Google Shape;1114;p9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5" name="Google Shape;1115;p9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6" name="Google Shape;1116;p9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9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8" name="Google Shape;1118;p9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9" name="Google Shape;1119;p9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0" name="Google Shape;1120;p9"/>
            <p:cNvGrpSpPr/>
            <p:nvPr/>
          </p:nvGrpSpPr>
          <p:grpSpPr>
            <a:xfrm rot="-2124154">
              <a:off x="1673910" y="4739939"/>
              <a:ext cx="461594" cy="269559"/>
              <a:chOff x="5999959" y="663349"/>
              <a:chExt cx="216246" cy="126280"/>
            </a:xfrm>
          </p:grpSpPr>
          <p:sp>
            <p:nvSpPr>
              <p:cNvPr id="1121" name="Google Shape;1121;p9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2" name="Google Shape;1122;p9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3" name="Google Shape;1123;p9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4" name="Google Shape;1124;p9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5" name="Google Shape;1125;p9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6" name="Google Shape;1126;p9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7" name="Google Shape;1127;p9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8" name="Google Shape;1128;p9"/>
            <p:cNvGrpSpPr/>
            <p:nvPr/>
          </p:nvGrpSpPr>
          <p:grpSpPr>
            <a:xfrm>
              <a:off x="-585943" y="-287493"/>
              <a:ext cx="10275554" cy="5770319"/>
              <a:chOff x="-585943" y="-287493"/>
              <a:chExt cx="10275554" cy="5770319"/>
            </a:xfrm>
          </p:grpSpPr>
          <p:grpSp>
            <p:nvGrpSpPr>
              <p:cNvPr id="1129" name="Google Shape;1129;p9"/>
              <p:cNvGrpSpPr/>
              <p:nvPr/>
            </p:nvGrpSpPr>
            <p:grpSpPr>
              <a:xfrm rot="720474">
                <a:off x="7689934" y="1282456"/>
                <a:ext cx="1160214" cy="655733"/>
                <a:chOff x="4710963" y="556836"/>
                <a:chExt cx="599550" cy="338855"/>
              </a:xfrm>
            </p:grpSpPr>
            <p:sp>
              <p:nvSpPr>
                <p:cNvPr id="1130" name="Google Shape;1130;p9"/>
                <p:cNvSpPr/>
                <p:nvPr/>
              </p:nvSpPr>
              <p:spPr>
                <a:xfrm>
                  <a:off x="4771180" y="608845"/>
                  <a:ext cx="491277" cy="286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1" h="4368" extrusionOk="0">
                      <a:moveTo>
                        <a:pt x="3723" y="307"/>
                      </a:moveTo>
                      <a:lnTo>
                        <a:pt x="3723" y="307"/>
                      </a:lnTo>
                      <a:cubicBezTo>
                        <a:pt x="3690" y="602"/>
                        <a:pt x="3661" y="903"/>
                        <a:pt x="3635" y="1204"/>
                      </a:cubicBezTo>
                      <a:cubicBezTo>
                        <a:pt x="3441" y="1168"/>
                        <a:pt x="3253" y="1068"/>
                        <a:pt x="3078" y="919"/>
                      </a:cubicBezTo>
                      <a:cubicBezTo>
                        <a:pt x="3292" y="712"/>
                        <a:pt x="3506" y="508"/>
                        <a:pt x="3723" y="307"/>
                      </a:cubicBezTo>
                      <a:close/>
                      <a:moveTo>
                        <a:pt x="3813" y="248"/>
                      </a:moveTo>
                      <a:cubicBezTo>
                        <a:pt x="3985" y="508"/>
                        <a:pt x="4173" y="760"/>
                        <a:pt x="4364" y="1007"/>
                      </a:cubicBezTo>
                      <a:cubicBezTo>
                        <a:pt x="4178" y="1152"/>
                        <a:pt x="3979" y="1217"/>
                        <a:pt x="3788" y="1217"/>
                      </a:cubicBezTo>
                      <a:cubicBezTo>
                        <a:pt x="3784" y="1217"/>
                        <a:pt x="3779" y="1217"/>
                        <a:pt x="3775" y="1217"/>
                      </a:cubicBezTo>
                      <a:cubicBezTo>
                        <a:pt x="3791" y="893"/>
                        <a:pt x="3804" y="572"/>
                        <a:pt x="3813" y="248"/>
                      </a:cubicBezTo>
                      <a:close/>
                      <a:moveTo>
                        <a:pt x="3901" y="148"/>
                      </a:moveTo>
                      <a:cubicBezTo>
                        <a:pt x="4957" y="213"/>
                        <a:pt x="5994" y="527"/>
                        <a:pt x="6625" y="1428"/>
                      </a:cubicBezTo>
                      <a:cubicBezTo>
                        <a:pt x="7092" y="2089"/>
                        <a:pt x="7225" y="2808"/>
                        <a:pt x="7270" y="3563"/>
                      </a:cubicBezTo>
                      <a:cubicBezTo>
                        <a:pt x="7267" y="3563"/>
                        <a:pt x="7264" y="3569"/>
                        <a:pt x="7257" y="3575"/>
                      </a:cubicBezTo>
                      <a:cubicBezTo>
                        <a:pt x="7193" y="3509"/>
                        <a:pt x="7104" y="3442"/>
                        <a:pt x="7104" y="3442"/>
                      </a:cubicBezTo>
                      <a:lnTo>
                        <a:pt x="7104" y="3442"/>
                      </a:lnTo>
                      <a:cubicBezTo>
                        <a:pt x="7104" y="3442"/>
                        <a:pt x="7104" y="3442"/>
                        <a:pt x="7105" y="3443"/>
                      </a:cubicBezTo>
                      <a:cubicBezTo>
                        <a:pt x="7043" y="3401"/>
                        <a:pt x="6978" y="3355"/>
                        <a:pt x="6917" y="3310"/>
                      </a:cubicBezTo>
                      <a:cubicBezTo>
                        <a:pt x="6723" y="3164"/>
                        <a:pt x="6528" y="3018"/>
                        <a:pt x="6344" y="2863"/>
                      </a:cubicBezTo>
                      <a:cubicBezTo>
                        <a:pt x="6036" y="2607"/>
                        <a:pt x="5734" y="2335"/>
                        <a:pt x="5453" y="2053"/>
                      </a:cubicBezTo>
                      <a:cubicBezTo>
                        <a:pt x="4870" y="1470"/>
                        <a:pt x="4351" y="828"/>
                        <a:pt x="3885" y="148"/>
                      </a:cubicBezTo>
                      <a:close/>
                      <a:moveTo>
                        <a:pt x="3593" y="140"/>
                      </a:moveTo>
                      <a:cubicBezTo>
                        <a:pt x="3638" y="140"/>
                        <a:pt x="3682" y="140"/>
                        <a:pt x="3726" y="142"/>
                      </a:cubicBezTo>
                      <a:cubicBezTo>
                        <a:pt x="2537" y="1259"/>
                        <a:pt x="1358" y="2400"/>
                        <a:pt x="260" y="3614"/>
                      </a:cubicBezTo>
                      <a:cubicBezTo>
                        <a:pt x="318" y="2678"/>
                        <a:pt x="480" y="1781"/>
                        <a:pt x="1173" y="1052"/>
                      </a:cubicBezTo>
                      <a:cubicBezTo>
                        <a:pt x="1800" y="391"/>
                        <a:pt x="2705" y="140"/>
                        <a:pt x="3593" y="140"/>
                      </a:cubicBezTo>
                      <a:close/>
                      <a:moveTo>
                        <a:pt x="4422" y="1087"/>
                      </a:moveTo>
                      <a:cubicBezTo>
                        <a:pt x="4763" y="1518"/>
                        <a:pt x="5132" y="1923"/>
                        <a:pt x="5524" y="2302"/>
                      </a:cubicBezTo>
                      <a:cubicBezTo>
                        <a:pt x="5858" y="2623"/>
                        <a:pt x="6201" y="2921"/>
                        <a:pt x="6567" y="3206"/>
                      </a:cubicBezTo>
                      <a:cubicBezTo>
                        <a:pt x="6719" y="3326"/>
                        <a:pt x="6878" y="3446"/>
                        <a:pt x="7040" y="3559"/>
                      </a:cubicBezTo>
                      <a:cubicBezTo>
                        <a:pt x="7072" y="3582"/>
                        <a:pt x="7105" y="3608"/>
                        <a:pt x="7134" y="3631"/>
                      </a:cubicBezTo>
                      <a:cubicBezTo>
                        <a:pt x="6301" y="3666"/>
                        <a:pt x="5469" y="3699"/>
                        <a:pt x="4633" y="3712"/>
                      </a:cubicBezTo>
                      <a:lnTo>
                        <a:pt x="4633" y="3708"/>
                      </a:lnTo>
                      <a:cubicBezTo>
                        <a:pt x="4510" y="3316"/>
                        <a:pt x="4079" y="2966"/>
                        <a:pt x="3655" y="2966"/>
                      </a:cubicBezTo>
                      <a:cubicBezTo>
                        <a:pt x="3700" y="2419"/>
                        <a:pt x="3739" y="1875"/>
                        <a:pt x="3768" y="1324"/>
                      </a:cubicBezTo>
                      <a:cubicBezTo>
                        <a:pt x="4001" y="1324"/>
                        <a:pt x="4238" y="1237"/>
                        <a:pt x="4422" y="1087"/>
                      </a:cubicBezTo>
                      <a:close/>
                      <a:moveTo>
                        <a:pt x="3039" y="955"/>
                      </a:moveTo>
                      <a:cubicBezTo>
                        <a:pt x="3182" y="1165"/>
                        <a:pt x="3396" y="1279"/>
                        <a:pt x="3626" y="1311"/>
                      </a:cubicBezTo>
                      <a:cubicBezTo>
                        <a:pt x="3557" y="2105"/>
                        <a:pt x="3512" y="2905"/>
                        <a:pt x="3473" y="3699"/>
                      </a:cubicBezTo>
                      <a:cubicBezTo>
                        <a:pt x="3473" y="3708"/>
                        <a:pt x="3473" y="3712"/>
                        <a:pt x="3476" y="3721"/>
                      </a:cubicBezTo>
                      <a:cubicBezTo>
                        <a:pt x="2424" y="3712"/>
                        <a:pt x="1374" y="3673"/>
                        <a:pt x="321" y="3650"/>
                      </a:cubicBezTo>
                      <a:cubicBezTo>
                        <a:pt x="1225" y="2749"/>
                        <a:pt x="2119" y="1842"/>
                        <a:pt x="3039" y="955"/>
                      </a:cubicBezTo>
                      <a:close/>
                      <a:moveTo>
                        <a:pt x="3651" y="3031"/>
                      </a:moveTo>
                      <a:cubicBezTo>
                        <a:pt x="4060" y="3122"/>
                        <a:pt x="4354" y="3316"/>
                        <a:pt x="4542" y="3712"/>
                      </a:cubicBezTo>
                      <a:cubicBezTo>
                        <a:pt x="4290" y="3721"/>
                        <a:pt x="4043" y="3721"/>
                        <a:pt x="3791" y="3721"/>
                      </a:cubicBezTo>
                      <a:lnTo>
                        <a:pt x="3590" y="3721"/>
                      </a:lnTo>
                      <a:cubicBezTo>
                        <a:pt x="3593" y="3715"/>
                        <a:pt x="3593" y="3708"/>
                        <a:pt x="3593" y="3699"/>
                      </a:cubicBezTo>
                      <a:cubicBezTo>
                        <a:pt x="3613" y="3478"/>
                        <a:pt x="3629" y="3255"/>
                        <a:pt x="3651" y="3031"/>
                      </a:cubicBezTo>
                      <a:close/>
                      <a:moveTo>
                        <a:pt x="3655" y="1"/>
                      </a:moveTo>
                      <a:cubicBezTo>
                        <a:pt x="2555" y="1"/>
                        <a:pt x="1466" y="376"/>
                        <a:pt x="810" y="1298"/>
                      </a:cubicBezTo>
                      <a:cubicBezTo>
                        <a:pt x="227" y="2118"/>
                        <a:pt x="0" y="3261"/>
                        <a:pt x="179" y="4246"/>
                      </a:cubicBezTo>
                      <a:cubicBezTo>
                        <a:pt x="182" y="4261"/>
                        <a:pt x="194" y="4267"/>
                        <a:pt x="206" y="4267"/>
                      </a:cubicBezTo>
                      <a:cubicBezTo>
                        <a:pt x="221" y="4267"/>
                        <a:pt x="237" y="4257"/>
                        <a:pt x="237" y="4240"/>
                      </a:cubicBezTo>
                      <a:cubicBezTo>
                        <a:pt x="243" y="4068"/>
                        <a:pt x="250" y="3903"/>
                        <a:pt x="260" y="3731"/>
                      </a:cubicBezTo>
                      <a:cubicBezTo>
                        <a:pt x="1395" y="3834"/>
                        <a:pt x="2546" y="3877"/>
                        <a:pt x="3697" y="3877"/>
                      </a:cubicBezTo>
                      <a:cubicBezTo>
                        <a:pt x="4902" y="3877"/>
                        <a:pt x="6107" y="3830"/>
                        <a:pt x="7296" y="3754"/>
                      </a:cubicBezTo>
                      <a:cubicBezTo>
                        <a:pt x="7302" y="3935"/>
                        <a:pt x="7306" y="4116"/>
                        <a:pt x="7312" y="4304"/>
                      </a:cubicBezTo>
                      <a:cubicBezTo>
                        <a:pt x="7312" y="4346"/>
                        <a:pt x="7345" y="4368"/>
                        <a:pt x="7379" y="4368"/>
                      </a:cubicBezTo>
                      <a:cubicBezTo>
                        <a:pt x="7412" y="4368"/>
                        <a:pt x="7445" y="4346"/>
                        <a:pt x="7445" y="4304"/>
                      </a:cubicBezTo>
                      <a:cubicBezTo>
                        <a:pt x="7442" y="4113"/>
                        <a:pt x="7435" y="3925"/>
                        <a:pt x="7429" y="3741"/>
                      </a:cubicBezTo>
                      <a:cubicBezTo>
                        <a:pt x="7481" y="3724"/>
                        <a:pt x="7481" y="3627"/>
                        <a:pt x="7416" y="3618"/>
                      </a:cubicBezTo>
                      <a:cubicBezTo>
                        <a:pt x="7383" y="3002"/>
                        <a:pt x="7302" y="2409"/>
                        <a:pt x="7021" y="1826"/>
                      </a:cubicBezTo>
                      <a:cubicBezTo>
                        <a:pt x="6674" y="1117"/>
                        <a:pt x="6104" y="556"/>
                        <a:pt x="5359" y="294"/>
                      </a:cubicBezTo>
                      <a:cubicBezTo>
                        <a:pt x="4830" y="107"/>
                        <a:pt x="4241" y="1"/>
                        <a:pt x="365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9"/>
                <p:cNvSpPr/>
                <p:nvPr/>
              </p:nvSpPr>
              <p:spPr>
                <a:xfrm>
                  <a:off x="4710963" y="837171"/>
                  <a:ext cx="32835" cy="49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757" extrusionOk="0">
                      <a:moveTo>
                        <a:pt x="224" y="179"/>
                      </a:moveTo>
                      <a:cubicBezTo>
                        <a:pt x="253" y="270"/>
                        <a:pt x="282" y="364"/>
                        <a:pt x="315" y="455"/>
                      </a:cubicBezTo>
                      <a:cubicBezTo>
                        <a:pt x="260" y="455"/>
                        <a:pt x="205" y="461"/>
                        <a:pt x="153" y="471"/>
                      </a:cubicBezTo>
                      <a:cubicBezTo>
                        <a:pt x="156" y="448"/>
                        <a:pt x="163" y="429"/>
                        <a:pt x="169" y="413"/>
                      </a:cubicBezTo>
                      <a:cubicBezTo>
                        <a:pt x="182" y="361"/>
                        <a:pt x="195" y="251"/>
                        <a:pt x="224" y="179"/>
                      </a:cubicBezTo>
                      <a:close/>
                      <a:moveTo>
                        <a:pt x="241" y="0"/>
                      </a:moveTo>
                      <a:cubicBezTo>
                        <a:pt x="233" y="0"/>
                        <a:pt x="223" y="2"/>
                        <a:pt x="214" y="8"/>
                      </a:cubicBezTo>
                      <a:cubicBezTo>
                        <a:pt x="117" y="69"/>
                        <a:pt x="114" y="179"/>
                        <a:pt x="88" y="283"/>
                      </a:cubicBezTo>
                      <a:cubicBezTo>
                        <a:pt x="75" y="348"/>
                        <a:pt x="59" y="416"/>
                        <a:pt x="43" y="487"/>
                      </a:cubicBezTo>
                      <a:lnTo>
                        <a:pt x="33" y="487"/>
                      </a:lnTo>
                      <a:cubicBezTo>
                        <a:pt x="1" y="490"/>
                        <a:pt x="4" y="539"/>
                        <a:pt x="33" y="546"/>
                      </a:cubicBezTo>
                      <a:cubicBezTo>
                        <a:pt x="20" y="607"/>
                        <a:pt x="10" y="665"/>
                        <a:pt x="7" y="724"/>
                      </a:cubicBezTo>
                      <a:cubicBezTo>
                        <a:pt x="5" y="746"/>
                        <a:pt x="20" y="757"/>
                        <a:pt x="36" y="757"/>
                      </a:cubicBezTo>
                      <a:cubicBezTo>
                        <a:pt x="51" y="757"/>
                        <a:pt x="66" y="749"/>
                        <a:pt x="72" y="733"/>
                      </a:cubicBezTo>
                      <a:cubicBezTo>
                        <a:pt x="98" y="672"/>
                        <a:pt x="114" y="610"/>
                        <a:pt x="127" y="546"/>
                      </a:cubicBezTo>
                      <a:cubicBezTo>
                        <a:pt x="198" y="546"/>
                        <a:pt x="270" y="546"/>
                        <a:pt x="341" y="539"/>
                      </a:cubicBezTo>
                      <a:cubicBezTo>
                        <a:pt x="357" y="584"/>
                        <a:pt x="376" y="633"/>
                        <a:pt x="396" y="672"/>
                      </a:cubicBezTo>
                      <a:cubicBezTo>
                        <a:pt x="407" y="693"/>
                        <a:pt x="424" y="701"/>
                        <a:pt x="441" y="701"/>
                      </a:cubicBezTo>
                      <a:cubicBezTo>
                        <a:pt x="470" y="701"/>
                        <a:pt x="499" y="673"/>
                        <a:pt x="493" y="639"/>
                      </a:cubicBezTo>
                      <a:cubicBezTo>
                        <a:pt x="451" y="439"/>
                        <a:pt x="363" y="238"/>
                        <a:pt x="295" y="40"/>
                      </a:cubicBezTo>
                      <a:cubicBezTo>
                        <a:pt x="286" y="17"/>
                        <a:pt x="265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9"/>
                <p:cNvSpPr/>
                <p:nvPr/>
              </p:nvSpPr>
              <p:spPr>
                <a:xfrm>
                  <a:off x="5018354" y="556836"/>
                  <a:ext cx="37104" cy="3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529" extrusionOk="0">
                      <a:moveTo>
                        <a:pt x="271" y="1"/>
                      </a:moveTo>
                      <a:cubicBezTo>
                        <a:pt x="131" y="1"/>
                        <a:pt x="0" y="163"/>
                        <a:pt x="23" y="295"/>
                      </a:cubicBezTo>
                      <a:cubicBezTo>
                        <a:pt x="47" y="457"/>
                        <a:pt x="170" y="529"/>
                        <a:pt x="304" y="529"/>
                      </a:cubicBezTo>
                      <a:cubicBezTo>
                        <a:pt x="377" y="529"/>
                        <a:pt x="454" y="507"/>
                        <a:pt x="519" y="467"/>
                      </a:cubicBezTo>
                      <a:cubicBezTo>
                        <a:pt x="564" y="440"/>
                        <a:pt x="540" y="372"/>
                        <a:pt x="490" y="372"/>
                      </a:cubicBezTo>
                      <a:cubicBezTo>
                        <a:pt x="486" y="372"/>
                        <a:pt x="481" y="372"/>
                        <a:pt x="477" y="373"/>
                      </a:cubicBezTo>
                      <a:cubicBezTo>
                        <a:pt x="416" y="387"/>
                        <a:pt x="353" y="422"/>
                        <a:pt x="288" y="422"/>
                      </a:cubicBezTo>
                      <a:cubicBezTo>
                        <a:pt x="276" y="422"/>
                        <a:pt x="265" y="421"/>
                        <a:pt x="254" y="418"/>
                      </a:cubicBezTo>
                      <a:cubicBezTo>
                        <a:pt x="198" y="405"/>
                        <a:pt x="150" y="357"/>
                        <a:pt x="137" y="302"/>
                      </a:cubicBezTo>
                      <a:cubicBezTo>
                        <a:pt x="121" y="237"/>
                        <a:pt x="147" y="175"/>
                        <a:pt x="198" y="140"/>
                      </a:cubicBezTo>
                      <a:cubicBezTo>
                        <a:pt x="247" y="101"/>
                        <a:pt x="299" y="107"/>
                        <a:pt x="357" y="101"/>
                      </a:cubicBezTo>
                      <a:cubicBezTo>
                        <a:pt x="393" y="101"/>
                        <a:pt x="406" y="52"/>
                        <a:pt x="373" y="33"/>
                      </a:cubicBezTo>
                      <a:cubicBezTo>
                        <a:pt x="340" y="11"/>
                        <a:pt x="305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9"/>
                <p:cNvSpPr/>
                <p:nvPr/>
              </p:nvSpPr>
              <p:spPr>
                <a:xfrm>
                  <a:off x="5276824" y="836514"/>
                  <a:ext cx="33689" cy="49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758" extrusionOk="0">
                      <a:moveTo>
                        <a:pt x="238" y="101"/>
                      </a:moveTo>
                      <a:cubicBezTo>
                        <a:pt x="267" y="101"/>
                        <a:pt x="294" y="110"/>
                        <a:pt x="315" y="131"/>
                      </a:cubicBezTo>
                      <a:cubicBezTo>
                        <a:pt x="390" y="209"/>
                        <a:pt x="189" y="274"/>
                        <a:pt x="134" y="306"/>
                      </a:cubicBezTo>
                      <a:cubicBezTo>
                        <a:pt x="124" y="309"/>
                        <a:pt x="121" y="316"/>
                        <a:pt x="118" y="326"/>
                      </a:cubicBezTo>
                      <a:cubicBezTo>
                        <a:pt x="114" y="270"/>
                        <a:pt x="114" y="212"/>
                        <a:pt x="108" y="160"/>
                      </a:cubicBezTo>
                      <a:cubicBezTo>
                        <a:pt x="142" y="124"/>
                        <a:pt x="192" y="101"/>
                        <a:pt x="238" y="101"/>
                      </a:cubicBezTo>
                      <a:close/>
                      <a:moveTo>
                        <a:pt x="118" y="394"/>
                      </a:moveTo>
                      <a:cubicBezTo>
                        <a:pt x="124" y="407"/>
                        <a:pt x="140" y="419"/>
                        <a:pt x="163" y="419"/>
                      </a:cubicBezTo>
                      <a:cubicBezTo>
                        <a:pt x="172" y="419"/>
                        <a:pt x="182" y="419"/>
                        <a:pt x="192" y="419"/>
                      </a:cubicBezTo>
                      <a:cubicBezTo>
                        <a:pt x="272" y="419"/>
                        <a:pt x="368" y="434"/>
                        <a:pt x="373" y="530"/>
                      </a:cubicBezTo>
                      <a:cubicBezTo>
                        <a:pt x="373" y="619"/>
                        <a:pt x="292" y="640"/>
                        <a:pt x="208" y="640"/>
                      </a:cubicBezTo>
                      <a:cubicBezTo>
                        <a:pt x="175" y="640"/>
                        <a:pt x="143" y="637"/>
                        <a:pt x="114" y="633"/>
                      </a:cubicBezTo>
                      <a:cubicBezTo>
                        <a:pt x="114" y="630"/>
                        <a:pt x="118" y="620"/>
                        <a:pt x="118" y="617"/>
                      </a:cubicBezTo>
                      <a:cubicBezTo>
                        <a:pt x="121" y="546"/>
                        <a:pt x="121" y="471"/>
                        <a:pt x="118" y="394"/>
                      </a:cubicBezTo>
                      <a:close/>
                      <a:moveTo>
                        <a:pt x="271" y="0"/>
                      </a:moveTo>
                      <a:cubicBezTo>
                        <a:pt x="198" y="0"/>
                        <a:pt x="118" y="22"/>
                        <a:pt x="69" y="63"/>
                      </a:cubicBezTo>
                      <a:cubicBezTo>
                        <a:pt x="67" y="63"/>
                        <a:pt x="64" y="63"/>
                        <a:pt x="62" y="63"/>
                      </a:cubicBezTo>
                      <a:cubicBezTo>
                        <a:pt x="44" y="63"/>
                        <a:pt x="27" y="73"/>
                        <a:pt x="27" y="99"/>
                      </a:cubicBezTo>
                      <a:cubicBezTo>
                        <a:pt x="11" y="270"/>
                        <a:pt x="4" y="449"/>
                        <a:pt x="11" y="614"/>
                      </a:cubicBezTo>
                      <a:cubicBezTo>
                        <a:pt x="11" y="627"/>
                        <a:pt x="17" y="637"/>
                        <a:pt x="24" y="646"/>
                      </a:cubicBezTo>
                      <a:cubicBezTo>
                        <a:pt x="1" y="679"/>
                        <a:pt x="4" y="740"/>
                        <a:pt x="53" y="747"/>
                      </a:cubicBezTo>
                      <a:cubicBezTo>
                        <a:pt x="90" y="753"/>
                        <a:pt x="133" y="758"/>
                        <a:pt x="178" y="758"/>
                      </a:cubicBezTo>
                      <a:cubicBezTo>
                        <a:pt x="328" y="758"/>
                        <a:pt x="494" y="708"/>
                        <a:pt x="506" y="533"/>
                      </a:cubicBezTo>
                      <a:cubicBezTo>
                        <a:pt x="513" y="423"/>
                        <a:pt x="441" y="358"/>
                        <a:pt x="348" y="326"/>
                      </a:cubicBezTo>
                      <a:cubicBezTo>
                        <a:pt x="383" y="303"/>
                        <a:pt x="416" y="274"/>
                        <a:pt x="432" y="232"/>
                      </a:cubicBezTo>
                      <a:cubicBezTo>
                        <a:pt x="464" y="164"/>
                        <a:pt x="461" y="79"/>
                        <a:pt x="396" y="31"/>
                      </a:cubicBezTo>
                      <a:cubicBezTo>
                        <a:pt x="365" y="10"/>
                        <a:pt x="319" y="0"/>
                        <a:pt x="2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34" name="Google Shape;1134;p9"/>
              <p:cNvGrpSpPr/>
              <p:nvPr/>
            </p:nvGrpSpPr>
            <p:grpSpPr>
              <a:xfrm rot="3407784">
                <a:off x="5929563" y="4563297"/>
                <a:ext cx="705076" cy="807114"/>
                <a:chOff x="4838621" y="3330436"/>
                <a:chExt cx="342600" cy="392181"/>
              </a:xfrm>
            </p:grpSpPr>
            <p:sp>
              <p:nvSpPr>
                <p:cNvPr id="1135" name="Google Shape;1135;p9"/>
                <p:cNvSpPr/>
                <p:nvPr/>
              </p:nvSpPr>
              <p:spPr>
                <a:xfrm>
                  <a:off x="4838621" y="3330436"/>
                  <a:ext cx="342600" cy="39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7" h="5972" extrusionOk="0">
                      <a:moveTo>
                        <a:pt x="2444" y="129"/>
                      </a:moveTo>
                      <a:cubicBezTo>
                        <a:pt x="2956" y="129"/>
                        <a:pt x="3632" y="198"/>
                        <a:pt x="3697" y="762"/>
                      </a:cubicBezTo>
                      <a:cubicBezTo>
                        <a:pt x="3762" y="1323"/>
                        <a:pt x="2803" y="1468"/>
                        <a:pt x="2288" y="1507"/>
                      </a:cubicBezTo>
                      <a:lnTo>
                        <a:pt x="2262" y="1446"/>
                      </a:lnTo>
                      <a:cubicBezTo>
                        <a:pt x="2259" y="1439"/>
                        <a:pt x="2255" y="1437"/>
                        <a:pt x="2250" y="1437"/>
                      </a:cubicBezTo>
                      <a:cubicBezTo>
                        <a:pt x="2240" y="1437"/>
                        <a:pt x="2227" y="1448"/>
                        <a:pt x="2229" y="1459"/>
                      </a:cubicBezTo>
                      <a:cubicBezTo>
                        <a:pt x="2236" y="1475"/>
                        <a:pt x="2239" y="1491"/>
                        <a:pt x="2239" y="1507"/>
                      </a:cubicBezTo>
                      <a:cubicBezTo>
                        <a:pt x="2197" y="1511"/>
                        <a:pt x="2158" y="1511"/>
                        <a:pt x="2126" y="1511"/>
                      </a:cubicBezTo>
                      <a:cubicBezTo>
                        <a:pt x="2085" y="1512"/>
                        <a:pt x="2038" y="1513"/>
                        <a:pt x="1985" y="1513"/>
                      </a:cubicBezTo>
                      <a:cubicBezTo>
                        <a:pt x="1470" y="1513"/>
                        <a:pt x="454" y="1423"/>
                        <a:pt x="389" y="879"/>
                      </a:cubicBezTo>
                      <a:cubicBezTo>
                        <a:pt x="409" y="879"/>
                        <a:pt x="425" y="866"/>
                        <a:pt x="431" y="843"/>
                      </a:cubicBezTo>
                      <a:cubicBezTo>
                        <a:pt x="635" y="234"/>
                        <a:pt x="1630" y="147"/>
                        <a:pt x="2161" y="134"/>
                      </a:cubicBezTo>
                      <a:cubicBezTo>
                        <a:pt x="2245" y="132"/>
                        <a:pt x="2341" y="129"/>
                        <a:pt x="2444" y="129"/>
                      </a:cubicBezTo>
                      <a:close/>
                      <a:moveTo>
                        <a:pt x="3839" y="850"/>
                      </a:moveTo>
                      <a:cubicBezTo>
                        <a:pt x="4066" y="1280"/>
                        <a:pt x="4218" y="1750"/>
                        <a:pt x="4384" y="2207"/>
                      </a:cubicBezTo>
                      <a:cubicBezTo>
                        <a:pt x="4571" y="2712"/>
                        <a:pt x="4785" y="3218"/>
                        <a:pt x="4934" y="3736"/>
                      </a:cubicBezTo>
                      <a:cubicBezTo>
                        <a:pt x="4999" y="3953"/>
                        <a:pt x="5048" y="4180"/>
                        <a:pt x="5028" y="4400"/>
                      </a:cubicBezTo>
                      <a:cubicBezTo>
                        <a:pt x="5025" y="4397"/>
                        <a:pt x="5018" y="4397"/>
                        <a:pt x="5015" y="4394"/>
                      </a:cubicBezTo>
                      <a:cubicBezTo>
                        <a:pt x="5011" y="4392"/>
                        <a:pt x="5007" y="4391"/>
                        <a:pt x="5004" y="4391"/>
                      </a:cubicBezTo>
                      <a:cubicBezTo>
                        <a:pt x="4975" y="4391"/>
                        <a:pt x="4961" y="4440"/>
                        <a:pt x="4996" y="4449"/>
                      </a:cubicBezTo>
                      <a:cubicBezTo>
                        <a:pt x="5006" y="4455"/>
                        <a:pt x="5015" y="4455"/>
                        <a:pt x="5025" y="4459"/>
                      </a:cubicBezTo>
                      <a:cubicBezTo>
                        <a:pt x="5012" y="4530"/>
                        <a:pt x="4993" y="4608"/>
                        <a:pt x="4963" y="4682"/>
                      </a:cubicBezTo>
                      <a:cubicBezTo>
                        <a:pt x="4847" y="4964"/>
                        <a:pt x="4594" y="5136"/>
                        <a:pt x="4335" y="5281"/>
                      </a:cubicBezTo>
                      <a:cubicBezTo>
                        <a:pt x="3859" y="5557"/>
                        <a:pt x="3324" y="5728"/>
                        <a:pt x="2777" y="5803"/>
                      </a:cubicBezTo>
                      <a:cubicBezTo>
                        <a:pt x="2589" y="5827"/>
                        <a:pt x="2401" y="5840"/>
                        <a:pt x="2212" y="5840"/>
                      </a:cubicBezTo>
                      <a:cubicBezTo>
                        <a:pt x="1849" y="5840"/>
                        <a:pt x="1486" y="5794"/>
                        <a:pt x="1134" y="5702"/>
                      </a:cubicBezTo>
                      <a:cubicBezTo>
                        <a:pt x="894" y="5638"/>
                        <a:pt x="622" y="5563"/>
                        <a:pt x="438" y="5395"/>
                      </a:cubicBezTo>
                      <a:cubicBezTo>
                        <a:pt x="392" y="5353"/>
                        <a:pt x="357" y="5307"/>
                        <a:pt x="328" y="5265"/>
                      </a:cubicBezTo>
                      <a:cubicBezTo>
                        <a:pt x="331" y="5265"/>
                        <a:pt x="331" y="5268"/>
                        <a:pt x="334" y="5268"/>
                      </a:cubicBezTo>
                      <a:cubicBezTo>
                        <a:pt x="365" y="5270"/>
                        <a:pt x="396" y="5271"/>
                        <a:pt x="427" y="5271"/>
                      </a:cubicBezTo>
                      <a:cubicBezTo>
                        <a:pt x="517" y="5271"/>
                        <a:pt x="608" y="5264"/>
                        <a:pt x="697" y="5252"/>
                      </a:cubicBezTo>
                      <a:cubicBezTo>
                        <a:pt x="748" y="5249"/>
                        <a:pt x="749" y="5171"/>
                        <a:pt x="700" y="5171"/>
                      </a:cubicBezTo>
                      <a:cubicBezTo>
                        <a:pt x="699" y="5171"/>
                        <a:pt x="698" y="5171"/>
                        <a:pt x="697" y="5171"/>
                      </a:cubicBezTo>
                      <a:cubicBezTo>
                        <a:pt x="574" y="5174"/>
                        <a:pt x="447" y="5184"/>
                        <a:pt x="328" y="5207"/>
                      </a:cubicBezTo>
                      <a:cubicBezTo>
                        <a:pt x="311" y="5210"/>
                        <a:pt x="308" y="5220"/>
                        <a:pt x="308" y="5233"/>
                      </a:cubicBezTo>
                      <a:cubicBezTo>
                        <a:pt x="169" y="4980"/>
                        <a:pt x="217" y="4659"/>
                        <a:pt x="230" y="4378"/>
                      </a:cubicBezTo>
                      <a:cubicBezTo>
                        <a:pt x="282" y="3305"/>
                        <a:pt x="347" y="2226"/>
                        <a:pt x="376" y="1151"/>
                      </a:cubicBezTo>
                      <a:cubicBezTo>
                        <a:pt x="652" y="1588"/>
                        <a:pt x="1597" y="1647"/>
                        <a:pt x="2009" y="1647"/>
                      </a:cubicBezTo>
                      <a:cubicBezTo>
                        <a:pt x="2090" y="1647"/>
                        <a:pt x="2171" y="1643"/>
                        <a:pt x="2252" y="1640"/>
                      </a:cubicBezTo>
                      <a:cubicBezTo>
                        <a:pt x="2255" y="1676"/>
                        <a:pt x="2255" y="1711"/>
                        <a:pt x="2255" y="1750"/>
                      </a:cubicBezTo>
                      <a:cubicBezTo>
                        <a:pt x="2255" y="1768"/>
                        <a:pt x="2271" y="1779"/>
                        <a:pt x="2287" y="1779"/>
                      </a:cubicBezTo>
                      <a:cubicBezTo>
                        <a:pt x="2300" y="1779"/>
                        <a:pt x="2312" y="1772"/>
                        <a:pt x="2317" y="1757"/>
                      </a:cubicBezTo>
                      <a:cubicBezTo>
                        <a:pt x="2323" y="1718"/>
                        <a:pt x="2323" y="1676"/>
                        <a:pt x="2320" y="1637"/>
                      </a:cubicBezTo>
                      <a:cubicBezTo>
                        <a:pt x="2683" y="1608"/>
                        <a:pt x="3049" y="1527"/>
                        <a:pt x="3379" y="1387"/>
                      </a:cubicBezTo>
                      <a:cubicBezTo>
                        <a:pt x="3616" y="1290"/>
                        <a:pt x="3817" y="1154"/>
                        <a:pt x="3839" y="879"/>
                      </a:cubicBezTo>
                      <a:lnTo>
                        <a:pt x="3839" y="850"/>
                      </a:lnTo>
                      <a:close/>
                      <a:moveTo>
                        <a:pt x="2336" y="1"/>
                      </a:moveTo>
                      <a:cubicBezTo>
                        <a:pt x="1724" y="1"/>
                        <a:pt x="554" y="69"/>
                        <a:pt x="318" y="782"/>
                      </a:cubicBezTo>
                      <a:cubicBezTo>
                        <a:pt x="311" y="788"/>
                        <a:pt x="302" y="798"/>
                        <a:pt x="298" y="811"/>
                      </a:cubicBezTo>
                      <a:lnTo>
                        <a:pt x="298" y="830"/>
                      </a:lnTo>
                      <a:cubicBezTo>
                        <a:pt x="295" y="837"/>
                        <a:pt x="292" y="843"/>
                        <a:pt x="292" y="853"/>
                      </a:cubicBezTo>
                      <a:cubicBezTo>
                        <a:pt x="201" y="2003"/>
                        <a:pt x="153" y="3159"/>
                        <a:pt x="98" y="4313"/>
                      </a:cubicBezTo>
                      <a:cubicBezTo>
                        <a:pt x="75" y="4701"/>
                        <a:pt x="0" y="5152"/>
                        <a:pt x="302" y="5453"/>
                      </a:cubicBezTo>
                      <a:cubicBezTo>
                        <a:pt x="574" y="5722"/>
                        <a:pt x="1005" y="5822"/>
                        <a:pt x="1364" y="5890"/>
                      </a:cubicBezTo>
                      <a:cubicBezTo>
                        <a:pt x="1643" y="5945"/>
                        <a:pt x="1927" y="5972"/>
                        <a:pt x="2211" y="5972"/>
                      </a:cubicBezTo>
                      <a:cubicBezTo>
                        <a:pt x="2823" y="5972"/>
                        <a:pt x="3435" y="5846"/>
                        <a:pt x="3995" y="5596"/>
                      </a:cubicBezTo>
                      <a:cubicBezTo>
                        <a:pt x="4345" y="5443"/>
                        <a:pt x="4750" y="5242"/>
                        <a:pt x="4976" y="4925"/>
                      </a:cubicBezTo>
                      <a:cubicBezTo>
                        <a:pt x="5216" y="4595"/>
                        <a:pt x="5193" y="4186"/>
                        <a:pt x="5096" y="3814"/>
                      </a:cubicBezTo>
                      <a:cubicBezTo>
                        <a:pt x="4944" y="3215"/>
                        <a:pt x="4685" y="2631"/>
                        <a:pt x="4471" y="2048"/>
                      </a:cubicBezTo>
                      <a:cubicBezTo>
                        <a:pt x="4277" y="1523"/>
                        <a:pt x="4102" y="982"/>
                        <a:pt x="3797" y="509"/>
                      </a:cubicBezTo>
                      <a:cubicBezTo>
                        <a:pt x="3784" y="493"/>
                        <a:pt x="3774" y="487"/>
                        <a:pt x="3758" y="480"/>
                      </a:cubicBezTo>
                      <a:cubicBezTo>
                        <a:pt x="3515" y="53"/>
                        <a:pt x="2786" y="1"/>
                        <a:pt x="2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9"/>
                <p:cNvSpPr/>
                <p:nvPr/>
              </p:nvSpPr>
              <p:spPr>
                <a:xfrm>
                  <a:off x="4856286" y="3644523"/>
                  <a:ext cx="29157" cy="20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" h="319" extrusionOk="0">
                      <a:moveTo>
                        <a:pt x="384" y="0"/>
                      </a:moveTo>
                      <a:cubicBezTo>
                        <a:pt x="377" y="0"/>
                        <a:pt x="370" y="2"/>
                        <a:pt x="363" y="6"/>
                      </a:cubicBezTo>
                      <a:cubicBezTo>
                        <a:pt x="237" y="71"/>
                        <a:pt x="120" y="161"/>
                        <a:pt x="23" y="262"/>
                      </a:cubicBezTo>
                      <a:cubicBezTo>
                        <a:pt x="0" y="287"/>
                        <a:pt x="23" y="319"/>
                        <a:pt x="49" y="319"/>
                      </a:cubicBezTo>
                      <a:cubicBezTo>
                        <a:pt x="57" y="319"/>
                        <a:pt x="64" y="316"/>
                        <a:pt x="72" y="310"/>
                      </a:cubicBezTo>
                      <a:cubicBezTo>
                        <a:pt x="175" y="223"/>
                        <a:pt x="289" y="152"/>
                        <a:pt x="405" y="80"/>
                      </a:cubicBezTo>
                      <a:cubicBezTo>
                        <a:pt x="444" y="56"/>
                        <a:pt x="421" y="0"/>
                        <a:pt x="3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9"/>
                <p:cNvSpPr/>
                <p:nvPr/>
              </p:nvSpPr>
              <p:spPr>
                <a:xfrm>
                  <a:off x="4900021" y="3626005"/>
                  <a:ext cx="32835" cy="1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214" extrusionOk="0">
                      <a:moveTo>
                        <a:pt x="427" y="1"/>
                      </a:moveTo>
                      <a:cubicBezTo>
                        <a:pt x="419" y="1"/>
                        <a:pt x="411" y="2"/>
                        <a:pt x="403" y="6"/>
                      </a:cubicBezTo>
                      <a:cubicBezTo>
                        <a:pt x="287" y="58"/>
                        <a:pt x="167" y="103"/>
                        <a:pt x="44" y="139"/>
                      </a:cubicBezTo>
                      <a:cubicBezTo>
                        <a:pt x="1" y="154"/>
                        <a:pt x="13" y="214"/>
                        <a:pt x="56" y="214"/>
                      </a:cubicBezTo>
                      <a:cubicBezTo>
                        <a:pt x="59" y="214"/>
                        <a:pt x="61" y="214"/>
                        <a:pt x="63" y="213"/>
                      </a:cubicBezTo>
                      <a:cubicBezTo>
                        <a:pt x="199" y="184"/>
                        <a:pt x="329" y="142"/>
                        <a:pt x="452" y="87"/>
                      </a:cubicBezTo>
                      <a:cubicBezTo>
                        <a:pt x="499" y="62"/>
                        <a:pt x="472" y="1"/>
                        <a:pt x="4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9"/>
                <p:cNvSpPr/>
                <p:nvPr/>
              </p:nvSpPr>
              <p:spPr>
                <a:xfrm>
                  <a:off x="4950388" y="3614448"/>
                  <a:ext cx="36447" cy="9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" h="147" extrusionOk="0">
                      <a:moveTo>
                        <a:pt x="500" y="0"/>
                      </a:moveTo>
                      <a:cubicBezTo>
                        <a:pt x="498" y="0"/>
                        <a:pt x="497" y="0"/>
                        <a:pt x="495" y="1"/>
                      </a:cubicBezTo>
                      <a:cubicBezTo>
                        <a:pt x="343" y="17"/>
                        <a:pt x="187" y="49"/>
                        <a:pt x="38" y="75"/>
                      </a:cubicBezTo>
                      <a:cubicBezTo>
                        <a:pt x="0" y="85"/>
                        <a:pt x="5" y="147"/>
                        <a:pt x="45" y="147"/>
                      </a:cubicBezTo>
                      <a:cubicBezTo>
                        <a:pt x="46" y="147"/>
                        <a:pt x="47" y="147"/>
                        <a:pt x="48" y="146"/>
                      </a:cubicBezTo>
                      <a:cubicBezTo>
                        <a:pt x="200" y="130"/>
                        <a:pt x="359" y="114"/>
                        <a:pt x="508" y="85"/>
                      </a:cubicBezTo>
                      <a:cubicBezTo>
                        <a:pt x="554" y="76"/>
                        <a:pt x="544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9"/>
                <p:cNvSpPr/>
                <p:nvPr/>
              </p:nvSpPr>
              <p:spPr>
                <a:xfrm>
                  <a:off x="5019865" y="3600986"/>
                  <a:ext cx="32178" cy="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10" extrusionOk="0">
                      <a:moveTo>
                        <a:pt x="361" y="1"/>
                      </a:moveTo>
                      <a:cubicBezTo>
                        <a:pt x="257" y="1"/>
                        <a:pt x="151" y="7"/>
                        <a:pt x="46" y="18"/>
                      </a:cubicBezTo>
                      <a:cubicBezTo>
                        <a:pt x="0" y="21"/>
                        <a:pt x="0" y="86"/>
                        <a:pt x="46" y="92"/>
                      </a:cubicBezTo>
                      <a:cubicBezTo>
                        <a:pt x="155" y="101"/>
                        <a:pt x="267" y="109"/>
                        <a:pt x="375" y="109"/>
                      </a:cubicBezTo>
                      <a:cubicBezTo>
                        <a:pt x="392" y="109"/>
                        <a:pt x="408" y="109"/>
                        <a:pt x="425" y="108"/>
                      </a:cubicBezTo>
                      <a:cubicBezTo>
                        <a:pt x="490" y="102"/>
                        <a:pt x="490" y="2"/>
                        <a:pt x="425" y="2"/>
                      </a:cubicBezTo>
                      <a:cubicBezTo>
                        <a:pt x="404" y="1"/>
                        <a:pt x="382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9"/>
                <p:cNvSpPr/>
                <p:nvPr/>
              </p:nvSpPr>
              <p:spPr>
                <a:xfrm>
                  <a:off x="5069641" y="3601249"/>
                  <a:ext cx="41766" cy="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138" extrusionOk="0">
                      <a:moveTo>
                        <a:pt x="255" y="0"/>
                      </a:moveTo>
                      <a:cubicBezTo>
                        <a:pt x="186" y="0"/>
                        <a:pt x="116" y="4"/>
                        <a:pt x="49" y="11"/>
                      </a:cubicBezTo>
                      <a:cubicBezTo>
                        <a:pt x="1" y="14"/>
                        <a:pt x="1" y="88"/>
                        <a:pt x="49" y="88"/>
                      </a:cubicBezTo>
                      <a:cubicBezTo>
                        <a:pt x="70" y="87"/>
                        <a:pt x="92" y="87"/>
                        <a:pt x="113" y="87"/>
                      </a:cubicBezTo>
                      <a:cubicBezTo>
                        <a:pt x="261" y="87"/>
                        <a:pt x="401" y="114"/>
                        <a:pt x="551" y="137"/>
                      </a:cubicBezTo>
                      <a:cubicBezTo>
                        <a:pt x="555" y="137"/>
                        <a:pt x="558" y="138"/>
                        <a:pt x="561" y="138"/>
                      </a:cubicBezTo>
                      <a:cubicBezTo>
                        <a:pt x="618" y="138"/>
                        <a:pt x="636" y="61"/>
                        <a:pt x="580" y="43"/>
                      </a:cubicBezTo>
                      <a:cubicBezTo>
                        <a:pt x="477" y="11"/>
                        <a:pt x="366" y="0"/>
                        <a:pt x="2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9"/>
                <p:cNvSpPr/>
                <p:nvPr/>
              </p:nvSpPr>
              <p:spPr>
                <a:xfrm>
                  <a:off x="5127101" y="3609063"/>
                  <a:ext cx="38548" cy="13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208" extrusionOk="0">
                      <a:moveTo>
                        <a:pt x="96" y="1"/>
                      </a:moveTo>
                      <a:cubicBezTo>
                        <a:pt x="81" y="1"/>
                        <a:pt x="67" y="1"/>
                        <a:pt x="52" y="2"/>
                      </a:cubicBezTo>
                      <a:cubicBezTo>
                        <a:pt x="0" y="2"/>
                        <a:pt x="3" y="76"/>
                        <a:pt x="52" y="76"/>
                      </a:cubicBezTo>
                      <a:cubicBezTo>
                        <a:pt x="208" y="86"/>
                        <a:pt x="337" y="131"/>
                        <a:pt x="473" y="199"/>
                      </a:cubicBezTo>
                      <a:cubicBezTo>
                        <a:pt x="483" y="205"/>
                        <a:pt x="493" y="207"/>
                        <a:pt x="502" y="207"/>
                      </a:cubicBezTo>
                      <a:cubicBezTo>
                        <a:pt x="553" y="207"/>
                        <a:pt x="587" y="132"/>
                        <a:pt x="532" y="102"/>
                      </a:cubicBezTo>
                      <a:cubicBezTo>
                        <a:pt x="399" y="31"/>
                        <a:pt x="245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9"/>
                <p:cNvSpPr/>
                <p:nvPr/>
              </p:nvSpPr>
              <p:spPr>
                <a:xfrm>
                  <a:off x="4866399" y="3384677"/>
                  <a:ext cx="28895" cy="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125" extrusionOk="0">
                      <a:moveTo>
                        <a:pt x="389" y="0"/>
                      </a:moveTo>
                      <a:cubicBezTo>
                        <a:pt x="386" y="0"/>
                        <a:pt x="384" y="0"/>
                        <a:pt x="381" y="1"/>
                      </a:cubicBezTo>
                      <a:cubicBezTo>
                        <a:pt x="267" y="11"/>
                        <a:pt x="148" y="33"/>
                        <a:pt x="37" y="56"/>
                      </a:cubicBezTo>
                      <a:cubicBezTo>
                        <a:pt x="0" y="65"/>
                        <a:pt x="4" y="125"/>
                        <a:pt x="41" y="125"/>
                      </a:cubicBezTo>
                      <a:cubicBezTo>
                        <a:pt x="43" y="125"/>
                        <a:pt x="45" y="124"/>
                        <a:pt x="47" y="124"/>
                      </a:cubicBezTo>
                      <a:cubicBezTo>
                        <a:pt x="160" y="118"/>
                        <a:pt x="280" y="101"/>
                        <a:pt x="394" y="82"/>
                      </a:cubicBezTo>
                      <a:cubicBezTo>
                        <a:pt x="440" y="73"/>
                        <a:pt x="431" y="0"/>
                        <a:pt x="38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9"/>
                <p:cNvSpPr/>
                <p:nvPr/>
              </p:nvSpPr>
              <p:spPr>
                <a:xfrm>
                  <a:off x="4918473" y="3378767"/>
                  <a:ext cx="28238" cy="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124" extrusionOk="0">
                      <a:moveTo>
                        <a:pt x="378" y="0"/>
                      </a:moveTo>
                      <a:cubicBezTo>
                        <a:pt x="377" y="0"/>
                        <a:pt x="376" y="0"/>
                        <a:pt x="375" y="0"/>
                      </a:cubicBezTo>
                      <a:cubicBezTo>
                        <a:pt x="262" y="13"/>
                        <a:pt x="145" y="42"/>
                        <a:pt x="32" y="62"/>
                      </a:cubicBezTo>
                      <a:cubicBezTo>
                        <a:pt x="0" y="68"/>
                        <a:pt x="2" y="123"/>
                        <a:pt x="35" y="123"/>
                      </a:cubicBezTo>
                      <a:cubicBezTo>
                        <a:pt x="36" y="123"/>
                        <a:pt x="37" y="123"/>
                        <a:pt x="38" y="123"/>
                      </a:cubicBezTo>
                      <a:cubicBezTo>
                        <a:pt x="151" y="110"/>
                        <a:pt x="275" y="101"/>
                        <a:pt x="388" y="81"/>
                      </a:cubicBezTo>
                      <a:cubicBezTo>
                        <a:pt x="429" y="75"/>
                        <a:pt x="424" y="0"/>
                        <a:pt x="3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9"/>
                <p:cNvSpPr/>
                <p:nvPr/>
              </p:nvSpPr>
              <p:spPr>
                <a:xfrm>
                  <a:off x="4970745" y="3366750"/>
                  <a:ext cx="34477" cy="20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308" extrusionOk="0">
                      <a:moveTo>
                        <a:pt x="172" y="0"/>
                      </a:moveTo>
                      <a:cubicBezTo>
                        <a:pt x="120" y="0"/>
                        <a:pt x="66" y="26"/>
                        <a:pt x="33" y="73"/>
                      </a:cubicBezTo>
                      <a:cubicBezTo>
                        <a:pt x="16" y="99"/>
                        <a:pt x="7" y="122"/>
                        <a:pt x="3" y="151"/>
                      </a:cubicBezTo>
                      <a:cubicBezTo>
                        <a:pt x="0" y="186"/>
                        <a:pt x="16" y="216"/>
                        <a:pt x="46" y="242"/>
                      </a:cubicBezTo>
                      <a:cubicBezTo>
                        <a:pt x="52" y="248"/>
                        <a:pt x="65" y="258"/>
                        <a:pt x="71" y="261"/>
                      </a:cubicBezTo>
                      <a:cubicBezTo>
                        <a:pt x="100" y="289"/>
                        <a:pt x="138" y="308"/>
                        <a:pt x="177" y="308"/>
                      </a:cubicBezTo>
                      <a:cubicBezTo>
                        <a:pt x="183" y="308"/>
                        <a:pt x="189" y="307"/>
                        <a:pt x="195" y="306"/>
                      </a:cubicBezTo>
                      <a:cubicBezTo>
                        <a:pt x="279" y="297"/>
                        <a:pt x="324" y="219"/>
                        <a:pt x="314" y="144"/>
                      </a:cubicBezTo>
                      <a:cubicBezTo>
                        <a:pt x="373" y="144"/>
                        <a:pt x="434" y="138"/>
                        <a:pt x="489" y="128"/>
                      </a:cubicBezTo>
                      <a:cubicBezTo>
                        <a:pt x="525" y="122"/>
                        <a:pt x="518" y="63"/>
                        <a:pt x="476" y="63"/>
                      </a:cubicBezTo>
                      <a:cubicBezTo>
                        <a:pt x="418" y="63"/>
                        <a:pt x="357" y="67"/>
                        <a:pt x="295" y="73"/>
                      </a:cubicBezTo>
                      <a:cubicBezTo>
                        <a:pt x="268" y="23"/>
                        <a:pt x="221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9"/>
                <p:cNvSpPr/>
                <p:nvPr/>
              </p:nvSpPr>
              <p:spPr>
                <a:xfrm>
                  <a:off x="5028336" y="3359264"/>
                  <a:ext cx="44590" cy="10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" h="153" extrusionOk="0">
                      <a:moveTo>
                        <a:pt x="544" y="1"/>
                      </a:moveTo>
                      <a:cubicBezTo>
                        <a:pt x="373" y="1"/>
                        <a:pt x="203" y="32"/>
                        <a:pt x="43" y="80"/>
                      </a:cubicBezTo>
                      <a:cubicBezTo>
                        <a:pt x="1" y="89"/>
                        <a:pt x="12" y="152"/>
                        <a:pt x="54" y="152"/>
                      </a:cubicBezTo>
                      <a:cubicBezTo>
                        <a:pt x="57" y="152"/>
                        <a:pt x="60" y="152"/>
                        <a:pt x="63" y="151"/>
                      </a:cubicBezTo>
                      <a:cubicBezTo>
                        <a:pt x="226" y="119"/>
                        <a:pt x="390" y="106"/>
                        <a:pt x="558" y="106"/>
                      </a:cubicBezTo>
                      <a:cubicBezTo>
                        <a:pt x="577" y="106"/>
                        <a:pt x="595" y="106"/>
                        <a:pt x="613" y="106"/>
                      </a:cubicBezTo>
                      <a:cubicBezTo>
                        <a:pt x="678" y="106"/>
                        <a:pt x="678" y="6"/>
                        <a:pt x="613" y="2"/>
                      </a:cubicBezTo>
                      <a:cubicBezTo>
                        <a:pt x="590" y="1"/>
                        <a:pt x="567" y="1"/>
                        <a:pt x="5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9"/>
                <p:cNvSpPr/>
                <p:nvPr/>
              </p:nvSpPr>
              <p:spPr>
                <a:xfrm>
                  <a:off x="4981121" y="3388814"/>
                  <a:ext cx="6895" cy="21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320" extrusionOk="0">
                      <a:moveTo>
                        <a:pt x="52" y="0"/>
                      </a:moveTo>
                      <a:cubicBezTo>
                        <a:pt x="38" y="0"/>
                        <a:pt x="25" y="8"/>
                        <a:pt x="24" y="22"/>
                      </a:cubicBezTo>
                      <a:cubicBezTo>
                        <a:pt x="7" y="103"/>
                        <a:pt x="1" y="197"/>
                        <a:pt x="11" y="278"/>
                      </a:cubicBezTo>
                      <a:cubicBezTo>
                        <a:pt x="15" y="306"/>
                        <a:pt x="35" y="319"/>
                        <a:pt x="54" y="319"/>
                      </a:cubicBezTo>
                      <a:cubicBezTo>
                        <a:pt x="74" y="319"/>
                        <a:pt x="93" y="306"/>
                        <a:pt x="98" y="278"/>
                      </a:cubicBezTo>
                      <a:cubicBezTo>
                        <a:pt x="105" y="197"/>
                        <a:pt x="98" y="103"/>
                        <a:pt x="82" y="22"/>
                      </a:cubicBezTo>
                      <a:cubicBezTo>
                        <a:pt x="79" y="8"/>
                        <a:pt x="65" y="0"/>
                        <a:pt x="5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9"/>
                <p:cNvSpPr/>
                <p:nvPr/>
              </p:nvSpPr>
              <p:spPr>
                <a:xfrm>
                  <a:off x="4986243" y="3459210"/>
                  <a:ext cx="7946" cy="22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347" extrusionOk="0">
                      <a:moveTo>
                        <a:pt x="34" y="0"/>
                      </a:moveTo>
                      <a:cubicBezTo>
                        <a:pt x="16" y="0"/>
                        <a:pt x="0" y="11"/>
                        <a:pt x="4" y="35"/>
                      </a:cubicBezTo>
                      <a:cubicBezTo>
                        <a:pt x="7" y="123"/>
                        <a:pt x="14" y="214"/>
                        <a:pt x="17" y="301"/>
                      </a:cubicBezTo>
                      <a:cubicBezTo>
                        <a:pt x="20" y="331"/>
                        <a:pt x="41" y="346"/>
                        <a:pt x="63" y="346"/>
                      </a:cubicBezTo>
                      <a:cubicBezTo>
                        <a:pt x="85" y="346"/>
                        <a:pt x="108" y="331"/>
                        <a:pt x="111" y="301"/>
                      </a:cubicBezTo>
                      <a:cubicBezTo>
                        <a:pt x="121" y="214"/>
                        <a:pt x="104" y="113"/>
                        <a:pt x="72" y="26"/>
                      </a:cubicBezTo>
                      <a:cubicBezTo>
                        <a:pt x="66" y="9"/>
                        <a:pt x="49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9"/>
                <p:cNvSpPr/>
                <p:nvPr/>
              </p:nvSpPr>
              <p:spPr>
                <a:xfrm>
                  <a:off x="4987885" y="3497560"/>
                  <a:ext cx="9259" cy="2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" h="367" extrusionOk="0">
                      <a:moveTo>
                        <a:pt x="40" y="1"/>
                      </a:moveTo>
                      <a:cubicBezTo>
                        <a:pt x="20" y="1"/>
                        <a:pt x="1" y="20"/>
                        <a:pt x="5" y="48"/>
                      </a:cubicBezTo>
                      <a:cubicBezTo>
                        <a:pt x="21" y="138"/>
                        <a:pt x="44" y="232"/>
                        <a:pt x="47" y="329"/>
                      </a:cubicBezTo>
                      <a:cubicBezTo>
                        <a:pt x="47" y="353"/>
                        <a:pt x="67" y="366"/>
                        <a:pt x="86" y="366"/>
                      </a:cubicBezTo>
                      <a:cubicBezTo>
                        <a:pt x="101" y="366"/>
                        <a:pt x="115" y="358"/>
                        <a:pt x="118" y="339"/>
                      </a:cubicBezTo>
                      <a:cubicBezTo>
                        <a:pt x="141" y="229"/>
                        <a:pt x="128" y="106"/>
                        <a:pt x="70" y="18"/>
                      </a:cubicBezTo>
                      <a:cubicBezTo>
                        <a:pt x="62" y="6"/>
                        <a:pt x="51" y="1"/>
                        <a:pt x="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9"/>
                <p:cNvSpPr/>
                <p:nvPr/>
              </p:nvSpPr>
              <p:spPr>
                <a:xfrm>
                  <a:off x="4993138" y="3531050"/>
                  <a:ext cx="5845" cy="16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253" extrusionOk="0">
                      <a:moveTo>
                        <a:pt x="20" y="1"/>
                      </a:moveTo>
                      <a:cubicBezTo>
                        <a:pt x="10" y="1"/>
                        <a:pt x="1" y="6"/>
                        <a:pt x="3" y="17"/>
                      </a:cubicBezTo>
                      <a:cubicBezTo>
                        <a:pt x="6" y="88"/>
                        <a:pt x="6" y="160"/>
                        <a:pt x="19" y="228"/>
                      </a:cubicBezTo>
                      <a:cubicBezTo>
                        <a:pt x="23" y="245"/>
                        <a:pt x="38" y="253"/>
                        <a:pt x="53" y="253"/>
                      </a:cubicBezTo>
                      <a:cubicBezTo>
                        <a:pt x="71" y="253"/>
                        <a:pt x="89" y="241"/>
                        <a:pt x="84" y="221"/>
                      </a:cubicBezTo>
                      <a:cubicBezTo>
                        <a:pt x="77" y="147"/>
                        <a:pt x="54" y="82"/>
                        <a:pt x="38" y="14"/>
                      </a:cubicBezTo>
                      <a:cubicBezTo>
                        <a:pt x="37" y="5"/>
                        <a:pt x="28" y="1"/>
                        <a:pt x="2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9"/>
                <p:cNvSpPr/>
                <p:nvPr/>
              </p:nvSpPr>
              <p:spPr>
                <a:xfrm>
                  <a:off x="4996027" y="3558630"/>
                  <a:ext cx="6698" cy="1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304" extrusionOk="0">
                      <a:moveTo>
                        <a:pt x="25" y="0"/>
                      </a:moveTo>
                      <a:cubicBezTo>
                        <a:pt x="14" y="0"/>
                        <a:pt x="1" y="9"/>
                        <a:pt x="1" y="25"/>
                      </a:cubicBezTo>
                      <a:cubicBezTo>
                        <a:pt x="7" y="106"/>
                        <a:pt x="7" y="190"/>
                        <a:pt x="17" y="271"/>
                      </a:cubicBezTo>
                      <a:cubicBezTo>
                        <a:pt x="19" y="291"/>
                        <a:pt x="36" y="304"/>
                        <a:pt x="52" y="304"/>
                      </a:cubicBezTo>
                      <a:cubicBezTo>
                        <a:pt x="65" y="304"/>
                        <a:pt x="77" y="296"/>
                        <a:pt x="82" y="277"/>
                      </a:cubicBezTo>
                      <a:cubicBezTo>
                        <a:pt x="101" y="187"/>
                        <a:pt x="85" y="99"/>
                        <a:pt x="43" y="12"/>
                      </a:cubicBezTo>
                      <a:cubicBezTo>
                        <a:pt x="40" y="4"/>
                        <a:pt x="33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9"/>
                <p:cNvSpPr/>
                <p:nvPr/>
              </p:nvSpPr>
              <p:spPr>
                <a:xfrm>
                  <a:off x="4998588" y="3589297"/>
                  <a:ext cx="5582" cy="21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333" extrusionOk="0">
                      <a:moveTo>
                        <a:pt x="32" y="1"/>
                      </a:moveTo>
                      <a:cubicBezTo>
                        <a:pt x="17" y="1"/>
                        <a:pt x="1" y="12"/>
                        <a:pt x="1" y="31"/>
                      </a:cubicBezTo>
                      <a:cubicBezTo>
                        <a:pt x="1" y="125"/>
                        <a:pt x="4" y="215"/>
                        <a:pt x="20" y="309"/>
                      </a:cubicBezTo>
                      <a:cubicBezTo>
                        <a:pt x="24" y="325"/>
                        <a:pt x="38" y="333"/>
                        <a:pt x="52" y="333"/>
                      </a:cubicBezTo>
                      <a:cubicBezTo>
                        <a:pt x="68" y="333"/>
                        <a:pt x="85" y="322"/>
                        <a:pt x="85" y="303"/>
                      </a:cubicBezTo>
                      <a:cubicBezTo>
                        <a:pt x="85" y="206"/>
                        <a:pt x="75" y="112"/>
                        <a:pt x="59" y="21"/>
                      </a:cubicBezTo>
                      <a:cubicBezTo>
                        <a:pt x="55" y="7"/>
                        <a:pt x="43" y="1"/>
                        <a:pt x="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9"/>
                <p:cNvSpPr/>
                <p:nvPr/>
              </p:nvSpPr>
              <p:spPr>
                <a:xfrm>
                  <a:off x="5006666" y="3655293"/>
                  <a:ext cx="66" cy="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9"/>
                <p:cNvSpPr/>
                <p:nvPr/>
              </p:nvSpPr>
              <p:spPr>
                <a:xfrm>
                  <a:off x="4995371" y="3624298"/>
                  <a:ext cx="20686" cy="40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617" extrusionOk="0">
                      <a:moveTo>
                        <a:pt x="103" y="1"/>
                      </a:moveTo>
                      <a:cubicBezTo>
                        <a:pt x="86" y="1"/>
                        <a:pt x="69" y="16"/>
                        <a:pt x="75" y="39"/>
                      </a:cubicBezTo>
                      <a:cubicBezTo>
                        <a:pt x="95" y="129"/>
                        <a:pt x="108" y="210"/>
                        <a:pt x="114" y="298"/>
                      </a:cubicBezTo>
                      <a:cubicBezTo>
                        <a:pt x="118" y="324"/>
                        <a:pt x="140" y="340"/>
                        <a:pt x="160" y="340"/>
                      </a:cubicBezTo>
                      <a:cubicBezTo>
                        <a:pt x="131" y="340"/>
                        <a:pt x="101" y="350"/>
                        <a:pt x="79" y="375"/>
                      </a:cubicBezTo>
                      <a:cubicBezTo>
                        <a:pt x="59" y="395"/>
                        <a:pt x="50" y="427"/>
                        <a:pt x="50" y="456"/>
                      </a:cubicBezTo>
                      <a:cubicBezTo>
                        <a:pt x="33" y="469"/>
                        <a:pt x="17" y="489"/>
                        <a:pt x="14" y="508"/>
                      </a:cubicBezTo>
                      <a:cubicBezTo>
                        <a:pt x="1" y="563"/>
                        <a:pt x="69" y="602"/>
                        <a:pt x="114" y="612"/>
                      </a:cubicBezTo>
                      <a:cubicBezTo>
                        <a:pt x="127" y="615"/>
                        <a:pt x="139" y="617"/>
                        <a:pt x="152" y="617"/>
                      </a:cubicBezTo>
                      <a:cubicBezTo>
                        <a:pt x="237" y="617"/>
                        <a:pt x="315" y="543"/>
                        <a:pt x="289" y="450"/>
                      </a:cubicBezTo>
                      <a:cubicBezTo>
                        <a:pt x="273" y="388"/>
                        <a:pt x="221" y="343"/>
                        <a:pt x="163" y="340"/>
                      </a:cubicBezTo>
                      <a:cubicBezTo>
                        <a:pt x="176" y="337"/>
                        <a:pt x="189" y="327"/>
                        <a:pt x="192" y="311"/>
                      </a:cubicBezTo>
                      <a:cubicBezTo>
                        <a:pt x="212" y="214"/>
                        <a:pt x="182" y="100"/>
                        <a:pt x="131" y="16"/>
                      </a:cubicBezTo>
                      <a:cubicBezTo>
                        <a:pt x="124" y="5"/>
                        <a:pt x="113" y="1"/>
                        <a:pt x="1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9"/>
                <p:cNvSpPr/>
                <p:nvPr/>
              </p:nvSpPr>
              <p:spPr>
                <a:xfrm>
                  <a:off x="5006666" y="3655293"/>
                  <a:ext cx="66" cy="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9"/>
                <p:cNvSpPr/>
                <p:nvPr/>
              </p:nvSpPr>
              <p:spPr>
                <a:xfrm>
                  <a:off x="4901137" y="3663567"/>
                  <a:ext cx="31587" cy="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151" extrusionOk="0">
                      <a:moveTo>
                        <a:pt x="412" y="0"/>
                      </a:moveTo>
                      <a:cubicBezTo>
                        <a:pt x="409" y="0"/>
                        <a:pt x="406" y="0"/>
                        <a:pt x="403" y="1"/>
                      </a:cubicBezTo>
                      <a:cubicBezTo>
                        <a:pt x="283" y="20"/>
                        <a:pt x="166" y="50"/>
                        <a:pt x="46" y="79"/>
                      </a:cubicBezTo>
                      <a:cubicBezTo>
                        <a:pt x="1" y="88"/>
                        <a:pt x="18" y="151"/>
                        <a:pt x="60" y="151"/>
                      </a:cubicBezTo>
                      <a:cubicBezTo>
                        <a:pt x="63" y="151"/>
                        <a:pt x="66" y="151"/>
                        <a:pt x="69" y="150"/>
                      </a:cubicBezTo>
                      <a:cubicBezTo>
                        <a:pt x="189" y="131"/>
                        <a:pt x="312" y="114"/>
                        <a:pt x="428" y="85"/>
                      </a:cubicBezTo>
                      <a:cubicBezTo>
                        <a:pt x="480" y="70"/>
                        <a:pt x="463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9"/>
                <p:cNvSpPr/>
                <p:nvPr/>
              </p:nvSpPr>
              <p:spPr>
                <a:xfrm>
                  <a:off x="4939684" y="3657591"/>
                  <a:ext cx="28107" cy="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" h="134" extrusionOk="0">
                      <a:moveTo>
                        <a:pt x="366" y="0"/>
                      </a:moveTo>
                      <a:cubicBezTo>
                        <a:pt x="363" y="0"/>
                        <a:pt x="360" y="1"/>
                        <a:pt x="357" y="1"/>
                      </a:cubicBezTo>
                      <a:cubicBezTo>
                        <a:pt x="253" y="27"/>
                        <a:pt x="156" y="43"/>
                        <a:pt x="52" y="50"/>
                      </a:cubicBezTo>
                      <a:cubicBezTo>
                        <a:pt x="0" y="56"/>
                        <a:pt x="0" y="128"/>
                        <a:pt x="52" y="131"/>
                      </a:cubicBezTo>
                      <a:cubicBezTo>
                        <a:pt x="73" y="133"/>
                        <a:pt x="94" y="134"/>
                        <a:pt x="116" y="134"/>
                      </a:cubicBezTo>
                      <a:cubicBezTo>
                        <a:pt x="205" y="134"/>
                        <a:pt x="295" y="118"/>
                        <a:pt x="376" y="89"/>
                      </a:cubicBezTo>
                      <a:cubicBezTo>
                        <a:pt x="428" y="67"/>
                        <a:pt x="414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9"/>
                <p:cNvSpPr/>
                <p:nvPr/>
              </p:nvSpPr>
              <p:spPr>
                <a:xfrm>
                  <a:off x="5021704" y="3641371"/>
                  <a:ext cx="29420" cy="11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178" extrusionOk="0">
                      <a:moveTo>
                        <a:pt x="378" y="0"/>
                      </a:moveTo>
                      <a:cubicBezTo>
                        <a:pt x="374" y="0"/>
                        <a:pt x="369" y="1"/>
                        <a:pt x="364" y="2"/>
                      </a:cubicBezTo>
                      <a:cubicBezTo>
                        <a:pt x="261" y="28"/>
                        <a:pt x="154" y="54"/>
                        <a:pt x="50" y="93"/>
                      </a:cubicBezTo>
                      <a:cubicBezTo>
                        <a:pt x="1" y="108"/>
                        <a:pt x="16" y="177"/>
                        <a:pt x="66" y="177"/>
                      </a:cubicBezTo>
                      <a:cubicBezTo>
                        <a:pt x="68" y="177"/>
                        <a:pt x="71" y="177"/>
                        <a:pt x="73" y="177"/>
                      </a:cubicBezTo>
                      <a:cubicBezTo>
                        <a:pt x="180" y="158"/>
                        <a:pt x="290" y="128"/>
                        <a:pt x="390" y="99"/>
                      </a:cubicBezTo>
                      <a:cubicBezTo>
                        <a:pt x="447" y="81"/>
                        <a:pt x="430" y="0"/>
                        <a:pt x="3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9"/>
                <p:cNvSpPr/>
                <p:nvPr/>
              </p:nvSpPr>
              <p:spPr>
                <a:xfrm>
                  <a:off x="5076011" y="3635330"/>
                  <a:ext cx="34542" cy="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" h="108" extrusionOk="0">
                      <a:moveTo>
                        <a:pt x="473" y="0"/>
                      </a:moveTo>
                      <a:cubicBezTo>
                        <a:pt x="472" y="0"/>
                        <a:pt x="471" y="0"/>
                        <a:pt x="470" y="0"/>
                      </a:cubicBezTo>
                      <a:cubicBezTo>
                        <a:pt x="328" y="7"/>
                        <a:pt x="185" y="26"/>
                        <a:pt x="46" y="39"/>
                      </a:cubicBezTo>
                      <a:cubicBezTo>
                        <a:pt x="1" y="42"/>
                        <a:pt x="1" y="107"/>
                        <a:pt x="46" y="107"/>
                      </a:cubicBezTo>
                      <a:cubicBezTo>
                        <a:pt x="185" y="104"/>
                        <a:pt x="328" y="107"/>
                        <a:pt x="470" y="94"/>
                      </a:cubicBezTo>
                      <a:cubicBezTo>
                        <a:pt x="525" y="88"/>
                        <a:pt x="526" y="0"/>
                        <a:pt x="4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9"/>
                <p:cNvSpPr/>
                <p:nvPr/>
              </p:nvSpPr>
              <p:spPr>
                <a:xfrm>
                  <a:off x="5126116" y="3629223"/>
                  <a:ext cx="33163" cy="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110" extrusionOk="0">
                      <a:moveTo>
                        <a:pt x="386" y="0"/>
                      </a:moveTo>
                      <a:cubicBezTo>
                        <a:pt x="267" y="0"/>
                        <a:pt x="153" y="22"/>
                        <a:pt x="35" y="41"/>
                      </a:cubicBezTo>
                      <a:cubicBezTo>
                        <a:pt x="1" y="51"/>
                        <a:pt x="5" y="110"/>
                        <a:pt x="39" y="110"/>
                      </a:cubicBezTo>
                      <a:cubicBezTo>
                        <a:pt x="41" y="110"/>
                        <a:pt x="43" y="110"/>
                        <a:pt x="44" y="109"/>
                      </a:cubicBezTo>
                      <a:cubicBezTo>
                        <a:pt x="177" y="100"/>
                        <a:pt x="310" y="103"/>
                        <a:pt x="449" y="93"/>
                      </a:cubicBezTo>
                      <a:cubicBezTo>
                        <a:pt x="504" y="90"/>
                        <a:pt x="504" y="6"/>
                        <a:pt x="449" y="2"/>
                      </a:cubicBezTo>
                      <a:cubicBezTo>
                        <a:pt x="428" y="1"/>
                        <a:pt x="407" y="0"/>
                        <a:pt x="3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60" name="Google Shape;1160;p9"/>
              <p:cNvGrpSpPr/>
              <p:nvPr/>
            </p:nvGrpSpPr>
            <p:grpSpPr>
              <a:xfrm>
                <a:off x="6172295" y="-179047"/>
                <a:ext cx="1005993" cy="949609"/>
                <a:chOff x="3712416" y="2719728"/>
                <a:chExt cx="383381" cy="361907"/>
              </a:xfrm>
            </p:grpSpPr>
            <p:sp>
              <p:nvSpPr>
                <p:cNvPr id="1161" name="Google Shape;1161;p9"/>
                <p:cNvSpPr/>
                <p:nvPr/>
              </p:nvSpPr>
              <p:spPr>
                <a:xfrm>
                  <a:off x="3712416" y="2719728"/>
                  <a:ext cx="383381" cy="36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8" h="5511" extrusionOk="0">
                      <a:moveTo>
                        <a:pt x="3178" y="130"/>
                      </a:moveTo>
                      <a:cubicBezTo>
                        <a:pt x="3222" y="130"/>
                        <a:pt x="3267" y="131"/>
                        <a:pt x="3311" y="133"/>
                      </a:cubicBezTo>
                      <a:cubicBezTo>
                        <a:pt x="2446" y="716"/>
                        <a:pt x="1882" y="1694"/>
                        <a:pt x="1847" y="2744"/>
                      </a:cubicBezTo>
                      <a:cubicBezTo>
                        <a:pt x="1332" y="2530"/>
                        <a:pt x="865" y="2209"/>
                        <a:pt x="492" y="1772"/>
                      </a:cubicBezTo>
                      <a:cubicBezTo>
                        <a:pt x="638" y="1380"/>
                        <a:pt x="891" y="1024"/>
                        <a:pt x="1251" y="765"/>
                      </a:cubicBezTo>
                      <a:cubicBezTo>
                        <a:pt x="1801" y="363"/>
                        <a:pt x="2492" y="130"/>
                        <a:pt x="3178" y="130"/>
                      </a:cubicBezTo>
                      <a:close/>
                      <a:moveTo>
                        <a:pt x="3501" y="155"/>
                      </a:moveTo>
                      <a:lnTo>
                        <a:pt x="3501" y="155"/>
                      </a:lnTo>
                      <a:cubicBezTo>
                        <a:pt x="3486" y="184"/>
                        <a:pt x="3490" y="224"/>
                        <a:pt x="3531" y="230"/>
                      </a:cubicBezTo>
                      <a:lnTo>
                        <a:pt x="3538" y="230"/>
                      </a:lnTo>
                      <a:cubicBezTo>
                        <a:pt x="3544" y="237"/>
                        <a:pt x="3544" y="246"/>
                        <a:pt x="3547" y="250"/>
                      </a:cubicBezTo>
                      <a:cubicBezTo>
                        <a:pt x="3554" y="266"/>
                        <a:pt x="3570" y="279"/>
                        <a:pt x="3593" y="282"/>
                      </a:cubicBezTo>
                      <a:cubicBezTo>
                        <a:pt x="3595" y="282"/>
                        <a:pt x="3597" y="282"/>
                        <a:pt x="3599" y="282"/>
                      </a:cubicBezTo>
                      <a:cubicBezTo>
                        <a:pt x="3637" y="282"/>
                        <a:pt x="3655" y="229"/>
                        <a:pt x="3615" y="214"/>
                      </a:cubicBezTo>
                      <a:lnTo>
                        <a:pt x="3615" y="207"/>
                      </a:lnTo>
                      <a:lnTo>
                        <a:pt x="3615" y="191"/>
                      </a:lnTo>
                      <a:cubicBezTo>
                        <a:pt x="3615" y="182"/>
                        <a:pt x="3612" y="169"/>
                        <a:pt x="3609" y="159"/>
                      </a:cubicBezTo>
                      <a:lnTo>
                        <a:pt x="3609" y="159"/>
                      </a:lnTo>
                      <a:cubicBezTo>
                        <a:pt x="3852" y="198"/>
                        <a:pt x="4095" y="269"/>
                        <a:pt x="4322" y="376"/>
                      </a:cubicBezTo>
                      <a:cubicBezTo>
                        <a:pt x="5261" y="820"/>
                        <a:pt x="5656" y="1727"/>
                        <a:pt x="5660" y="2708"/>
                      </a:cubicBezTo>
                      <a:cubicBezTo>
                        <a:pt x="5656" y="2712"/>
                        <a:pt x="5653" y="2712"/>
                        <a:pt x="5643" y="2712"/>
                      </a:cubicBezTo>
                      <a:cubicBezTo>
                        <a:pt x="5592" y="2712"/>
                        <a:pt x="5575" y="2763"/>
                        <a:pt x="5592" y="2799"/>
                      </a:cubicBezTo>
                      <a:cubicBezTo>
                        <a:pt x="5190" y="2993"/>
                        <a:pt x="4736" y="3036"/>
                        <a:pt x="4296" y="3065"/>
                      </a:cubicBezTo>
                      <a:lnTo>
                        <a:pt x="4053" y="3074"/>
                      </a:lnTo>
                      <a:lnTo>
                        <a:pt x="4053" y="3071"/>
                      </a:lnTo>
                      <a:cubicBezTo>
                        <a:pt x="4082" y="2945"/>
                        <a:pt x="4088" y="2809"/>
                        <a:pt x="4095" y="2682"/>
                      </a:cubicBezTo>
                      <a:cubicBezTo>
                        <a:pt x="4095" y="2655"/>
                        <a:pt x="4075" y="2641"/>
                        <a:pt x="4053" y="2641"/>
                      </a:cubicBezTo>
                      <a:cubicBezTo>
                        <a:pt x="4032" y="2641"/>
                        <a:pt x="4009" y="2655"/>
                        <a:pt x="4004" y="2682"/>
                      </a:cubicBezTo>
                      <a:cubicBezTo>
                        <a:pt x="3991" y="2806"/>
                        <a:pt x="3981" y="2942"/>
                        <a:pt x="3991" y="3065"/>
                      </a:cubicBezTo>
                      <a:cubicBezTo>
                        <a:pt x="3991" y="3068"/>
                        <a:pt x="3998" y="3071"/>
                        <a:pt x="3998" y="3074"/>
                      </a:cubicBezTo>
                      <a:cubicBezTo>
                        <a:pt x="3902" y="3078"/>
                        <a:pt x="3806" y="3080"/>
                        <a:pt x="3710" y="3080"/>
                      </a:cubicBezTo>
                      <a:cubicBezTo>
                        <a:pt x="3399" y="3080"/>
                        <a:pt x="3087" y="3059"/>
                        <a:pt x="2783" y="3010"/>
                      </a:cubicBezTo>
                      <a:cubicBezTo>
                        <a:pt x="2501" y="2968"/>
                        <a:pt x="2232" y="2893"/>
                        <a:pt x="1966" y="2796"/>
                      </a:cubicBezTo>
                      <a:cubicBezTo>
                        <a:pt x="1966" y="2699"/>
                        <a:pt x="1976" y="2598"/>
                        <a:pt x="1989" y="2501"/>
                      </a:cubicBezTo>
                      <a:cubicBezTo>
                        <a:pt x="1999" y="2401"/>
                        <a:pt x="2015" y="2303"/>
                        <a:pt x="2041" y="2206"/>
                      </a:cubicBezTo>
                      <a:cubicBezTo>
                        <a:pt x="2171" y="2229"/>
                        <a:pt x="2300" y="2258"/>
                        <a:pt x="2430" y="2271"/>
                      </a:cubicBezTo>
                      <a:cubicBezTo>
                        <a:pt x="2431" y="2271"/>
                        <a:pt x="2432" y="2271"/>
                        <a:pt x="2433" y="2271"/>
                      </a:cubicBezTo>
                      <a:cubicBezTo>
                        <a:pt x="2479" y="2271"/>
                        <a:pt x="2490" y="2193"/>
                        <a:pt x="2443" y="2184"/>
                      </a:cubicBezTo>
                      <a:cubicBezTo>
                        <a:pt x="2316" y="2158"/>
                        <a:pt x="2187" y="2148"/>
                        <a:pt x="2057" y="2135"/>
                      </a:cubicBezTo>
                      <a:cubicBezTo>
                        <a:pt x="2255" y="1322"/>
                        <a:pt x="2776" y="606"/>
                        <a:pt x="3496" y="159"/>
                      </a:cubicBezTo>
                      <a:cubicBezTo>
                        <a:pt x="3497" y="157"/>
                        <a:pt x="3499" y="156"/>
                        <a:pt x="3501" y="155"/>
                      </a:cubicBezTo>
                      <a:close/>
                      <a:moveTo>
                        <a:pt x="457" y="1873"/>
                      </a:moveTo>
                      <a:lnTo>
                        <a:pt x="457" y="1873"/>
                      </a:lnTo>
                      <a:cubicBezTo>
                        <a:pt x="816" y="2339"/>
                        <a:pt x="1302" y="2670"/>
                        <a:pt x="1843" y="2887"/>
                      </a:cubicBezTo>
                      <a:cubicBezTo>
                        <a:pt x="1847" y="3457"/>
                        <a:pt x="2015" y="4014"/>
                        <a:pt x="2265" y="4526"/>
                      </a:cubicBezTo>
                      <a:cubicBezTo>
                        <a:pt x="2371" y="4753"/>
                        <a:pt x="2543" y="5148"/>
                        <a:pt x="2789" y="5342"/>
                      </a:cubicBezTo>
                      <a:cubicBezTo>
                        <a:pt x="1827" y="5226"/>
                        <a:pt x="952" y="4668"/>
                        <a:pt x="554" y="3752"/>
                      </a:cubicBezTo>
                      <a:cubicBezTo>
                        <a:pt x="298" y="3155"/>
                        <a:pt x="259" y="2472"/>
                        <a:pt x="457" y="1873"/>
                      </a:cubicBezTo>
                      <a:close/>
                      <a:moveTo>
                        <a:pt x="5666" y="2912"/>
                      </a:moveTo>
                      <a:lnTo>
                        <a:pt x="5666" y="2912"/>
                      </a:lnTo>
                      <a:cubicBezTo>
                        <a:pt x="5660" y="2942"/>
                        <a:pt x="5660" y="2968"/>
                        <a:pt x="5656" y="2993"/>
                      </a:cubicBezTo>
                      <a:cubicBezTo>
                        <a:pt x="5611" y="3674"/>
                        <a:pt x="5319" y="4234"/>
                        <a:pt x="4769" y="4639"/>
                      </a:cubicBezTo>
                      <a:cubicBezTo>
                        <a:pt x="4357" y="4937"/>
                        <a:pt x="3732" y="5326"/>
                        <a:pt x="3204" y="5371"/>
                      </a:cubicBezTo>
                      <a:lnTo>
                        <a:pt x="3194" y="5371"/>
                      </a:lnTo>
                      <a:cubicBezTo>
                        <a:pt x="3187" y="5372"/>
                        <a:pt x="3180" y="5372"/>
                        <a:pt x="3173" y="5372"/>
                      </a:cubicBezTo>
                      <a:cubicBezTo>
                        <a:pt x="2666" y="5372"/>
                        <a:pt x="2318" y="4365"/>
                        <a:pt x="2184" y="3985"/>
                      </a:cubicBezTo>
                      <a:cubicBezTo>
                        <a:pt x="2060" y="3651"/>
                        <a:pt x="1992" y="3295"/>
                        <a:pt x="1979" y="2938"/>
                      </a:cubicBezTo>
                      <a:lnTo>
                        <a:pt x="1979" y="2938"/>
                      </a:lnTo>
                      <a:cubicBezTo>
                        <a:pt x="2252" y="3036"/>
                        <a:pt x="2533" y="3107"/>
                        <a:pt x="2818" y="3149"/>
                      </a:cubicBezTo>
                      <a:cubicBezTo>
                        <a:pt x="2874" y="3155"/>
                        <a:pt x="2935" y="3165"/>
                        <a:pt x="2997" y="3172"/>
                      </a:cubicBezTo>
                      <a:cubicBezTo>
                        <a:pt x="2980" y="3279"/>
                        <a:pt x="2961" y="3382"/>
                        <a:pt x="2955" y="3492"/>
                      </a:cubicBezTo>
                      <a:cubicBezTo>
                        <a:pt x="2955" y="3518"/>
                        <a:pt x="2973" y="3530"/>
                        <a:pt x="2991" y="3530"/>
                      </a:cubicBezTo>
                      <a:cubicBezTo>
                        <a:pt x="3011" y="3530"/>
                        <a:pt x="3031" y="3517"/>
                        <a:pt x="3032" y="3492"/>
                      </a:cubicBezTo>
                      <a:cubicBezTo>
                        <a:pt x="3045" y="3385"/>
                        <a:pt x="3045" y="3285"/>
                        <a:pt x="3045" y="3181"/>
                      </a:cubicBezTo>
                      <a:cubicBezTo>
                        <a:pt x="3269" y="3207"/>
                        <a:pt x="3495" y="3217"/>
                        <a:pt x="3721" y="3217"/>
                      </a:cubicBezTo>
                      <a:cubicBezTo>
                        <a:pt x="3955" y="3217"/>
                        <a:pt x="4189" y="3206"/>
                        <a:pt x="4422" y="3188"/>
                      </a:cubicBezTo>
                      <a:cubicBezTo>
                        <a:pt x="4850" y="3152"/>
                        <a:pt x="5281" y="3104"/>
                        <a:pt x="5666" y="2912"/>
                      </a:cubicBezTo>
                      <a:close/>
                      <a:moveTo>
                        <a:pt x="3185" y="0"/>
                      </a:moveTo>
                      <a:cubicBezTo>
                        <a:pt x="2599" y="0"/>
                        <a:pt x="2006" y="167"/>
                        <a:pt x="1490" y="457"/>
                      </a:cubicBezTo>
                      <a:cubicBezTo>
                        <a:pt x="454" y="1040"/>
                        <a:pt x="0" y="2190"/>
                        <a:pt x="275" y="3340"/>
                      </a:cubicBezTo>
                      <a:cubicBezTo>
                        <a:pt x="568" y="4557"/>
                        <a:pt x="1683" y="5453"/>
                        <a:pt x="2940" y="5453"/>
                      </a:cubicBezTo>
                      <a:cubicBezTo>
                        <a:pt x="2964" y="5453"/>
                        <a:pt x="2988" y="5453"/>
                        <a:pt x="3013" y="5452"/>
                      </a:cubicBezTo>
                      <a:cubicBezTo>
                        <a:pt x="3016" y="5452"/>
                        <a:pt x="3019" y="5452"/>
                        <a:pt x="3026" y="5456"/>
                      </a:cubicBezTo>
                      <a:cubicBezTo>
                        <a:pt x="3029" y="5485"/>
                        <a:pt x="3049" y="5511"/>
                        <a:pt x="3084" y="5511"/>
                      </a:cubicBezTo>
                      <a:cubicBezTo>
                        <a:pt x="3089" y="5511"/>
                        <a:pt x="3094" y="5511"/>
                        <a:pt x="3098" y="5511"/>
                      </a:cubicBezTo>
                      <a:cubicBezTo>
                        <a:pt x="3652" y="5511"/>
                        <a:pt x="4261" y="5139"/>
                        <a:pt x="4704" y="4843"/>
                      </a:cubicBezTo>
                      <a:cubicBezTo>
                        <a:pt x="5174" y="4539"/>
                        <a:pt x="5543" y="4124"/>
                        <a:pt x="5698" y="3573"/>
                      </a:cubicBezTo>
                      <a:cubicBezTo>
                        <a:pt x="5767" y="3330"/>
                        <a:pt x="5802" y="3078"/>
                        <a:pt x="5812" y="2828"/>
                      </a:cubicBezTo>
                      <a:cubicBezTo>
                        <a:pt x="5838" y="2799"/>
                        <a:pt x="5838" y="2760"/>
                        <a:pt x="5815" y="2731"/>
                      </a:cubicBezTo>
                      <a:cubicBezTo>
                        <a:pt x="5822" y="1866"/>
                        <a:pt x="5488" y="998"/>
                        <a:pt x="4769" y="489"/>
                      </a:cubicBezTo>
                      <a:cubicBezTo>
                        <a:pt x="4295" y="151"/>
                        <a:pt x="3743" y="0"/>
                        <a:pt x="31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9"/>
                <p:cNvSpPr/>
                <p:nvPr/>
              </p:nvSpPr>
              <p:spPr>
                <a:xfrm>
                  <a:off x="3759500" y="2820987"/>
                  <a:ext cx="36316" cy="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124" extrusionOk="0">
                      <a:moveTo>
                        <a:pt x="422" y="1"/>
                      </a:moveTo>
                      <a:cubicBezTo>
                        <a:pt x="286" y="1"/>
                        <a:pt x="137" y="22"/>
                        <a:pt x="18" y="81"/>
                      </a:cubicBezTo>
                      <a:cubicBezTo>
                        <a:pt x="0" y="87"/>
                        <a:pt x="7" y="124"/>
                        <a:pt x="27" y="124"/>
                      </a:cubicBezTo>
                      <a:cubicBezTo>
                        <a:pt x="28" y="124"/>
                        <a:pt x="30" y="124"/>
                        <a:pt x="31" y="123"/>
                      </a:cubicBezTo>
                      <a:cubicBezTo>
                        <a:pt x="190" y="107"/>
                        <a:pt x="342" y="84"/>
                        <a:pt x="504" y="81"/>
                      </a:cubicBezTo>
                      <a:cubicBezTo>
                        <a:pt x="553" y="75"/>
                        <a:pt x="553" y="3"/>
                        <a:pt x="504" y="3"/>
                      </a:cubicBezTo>
                      <a:cubicBezTo>
                        <a:pt x="478" y="2"/>
                        <a:pt x="450" y="1"/>
                        <a:pt x="4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9"/>
                <p:cNvSpPr/>
                <p:nvPr/>
              </p:nvSpPr>
              <p:spPr>
                <a:xfrm>
                  <a:off x="3813216" y="2820659"/>
                  <a:ext cx="33557" cy="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06" extrusionOk="0">
                      <a:moveTo>
                        <a:pt x="232" y="0"/>
                      </a:moveTo>
                      <a:cubicBezTo>
                        <a:pt x="171" y="0"/>
                        <a:pt x="109" y="4"/>
                        <a:pt x="49" y="12"/>
                      </a:cubicBezTo>
                      <a:cubicBezTo>
                        <a:pt x="4" y="15"/>
                        <a:pt x="1" y="86"/>
                        <a:pt x="49" y="86"/>
                      </a:cubicBezTo>
                      <a:cubicBezTo>
                        <a:pt x="82" y="84"/>
                        <a:pt x="114" y="83"/>
                        <a:pt x="146" y="83"/>
                      </a:cubicBezTo>
                      <a:cubicBezTo>
                        <a:pt x="249" y="83"/>
                        <a:pt x="351" y="93"/>
                        <a:pt x="454" y="106"/>
                      </a:cubicBezTo>
                      <a:cubicBezTo>
                        <a:pt x="456" y="106"/>
                        <a:pt x="457" y="106"/>
                        <a:pt x="459" y="106"/>
                      </a:cubicBezTo>
                      <a:cubicBezTo>
                        <a:pt x="500" y="106"/>
                        <a:pt x="511" y="28"/>
                        <a:pt x="464" y="21"/>
                      </a:cubicBezTo>
                      <a:cubicBezTo>
                        <a:pt x="388" y="7"/>
                        <a:pt x="310" y="0"/>
                        <a:pt x="23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4" name="Google Shape;1164;p9"/>
                <p:cNvSpPr/>
                <p:nvPr/>
              </p:nvSpPr>
              <p:spPr>
                <a:xfrm>
                  <a:off x="3866407" y="2827554"/>
                  <a:ext cx="31981" cy="7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111" extrusionOk="0">
                      <a:moveTo>
                        <a:pt x="40" y="0"/>
                      </a:moveTo>
                      <a:cubicBezTo>
                        <a:pt x="1" y="0"/>
                        <a:pt x="1" y="65"/>
                        <a:pt x="43" y="69"/>
                      </a:cubicBezTo>
                      <a:cubicBezTo>
                        <a:pt x="169" y="85"/>
                        <a:pt x="299" y="104"/>
                        <a:pt x="425" y="111"/>
                      </a:cubicBezTo>
                      <a:cubicBezTo>
                        <a:pt x="473" y="111"/>
                        <a:pt x="486" y="33"/>
                        <a:pt x="438" y="30"/>
                      </a:cubicBezTo>
                      <a:cubicBezTo>
                        <a:pt x="308" y="7"/>
                        <a:pt x="172" y="7"/>
                        <a:pt x="43" y="1"/>
                      </a:cubicBezTo>
                      <a:cubicBezTo>
                        <a:pt x="42" y="0"/>
                        <a:pt x="41" y="0"/>
                        <a:pt x="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5" name="Google Shape;1165;p9"/>
                <p:cNvSpPr/>
                <p:nvPr/>
              </p:nvSpPr>
              <p:spPr>
                <a:xfrm>
                  <a:off x="3915724" y="2826175"/>
                  <a:ext cx="47676" cy="31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475" extrusionOk="0">
                      <a:moveTo>
                        <a:pt x="145" y="0"/>
                      </a:moveTo>
                      <a:cubicBezTo>
                        <a:pt x="130" y="0"/>
                        <a:pt x="114" y="10"/>
                        <a:pt x="114" y="28"/>
                      </a:cubicBezTo>
                      <a:lnTo>
                        <a:pt x="114" y="90"/>
                      </a:lnTo>
                      <a:cubicBezTo>
                        <a:pt x="98" y="86"/>
                        <a:pt x="82" y="86"/>
                        <a:pt x="66" y="83"/>
                      </a:cubicBezTo>
                      <a:cubicBezTo>
                        <a:pt x="63" y="82"/>
                        <a:pt x="60" y="82"/>
                        <a:pt x="57" y="82"/>
                      </a:cubicBezTo>
                      <a:cubicBezTo>
                        <a:pt x="15" y="82"/>
                        <a:pt x="1" y="145"/>
                        <a:pt x="46" y="154"/>
                      </a:cubicBezTo>
                      <a:cubicBezTo>
                        <a:pt x="66" y="158"/>
                        <a:pt x="92" y="167"/>
                        <a:pt x="111" y="171"/>
                      </a:cubicBezTo>
                      <a:cubicBezTo>
                        <a:pt x="102" y="255"/>
                        <a:pt x="85" y="342"/>
                        <a:pt x="66" y="427"/>
                      </a:cubicBezTo>
                      <a:cubicBezTo>
                        <a:pt x="58" y="455"/>
                        <a:pt x="80" y="474"/>
                        <a:pt x="104" y="474"/>
                      </a:cubicBezTo>
                      <a:cubicBezTo>
                        <a:pt x="119" y="474"/>
                        <a:pt x="136" y="466"/>
                        <a:pt x="144" y="446"/>
                      </a:cubicBezTo>
                      <a:cubicBezTo>
                        <a:pt x="176" y="365"/>
                        <a:pt x="189" y="274"/>
                        <a:pt x="189" y="190"/>
                      </a:cubicBezTo>
                      <a:cubicBezTo>
                        <a:pt x="344" y="232"/>
                        <a:pt x="497" y="287"/>
                        <a:pt x="649" y="342"/>
                      </a:cubicBezTo>
                      <a:cubicBezTo>
                        <a:pt x="654" y="344"/>
                        <a:pt x="658" y="344"/>
                        <a:pt x="662" y="344"/>
                      </a:cubicBezTo>
                      <a:cubicBezTo>
                        <a:pt x="703" y="344"/>
                        <a:pt x="726" y="279"/>
                        <a:pt x="685" y="261"/>
                      </a:cubicBezTo>
                      <a:cubicBezTo>
                        <a:pt x="529" y="184"/>
                        <a:pt x="357" y="138"/>
                        <a:pt x="183" y="103"/>
                      </a:cubicBezTo>
                      <a:cubicBezTo>
                        <a:pt x="179" y="73"/>
                        <a:pt x="176" y="44"/>
                        <a:pt x="173" y="22"/>
                      </a:cubicBezTo>
                      <a:cubicBezTo>
                        <a:pt x="170" y="7"/>
                        <a:pt x="158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9"/>
                <p:cNvSpPr/>
                <p:nvPr/>
              </p:nvSpPr>
              <p:spPr>
                <a:xfrm>
                  <a:off x="3973512" y="2832479"/>
                  <a:ext cx="34280" cy="30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463" extrusionOk="0">
                      <a:moveTo>
                        <a:pt x="152" y="1"/>
                      </a:moveTo>
                      <a:cubicBezTo>
                        <a:pt x="127" y="1"/>
                        <a:pt x="100" y="22"/>
                        <a:pt x="106" y="52"/>
                      </a:cubicBezTo>
                      <a:cubicBezTo>
                        <a:pt x="119" y="120"/>
                        <a:pt x="135" y="188"/>
                        <a:pt x="155" y="256"/>
                      </a:cubicBezTo>
                      <a:cubicBezTo>
                        <a:pt x="122" y="250"/>
                        <a:pt x="93" y="237"/>
                        <a:pt x="61" y="230"/>
                      </a:cubicBezTo>
                      <a:cubicBezTo>
                        <a:pt x="55" y="228"/>
                        <a:pt x="50" y="227"/>
                        <a:pt x="45" y="227"/>
                      </a:cubicBezTo>
                      <a:cubicBezTo>
                        <a:pt x="9" y="227"/>
                        <a:pt x="1" y="287"/>
                        <a:pt x="41" y="301"/>
                      </a:cubicBezTo>
                      <a:cubicBezTo>
                        <a:pt x="86" y="321"/>
                        <a:pt x="135" y="340"/>
                        <a:pt x="184" y="363"/>
                      </a:cubicBezTo>
                      <a:lnTo>
                        <a:pt x="193" y="411"/>
                      </a:lnTo>
                      <a:cubicBezTo>
                        <a:pt x="199" y="427"/>
                        <a:pt x="211" y="434"/>
                        <a:pt x="224" y="434"/>
                      </a:cubicBezTo>
                      <a:cubicBezTo>
                        <a:pt x="243" y="434"/>
                        <a:pt x="262" y="419"/>
                        <a:pt x="258" y="395"/>
                      </a:cubicBezTo>
                      <a:lnTo>
                        <a:pt x="258" y="395"/>
                      </a:lnTo>
                      <a:cubicBezTo>
                        <a:pt x="320" y="418"/>
                        <a:pt x="385" y="444"/>
                        <a:pt x="446" y="460"/>
                      </a:cubicBezTo>
                      <a:cubicBezTo>
                        <a:pt x="451" y="462"/>
                        <a:pt x="456" y="463"/>
                        <a:pt x="461" y="463"/>
                      </a:cubicBezTo>
                      <a:cubicBezTo>
                        <a:pt x="501" y="463"/>
                        <a:pt x="522" y="406"/>
                        <a:pt x="478" y="382"/>
                      </a:cubicBezTo>
                      <a:cubicBezTo>
                        <a:pt x="401" y="347"/>
                        <a:pt x="320" y="318"/>
                        <a:pt x="239" y="288"/>
                      </a:cubicBezTo>
                      <a:cubicBezTo>
                        <a:pt x="223" y="204"/>
                        <a:pt x="206" y="117"/>
                        <a:pt x="187" y="29"/>
                      </a:cubicBezTo>
                      <a:cubicBezTo>
                        <a:pt x="182" y="9"/>
                        <a:pt x="167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9"/>
                <p:cNvSpPr/>
                <p:nvPr/>
              </p:nvSpPr>
              <p:spPr>
                <a:xfrm>
                  <a:off x="4020267" y="2864919"/>
                  <a:ext cx="23182" cy="14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228" extrusionOk="0">
                      <a:moveTo>
                        <a:pt x="59" y="0"/>
                      </a:moveTo>
                      <a:cubicBezTo>
                        <a:pt x="13" y="0"/>
                        <a:pt x="0" y="68"/>
                        <a:pt x="48" y="83"/>
                      </a:cubicBezTo>
                      <a:cubicBezTo>
                        <a:pt x="126" y="112"/>
                        <a:pt x="191" y="157"/>
                        <a:pt x="252" y="212"/>
                      </a:cubicBezTo>
                      <a:cubicBezTo>
                        <a:pt x="261" y="223"/>
                        <a:pt x="272" y="227"/>
                        <a:pt x="283" y="227"/>
                      </a:cubicBezTo>
                      <a:cubicBezTo>
                        <a:pt x="318" y="227"/>
                        <a:pt x="352" y="179"/>
                        <a:pt x="317" y="144"/>
                      </a:cubicBezTo>
                      <a:cubicBezTo>
                        <a:pt x="249" y="76"/>
                        <a:pt x="162" y="28"/>
                        <a:pt x="71" y="2"/>
                      </a:cubicBezTo>
                      <a:cubicBezTo>
                        <a:pt x="67" y="1"/>
                        <a:pt x="63" y="0"/>
                        <a:pt x="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9"/>
                <p:cNvSpPr/>
                <p:nvPr/>
              </p:nvSpPr>
              <p:spPr>
                <a:xfrm>
                  <a:off x="4045746" y="2878840"/>
                  <a:ext cx="35593" cy="21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326" extrusionOk="0">
                      <a:moveTo>
                        <a:pt x="137" y="0"/>
                      </a:moveTo>
                      <a:cubicBezTo>
                        <a:pt x="94" y="0"/>
                        <a:pt x="82" y="75"/>
                        <a:pt x="127" y="81"/>
                      </a:cubicBezTo>
                      <a:cubicBezTo>
                        <a:pt x="188" y="94"/>
                        <a:pt x="243" y="114"/>
                        <a:pt x="292" y="143"/>
                      </a:cubicBezTo>
                      <a:cubicBezTo>
                        <a:pt x="331" y="162"/>
                        <a:pt x="357" y="191"/>
                        <a:pt x="386" y="214"/>
                      </a:cubicBezTo>
                      <a:cubicBezTo>
                        <a:pt x="286" y="198"/>
                        <a:pt x="185" y="182"/>
                        <a:pt x="78" y="172"/>
                      </a:cubicBezTo>
                      <a:cubicBezTo>
                        <a:pt x="75" y="171"/>
                        <a:pt x="72" y="171"/>
                        <a:pt x="69" y="171"/>
                      </a:cubicBezTo>
                      <a:cubicBezTo>
                        <a:pt x="20" y="171"/>
                        <a:pt x="0" y="244"/>
                        <a:pt x="52" y="256"/>
                      </a:cubicBezTo>
                      <a:cubicBezTo>
                        <a:pt x="172" y="279"/>
                        <a:pt x="292" y="308"/>
                        <a:pt x="412" y="324"/>
                      </a:cubicBezTo>
                      <a:cubicBezTo>
                        <a:pt x="416" y="325"/>
                        <a:pt x="420" y="326"/>
                        <a:pt x="423" y="326"/>
                      </a:cubicBezTo>
                      <a:cubicBezTo>
                        <a:pt x="456" y="326"/>
                        <a:pt x="480" y="289"/>
                        <a:pt x="477" y="263"/>
                      </a:cubicBezTo>
                      <a:cubicBezTo>
                        <a:pt x="516" y="259"/>
                        <a:pt x="541" y="230"/>
                        <a:pt x="516" y="195"/>
                      </a:cubicBezTo>
                      <a:cubicBezTo>
                        <a:pt x="435" y="78"/>
                        <a:pt x="276" y="16"/>
                        <a:pt x="140" y="0"/>
                      </a:cubicBezTo>
                      <a:cubicBezTo>
                        <a:pt x="139" y="0"/>
                        <a:pt x="138" y="0"/>
                        <a:pt x="1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9"/>
                <p:cNvSpPr/>
                <p:nvPr/>
              </p:nvSpPr>
              <p:spPr>
                <a:xfrm>
                  <a:off x="3912112" y="3038938"/>
                  <a:ext cx="22262" cy="3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485" extrusionOk="0">
                      <a:moveTo>
                        <a:pt x="287" y="1"/>
                      </a:moveTo>
                      <a:cubicBezTo>
                        <a:pt x="271" y="1"/>
                        <a:pt x="255" y="9"/>
                        <a:pt x="247" y="28"/>
                      </a:cubicBezTo>
                      <a:cubicBezTo>
                        <a:pt x="186" y="173"/>
                        <a:pt x="118" y="309"/>
                        <a:pt x="20" y="433"/>
                      </a:cubicBezTo>
                      <a:cubicBezTo>
                        <a:pt x="1" y="457"/>
                        <a:pt x="25" y="485"/>
                        <a:pt x="50" y="485"/>
                      </a:cubicBezTo>
                      <a:cubicBezTo>
                        <a:pt x="58" y="485"/>
                        <a:pt x="66" y="482"/>
                        <a:pt x="72" y="475"/>
                      </a:cubicBezTo>
                      <a:cubicBezTo>
                        <a:pt x="186" y="355"/>
                        <a:pt x="280" y="212"/>
                        <a:pt x="328" y="54"/>
                      </a:cubicBezTo>
                      <a:cubicBezTo>
                        <a:pt x="338" y="22"/>
                        <a:pt x="313" y="1"/>
                        <a:pt x="28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9"/>
                <p:cNvSpPr/>
                <p:nvPr/>
              </p:nvSpPr>
              <p:spPr>
                <a:xfrm>
                  <a:off x="3942713" y="2990015"/>
                  <a:ext cx="18256" cy="32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90" extrusionOk="0">
                      <a:moveTo>
                        <a:pt x="222" y="1"/>
                      </a:moveTo>
                      <a:cubicBezTo>
                        <a:pt x="208" y="1"/>
                        <a:pt x="194" y="7"/>
                        <a:pt x="186" y="21"/>
                      </a:cubicBezTo>
                      <a:cubicBezTo>
                        <a:pt x="118" y="151"/>
                        <a:pt x="60" y="300"/>
                        <a:pt x="11" y="439"/>
                      </a:cubicBezTo>
                      <a:cubicBezTo>
                        <a:pt x="0" y="467"/>
                        <a:pt x="30" y="490"/>
                        <a:pt x="57" y="490"/>
                      </a:cubicBezTo>
                      <a:cubicBezTo>
                        <a:pt x="70" y="490"/>
                        <a:pt x="83" y="484"/>
                        <a:pt x="89" y="471"/>
                      </a:cubicBezTo>
                      <a:cubicBezTo>
                        <a:pt x="154" y="335"/>
                        <a:pt x="222" y="196"/>
                        <a:pt x="267" y="53"/>
                      </a:cubicBezTo>
                      <a:cubicBezTo>
                        <a:pt x="278" y="23"/>
                        <a:pt x="249" y="1"/>
                        <a:pt x="2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1" name="Google Shape;1171;p9"/>
                <p:cNvSpPr/>
                <p:nvPr/>
              </p:nvSpPr>
              <p:spPr>
                <a:xfrm>
                  <a:off x="3963530" y="2938269"/>
                  <a:ext cx="12412" cy="37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76" extrusionOk="0">
                      <a:moveTo>
                        <a:pt x="133" y="0"/>
                      </a:moveTo>
                      <a:cubicBezTo>
                        <a:pt x="116" y="0"/>
                        <a:pt x="99" y="11"/>
                        <a:pt x="93" y="35"/>
                      </a:cubicBezTo>
                      <a:cubicBezTo>
                        <a:pt x="51" y="197"/>
                        <a:pt x="21" y="372"/>
                        <a:pt x="2" y="540"/>
                      </a:cubicBezTo>
                      <a:cubicBezTo>
                        <a:pt x="0" y="563"/>
                        <a:pt x="19" y="576"/>
                        <a:pt x="37" y="576"/>
                      </a:cubicBezTo>
                      <a:cubicBezTo>
                        <a:pt x="52" y="576"/>
                        <a:pt x="67" y="567"/>
                        <a:pt x="70" y="550"/>
                      </a:cubicBezTo>
                      <a:cubicBezTo>
                        <a:pt x="115" y="391"/>
                        <a:pt x="157" y="226"/>
                        <a:pt x="180" y="61"/>
                      </a:cubicBezTo>
                      <a:cubicBezTo>
                        <a:pt x="188" y="25"/>
                        <a:pt x="160" y="0"/>
                        <a:pt x="1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2" name="Google Shape;1172;p9"/>
                <p:cNvSpPr/>
                <p:nvPr/>
              </p:nvSpPr>
              <p:spPr>
                <a:xfrm>
                  <a:off x="3970622" y="2794129"/>
                  <a:ext cx="7946" cy="1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302" extrusionOk="0">
                      <a:moveTo>
                        <a:pt x="56" y="0"/>
                      </a:moveTo>
                      <a:cubicBezTo>
                        <a:pt x="29" y="0"/>
                        <a:pt x="1" y="21"/>
                        <a:pt x="11" y="56"/>
                      </a:cubicBezTo>
                      <a:cubicBezTo>
                        <a:pt x="33" y="127"/>
                        <a:pt x="43" y="192"/>
                        <a:pt x="40" y="270"/>
                      </a:cubicBezTo>
                      <a:cubicBezTo>
                        <a:pt x="40" y="290"/>
                        <a:pt x="56" y="301"/>
                        <a:pt x="71" y="301"/>
                      </a:cubicBezTo>
                      <a:cubicBezTo>
                        <a:pt x="84" y="301"/>
                        <a:pt x="97" y="294"/>
                        <a:pt x="101" y="276"/>
                      </a:cubicBezTo>
                      <a:cubicBezTo>
                        <a:pt x="121" y="199"/>
                        <a:pt x="121" y="111"/>
                        <a:pt x="98" y="30"/>
                      </a:cubicBezTo>
                      <a:cubicBezTo>
                        <a:pt x="92" y="9"/>
                        <a:pt x="74" y="0"/>
                        <a:pt x="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9"/>
                <p:cNvSpPr/>
                <p:nvPr/>
              </p:nvSpPr>
              <p:spPr>
                <a:xfrm>
                  <a:off x="3958277" y="2746980"/>
                  <a:ext cx="13594" cy="2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327" extrusionOk="0">
                      <a:moveTo>
                        <a:pt x="64" y="0"/>
                      </a:moveTo>
                      <a:cubicBezTo>
                        <a:pt x="33" y="0"/>
                        <a:pt x="1" y="35"/>
                        <a:pt x="20" y="65"/>
                      </a:cubicBezTo>
                      <a:cubicBezTo>
                        <a:pt x="79" y="139"/>
                        <a:pt x="118" y="210"/>
                        <a:pt x="134" y="301"/>
                      </a:cubicBezTo>
                      <a:cubicBezTo>
                        <a:pt x="138" y="319"/>
                        <a:pt x="154" y="327"/>
                        <a:pt x="169" y="327"/>
                      </a:cubicBezTo>
                      <a:cubicBezTo>
                        <a:pt x="188" y="327"/>
                        <a:pt x="207" y="314"/>
                        <a:pt x="205" y="291"/>
                      </a:cubicBezTo>
                      <a:cubicBezTo>
                        <a:pt x="199" y="191"/>
                        <a:pt x="163" y="90"/>
                        <a:pt x="92" y="13"/>
                      </a:cubicBezTo>
                      <a:cubicBezTo>
                        <a:pt x="84" y="4"/>
                        <a:pt x="74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9"/>
                <p:cNvSpPr/>
                <p:nvPr/>
              </p:nvSpPr>
              <p:spPr>
                <a:xfrm>
                  <a:off x="3936081" y="2742120"/>
                  <a:ext cx="9719" cy="3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476" extrusionOk="0">
                      <a:moveTo>
                        <a:pt x="114" y="0"/>
                      </a:moveTo>
                      <a:cubicBezTo>
                        <a:pt x="101" y="0"/>
                        <a:pt x="87" y="8"/>
                        <a:pt x="83" y="22"/>
                      </a:cubicBezTo>
                      <a:cubicBezTo>
                        <a:pt x="44" y="152"/>
                        <a:pt x="15" y="297"/>
                        <a:pt x="2" y="433"/>
                      </a:cubicBezTo>
                      <a:cubicBezTo>
                        <a:pt x="0" y="461"/>
                        <a:pt x="23" y="476"/>
                        <a:pt x="45" y="476"/>
                      </a:cubicBezTo>
                      <a:cubicBezTo>
                        <a:pt x="62" y="476"/>
                        <a:pt x="79" y="466"/>
                        <a:pt x="83" y="446"/>
                      </a:cubicBezTo>
                      <a:cubicBezTo>
                        <a:pt x="122" y="317"/>
                        <a:pt x="141" y="168"/>
                        <a:pt x="148" y="35"/>
                      </a:cubicBezTo>
                      <a:cubicBezTo>
                        <a:pt x="148" y="12"/>
                        <a:pt x="131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9"/>
                <p:cNvSpPr/>
                <p:nvPr/>
              </p:nvSpPr>
              <p:spPr>
                <a:xfrm>
                  <a:off x="3926822" y="2785330"/>
                  <a:ext cx="8800" cy="24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372" extrusionOk="0">
                      <a:moveTo>
                        <a:pt x="93" y="1"/>
                      </a:moveTo>
                      <a:cubicBezTo>
                        <a:pt x="83" y="1"/>
                        <a:pt x="72" y="8"/>
                        <a:pt x="72" y="18"/>
                      </a:cubicBezTo>
                      <a:cubicBezTo>
                        <a:pt x="65" y="125"/>
                        <a:pt x="43" y="226"/>
                        <a:pt x="10" y="323"/>
                      </a:cubicBezTo>
                      <a:cubicBezTo>
                        <a:pt x="1" y="353"/>
                        <a:pt x="24" y="371"/>
                        <a:pt x="48" y="371"/>
                      </a:cubicBezTo>
                      <a:cubicBezTo>
                        <a:pt x="65" y="371"/>
                        <a:pt x="83" y="362"/>
                        <a:pt x="91" y="342"/>
                      </a:cubicBezTo>
                      <a:cubicBezTo>
                        <a:pt x="127" y="242"/>
                        <a:pt x="133" y="128"/>
                        <a:pt x="111" y="15"/>
                      </a:cubicBezTo>
                      <a:cubicBezTo>
                        <a:pt x="109" y="5"/>
                        <a:pt x="101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9"/>
                <p:cNvSpPr/>
                <p:nvPr/>
              </p:nvSpPr>
              <p:spPr>
                <a:xfrm>
                  <a:off x="3889522" y="2869844"/>
                  <a:ext cx="40978" cy="3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82" extrusionOk="0">
                      <a:moveTo>
                        <a:pt x="48" y="1"/>
                      </a:moveTo>
                      <a:cubicBezTo>
                        <a:pt x="10" y="1"/>
                        <a:pt x="0" y="66"/>
                        <a:pt x="44" y="73"/>
                      </a:cubicBezTo>
                      <a:cubicBezTo>
                        <a:pt x="170" y="102"/>
                        <a:pt x="300" y="134"/>
                        <a:pt x="429" y="153"/>
                      </a:cubicBezTo>
                      <a:cubicBezTo>
                        <a:pt x="410" y="247"/>
                        <a:pt x="384" y="335"/>
                        <a:pt x="368" y="432"/>
                      </a:cubicBezTo>
                      <a:cubicBezTo>
                        <a:pt x="364" y="462"/>
                        <a:pt x="389" y="482"/>
                        <a:pt x="411" y="482"/>
                      </a:cubicBezTo>
                      <a:cubicBezTo>
                        <a:pt x="425" y="482"/>
                        <a:pt x="438" y="474"/>
                        <a:pt x="442" y="455"/>
                      </a:cubicBezTo>
                      <a:cubicBezTo>
                        <a:pt x="462" y="358"/>
                        <a:pt x="468" y="260"/>
                        <a:pt x="481" y="163"/>
                      </a:cubicBezTo>
                      <a:cubicBezTo>
                        <a:pt x="510" y="166"/>
                        <a:pt x="539" y="170"/>
                        <a:pt x="565" y="170"/>
                      </a:cubicBezTo>
                      <a:cubicBezTo>
                        <a:pt x="614" y="166"/>
                        <a:pt x="624" y="98"/>
                        <a:pt x="578" y="85"/>
                      </a:cubicBezTo>
                      <a:cubicBezTo>
                        <a:pt x="413" y="37"/>
                        <a:pt x="225" y="21"/>
                        <a:pt x="53" y="1"/>
                      </a:cubicBezTo>
                      <a:cubicBezTo>
                        <a:pt x="52" y="1"/>
                        <a:pt x="50" y="1"/>
                        <a:pt x="4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9"/>
                <p:cNvSpPr/>
                <p:nvPr/>
              </p:nvSpPr>
              <p:spPr>
                <a:xfrm>
                  <a:off x="3900160" y="2966375"/>
                  <a:ext cx="8209" cy="24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374" extrusionOk="0">
                      <a:moveTo>
                        <a:pt x="93" y="0"/>
                      </a:moveTo>
                      <a:cubicBezTo>
                        <a:pt x="80" y="0"/>
                        <a:pt x="66" y="8"/>
                        <a:pt x="63" y="25"/>
                      </a:cubicBezTo>
                      <a:cubicBezTo>
                        <a:pt x="57" y="125"/>
                        <a:pt x="37" y="232"/>
                        <a:pt x="8" y="329"/>
                      </a:cubicBezTo>
                      <a:cubicBezTo>
                        <a:pt x="0" y="355"/>
                        <a:pt x="23" y="374"/>
                        <a:pt x="44" y="374"/>
                      </a:cubicBezTo>
                      <a:cubicBezTo>
                        <a:pt x="58" y="374"/>
                        <a:pt x="71" y="366"/>
                        <a:pt x="76" y="349"/>
                      </a:cubicBezTo>
                      <a:cubicBezTo>
                        <a:pt x="118" y="242"/>
                        <a:pt x="125" y="138"/>
                        <a:pt x="118" y="25"/>
                      </a:cubicBezTo>
                      <a:cubicBezTo>
                        <a:pt x="118" y="8"/>
                        <a:pt x="106" y="0"/>
                        <a:pt x="9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9"/>
                <p:cNvSpPr/>
                <p:nvPr/>
              </p:nvSpPr>
              <p:spPr>
                <a:xfrm>
                  <a:off x="3900686" y="3008927"/>
                  <a:ext cx="6239" cy="20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" h="310" extrusionOk="0">
                      <a:moveTo>
                        <a:pt x="65" y="0"/>
                      </a:moveTo>
                      <a:cubicBezTo>
                        <a:pt x="52" y="0"/>
                        <a:pt x="40" y="7"/>
                        <a:pt x="36" y="21"/>
                      </a:cubicBezTo>
                      <a:cubicBezTo>
                        <a:pt x="16" y="106"/>
                        <a:pt x="3" y="187"/>
                        <a:pt x="0" y="274"/>
                      </a:cubicBezTo>
                      <a:cubicBezTo>
                        <a:pt x="0" y="297"/>
                        <a:pt x="19" y="310"/>
                        <a:pt x="37" y="310"/>
                      </a:cubicBezTo>
                      <a:cubicBezTo>
                        <a:pt x="51" y="310"/>
                        <a:pt x="65" y="301"/>
                        <a:pt x="68" y="284"/>
                      </a:cubicBezTo>
                      <a:cubicBezTo>
                        <a:pt x="84" y="200"/>
                        <a:pt x="94" y="112"/>
                        <a:pt x="94" y="28"/>
                      </a:cubicBezTo>
                      <a:cubicBezTo>
                        <a:pt x="94" y="10"/>
                        <a:pt x="79" y="0"/>
                        <a:pt x="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9"/>
                <p:cNvSpPr/>
                <p:nvPr/>
              </p:nvSpPr>
              <p:spPr>
                <a:xfrm>
                  <a:off x="3900029" y="3039529"/>
                  <a:ext cx="9259" cy="24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" h="371" extrusionOk="0">
                      <a:moveTo>
                        <a:pt x="67" y="0"/>
                      </a:moveTo>
                      <a:cubicBezTo>
                        <a:pt x="54" y="0"/>
                        <a:pt x="41" y="8"/>
                        <a:pt x="36" y="25"/>
                      </a:cubicBezTo>
                      <a:cubicBezTo>
                        <a:pt x="4" y="132"/>
                        <a:pt x="0" y="245"/>
                        <a:pt x="49" y="349"/>
                      </a:cubicBezTo>
                      <a:cubicBezTo>
                        <a:pt x="56" y="364"/>
                        <a:pt x="70" y="370"/>
                        <a:pt x="84" y="370"/>
                      </a:cubicBezTo>
                      <a:cubicBezTo>
                        <a:pt x="111" y="370"/>
                        <a:pt x="140" y="348"/>
                        <a:pt x="130" y="317"/>
                      </a:cubicBezTo>
                      <a:cubicBezTo>
                        <a:pt x="94" y="223"/>
                        <a:pt x="75" y="138"/>
                        <a:pt x="98" y="41"/>
                      </a:cubicBezTo>
                      <a:cubicBezTo>
                        <a:pt x="103" y="16"/>
                        <a:pt x="85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0" name="Google Shape;1180;p9"/>
                <p:cNvSpPr/>
                <p:nvPr/>
              </p:nvSpPr>
              <p:spPr>
                <a:xfrm>
                  <a:off x="3748927" y="2834908"/>
                  <a:ext cx="32704" cy="1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169" extrusionOk="0">
                      <a:moveTo>
                        <a:pt x="38" y="1"/>
                      </a:moveTo>
                      <a:cubicBezTo>
                        <a:pt x="12" y="1"/>
                        <a:pt x="1" y="42"/>
                        <a:pt x="30" y="54"/>
                      </a:cubicBezTo>
                      <a:cubicBezTo>
                        <a:pt x="160" y="96"/>
                        <a:pt x="293" y="138"/>
                        <a:pt x="429" y="167"/>
                      </a:cubicBezTo>
                      <a:cubicBezTo>
                        <a:pt x="432" y="168"/>
                        <a:pt x="435" y="168"/>
                        <a:pt x="438" y="168"/>
                      </a:cubicBezTo>
                      <a:cubicBezTo>
                        <a:pt x="483" y="168"/>
                        <a:pt x="497" y="105"/>
                        <a:pt x="452" y="89"/>
                      </a:cubicBezTo>
                      <a:cubicBezTo>
                        <a:pt x="322" y="51"/>
                        <a:pt x="179" y="25"/>
                        <a:pt x="47" y="2"/>
                      </a:cubicBezTo>
                      <a:cubicBezTo>
                        <a:pt x="44" y="1"/>
                        <a:pt x="41" y="1"/>
                        <a:pt x="3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1" name="Google Shape;1181;p9"/>
                <p:cNvSpPr/>
                <p:nvPr/>
              </p:nvSpPr>
              <p:spPr>
                <a:xfrm>
                  <a:off x="3794632" y="2848567"/>
                  <a:ext cx="35724" cy="10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58" extrusionOk="0">
                      <a:moveTo>
                        <a:pt x="41" y="1"/>
                      </a:moveTo>
                      <a:cubicBezTo>
                        <a:pt x="13" y="1"/>
                        <a:pt x="1" y="41"/>
                        <a:pt x="31" y="53"/>
                      </a:cubicBezTo>
                      <a:cubicBezTo>
                        <a:pt x="177" y="92"/>
                        <a:pt x="326" y="137"/>
                        <a:pt x="478" y="157"/>
                      </a:cubicBezTo>
                      <a:cubicBezTo>
                        <a:pt x="480" y="157"/>
                        <a:pt x="482" y="157"/>
                        <a:pt x="484" y="157"/>
                      </a:cubicBezTo>
                      <a:cubicBezTo>
                        <a:pt x="522" y="157"/>
                        <a:pt x="544" y="98"/>
                        <a:pt x="497" y="86"/>
                      </a:cubicBezTo>
                      <a:cubicBezTo>
                        <a:pt x="352" y="40"/>
                        <a:pt x="196" y="21"/>
                        <a:pt x="47" y="1"/>
                      </a:cubicBezTo>
                      <a:cubicBezTo>
                        <a:pt x="45" y="1"/>
                        <a:pt x="43" y="1"/>
                        <a:pt x="4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2" name="Google Shape;1182;p9"/>
                <p:cNvSpPr/>
                <p:nvPr/>
              </p:nvSpPr>
              <p:spPr>
                <a:xfrm>
                  <a:off x="3944486" y="2879562"/>
                  <a:ext cx="40650" cy="8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132" extrusionOk="0">
                      <a:moveTo>
                        <a:pt x="220" y="1"/>
                      </a:moveTo>
                      <a:cubicBezTo>
                        <a:pt x="161" y="1"/>
                        <a:pt x="103" y="3"/>
                        <a:pt x="46" y="9"/>
                      </a:cubicBezTo>
                      <a:cubicBezTo>
                        <a:pt x="0" y="15"/>
                        <a:pt x="0" y="80"/>
                        <a:pt x="46" y="83"/>
                      </a:cubicBezTo>
                      <a:cubicBezTo>
                        <a:pt x="221" y="90"/>
                        <a:pt x="389" y="116"/>
                        <a:pt x="564" y="132"/>
                      </a:cubicBezTo>
                      <a:cubicBezTo>
                        <a:pt x="565" y="132"/>
                        <a:pt x="566" y="132"/>
                        <a:pt x="567" y="132"/>
                      </a:cubicBezTo>
                      <a:cubicBezTo>
                        <a:pt x="613" y="132"/>
                        <a:pt x="618" y="54"/>
                        <a:pt x="577" y="41"/>
                      </a:cubicBezTo>
                      <a:cubicBezTo>
                        <a:pt x="464" y="13"/>
                        <a:pt x="341" y="1"/>
                        <a:pt x="22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3" name="Google Shape;1183;p9"/>
                <p:cNvSpPr/>
                <p:nvPr/>
              </p:nvSpPr>
              <p:spPr>
                <a:xfrm>
                  <a:off x="4004047" y="2886457"/>
                  <a:ext cx="27319" cy="6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99" extrusionOk="0">
                      <a:moveTo>
                        <a:pt x="350" y="1"/>
                      </a:moveTo>
                      <a:cubicBezTo>
                        <a:pt x="253" y="1"/>
                        <a:pt x="156" y="4"/>
                        <a:pt x="59" y="4"/>
                      </a:cubicBezTo>
                      <a:cubicBezTo>
                        <a:pt x="1" y="4"/>
                        <a:pt x="1" y="95"/>
                        <a:pt x="59" y="95"/>
                      </a:cubicBezTo>
                      <a:cubicBezTo>
                        <a:pt x="156" y="98"/>
                        <a:pt x="253" y="98"/>
                        <a:pt x="350" y="98"/>
                      </a:cubicBezTo>
                      <a:cubicBezTo>
                        <a:pt x="352" y="98"/>
                        <a:pt x="354" y="98"/>
                        <a:pt x="356" y="98"/>
                      </a:cubicBezTo>
                      <a:cubicBezTo>
                        <a:pt x="415" y="98"/>
                        <a:pt x="413" y="1"/>
                        <a:pt x="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84" name="Google Shape;1184;p9"/>
              <p:cNvGrpSpPr/>
              <p:nvPr/>
            </p:nvGrpSpPr>
            <p:grpSpPr>
              <a:xfrm rot="-1615669">
                <a:off x="8279915" y="3128080"/>
                <a:ext cx="1236398" cy="1061349"/>
                <a:chOff x="3639393" y="3293465"/>
                <a:chExt cx="543616" cy="466651"/>
              </a:xfrm>
            </p:grpSpPr>
            <p:sp>
              <p:nvSpPr>
                <p:cNvPr id="1185" name="Google Shape;1185;p9"/>
                <p:cNvSpPr/>
                <p:nvPr/>
              </p:nvSpPr>
              <p:spPr>
                <a:xfrm>
                  <a:off x="3639393" y="3293465"/>
                  <a:ext cx="543616" cy="46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8" h="7106" extrusionOk="0">
                      <a:moveTo>
                        <a:pt x="4199" y="4720"/>
                      </a:moveTo>
                      <a:cubicBezTo>
                        <a:pt x="4212" y="4931"/>
                        <a:pt x="4229" y="5141"/>
                        <a:pt x="4238" y="5352"/>
                      </a:cubicBezTo>
                      <a:cubicBezTo>
                        <a:pt x="4245" y="5514"/>
                        <a:pt x="4245" y="5676"/>
                        <a:pt x="4245" y="5838"/>
                      </a:cubicBezTo>
                      <a:cubicBezTo>
                        <a:pt x="3166" y="5831"/>
                        <a:pt x="2084" y="5815"/>
                        <a:pt x="1002" y="5802"/>
                      </a:cubicBezTo>
                      <a:cubicBezTo>
                        <a:pt x="2165" y="5718"/>
                        <a:pt x="3279" y="5446"/>
                        <a:pt x="4199" y="4720"/>
                      </a:cubicBezTo>
                      <a:close/>
                      <a:moveTo>
                        <a:pt x="6658" y="1"/>
                      </a:moveTo>
                      <a:cubicBezTo>
                        <a:pt x="6634" y="1"/>
                        <a:pt x="6611" y="14"/>
                        <a:pt x="6603" y="46"/>
                      </a:cubicBezTo>
                      <a:cubicBezTo>
                        <a:pt x="6179" y="1545"/>
                        <a:pt x="5667" y="3094"/>
                        <a:pt x="4562" y="4241"/>
                      </a:cubicBezTo>
                      <a:cubicBezTo>
                        <a:pt x="4478" y="4328"/>
                        <a:pt x="4391" y="4409"/>
                        <a:pt x="4300" y="4490"/>
                      </a:cubicBezTo>
                      <a:cubicBezTo>
                        <a:pt x="4290" y="4257"/>
                        <a:pt x="4287" y="4020"/>
                        <a:pt x="4290" y="3787"/>
                      </a:cubicBezTo>
                      <a:cubicBezTo>
                        <a:pt x="4303" y="2657"/>
                        <a:pt x="4274" y="1558"/>
                        <a:pt x="4063" y="444"/>
                      </a:cubicBezTo>
                      <a:cubicBezTo>
                        <a:pt x="4067" y="443"/>
                        <a:pt x="4071" y="443"/>
                        <a:pt x="4076" y="443"/>
                      </a:cubicBezTo>
                      <a:cubicBezTo>
                        <a:pt x="4181" y="443"/>
                        <a:pt x="4386" y="703"/>
                        <a:pt x="4446" y="774"/>
                      </a:cubicBezTo>
                      <a:cubicBezTo>
                        <a:pt x="4458" y="790"/>
                        <a:pt x="4473" y="796"/>
                        <a:pt x="4487" y="796"/>
                      </a:cubicBezTo>
                      <a:cubicBezTo>
                        <a:pt x="4534" y="796"/>
                        <a:pt x="4578" y="730"/>
                        <a:pt x="4536" y="680"/>
                      </a:cubicBezTo>
                      <a:cubicBezTo>
                        <a:pt x="4400" y="509"/>
                        <a:pt x="4245" y="376"/>
                        <a:pt x="4060" y="263"/>
                      </a:cubicBezTo>
                      <a:cubicBezTo>
                        <a:pt x="4051" y="257"/>
                        <a:pt x="4040" y="255"/>
                        <a:pt x="4029" y="255"/>
                      </a:cubicBezTo>
                      <a:cubicBezTo>
                        <a:pt x="4005" y="255"/>
                        <a:pt x="3980" y="266"/>
                        <a:pt x="3969" y="289"/>
                      </a:cubicBezTo>
                      <a:cubicBezTo>
                        <a:pt x="3882" y="467"/>
                        <a:pt x="3798" y="638"/>
                        <a:pt x="3707" y="817"/>
                      </a:cubicBezTo>
                      <a:cubicBezTo>
                        <a:pt x="3683" y="868"/>
                        <a:pt x="3727" y="916"/>
                        <a:pt x="3769" y="916"/>
                      </a:cubicBezTo>
                      <a:cubicBezTo>
                        <a:pt x="3789" y="916"/>
                        <a:pt x="3808" y="906"/>
                        <a:pt x="3820" y="881"/>
                      </a:cubicBezTo>
                      <a:cubicBezTo>
                        <a:pt x="3869" y="794"/>
                        <a:pt x="3918" y="703"/>
                        <a:pt x="3966" y="609"/>
                      </a:cubicBezTo>
                      <a:cubicBezTo>
                        <a:pt x="4157" y="1688"/>
                        <a:pt x="4173" y="2747"/>
                        <a:pt x="4170" y="3842"/>
                      </a:cubicBezTo>
                      <a:cubicBezTo>
                        <a:pt x="4170" y="4089"/>
                        <a:pt x="4180" y="4331"/>
                        <a:pt x="4196" y="4574"/>
                      </a:cubicBezTo>
                      <a:cubicBezTo>
                        <a:pt x="3749" y="4950"/>
                        <a:pt x="3234" y="5239"/>
                        <a:pt x="2667" y="5413"/>
                      </a:cubicBezTo>
                      <a:cubicBezTo>
                        <a:pt x="1860" y="5663"/>
                        <a:pt x="1018" y="5695"/>
                        <a:pt x="186" y="5776"/>
                      </a:cubicBezTo>
                      <a:cubicBezTo>
                        <a:pt x="173" y="5776"/>
                        <a:pt x="163" y="5786"/>
                        <a:pt x="160" y="5793"/>
                      </a:cubicBezTo>
                      <a:lnTo>
                        <a:pt x="49" y="5793"/>
                      </a:lnTo>
                      <a:cubicBezTo>
                        <a:pt x="1" y="5793"/>
                        <a:pt x="1" y="5867"/>
                        <a:pt x="49" y="5870"/>
                      </a:cubicBezTo>
                      <a:cubicBezTo>
                        <a:pt x="1449" y="5961"/>
                        <a:pt x="2848" y="5993"/>
                        <a:pt x="4254" y="6000"/>
                      </a:cubicBezTo>
                      <a:cubicBezTo>
                        <a:pt x="4251" y="6356"/>
                        <a:pt x="4229" y="6719"/>
                        <a:pt x="4196" y="7075"/>
                      </a:cubicBezTo>
                      <a:cubicBezTo>
                        <a:pt x="4194" y="7095"/>
                        <a:pt x="4212" y="7106"/>
                        <a:pt x="4229" y="7106"/>
                      </a:cubicBezTo>
                      <a:cubicBezTo>
                        <a:pt x="4244" y="7106"/>
                        <a:pt x="4258" y="7098"/>
                        <a:pt x="4261" y="7082"/>
                      </a:cubicBezTo>
                      <a:cubicBezTo>
                        <a:pt x="4319" y="6719"/>
                        <a:pt x="4339" y="6363"/>
                        <a:pt x="4342" y="6000"/>
                      </a:cubicBezTo>
                      <a:cubicBezTo>
                        <a:pt x="4515" y="6001"/>
                        <a:pt x="4689" y="6001"/>
                        <a:pt x="4863" y="6001"/>
                      </a:cubicBezTo>
                      <a:cubicBezTo>
                        <a:pt x="5852" y="6001"/>
                        <a:pt x="6841" y="5986"/>
                        <a:pt x="7831" y="5964"/>
                      </a:cubicBezTo>
                      <a:lnTo>
                        <a:pt x="7831" y="5964"/>
                      </a:lnTo>
                      <a:cubicBezTo>
                        <a:pt x="7769" y="6010"/>
                        <a:pt x="7701" y="6055"/>
                        <a:pt x="7630" y="6091"/>
                      </a:cubicBezTo>
                      <a:lnTo>
                        <a:pt x="7497" y="6155"/>
                      </a:lnTo>
                      <a:cubicBezTo>
                        <a:pt x="7429" y="6187"/>
                        <a:pt x="7475" y="6275"/>
                        <a:pt x="7538" y="6275"/>
                      </a:cubicBezTo>
                      <a:cubicBezTo>
                        <a:pt x="7547" y="6275"/>
                        <a:pt x="7556" y="6273"/>
                        <a:pt x="7565" y="6269"/>
                      </a:cubicBezTo>
                      <a:cubicBezTo>
                        <a:pt x="7614" y="6246"/>
                        <a:pt x="7662" y="6223"/>
                        <a:pt x="7711" y="6197"/>
                      </a:cubicBezTo>
                      <a:cubicBezTo>
                        <a:pt x="7886" y="6113"/>
                        <a:pt x="8058" y="6032"/>
                        <a:pt x="8229" y="5948"/>
                      </a:cubicBezTo>
                      <a:cubicBezTo>
                        <a:pt x="8278" y="5912"/>
                        <a:pt x="8246" y="5818"/>
                        <a:pt x="8181" y="5818"/>
                      </a:cubicBezTo>
                      <a:lnTo>
                        <a:pt x="8165" y="5818"/>
                      </a:lnTo>
                      <a:cubicBezTo>
                        <a:pt x="8197" y="5783"/>
                        <a:pt x="8187" y="5721"/>
                        <a:pt x="8139" y="5708"/>
                      </a:cubicBezTo>
                      <a:cubicBezTo>
                        <a:pt x="8019" y="5676"/>
                        <a:pt x="7902" y="5640"/>
                        <a:pt x="7782" y="5608"/>
                      </a:cubicBezTo>
                      <a:cubicBezTo>
                        <a:pt x="7776" y="5606"/>
                        <a:pt x="7769" y="5605"/>
                        <a:pt x="7763" y="5605"/>
                      </a:cubicBezTo>
                      <a:cubicBezTo>
                        <a:pt x="7696" y="5605"/>
                        <a:pt x="7669" y="5714"/>
                        <a:pt x="7743" y="5737"/>
                      </a:cubicBezTo>
                      <a:cubicBezTo>
                        <a:pt x="7831" y="5763"/>
                        <a:pt x="7912" y="5786"/>
                        <a:pt x="7996" y="5812"/>
                      </a:cubicBezTo>
                      <a:cubicBezTo>
                        <a:pt x="7993" y="5815"/>
                        <a:pt x="7983" y="5822"/>
                        <a:pt x="7977" y="5828"/>
                      </a:cubicBezTo>
                      <a:cubicBezTo>
                        <a:pt x="7185" y="5843"/>
                        <a:pt x="6393" y="5848"/>
                        <a:pt x="5602" y="5848"/>
                      </a:cubicBezTo>
                      <a:cubicBezTo>
                        <a:pt x="5179" y="5848"/>
                        <a:pt x="4755" y="5847"/>
                        <a:pt x="4332" y="5844"/>
                      </a:cubicBezTo>
                      <a:cubicBezTo>
                        <a:pt x="4332" y="5443"/>
                        <a:pt x="4310" y="5044"/>
                        <a:pt x="4300" y="4646"/>
                      </a:cubicBezTo>
                      <a:cubicBezTo>
                        <a:pt x="4391" y="4568"/>
                        <a:pt x="4481" y="4487"/>
                        <a:pt x="4569" y="4403"/>
                      </a:cubicBezTo>
                      <a:cubicBezTo>
                        <a:pt x="5745" y="3240"/>
                        <a:pt x="6279" y="1626"/>
                        <a:pt x="6720" y="78"/>
                      </a:cubicBezTo>
                      <a:cubicBezTo>
                        <a:pt x="6731" y="31"/>
                        <a:pt x="6694" y="1"/>
                        <a:pt x="66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6" name="Google Shape;1186;p9"/>
                <p:cNvSpPr/>
                <p:nvPr/>
              </p:nvSpPr>
              <p:spPr>
                <a:xfrm>
                  <a:off x="4076610" y="3331158"/>
                  <a:ext cx="6436" cy="22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348" extrusionOk="0">
                      <a:moveTo>
                        <a:pt x="49" y="0"/>
                      </a:moveTo>
                      <a:cubicBezTo>
                        <a:pt x="32" y="0"/>
                        <a:pt x="15" y="11"/>
                        <a:pt x="13" y="32"/>
                      </a:cubicBezTo>
                      <a:cubicBezTo>
                        <a:pt x="7" y="123"/>
                        <a:pt x="0" y="210"/>
                        <a:pt x="7" y="304"/>
                      </a:cubicBezTo>
                      <a:cubicBezTo>
                        <a:pt x="7" y="333"/>
                        <a:pt x="29" y="348"/>
                        <a:pt x="50" y="348"/>
                      </a:cubicBezTo>
                      <a:cubicBezTo>
                        <a:pt x="72" y="348"/>
                        <a:pt x="94" y="333"/>
                        <a:pt x="94" y="304"/>
                      </a:cubicBezTo>
                      <a:cubicBezTo>
                        <a:pt x="97" y="217"/>
                        <a:pt x="94" y="123"/>
                        <a:pt x="88" y="32"/>
                      </a:cubicBezTo>
                      <a:cubicBezTo>
                        <a:pt x="84" y="11"/>
                        <a:pt x="67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7" name="Google Shape;1187;p9"/>
                <p:cNvSpPr/>
                <p:nvPr/>
              </p:nvSpPr>
              <p:spPr>
                <a:xfrm>
                  <a:off x="4075560" y="3372923"/>
                  <a:ext cx="5976" cy="26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" h="398" extrusionOk="0">
                      <a:moveTo>
                        <a:pt x="45" y="0"/>
                      </a:moveTo>
                      <a:cubicBezTo>
                        <a:pt x="33" y="0"/>
                        <a:pt x="23" y="8"/>
                        <a:pt x="23" y="24"/>
                      </a:cubicBezTo>
                      <a:cubicBezTo>
                        <a:pt x="13" y="138"/>
                        <a:pt x="0" y="248"/>
                        <a:pt x="10" y="361"/>
                      </a:cubicBezTo>
                      <a:cubicBezTo>
                        <a:pt x="11" y="386"/>
                        <a:pt x="29" y="398"/>
                        <a:pt x="47" y="398"/>
                      </a:cubicBezTo>
                      <a:cubicBezTo>
                        <a:pt x="65" y="398"/>
                        <a:pt x="83" y="386"/>
                        <a:pt x="84" y="361"/>
                      </a:cubicBezTo>
                      <a:cubicBezTo>
                        <a:pt x="91" y="251"/>
                        <a:pt x="78" y="138"/>
                        <a:pt x="71" y="24"/>
                      </a:cubicBezTo>
                      <a:cubicBezTo>
                        <a:pt x="68" y="8"/>
                        <a:pt x="56" y="0"/>
                        <a:pt x="4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8" name="Google Shape;1188;p9"/>
                <p:cNvSpPr/>
                <p:nvPr/>
              </p:nvSpPr>
              <p:spPr>
                <a:xfrm>
                  <a:off x="4074180" y="3419941"/>
                  <a:ext cx="7158" cy="20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312" extrusionOk="0">
                      <a:moveTo>
                        <a:pt x="63" y="0"/>
                      </a:moveTo>
                      <a:cubicBezTo>
                        <a:pt x="48" y="0"/>
                        <a:pt x="34" y="10"/>
                        <a:pt x="34" y="31"/>
                      </a:cubicBezTo>
                      <a:cubicBezTo>
                        <a:pt x="34" y="112"/>
                        <a:pt x="18" y="186"/>
                        <a:pt x="5" y="264"/>
                      </a:cubicBezTo>
                      <a:cubicBezTo>
                        <a:pt x="1" y="293"/>
                        <a:pt x="24" y="312"/>
                        <a:pt x="46" y="312"/>
                      </a:cubicBezTo>
                      <a:cubicBezTo>
                        <a:pt x="61" y="312"/>
                        <a:pt x="76" y="303"/>
                        <a:pt x="83" y="284"/>
                      </a:cubicBezTo>
                      <a:cubicBezTo>
                        <a:pt x="108" y="199"/>
                        <a:pt x="108" y="115"/>
                        <a:pt x="96" y="31"/>
                      </a:cubicBezTo>
                      <a:cubicBezTo>
                        <a:pt x="94" y="11"/>
                        <a:pt x="78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9" name="Google Shape;1189;p9"/>
                <p:cNvSpPr/>
                <p:nvPr/>
              </p:nvSpPr>
              <p:spPr>
                <a:xfrm>
                  <a:off x="4073852" y="3462296"/>
                  <a:ext cx="6961" cy="3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500" extrusionOk="0">
                      <a:moveTo>
                        <a:pt x="52" y="1"/>
                      </a:moveTo>
                      <a:cubicBezTo>
                        <a:pt x="36" y="1"/>
                        <a:pt x="18" y="12"/>
                        <a:pt x="16" y="34"/>
                      </a:cubicBezTo>
                      <a:cubicBezTo>
                        <a:pt x="0" y="180"/>
                        <a:pt x="0" y="325"/>
                        <a:pt x="23" y="471"/>
                      </a:cubicBezTo>
                      <a:cubicBezTo>
                        <a:pt x="27" y="490"/>
                        <a:pt x="44" y="499"/>
                        <a:pt x="62" y="499"/>
                      </a:cubicBezTo>
                      <a:cubicBezTo>
                        <a:pt x="84" y="499"/>
                        <a:pt x="106" y="485"/>
                        <a:pt x="104" y="458"/>
                      </a:cubicBezTo>
                      <a:cubicBezTo>
                        <a:pt x="88" y="319"/>
                        <a:pt x="81" y="180"/>
                        <a:pt x="84" y="34"/>
                      </a:cubicBezTo>
                      <a:cubicBezTo>
                        <a:pt x="84" y="12"/>
                        <a:pt x="69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0" name="Google Shape;1190;p9"/>
                <p:cNvSpPr/>
                <p:nvPr/>
              </p:nvSpPr>
              <p:spPr>
                <a:xfrm>
                  <a:off x="4077333" y="3510036"/>
                  <a:ext cx="6107" cy="27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" h="423" extrusionOk="0">
                      <a:moveTo>
                        <a:pt x="69" y="0"/>
                      </a:moveTo>
                      <a:cubicBezTo>
                        <a:pt x="55" y="0"/>
                        <a:pt x="41" y="9"/>
                        <a:pt x="38" y="26"/>
                      </a:cubicBezTo>
                      <a:cubicBezTo>
                        <a:pt x="28" y="143"/>
                        <a:pt x="12" y="266"/>
                        <a:pt x="2" y="386"/>
                      </a:cubicBezTo>
                      <a:cubicBezTo>
                        <a:pt x="1" y="410"/>
                        <a:pt x="18" y="422"/>
                        <a:pt x="36" y="422"/>
                      </a:cubicBezTo>
                      <a:cubicBezTo>
                        <a:pt x="54" y="422"/>
                        <a:pt x="73" y="410"/>
                        <a:pt x="77" y="386"/>
                      </a:cubicBezTo>
                      <a:cubicBezTo>
                        <a:pt x="86" y="269"/>
                        <a:pt x="86" y="149"/>
                        <a:pt x="93" y="26"/>
                      </a:cubicBezTo>
                      <a:cubicBezTo>
                        <a:pt x="93" y="9"/>
                        <a:pt x="81" y="0"/>
                        <a:pt x="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1" name="Google Shape;1191;p9"/>
                <p:cNvSpPr/>
                <p:nvPr/>
              </p:nvSpPr>
              <p:spPr>
                <a:xfrm>
                  <a:off x="4075757" y="3558696"/>
                  <a:ext cx="7289" cy="24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" h="376" extrusionOk="0">
                      <a:moveTo>
                        <a:pt x="62" y="1"/>
                      </a:moveTo>
                      <a:cubicBezTo>
                        <a:pt x="50" y="1"/>
                        <a:pt x="38" y="10"/>
                        <a:pt x="36" y="27"/>
                      </a:cubicBezTo>
                      <a:cubicBezTo>
                        <a:pt x="29" y="130"/>
                        <a:pt x="26" y="228"/>
                        <a:pt x="7" y="335"/>
                      </a:cubicBezTo>
                      <a:cubicBezTo>
                        <a:pt x="1" y="358"/>
                        <a:pt x="21" y="376"/>
                        <a:pt x="41" y="376"/>
                      </a:cubicBezTo>
                      <a:cubicBezTo>
                        <a:pt x="54" y="376"/>
                        <a:pt x="66" y="369"/>
                        <a:pt x="72" y="351"/>
                      </a:cubicBezTo>
                      <a:cubicBezTo>
                        <a:pt x="104" y="241"/>
                        <a:pt x="110" y="127"/>
                        <a:pt x="84" y="17"/>
                      </a:cubicBezTo>
                      <a:cubicBezTo>
                        <a:pt x="80" y="6"/>
                        <a:pt x="71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2" name="Google Shape;1192;p9"/>
                <p:cNvSpPr/>
                <p:nvPr/>
              </p:nvSpPr>
              <p:spPr>
                <a:xfrm>
                  <a:off x="4076348" y="3601052"/>
                  <a:ext cx="6698" cy="2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313" extrusionOk="0">
                      <a:moveTo>
                        <a:pt x="35" y="0"/>
                      </a:moveTo>
                      <a:cubicBezTo>
                        <a:pt x="18" y="0"/>
                        <a:pt x="0" y="15"/>
                        <a:pt x="4" y="36"/>
                      </a:cubicBezTo>
                      <a:cubicBezTo>
                        <a:pt x="27" y="114"/>
                        <a:pt x="20" y="195"/>
                        <a:pt x="17" y="276"/>
                      </a:cubicBezTo>
                      <a:cubicBezTo>
                        <a:pt x="15" y="299"/>
                        <a:pt x="37" y="313"/>
                        <a:pt x="57" y="313"/>
                      </a:cubicBezTo>
                      <a:cubicBezTo>
                        <a:pt x="73" y="313"/>
                        <a:pt x="89" y="304"/>
                        <a:pt x="92" y="286"/>
                      </a:cubicBezTo>
                      <a:cubicBezTo>
                        <a:pt x="101" y="195"/>
                        <a:pt x="92" y="111"/>
                        <a:pt x="63" y="20"/>
                      </a:cubicBezTo>
                      <a:cubicBezTo>
                        <a:pt x="57" y="6"/>
                        <a:pt x="46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3" name="Google Shape;1193;p9"/>
                <p:cNvSpPr/>
                <p:nvPr/>
              </p:nvSpPr>
              <p:spPr>
                <a:xfrm>
                  <a:off x="4080419" y="3638088"/>
                  <a:ext cx="6239" cy="20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" h="315" extrusionOk="0">
                      <a:moveTo>
                        <a:pt x="55" y="0"/>
                      </a:moveTo>
                      <a:cubicBezTo>
                        <a:pt x="41" y="0"/>
                        <a:pt x="26" y="10"/>
                        <a:pt x="23" y="29"/>
                      </a:cubicBezTo>
                      <a:cubicBezTo>
                        <a:pt x="17" y="110"/>
                        <a:pt x="1" y="191"/>
                        <a:pt x="4" y="276"/>
                      </a:cubicBezTo>
                      <a:cubicBezTo>
                        <a:pt x="4" y="302"/>
                        <a:pt x="23" y="315"/>
                        <a:pt x="43" y="315"/>
                      </a:cubicBezTo>
                      <a:cubicBezTo>
                        <a:pt x="63" y="315"/>
                        <a:pt x="83" y="302"/>
                        <a:pt x="85" y="276"/>
                      </a:cubicBezTo>
                      <a:cubicBezTo>
                        <a:pt x="94" y="191"/>
                        <a:pt x="85" y="110"/>
                        <a:pt x="82" y="29"/>
                      </a:cubicBezTo>
                      <a:cubicBezTo>
                        <a:pt x="82" y="10"/>
                        <a:pt x="69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4" name="Google Shape;1194;p9"/>
                <p:cNvSpPr/>
                <p:nvPr/>
              </p:nvSpPr>
              <p:spPr>
                <a:xfrm>
                  <a:off x="4084031" y="3665274"/>
                  <a:ext cx="7749" cy="10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" h="159" extrusionOk="0">
                      <a:moveTo>
                        <a:pt x="27" y="1"/>
                      </a:moveTo>
                      <a:cubicBezTo>
                        <a:pt x="18" y="1"/>
                        <a:pt x="9" y="7"/>
                        <a:pt x="7" y="20"/>
                      </a:cubicBezTo>
                      <a:cubicBezTo>
                        <a:pt x="1" y="62"/>
                        <a:pt x="17" y="108"/>
                        <a:pt x="46" y="143"/>
                      </a:cubicBezTo>
                      <a:cubicBezTo>
                        <a:pt x="54" y="154"/>
                        <a:pt x="64" y="159"/>
                        <a:pt x="73" y="159"/>
                      </a:cubicBezTo>
                      <a:cubicBezTo>
                        <a:pt x="97" y="159"/>
                        <a:pt x="118" y="129"/>
                        <a:pt x="95" y="108"/>
                      </a:cubicBezTo>
                      <a:cubicBezTo>
                        <a:pt x="65" y="85"/>
                        <a:pt x="49" y="56"/>
                        <a:pt x="46" y="20"/>
                      </a:cubicBezTo>
                      <a:cubicBezTo>
                        <a:pt x="44" y="7"/>
                        <a:pt x="35" y="1"/>
                        <a:pt x="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95" name="Google Shape;1195;p9"/>
              <p:cNvGrpSpPr/>
              <p:nvPr/>
            </p:nvGrpSpPr>
            <p:grpSpPr>
              <a:xfrm rot="2304760">
                <a:off x="519034" y="4505919"/>
                <a:ext cx="1081965" cy="684873"/>
                <a:chOff x="4808808" y="1957984"/>
                <a:chExt cx="404920" cy="256310"/>
              </a:xfrm>
            </p:grpSpPr>
            <p:sp>
              <p:nvSpPr>
                <p:cNvPr id="1196" name="Google Shape;1196;p9"/>
                <p:cNvSpPr/>
                <p:nvPr/>
              </p:nvSpPr>
              <p:spPr>
                <a:xfrm>
                  <a:off x="4860357" y="1957984"/>
                  <a:ext cx="353370" cy="256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" h="3903" extrusionOk="0">
                      <a:moveTo>
                        <a:pt x="4892" y="158"/>
                      </a:moveTo>
                      <a:cubicBezTo>
                        <a:pt x="4905" y="709"/>
                        <a:pt x="4911" y="1256"/>
                        <a:pt x="4924" y="1807"/>
                      </a:cubicBezTo>
                      <a:cubicBezTo>
                        <a:pt x="4820" y="1833"/>
                        <a:pt x="4715" y="1848"/>
                        <a:pt x="4611" y="1848"/>
                      </a:cubicBezTo>
                      <a:cubicBezTo>
                        <a:pt x="4408" y="1848"/>
                        <a:pt x="4208" y="1794"/>
                        <a:pt x="4027" y="1668"/>
                      </a:cubicBezTo>
                      <a:cubicBezTo>
                        <a:pt x="3810" y="1519"/>
                        <a:pt x="3680" y="1302"/>
                        <a:pt x="3635" y="1062"/>
                      </a:cubicBezTo>
                      <a:cubicBezTo>
                        <a:pt x="4059" y="767"/>
                        <a:pt x="4480" y="466"/>
                        <a:pt x="4892" y="158"/>
                      </a:cubicBezTo>
                      <a:close/>
                      <a:moveTo>
                        <a:pt x="3560" y="1110"/>
                      </a:moveTo>
                      <a:cubicBezTo>
                        <a:pt x="3609" y="1357"/>
                        <a:pt x="3754" y="1587"/>
                        <a:pt x="3965" y="1742"/>
                      </a:cubicBezTo>
                      <a:cubicBezTo>
                        <a:pt x="4160" y="1881"/>
                        <a:pt x="4387" y="1944"/>
                        <a:pt x="4617" y="1944"/>
                      </a:cubicBezTo>
                      <a:cubicBezTo>
                        <a:pt x="4720" y="1944"/>
                        <a:pt x="4823" y="1931"/>
                        <a:pt x="4924" y="1907"/>
                      </a:cubicBezTo>
                      <a:cubicBezTo>
                        <a:pt x="4934" y="2254"/>
                        <a:pt x="4937" y="2601"/>
                        <a:pt x="4943" y="2947"/>
                      </a:cubicBezTo>
                      <a:cubicBezTo>
                        <a:pt x="4730" y="2944"/>
                        <a:pt x="4513" y="2941"/>
                        <a:pt x="4295" y="2941"/>
                      </a:cubicBezTo>
                      <a:cubicBezTo>
                        <a:pt x="4302" y="2882"/>
                        <a:pt x="4305" y="2831"/>
                        <a:pt x="4308" y="2772"/>
                      </a:cubicBezTo>
                      <a:cubicBezTo>
                        <a:pt x="4313" y="2756"/>
                        <a:pt x="4301" y="2747"/>
                        <a:pt x="4287" y="2747"/>
                      </a:cubicBezTo>
                      <a:cubicBezTo>
                        <a:pt x="4270" y="2747"/>
                        <a:pt x="4250" y="2758"/>
                        <a:pt x="4247" y="2782"/>
                      </a:cubicBezTo>
                      <a:cubicBezTo>
                        <a:pt x="4244" y="2840"/>
                        <a:pt x="4237" y="2892"/>
                        <a:pt x="4231" y="2947"/>
                      </a:cubicBezTo>
                      <a:cubicBezTo>
                        <a:pt x="4163" y="2947"/>
                        <a:pt x="4095" y="2950"/>
                        <a:pt x="4030" y="2950"/>
                      </a:cubicBezTo>
                      <a:cubicBezTo>
                        <a:pt x="3997" y="2950"/>
                        <a:pt x="3997" y="2999"/>
                        <a:pt x="4030" y="3006"/>
                      </a:cubicBezTo>
                      <a:cubicBezTo>
                        <a:pt x="4095" y="3009"/>
                        <a:pt x="4163" y="3012"/>
                        <a:pt x="4227" y="3015"/>
                      </a:cubicBezTo>
                      <a:cubicBezTo>
                        <a:pt x="4221" y="3168"/>
                        <a:pt x="4221" y="3317"/>
                        <a:pt x="4237" y="3466"/>
                      </a:cubicBezTo>
                      <a:cubicBezTo>
                        <a:pt x="3657" y="3443"/>
                        <a:pt x="3074" y="3449"/>
                        <a:pt x="2504" y="3430"/>
                      </a:cubicBezTo>
                      <a:cubicBezTo>
                        <a:pt x="2423" y="3427"/>
                        <a:pt x="2342" y="3427"/>
                        <a:pt x="2264" y="3420"/>
                      </a:cubicBezTo>
                      <a:cubicBezTo>
                        <a:pt x="2361" y="2980"/>
                        <a:pt x="2170" y="2542"/>
                        <a:pt x="1798" y="2293"/>
                      </a:cubicBezTo>
                      <a:cubicBezTo>
                        <a:pt x="2394" y="1911"/>
                        <a:pt x="2980" y="1515"/>
                        <a:pt x="3560" y="1110"/>
                      </a:cubicBezTo>
                      <a:close/>
                      <a:moveTo>
                        <a:pt x="4295" y="3022"/>
                      </a:moveTo>
                      <a:cubicBezTo>
                        <a:pt x="4516" y="3035"/>
                        <a:pt x="4733" y="3038"/>
                        <a:pt x="4953" y="3041"/>
                      </a:cubicBezTo>
                      <a:lnTo>
                        <a:pt x="4966" y="3527"/>
                      </a:lnTo>
                      <a:cubicBezTo>
                        <a:pt x="4956" y="3527"/>
                        <a:pt x="4953" y="3524"/>
                        <a:pt x="4950" y="3524"/>
                      </a:cubicBezTo>
                      <a:cubicBezTo>
                        <a:pt x="4726" y="3498"/>
                        <a:pt x="4500" y="3482"/>
                        <a:pt x="4270" y="3472"/>
                      </a:cubicBezTo>
                      <a:cubicBezTo>
                        <a:pt x="4279" y="3320"/>
                        <a:pt x="4286" y="3171"/>
                        <a:pt x="4295" y="3022"/>
                      </a:cubicBezTo>
                      <a:close/>
                      <a:moveTo>
                        <a:pt x="4946" y="0"/>
                      </a:moveTo>
                      <a:cubicBezTo>
                        <a:pt x="4937" y="0"/>
                        <a:pt x="4928" y="3"/>
                        <a:pt x="4921" y="9"/>
                      </a:cubicBezTo>
                      <a:cubicBezTo>
                        <a:pt x="4490" y="323"/>
                        <a:pt x="4062" y="631"/>
                        <a:pt x="3625" y="935"/>
                      </a:cubicBezTo>
                      <a:cubicBezTo>
                        <a:pt x="3622" y="845"/>
                        <a:pt x="3625" y="754"/>
                        <a:pt x="3644" y="660"/>
                      </a:cubicBezTo>
                      <a:cubicBezTo>
                        <a:pt x="3650" y="640"/>
                        <a:pt x="3634" y="626"/>
                        <a:pt x="3618" y="626"/>
                      </a:cubicBezTo>
                      <a:cubicBezTo>
                        <a:pt x="3608" y="626"/>
                        <a:pt x="3597" y="632"/>
                        <a:pt x="3593" y="644"/>
                      </a:cubicBezTo>
                      <a:cubicBezTo>
                        <a:pt x="3557" y="757"/>
                        <a:pt x="3541" y="874"/>
                        <a:pt x="3547" y="987"/>
                      </a:cubicBezTo>
                      <a:cubicBezTo>
                        <a:pt x="2935" y="1412"/>
                        <a:pt x="2313" y="1826"/>
                        <a:pt x="1688" y="2231"/>
                      </a:cubicBezTo>
                      <a:cubicBezTo>
                        <a:pt x="1568" y="2167"/>
                        <a:pt x="1428" y="2118"/>
                        <a:pt x="1279" y="2092"/>
                      </a:cubicBezTo>
                      <a:cubicBezTo>
                        <a:pt x="1278" y="2092"/>
                        <a:pt x="1277" y="2092"/>
                        <a:pt x="1276" y="2092"/>
                      </a:cubicBezTo>
                      <a:cubicBezTo>
                        <a:pt x="1250" y="2092"/>
                        <a:pt x="1242" y="2131"/>
                        <a:pt x="1266" y="2137"/>
                      </a:cubicBezTo>
                      <a:cubicBezTo>
                        <a:pt x="1393" y="2170"/>
                        <a:pt x="1509" y="2215"/>
                        <a:pt x="1616" y="2277"/>
                      </a:cubicBezTo>
                      <a:cubicBezTo>
                        <a:pt x="1095" y="2610"/>
                        <a:pt x="570" y="2944"/>
                        <a:pt x="42" y="3268"/>
                      </a:cubicBezTo>
                      <a:cubicBezTo>
                        <a:pt x="0" y="3293"/>
                        <a:pt x="25" y="3351"/>
                        <a:pt x="64" y="3351"/>
                      </a:cubicBezTo>
                      <a:cubicBezTo>
                        <a:pt x="70" y="3351"/>
                        <a:pt x="77" y="3349"/>
                        <a:pt x="84" y="3346"/>
                      </a:cubicBezTo>
                      <a:cubicBezTo>
                        <a:pt x="641" y="3025"/>
                        <a:pt x="1182" y="2688"/>
                        <a:pt x="1727" y="2345"/>
                      </a:cubicBezTo>
                      <a:cubicBezTo>
                        <a:pt x="2076" y="2594"/>
                        <a:pt x="2261" y="2999"/>
                        <a:pt x="2154" y="3420"/>
                      </a:cubicBezTo>
                      <a:cubicBezTo>
                        <a:pt x="1651" y="3397"/>
                        <a:pt x="1144" y="3365"/>
                        <a:pt x="640" y="3365"/>
                      </a:cubicBezTo>
                      <a:cubicBezTo>
                        <a:pt x="447" y="3365"/>
                        <a:pt x="254" y="3370"/>
                        <a:pt x="61" y="3381"/>
                      </a:cubicBezTo>
                      <a:cubicBezTo>
                        <a:pt x="3" y="3385"/>
                        <a:pt x="10" y="3459"/>
                        <a:pt x="61" y="3466"/>
                      </a:cubicBezTo>
                      <a:cubicBezTo>
                        <a:pt x="732" y="3550"/>
                        <a:pt x="1425" y="3547"/>
                        <a:pt x="2109" y="3560"/>
                      </a:cubicBezTo>
                      <a:cubicBezTo>
                        <a:pt x="2073" y="3647"/>
                        <a:pt x="2025" y="3738"/>
                        <a:pt x="1960" y="3825"/>
                      </a:cubicBezTo>
                      <a:cubicBezTo>
                        <a:pt x="1932" y="3866"/>
                        <a:pt x="1969" y="3902"/>
                        <a:pt x="2007" y="3902"/>
                      </a:cubicBezTo>
                      <a:cubicBezTo>
                        <a:pt x="2023" y="3902"/>
                        <a:pt x="2039" y="3896"/>
                        <a:pt x="2050" y="3880"/>
                      </a:cubicBezTo>
                      <a:cubicBezTo>
                        <a:pt x="2125" y="3777"/>
                        <a:pt x="2183" y="3670"/>
                        <a:pt x="2222" y="3560"/>
                      </a:cubicBezTo>
                      <a:cubicBezTo>
                        <a:pt x="2316" y="3560"/>
                        <a:pt x="2410" y="3563"/>
                        <a:pt x="2504" y="3566"/>
                      </a:cubicBezTo>
                      <a:cubicBezTo>
                        <a:pt x="3147" y="3587"/>
                        <a:pt x="3803" y="3644"/>
                        <a:pt x="4450" y="3644"/>
                      </a:cubicBezTo>
                      <a:cubicBezTo>
                        <a:pt x="4617" y="3644"/>
                        <a:pt x="4784" y="3640"/>
                        <a:pt x="4950" y="3631"/>
                      </a:cubicBezTo>
                      <a:cubicBezTo>
                        <a:pt x="4969" y="3631"/>
                        <a:pt x="4982" y="3624"/>
                        <a:pt x="4989" y="3611"/>
                      </a:cubicBezTo>
                      <a:cubicBezTo>
                        <a:pt x="4998" y="3617"/>
                        <a:pt x="5010" y="3619"/>
                        <a:pt x="5021" y="3619"/>
                      </a:cubicBezTo>
                      <a:cubicBezTo>
                        <a:pt x="5052" y="3619"/>
                        <a:pt x="5083" y="3600"/>
                        <a:pt x="5083" y="3563"/>
                      </a:cubicBezTo>
                      <a:cubicBezTo>
                        <a:pt x="5070" y="2999"/>
                        <a:pt x="5057" y="2439"/>
                        <a:pt x="5047" y="1878"/>
                      </a:cubicBezTo>
                      <a:cubicBezTo>
                        <a:pt x="5147" y="1846"/>
                        <a:pt x="5245" y="1800"/>
                        <a:pt x="5339" y="1749"/>
                      </a:cubicBezTo>
                      <a:cubicBezTo>
                        <a:pt x="5381" y="1726"/>
                        <a:pt x="5352" y="1663"/>
                        <a:pt x="5306" y="1663"/>
                      </a:cubicBezTo>
                      <a:cubicBezTo>
                        <a:pt x="5299" y="1663"/>
                        <a:pt x="5291" y="1664"/>
                        <a:pt x="5284" y="1668"/>
                      </a:cubicBezTo>
                      <a:cubicBezTo>
                        <a:pt x="5209" y="1710"/>
                        <a:pt x="5122" y="1745"/>
                        <a:pt x="5041" y="1775"/>
                      </a:cubicBezTo>
                      <a:cubicBezTo>
                        <a:pt x="5031" y="1201"/>
                        <a:pt x="5011" y="628"/>
                        <a:pt x="5002" y="58"/>
                      </a:cubicBezTo>
                      <a:cubicBezTo>
                        <a:pt x="5002" y="28"/>
                        <a:pt x="4973" y="0"/>
                        <a:pt x="494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7" name="Google Shape;1197;p9"/>
                <p:cNvSpPr/>
                <p:nvPr/>
              </p:nvSpPr>
              <p:spPr>
                <a:xfrm>
                  <a:off x="4808808" y="2160306"/>
                  <a:ext cx="32113" cy="32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96" extrusionOk="0">
                      <a:moveTo>
                        <a:pt x="437" y="0"/>
                      </a:moveTo>
                      <a:cubicBezTo>
                        <a:pt x="429" y="0"/>
                        <a:pt x="420" y="4"/>
                        <a:pt x="412" y="12"/>
                      </a:cubicBezTo>
                      <a:cubicBezTo>
                        <a:pt x="357" y="70"/>
                        <a:pt x="302" y="125"/>
                        <a:pt x="250" y="184"/>
                      </a:cubicBezTo>
                      <a:cubicBezTo>
                        <a:pt x="195" y="135"/>
                        <a:pt x="134" y="87"/>
                        <a:pt x="69" y="41"/>
                      </a:cubicBezTo>
                      <a:cubicBezTo>
                        <a:pt x="66" y="39"/>
                        <a:pt x="63" y="38"/>
                        <a:pt x="60" y="38"/>
                      </a:cubicBezTo>
                      <a:cubicBezTo>
                        <a:pt x="47" y="38"/>
                        <a:pt x="36" y="57"/>
                        <a:pt x="49" y="70"/>
                      </a:cubicBezTo>
                      <a:cubicBezTo>
                        <a:pt x="105" y="122"/>
                        <a:pt x="156" y="174"/>
                        <a:pt x="211" y="229"/>
                      </a:cubicBezTo>
                      <a:cubicBezTo>
                        <a:pt x="147" y="300"/>
                        <a:pt x="82" y="375"/>
                        <a:pt x="20" y="446"/>
                      </a:cubicBezTo>
                      <a:cubicBezTo>
                        <a:pt x="0" y="469"/>
                        <a:pt x="19" y="495"/>
                        <a:pt x="41" y="495"/>
                      </a:cubicBezTo>
                      <a:cubicBezTo>
                        <a:pt x="47" y="495"/>
                        <a:pt x="53" y="493"/>
                        <a:pt x="59" y="488"/>
                      </a:cubicBezTo>
                      <a:cubicBezTo>
                        <a:pt x="130" y="417"/>
                        <a:pt x="198" y="352"/>
                        <a:pt x="266" y="284"/>
                      </a:cubicBezTo>
                      <a:cubicBezTo>
                        <a:pt x="315" y="342"/>
                        <a:pt x="360" y="401"/>
                        <a:pt x="415" y="446"/>
                      </a:cubicBezTo>
                      <a:cubicBezTo>
                        <a:pt x="423" y="451"/>
                        <a:pt x="431" y="453"/>
                        <a:pt x="439" y="453"/>
                      </a:cubicBezTo>
                      <a:cubicBezTo>
                        <a:pt x="462" y="453"/>
                        <a:pt x="481" y="434"/>
                        <a:pt x="464" y="407"/>
                      </a:cubicBezTo>
                      <a:cubicBezTo>
                        <a:pt x="428" y="342"/>
                        <a:pt x="364" y="284"/>
                        <a:pt x="309" y="236"/>
                      </a:cubicBezTo>
                      <a:cubicBezTo>
                        <a:pt x="360" y="177"/>
                        <a:pt x="415" y="122"/>
                        <a:pt x="464" y="64"/>
                      </a:cubicBezTo>
                      <a:cubicBezTo>
                        <a:pt x="489" y="37"/>
                        <a:pt x="464" y="0"/>
                        <a:pt x="4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98" name="Google Shape;1198;p9"/>
              <p:cNvGrpSpPr/>
              <p:nvPr/>
            </p:nvGrpSpPr>
            <p:grpSpPr>
              <a:xfrm>
                <a:off x="-153513" y="341330"/>
                <a:ext cx="949019" cy="865518"/>
                <a:chOff x="5882939" y="3323344"/>
                <a:chExt cx="444901" cy="405775"/>
              </a:xfrm>
            </p:grpSpPr>
            <p:sp>
              <p:nvSpPr>
                <p:cNvPr id="1199" name="Google Shape;1199;p9"/>
                <p:cNvSpPr/>
                <p:nvPr/>
              </p:nvSpPr>
              <p:spPr>
                <a:xfrm>
                  <a:off x="5882939" y="3323344"/>
                  <a:ext cx="422586" cy="40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5" h="6179" extrusionOk="0">
                      <a:moveTo>
                        <a:pt x="3180" y="140"/>
                      </a:moveTo>
                      <a:cubicBezTo>
                        <a:pt x="3910" y="140"/>
                        <a:pt x="4632" y="411"/>
                        <a:pt x="5187" y="928"/>
                      </a:cubicBezTo>
                      <a:cubicBezTo>
                        <a:pt x="5806" y="1505"/>
                        <a:pt x="6120" y="2331"/>
                        <a:pt x="6097" y="3154"/>
                      </a:cubicBezTo>
                      <a:cubicBezTo>
                        <a:pt x="6094" y="3131"/>
                        <a:pt x="6081" y="3122"/>
                        <a:pt x="6055" y="3112"/>
                      </a:cubicBezTo>
                      <a:cubicBezTo>
                        <a:pt x="6020" y="3096"/>
                        <a:pt x="5984" y="3083"/>
                        <a:pt x="5948" y="3067"/>
                      </a:cubicBezTo>
                      <a:cubicBezTo>
                        <a:pt x="5940" y="3052"/>
                        <a:pt x="5926" y="3043"/>
                        <a:pt x="5904" y="3043"/>
                      </a:cubicBezTo>
                      <a:cubicBezTo>
                        <a:pt x="5901" y="3043"/>
                        <a:pt x="5897" y="3043"/>
                        <a:pt x="5893" y="3044"/>
                      </a:cubicBezTo>
                      <a:lnTo>
                        <a:pt x="5884" y="3044"/>
                      </a:lnTo>
                      <a:cubicBezTo>
                        <a:pt x="4248" y="2409"/>
                        <a:pt x="2615" y="1735"/>
                        <a:pt x="953" y="1171"/>
                      </a:cubicBezTo>
                      <a:cubicBezTo>
                        <a:pt x="1206" y="873"/>
                        <a:pt x="1520" y="621"/>
                        <a:pt x="1886" y="443"/>
                      </a:cubicBezTo>
                      <a:cubicBezTo>
                        <a:pt x="2297" y="239"/>
                        <a:pt x="2740" y="140"/>
                        <a:pt x="3180" y="140"/>
                      </a:cubicBezTo>
                      <a:close/>
                      <a:moveTo>
                        <a:pt x="3732" y="2380"/>
                      </a:moveTo>
                      <a:lnTo>
                        <a:pt x="5579" y="3073"/>
                      </a:lnTo>
                      <a:cubicBezTo>
                        <a:pt x="5061" y="3125"/>
                        <a:pt x="4533" y="3206"/>
                        <a:pt x="4018" y="3319"/>
                      </a:cubicBezTo>
                      <a:cubicBezTo>
                        <a:pt x="4073" y="3015"/>
                        <a:pt x="3739" y="2872"/>
                        <a:pt x="3486" y="2830"/>
                      </a:cubicBezTo>
                      <a:cubicBezTo>
                        <a:pt x="3570" y="2684"/>
                        <a:pt x="3651" y="2532"/>
                        <a:pt x="3732" y="2383"/>
                      </a:cubicBezTo>
                      <a:lnTo>
                        <a:pt x="3732" y="2380"/>
                      </a:lnTo>
                      <a:close/>
                      <a:moveTo>
                        <a:pt x="3447" y="2888"/>
                      </a:moveTo>
                      <a:cubicBezTo>
                        <a:pt x="3674" y="2953"/>
                        <a:pt x="3907" y="3031"/>
                        <a:pt x="3924" y="3306"/>
                      </a:cubicBezTo>
                      <a:cubicBezTo>
                        <a:pt x="3924" y="3319"/>
                        <a:pt x="3930" y="3332"/>
                        <a:pt x="3940" y="3339"/>
                      </a:cubicBezTo>
                      <a:cubicBezTo>
                        <a:pt x="3648" y="3407"/>
                        <a:pt x="3363" y="3484"/>
                        <a:pt x="3085" y="3575"/>
                      </a:cubicBezTo>
                      <a:lnTo>
                        <a:pt x="3059" y="3536"/>
                      </a:lnTo>
                      <a:cubicBezTo>
                        <a:pt x="3195" y="3326"/>
                        <a:pt x="3324" y="3112"/>
                        <a:pt x="3447" y="2888"/>
                      </a:cubicBezTo>
                      <a:close/>
                      <a:moveTo>
                        <a:pt x="888" y="1246"/>
                      </a:moveTo>
                      <a:cubicBezTo>
                        <a:pt x="1792" y="1631"/>
                        <a:pt x="2709" y="1988"/>
                        <a:pt x="3626" y="2334"/>
                      </a:cubicBezTo>
                      <a:cubicBezTo>
                        <a:pt x="3402" y="2717"/>
                        <a:pt x="3182" y="3099"/>
                        <a:pt x="2981" y="3497"/>
                      </a:cubicBezTo>
                      <a:cubicBezTo>
                        <a:pt x="2967" y="3493"/>
                        <a:pt x="2953" y="3491"/>
                        <a:pt x="2938" y="3491"/>
                      </a:cubicBezTo>
                      <a:cubicBezTo>
                        <a:pt x="2920" y="3491"/>
                        <a:pt x="2902" y="3495"/>
                        <a:pt x="2884" y="3504"/>
                      </a:cubicBezTo>
                      <a:cubicBezTo>
                        <a:pt x="2878" y="3500"/>
                        <a:pt x="2871" y="3498"/>
                        <a:pt x="2863" y="3498"/>
                      </a:cubicBezTo>
                      <a:cubicBezTo>
                        <a:pt x="2856" y="3498"/>
                        <a:pt x="2849" y="3500"/>
                        <a:pt x="2842" y="3504"/>
                      </a:cubicBezTo>
                      <a:cubicBezTo>
                        <a:pt x="2754" y="3578"/>
                        <a:pt x="2751" y="3711"/>
                        <a:pt x="2858" y="3770"/>
                      </a:cubicBezTo>
                      <a:cubicBezTo>
                        <a:pt x="2883" y="3783"/>
                        <a:pt x="2908" y="3789"/>
                        <a:pt x="2934" y="3789"/>
                      </a:cubicBezTo>
                      <a:cubicBezTo>
                        <a:pt x="3007" y="3789"/>
                        <a:pt x="3073" y="3737"/>
                        <a:pt x="3088" y="3663"/>
                      </a:cubicBezTo>
                      <a:cubicBezTo>
                        <a:pt x="4008" y="3478"/>
                        <a:pt x="4915" y="3293"/>
                        <a:pt x="5845" y="3170"/>
                      </a:cubicBezTo>
                      <a:cubicBezTo>
                        <a:pt x="5903" y="3190"/>
                        <a:pt x="5958" y="3209"/>
                        <a:pt x="6016" y="3235"/>
                      </a:cubicBezTo>
                      <a:cubicBezTo>
                        <a:pt x="6023" y="3237"/>
                        <a:pt x="6030" y="3238"/>
                        <a:pt x="6036" y="3238"/>
                      </a:cubicBezTo>
                      <a:cubicBezTo>
                        <a:pt x="6061" y="3238"/>
                        <a:pt x="6077" y="3223"/>
                        <a:pt x="6088" y="3203"/>
                      </a:cubicBezTo>
                      <a:lnTo>
                        <a:pt x="6088" y="3203"/>
                      </a:lnTo>
                      <a:cubicBezTo>
                        <a:pt x="6078" y="3595"/>
                        <a:pt x="5984" y="3983"/>
                        <a:pt x="5809" y="4340"/>
                      </a:cubicBezTo>
                      <a:cubicBezTo>
                        <a:pt x="5305" y="5371"/>
                        <a:pt x="4209" y="6046"/>
                        <a:pt x="3086" y="6046"/>
                      </a:cubicBezTo>
                      <a:cubicBezTo>
                        <a:pt x="2816" y="6046"/>
                        <a:pt x="2544" y="6007"/>
                        <a:pt x="2278" y="5924"/>
                      </a:cubicBezTo>
                      <a:cubicBezTo>
                        <a:pt x="2270" y="5921"/>
                        <a:pt x="2262" y="5919"/>
                        <a:pt x="2255" y="5919"/>
                      </a:cubicBezTo>
                      <a:cubicBezTo>
                        <a:pt x="2232" y="5919"/>
                        <a:pt x="2214" y="5933"/>
                        <a:pt x="2207" y="5950"/>
                      </a:cubicBezTo>
                      <a:cubicBezTo>
                        <a:pt x="1163" y="5493"/>
                        <a:pt x="363" y="4563"/>
                        <a:pt x="253" y="3404"/>
                      </a:cubicBezTo>
                      <a:cubicBezTo>
                        <a:pt x="182" y="2616"/>
                        <a:pt x="418" y="1845"/>
                        <a:pt x="888" y="1246"/>
                      </a:cubicBezTo>
                      <a:close/>
                      <a:moveTo>
                        <a:pt x="3179" y="0"/>
                      </a:moveTo>
                      <a:cubicBezTo>
                        <a:pt x="2889" y="0"/>
                        <a:pt x="2596" y="42"/>
                        <a:pt x="2310" y="128"/>
                      </a:cubicBezTo>
                      <a:cubicBezTo>
                        <a:pt x="1079" y="501"/>
                        <a:pt x="218" y="1593"/>
                        <a:pt x="114" y="2872"/>
                      </a:cubicBezTo>
                      <a:cubicBezTo>
                        <a:pt x="0" y="4307"/>
                        <a:pt x="940" y="5697"/>
                        <a:pt x="2330" y="6089"/>
                      </a:cubicBezTo>
                      <a:cubicBezTo>
                        <a:pt x="2334" y="6090"/>
                        <a:pt x="2337" y="6090"/>
                        <a:pt x="2341" y="6090"/>
                      </a:cubicBezTo>
                      <a:cubicBezTo>
                        <a:pt x="2350" y="6090"/>
                        <a:pt x="2358" y="6088"/>
                        <a:pt x="2362" y="6086"/>
                      </a:cubicBezTo>
                      <a:cubicBezTo>
                        <a:pt x="2602" y="6149"/>
                        <a:pt x="2846" y="6178"/>
                        <a:pt x="3087" y="6178"/>
                      </a:cubicBezTo>
                      <a:cubicBezTo>
                        <a:pt x="4095" y="6178"/>
                        <a:pt x="5074" y="5658"/>
                        <a:pt x="5670" y="4822"/>
                      </a:cubicBezTo>
                      <a:cubicBezTo>
                        <a:pt x="6434" y="3757"/>
                        <a:pt x="6421" y="2241"/>
                        <a:pt x="5618" y="1201"/>
                      </a:cubicBezTo>
                      <a:cubicBezTo>
                        <a:pt x="5031" y="436"/>
                        <a:pt x="4118" y="0"/>
                        <a:pt x="3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0" name="Google Shape;1200;p9"/>
                <p:cNvSpPr/>
                <p:nvPr/>
              </p:nvSpPr>
              <p:spPr>
                <a:xfrm>
                  <a:off x="5893971" y="3357162"/>
                  <a:ext cx="33360" cy="3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590" extrusionOk="0">
                      <a:moveTo>
                        <a:pt x="163" y="216"/>
                      </a:moveTo>
                      <a:lnTo>
                        <a:pt x="218" y="274"/>
                      </a:lnTo>
                      <a:cubicBezTo>
                        <a:pt x="205" y="277"/>
                        <a:pt x="195" y="284"/>
                        <a:pt x="182" y="294"/>
                      </a:cubicBezTo>
                      <a:cubicBezTo>
                        <a:pt x="176" y="268"/>
                        <a:pt x="169" y="242"/>
                        <a:pt x="163" y="216"/>
                      </a:cubicBezTo>
                      <a:close/>
                      <a:moveTo>
                        <a:pt x="65" y="1"/>
                      </a:moveTo>
                      <a:cubicBezTo>
                        <a:pt x="31" y="1"/>
                        <a:pt x="0" y="26"/>
                        <a:pt x="14" y="67"/>
                      </a:cubicBezTo>
                      <a:cubicBezTo>
                        <a:pt x="40" y="164"/>
                        <a:pt x="66" y="264"/>
                        <a:pt x="95" y="365"/>
                      </a:cubicBezTo>
                      <a:cubicBezTo>
                        <a:pt x="85" y="378"/>
                        <a:pt x="72" y="388"/>
                        <a:pt x="66" y="397"/>
                      </a:cubicBezTo>
                      <a:cubicBezTo>
                        <a:pt x="44" y="421"/>
                        <a:pt x="72" y="450"/>
                        <a:pt x="98" y="450"/>
                      </a:cubicBezTo>
                      <a:cubicBezTo>
                        <a:pt x="104" y="450"/>
                        <a:pt x="109" y="449"/>
                        <a:pt x="114" y="446"/>
                      </a:cubicBezTo>
                      <a:cubicBezTo>
                        <a:pt x="124" y="488"/>
                        <a:pt x="143" y="530"/>
                        <a:pt x="163" y="572"/>
                      </a:cubicBezTo>
                      <a:cubicBezTo>
                        <a:pt x="168" y="585"/>
                        <a:pt x="178" y="590"/>
                        <a:pt x="190" y="590"/>
                      </a:cubicBezTo>
                      <a:cubicBezTo>
                        <a:pt x="208" y="590"/>
                        <a:pt x="228" y="576"/>
                        <a:pt x="228" y="556"/>
                      </a:cubicBezTo>
                      <a:cubicBezTo>
                        <a:pt x="224" y="494"/>
                        <a:pt x="211" y="439"/>
                        <a:pt x="199" y="381"/>
                      </a:cubicBezTo>
                      <a:cubicBezTo>
                        <a:pt x="221" y="365"/>
                        <a:pt x="250" y="349"/>
                        <a:pt x="280" y="339"/>
                      </a:cubicBezTo>
                      <a:cubicBezTo>
                        <a:pt x="315" y="368"/>
                        <a:pt x="351" y="407"/>
                        <a:pt x="390" y="439"/>
                      </a:cubicBezTo>
                      <a:cubicBezTo>
                        <a:pt x="400" y="446"/>
                        <a:pt x="412" y="448"/>
                        <a:pt x="424" y="448"/>
                      </a:cubicBezTo>
                      <a:cubicBezTo>
                        <a:pt x="466" y="448"/>
                        <a:pt x="508" y="411"/>
                        <a:pt x="477" y="365"/>
                      </a:cubicBezTo>
                      <a:cubicBezTo>
                        <a:pt x="390" y="229"/>
                        <a:pt x="234" y="115"/>
                        <a:pt x="105" y="15"/>
                      </a:cubicBezTo>
                      <a:cubicBezTo>
                        <a:pt x="93" y="5"/>
                        <a:pt x="79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1" name="Google Shape;1201;p9"/>
                <p:cNvSpPr/>
                <p:nvPr/>
              </p:nvSpPr>
              <p:spPr>
                <a:xfrm>
                  <a:off x="6149288" y="3441151"/>
                  <a:ext cx="35265" cy="27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7" extrusionOk="0">
                      <a:moveTo>
                        <a:pt x="243" y="0"/>
                      </a:moveTo>
                      <a:cubicBezTo>
                        <a:pt x="142" y="0"/>
                        <a:pt x="10" y="99"/>
                        <a:pt x="4" y="194"/>
                      </a:cubicBezTo>
                      <a:cubicBezTo>
                        <a:pt x="0" y="281"/>
                        <a:pt x="62" y="362"/>
                        <a:pt x="143" y="395"/>
                      </a:cubicBezTo>
                      <a:cubicBezTo>
                        <a:pt x="178" y="410"/>
                        <a:pt x="215" y="417"/>
                        <a:pt x="254" y="417"/>
                      </a:cubicBezTo>
                      <a:cubicBezTo>
                        <a:pt x="334" y="417"/>
                        <a:pt x="419" y="389"/>
                        <a:pt x="486" y="356"/>
                      </a:cubicBezTo>
                      <a:cubicBezTo>
                        <a:pt x="536" y="329"/>
                        <a:pt x="509" y="250"/>
                        <a:pt x="457" y="250"/>
                      </a:cubicBezTo>
                      <a:cubicBezTo>
                        <a:pt x="452" y="250"/>
                        <a:pt x="447" y="250"/>
                        <a:pt x="441" y="252"/>
                      </a:cubicBezTo>
                      <a:cubicBezTo>
                        <a:pt x="382" y="272"/>
                        <a:pt x="305" y="307"/>
                        <a:pt x="236" y="307"/>
                      </a:cubicBezTo>
                      <a:cubicBezTo>
                        <a:pt x="192" y="307"/>
                        <a:pt x="151" y="292"/>
                        <a:pt x="120" y="249"/>
                      </a:cubicBezTo>
                      <a:cubicBezTo>
                        <a:pt x="62" y="164"/>
                        <a:pt x="194" y="75"/>
                        <a:pt x="262" y="75"/>
                      </a:cubicBezTo>
                      <a:cubicBezTo>
                        <a:pt x="277" y="75"/>
                        <a:pt x="289" y="80"/>
                        <a:pt x="295" y="90"/>
                      </a:cubicBezTo>
                      <a:cubicBezTo>
                        <a:pt x="301" y="100"/>
                        <a:pt x="310" y="104"/>
                        <a:pt x="320" y="104"/>
                      </a:cubicBezTo>
                      <a:cubicBezTo>
                        <a:pt x="338" y="104"/>
                        <a:pt x="356" y="89"/>
                        <a:pt x="347" y="67"/>
                      </a:cubicBezTo>
                      <a:cubicBezTo>
                        <a:pt x="327" y="20"/>
                        <a:pt x="288" y="0"/>
                        <a:pt x="2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2" name="Google Shape;1202;p9"/>
                <p:cNvSpPr/>
                <p:nvPr/>
              </p:nvSpPr>
              <p:spPr>
                <a:xfrm>
                  <a:off x="6296516" y="3504061"/>
                  <a:ext cx="31325" cy="42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649" extrusionOk="0">
                      <a:moveTo>
                        <a:pt x="224" y="143"/>
                      </a:moveTo>
                      <a:cubicBezTo>
                        <a:pt x="256" y="143"/>
                        <a:pt x="224" y="182"/>
                        <a:pt x="217" y="198"/>
                      </a:cubicBezTo>
                      <a:cubicBezTo>
                        <a:pt x="201" y="230"/>
                        <a:pt x="178" y="260"/>
                        <a:pt x="156" y="292"/>
                      </a:cubicBezTo>
                      <a:cubicBezTo>
                        <a:pt x="159" y="260"/>
                        <a:pt x="169" y="230"/>
                        <a:pt x="178" y="198"/>
                      </a:cubicBezTo>
                      <a:cubicBezTo>
                        <a:pt x="188" y="169"/>
                        <a:pt x="195" y="143"/>
                        <a:pt x="224" y="143"/>
                      </a:cubicBezTo>
                      <a:close/>
                      <a:moveTo>
                        <a:pt x="143" y="428"/>
                      </a:moveTo>
                      <a:cubicBezTo>
                        <a:pt x="146" y="428"/>
                        <a:pt x="146" y="434"/>
                        <a:pt x="152" y="434"/>
                      </a:cubicBezTo>
                      <a:cubicBezTo>
                        <a:pt x="163" y="437"/>
                        <a:pt x="174" y="438"/>
                        <a:pt x="184" y="438"/>
                      </a:cubicBezTo>
                      <a:cubicBezTo>
                        <a:pt x="205" y="438"/>
                        <a:pt x="227" y="434"/>
                        <a:pt x="249" y="434"/>
                      </a:cubicBezTo>
                      <a:cubicBezTo>
                        <a:pt x="260" y="434"/>
                        <a:pt x="271" y="435"/>
                        <a:pt x="282" y="438"/>
                      </a:cubicBezTo>
                      <a:cubicBezTo>
                        <a:pt x="331" y="444"/>
                        <a:pt x="373" y="477"/>
                        <a:pt x="298" y="509"/>
                      </a:cubicBezTo>
                      <a:cubicBezTo>
                        <a:pt x="266" y="522"/>
                        <a:pt x="224" y="522"/>
                        <a:pt x="188" y="522"/>
                      </a:cubicBezTo>
                      <a:cubicBezTo>
                        <a:pt x="172" y="522"/>
                        <a:pt x="159" y="532"/>
                        <a:pt x="146" y="538"/>
                      </a:cubicBezTo>
                      <a:lnTo>
                        <a:pt x="146" y="532"/>
                      </a:lnTo>
                      <a:cubicBezTo>
                        <a:pt x="143" y="499"/>
                        <a:pt x="143" y="467"/>
                        <a:pt x="143" y="428"/>
                      </a:cubicBezTo>
                      <a:close/>
                      <a:moveTo>
                        <a:pt x="233" y="0"/>
                      </a:moveTo>
                      <a:cubicBezTo>
                        <a:pt x="231" y="0"/>
                        <a:pt x="229" y="0"/>
                        <a:pt x="227" y="0"/>
                      </a:cubicBezTo>
                      <a:cubicBezTo>
                        <a:pt x="0" y="13"/>
                        <a:pt x="16" y="396"/>
                        <a:pt x="42" y="541"/>
                      </a:cubicBezTo>
                      <a:cubicBezTo>
                        <a:pt x="46" y="569"/>
                        <a:pt x="71" y="581"/>
                        <a:pt x="95" y="581"/>
                      </a:cubicBezTo>
                      <a:cubicBezTo>
                        <a:pt x="108" y="581"/>
                        <a:pt x="121" y="577"/>
                        <a:pt x="130" y="571"/>
                      </a:cubicBezTo>
                      <a:lnTo>
                        <a:pt x="130" y="571"/>
                      </a:lnTo>
                      <a:cubicBezTo>
                        <a:pt x="123" y="606"/>
                        <a:pt x="143" y="645"/>
                        <a:pt x="188" y="648"/>
                      </a:cubicBezTo>
                      <a:cubicBezTo>
                        <a:pt x="314" y="648"/>
                        <a:pt x="476" y="606"/>
                        <a:pt x="476" y="454"/>
                      </a:cubicBezTo>
                      <a:cubicBezTo>
                        <a:pt x="473" y="396"/>
                        <a:pt x="450" y="347"/>
                        <a:pt x="402" y="324"/>
                      </a:cubicBezTo>
                      <a:cubicBezTo>
                        <a:pt x="377" y="313"/>
                        <a:pt x="354" y="310"/>
                        <a:pt x="331" y="310"/>
                      </a:cubicBezTo>
                      <a:cubicBezTo>
                        <a:pt x="320" y="310"/>
                        <a:pt x="309" y="310"/>
                        <a:pt x="298" y="311"/>
                      </a:cubicBezTo>
                      <a:cubicBezTo>
                        <a:pt x="334" y="260"/>
                        <a:pt x="366" y="198"/>
                        <a:pt x="369" y="136"/>
                      </a:cubicBezTo>
                      <a:cubicBezTo>
                        <a:pt x="373" y="58"/>
                        <a:pt x="311" y="0"/>
                        <a:pt x="2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03" name="Google Shape;1203;p9"/>
              <p:cNvGrpSpPr/>
              <p:nvPr/>
            </p:nvGrpSpPr>
            <p:grpSpPr>
              <a:xfrm rot="1830349">
                <a:off x="8362154" y="-68825"/>
                <a:ext cx="1071906" cy="771565"/>
                <a:chOff x="5859955" y="1906764"/>
                <a:chExt cx="497056" cy="357770"/>
              </a:xfrm>
            </p:grpSpPr>
            <p:sp>
              <p:nvSpPr>
                <p:cNvPr id="1204" name="Google Shape;1204;p9"/>
                <p:cNvSpPr/>
                <p:nvPr/>
              </p:nvSpPr>
              <p:spPr>
                <a:xfrm>
                  <a:off x="5859955" y="1906764"/>
                  <a:ext cx="497056" cy="357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5448" extrusionOk="0">
                      <a:moveTo>
                        <a:pt x="2576" y="543"/>
                      </a:moveTo>
                      <a:lnTo>
                        <a:pt x="2563" y="2739"/>
                      </a:lnTo>
                      <a:lnTo>
                        <a:pt x="2563" y="2791"/>
                      </a:lnTo>
                      <a:cubicBezTo>
                        <a:pt x="2152" y="2836"/>
                        <a:pt x="1795" y="3096"/>
                        <a:pt x="1850" y="3601"/>
                      </a:cubicBezTo>
                      <a:cubicBezTo>
                        <a:pt x="1854" y="3659"/>
                        <a:pt x="1876" y="3711"/>
                        <a:pt x="1896" y="3769"/>
                      </a:cubicBezTo>
                      <a:cubicBezTo>
                        <a:pt x="1426" y="3756"/>
                        <a:pt x="956" y="3743"/>
                        <a:pt x="487" y="3740"/>
                      </a:cubicBezTo>
                      <a:cubicBezTo>
                        <a:pt x="169" y="2720"/>
                        <a:pt x="525" y="1599"/>
                        <a:pt x="1432" y="980"/>
                      </a:cubicBezTo>
                      <a:cubicBezTo>
                        <a:pt x="1773" y="744"/>
                        <a:pt x="2165" y="601"/>
                        <a:pt x="2576" y="543"/>
                      </a:cubicBezTo>
                      <a:close/>
                      <a:moveTo>
                        <a:pt x="2563" y="2914"/>
                      </a:moveTo>
                      <a:cubicBezTo>
                        <a:pt x="2560" y="3206"/>
                        <a:pt x="2557" y="3494"/>
                        <a:pt x="2547" y="3782"/>
                      </a:cubicBezTo>
                      <a:cubicBezTo>
                        <a:pt x="2382" y="3776"/>
                        <a:pt x="2220" y="3773"/>
                        <a:pt x="2051" y="3769"/>
                      </a:cubicBezTo>
                      <a:cubicBezTo>
                        <a:pt x="2003" y="3685"/>
                        <a:pt x="1977" y="3594"/>
                        <a:pt x="1977" y="3517"/>
                      </a:cubicBezTo>
                      <a:cubicBezTo>
                        <a:pt x="1970" y="3160"/>
                        <a:pt x="2242" y="2953"/>
                        <a:pt x="2563" y="2914"/>
                      </a:cubicBezTo>
                      <a:close/>
                      <a:moveTo>
                        <a:pt x="2719" y="2904"/>
                      </a:moveTo>
                      <a:cubicBezTo>
                        <a:pt x="3227" y="2917"/>
                        <a:pt x="3707" y="3309"/>
                        <a:pt x="3765" y="3805"/>
                      </a:cubicBezTo>
                      <a:cubicBezTo>
                        <a:pt x="3415" y="3802"/>
                        <a:pt x="3059" y="3792"/>
                        <a:pt x="2702" y="3786"/>
                      </a:cubicBezTo>
                      <a:cubicBezTo>
                        <a:pt x="2702" y="3494"/>
                        <a:pt x="2696" y="3196"/>
                        <a:pt x="2696" y="2904"/>
                      </a:cubicBezTo>
                      <a:close/>
                      <a:moveTo>
                        <a:pt x="3036" y="513"/>
                      </a:moveTo>
                      <a:cubicBezTo>
                        <a:pt x="3674" y="513"/>
                        <a:pt x="4316" y="705"/>
                        <a:pt x="4831" y="1064"/>
                      </a:cubicBezTo>
                      <a:cubicBezTo>
                        <a:pt x="5670" y="1647"/>
                        <a:pt x="6007" y="2749"/>
                        <a:pt x="6055" y="3792"/>
                      </a:cubicBezTo>
                      <a:cubicBezTo>
                        <a:pt x="6039" y="3790"/>
                        <a:pt x="6021" y="3790"/>
                        <a:pt x="6004" y="3790"/>
                      </a:cubicBezTo>
                      <a:cubicBezTo>
                        <a:pt x="5986" y="3790"/>
                        <a:pt x="5968" y="3790"/>
                        <a:pt x="5952" y="3792"/>
                      </a:cubicBezTo>
                      <a:cubicBezTo>
                        <a:pt x="5304" y="3805"/>
                        <a:pt x="4656" y="3808"/>
                        <a:pt x="4008" y="3808"/>
                      </a:cubicBezTo>
                      <a:lnTo>
                        <a:pt x="3895" y="3808"/>
                      </a:lnTo>
                      <a:cubicBezTo>
                        <a:pt x="3856" y="3410"/>
                        <a:pt x="3571" y="3057"/>
                        <a:pt x="3179" y="2885"/>
                      </a:cubicBezTo>
                      <a:cubicBezTo>
                        <a:pt x="3030" y="2820"/>
                        <a:pt x="2864" y="2788"/>
                        <a:pt x="2696" y="2788"/>
                      </a:cubicBezTo>
                      <a:lnTo>
                        <a:pt x="2696" y="2746"/>
                      </a:lnTo>
                      <a:cubicBezTo>
                        <a:pt x="2699" y="2007"/>
                        <a:pt x="2706" y="1265"/>
                        <a:pt x="2709" y="530"/>
                      </a:cubicBezTo>
                      <a:cubicBezTo>
                        <a:pt x="2817" y="518"/>
                        <a:pt x="2926" y="513"/>
                        <a:pt x="3036" y="513"/>
                      </a:cubicBezTo>
                      <a:close/>
                      <a:moveTo>
                        <a:pt x="2168" y="3922"/>
                      </a:moveTo>
                      <a:lnTo>
                        <a:pt x="2168" y="3922"/>
                      </a:lnTo>
                      <a:cubicBezTo>
                        <a:pt x="2291" y="3925"/>
                        <a:pt x="2417" y="3925"/>
                        <a:pt x="2547" y="3925"/>
                      </a:cubicBezTo>
                      <a:cubicBezTo>
                        <a:pt x="2547" y="3977"/>
                        <a:pt x="2544" y="4019"/>
                        <a:pt x="2544" y="4064"/>
                      </a:cubicBezTo>
                      <a:cubicBezTo>
                        <a:pt x="2516" y="4075"/>
                        <a:pt x="2488" y="4080"/>
                        <a:pt x="2460" y="4080"/>
                      </a:cubicBezTo>
                      <a:cubicBezTo>
                        <a:pt x="2357" y="4080"/>
                        <a:pt x="2252" y="4016"/>
                        <a:pt x="2168" y="3922"/>
                      </a:cubicBezTo>
                      <a:close/>
                      <a:moveTo>
                        <a:pt x="2800" y="3935"/>
                      </a:moveTo>
                      <a:cubicBezTo>
                        <a:pt x="3124" y="3938"/>
                        <a:pt x="3447" y="3938"/>
                        <a:pt x="3771" y="3938"/>
                      </a:cubicBezTo>
                      <a:cubicBezTo>
                        <a:pt x="3771" y="4006"/>
                        <a:pt x="3758" y="4080"/>
                        <a:pt x="3739" y="4155"/>
                      </a:cubicBezTo>
                      <a:cubicBezTo>
                        <a:pt x="3593" y="4647"/>
                        <a:pt x="3159" y="4916"/>
                        <a:pt x="2686" y="5007"/>
                      </a:cubicBezTo>
                      <a:cubicBezTo>
                        <a:pt x="2696" y="4706"/>
                        <a:pt x="2702" y="4398"/>
                        <a:pt x="2702" y="4087"/>
                      </a:cubicBezTo>
                      <a:cubicBezTo>
                        <a:pt x="2735" y="4058"/>
                        <a:pt x="2767" y="4012"/>
                        <a:pt x="2793" y="3957"/>
                      </a:cubicBezTo>
                      <a:cubicBezTo>
                        <a:pt x="2800" y="3951"/>
                        <a:pt x="2800" y="3941"/>
                        <a:pt x="2800" y="3935"/>
                      </a:cubicBezTo>
                      <a:close/>
                      <a:moveTo>
                        <a:pt x="532" y="3857"/>
                      </a:moveTo>
                      <a:lnTo>
                        <a:pt x="532" y="3857"/>
                      </a:lnTo>
                      <a:cubicBezTo>
                        <a:pt x="1018" y="3889"/>
                        <a:pt x="1504" y="3905"/>
                        <a:pt x="1993" y="3918"/>
                      </a:cubicBezTo>
                      <a:cubicBezTo>
                        <a:pt x="2115" y="4074"/>
                        <a:pt x="2293" y="4187"/>
                        <a:pt x="2461" y="4187"/>
                      </a:cubicBezTo>
                      <a:cubicBezTo>
                        <a:pt x="2489" y="4187"/>
                        <a:pt x="2517" y="4184"/>
                        <a:pt x="2544" y="4178"/>
                      </a:cubicBezTo>
                      <a:lnTo>
                        <a:pt x="2544" y="4178"/>
                      </a:lnTo>
                      <a:cubicBezTo>
                        <a:pt x="2540" y="4463"/>
                        <a:pt x="2544" y="4744"/>
                        <a:pt x="2550" y="5030"/>
                      </a:cubicBezTo>
                      <a:cubicBezTo>
                        <a:pt x="2471" y="5040"/>
                        <a:pt x="2393" y="5045"/>
                        <a:pt x="2315" y="5045"/>
                      </a:cubicBezTo>
                      <a:cubicBezTo>
                        <a:pt x="2269" y="5045"/>
                        <a:pt x="2222" y="5043"/>
                        <a:pt x="2174" y="5039"/>
                      </a:cubicBezTo>
                      <a:cubicBezTo>
                        <a:pt x="1465" y="5000"/>
                        <a:pt x="921" y="4715"/>
                        <a:pt x="613" y="4058"/>
                      </a:cubicBezTo>
                      <a:cubicBezTo>
                        <a:pt x="584" y="3993"/>
                        <a:pt x="555" y="3925"/>
                        <a:pt x="532" y="3857"/>
                      </a:cubicBezTo>
                      <a:close/>
                      <a:moveTo>
                        <a:pt x="2642" y="0"/>
                      </a:moveTo>
                      <a:cubicBezTo>
                        <a:pt x="2609" y="0"/>
                        <a:pt x="2576" y="21"/>
                        <a:pt x="2576" y="63"/>
                      </a:cubicBezTo>
                      <a:lnTo>
                        <a:pt x="2576" y="416"/>
                      </a:lnTo>
                      <a:cubicBezTo>
                        <a:pt x="1682" y="543"/>
                        <a:pt x="859" y="1035"/>
                        <a:pt x="454" y="1920"/>
                      </a:cubicBezTo>
                      <a:cubicBezTo>
                        <a:pt x="195" y="2487"/>
                        <a:pt x="172" y="3141"/>
                        <a:pt x="347" y="3737"/>
                      </a:cubicBezTo>
                      <a:lnTo>
                        <a:pt x="56" y="3737"/>
                      </a:lnTo>
                      <a:cubicBezTo>
                        <a:pt x="1" y="3737"/>
                        <a:pt x="1" y="3818"/>
                        <a:pt x="56" y="3821"/>
                      </a:cubicBezTo>
                      <a:lnTo>
                        <a:pt x="383" y="3844"/>
                      </a:lnTo>
                      <a:cubicBezTo>
                        <a:pt x="406" y="3905"/>
                        <a:pt x="425" y="3964"/>
                        <a:pt x="448" y="4019"/>
                      </a:cubicBezTo>
                      <a:cubicBezTo>
                        <a:pt x="762" y="4761"/>
                        <a:pt x="1319" y="5104"/>
                        <a:pt x="2113" y="5166"/>
                      </a:cubicBezTo>
                      <a:cubicBezTo>
                        <a:pt x="2166" y="5170"/>
                        <a:pt x="2220" y="5173"/>
                        <a:pt x="2274" y="5173"/>
                      </a:cubicBezTo>
                      <a:cubicBezTo>
                        <a:pt x="2368" y="5173"/>
                        <a:pt x="2461" y="5166"/>
                        <a:pt x="2553" y="5156"/>
                      </a:cubicBezTo>
                      <a:cubicBezTo>
                        <a:pt x="2560" y="5237"/>
                        <a:pt x="2563" y="5324"/>
                        <a:pt x="2566" y="5405"/>
                      </a:cubicBezTo>
                      <a:cubicBezTo>
                        <a:pt x="2568" y="5434"/>
                        <a:pt x="2588" y="5448"/>
                        <a:pt x="2610" y="5448"/>
                      </a:cubicBezTo>
                      <a:cubicBezTo>
                        <a:pt x="2632" y="5448"/>
                        <a:pt x="2655" y="5433"/>
                        <a:pt x="2660" y="5405"/>
                      </a:cubicBezTo>
                      <a:cubicBezTo>
                        <a:pt x="2667" y="5315"/>
                        <a:pt x="2673" y="5227"/>
                        <a:pt x="2676" y="5136"/>
                      </a:cubicBezTo>
                      <a:cubicBezTo>
                        <a:pt x="3179" y="5049"/>
                        <a:pt x="3635" y="4780"/>
                        <a:pt x="3830" y="4275"/>
                      </a:cubicBezTo>
                      <a:cubicBezTo>
                        <a:pt x="3875" y="4161"/>
                        <a:pt x="3895" y="4045"/>
                        <a:pt x="3898" y="3931"/>
                      </a:cubicBezTo>
                      <a:cubicBezTo>
                        <a:pt x="4047" y="3932"/>
                        <a:pt x="4196" y="3933"/>
                        <a:pt x="4344" y="3933"/>
                      </a:cubicBezTo>
                      <a:cubicBezTo>
                        <a:pt x="4790" y="3933"/>
                        <a:pt x="5235" y="3929"/>
                        <a:pt x="5680" y="3922"/>
                      </a:cubicBezTo>
                      <a:cubicBezTo>
                        <a:pt x="5806" y="3922"/>
                        <a:pt x="5932" y="3918"/>
                        <a:pt x="6052" y="3915"/>
                      </a:cubicBezTo>
                      <a:lnTo>
                        <a:pt x="6052" y="3915"/>
                      </a:lnTo>
                      <a:cubicBezTo>
                        <a:pt x="6062" y="4233"/>
                        <a:pt x="6042" y="4550"/>
                        <a:pt x="6004" y="4838"/>
                      </a:cubicBezTo>
                      <a:cubicBezTo>
                        <a:pt x="5999" y="4881"/>
                        <a:pt x="6029" y="4902"/>
                        <a:pt x="6063" y="4902"/>
                      </a:cubicBezTo>
                      <a:cubicBezTo>
                        <a:pt x="6097" y="4902"/>
                        <a:pt x="6133" y="4881"/>
                        <a:pt x="6140" y="4838"/>
                      </a:cubicBezTo>
                      <a:cubicBezTo>
                        <a:pt x="6178" y="4537"/>
                        <a:pt x="6195" y="4226"/>
                        <a:pt x="6188" y="3915"/>
                      </a:cubicBezTo>
                      <a:cubicBezTo>
                        <a:pt x="6327" y="3909"/>
                        <a:pt x="6473" y="3909"/>
                        <a:pt x="6616" y="3905"/>
                      </a:cubicBezTo>
                      <a:lnTo>
                        <a:pt x="7017" y="3892"/>
                      </a:lnTo>
                      <a:cubicBezTo>
                        <a:pt x="7105" y="3889"/>
                        <a:pt x="7196" y="3889"/>
                        <a:pt x="7283" y="3886"/>
                      </a:cubicBezTo>
                      <a:cubicBezTo>
                        <a:pt x="7310" y="3895"/>
                        <a:pt x="7333" y="3900"/>
                        <a:pt x="7353" y="3900"/>
                      </a:cubicBezTo>
                      <a:cubicBezTo>
                        <a:pt x="7368" y="3900"/>
                        <a:pt x="7381" y="3898"/>
                        <a:pt x="7393" y="3892"/>
                      </a:cubicBezTo>
                      <a:cubicBezTo>
                        <a:pt x="7403" y="3918"/>
                        <a:pt x="7422" y="3938"/>
                        <a:pt x="7455" y="3938"/>
                      </a:cubicBezTo>
                      <a:lnTo>
                        <a:pt x="7484" y="3938"/>
                      </a:lnTo>
                      <a:cubicBezTo>
                        <a:pt x="7510" y="3938"/>
                        <a:pt x="7539" y="3918"/>
                        <a:pt x="7549" y="3889"/>
                      </a:cubicBezTo>
                      <a:cubicBezTo>
                        <a:pt x="7552" y="3876"/>
                        <a:pt x="7552" y="3867"/>
                        <a:pt x="7555" y="3857"/>
                      </a:cubicBezTo>
                      <a:cubicBezTo>
                        <a:pt x="7568" y="3834"/>
                        <a:pt x="7555" y="3805"/>
                        <a:pt x="7533" y="3786"/>
                      </a:cubicBezTo>
                      <a:cubicBezTo>
                        <a:pt x="7473" y="3746"/>
                        <a:pt x="7390" y="3733"/>
                        <a:pt x="7301" y="3733"/>
                      </a:cubicBezTo>
                      <a:cubicBezTo>
                        <a:pt x="7158" y="3733"/>
                        <a:pt x="6999" y="3765"/>
                        <a:pt x="6891" y="3769"/>
                      </a:cubicBezTo>
                      <a:cubicBezTo>
                        <a:pt x="6658" y="3776"/>
                        <a:pt x="6421" y="3779"/>
                        <a:pt x="6188" y="3786"/>
                      </a:cubicBezTo>
                      <a:cubicBezTo>
                        <a:pt x="6123" y="2490"/>
                        <a:pt x="5608" y="1171"/>
                        <a:pt x="4358" y="646"/>
                      </a:cubicBezTo>
                      <a:cubicBezTo>
                        <a:pt x="3944" y="471"/>
                        <a:pt x="3493" y="384"/>
                        <a:pt x="3046" y="384"/>
                      </a:cubicBezTo>
                      <a:cubicBezTo>
                        <a:pt x="2933" y="384"/>
                        <a:pt x="2821" y="389"/>
                        <a:pt x="2709" y="400"/>
                      </a:cubicBezTo>
                      <a:lnTo>
                        <a:pt x="2709" y="63"/>
                      </a:lnTo>
                      <a:cubicBezTo>
                        <a:pt x="2709" y="21"/>
                        <a:pt x="2676" y="0"/>
                        <a:pt x="264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5" name="Google Shape;1205;p9"/>
                <p:cNvSpPr/>
                <p:nvPr/>
              </p:nvSpPr>
              <p:spPr>
                <a:xfrm>
                  <a:off x="6038900" y="1950301"/>
                  <a:ext cx="23182" cy="1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297" extrusionOk="0">
                      <a:moveTo>
                        <a:pt x="53" y="0"/>
                      </a:moveTo>
                      <a:cubicBezTo>
                        <a:pt x="24" y="0"/>
                        <a:pt x="1" y="34"/>
                        <a:pt x="26" y="61"/>
                      </a:cubicBezTo>
                      <a:cubicBezTo>
                        <a:pt x="100" y="139"/>
                        <a:pt x="188" y="220"/>
                        <a:pt x="272" y="288"/>
                      </a:cubicBezTo>
                      <a:cubicBezTo>
                        <a:pt x="279" y="294"/>
                        <a:pt x="287" y="297"/>
                        <a:pt x="295" y="297"/>
                      </a:cubicBezTo>
                      <a:cubicBezTo>
                        <a:pt x="325" y="297"/>
                        <a:pt x="352" y="258"/>
                        <a:pt x="324" y="230"/>
                      </a:cubicBezTo>
                      <a:cubicBezTo>
                        <a:pt x="246" y="149"/>
                        <a:pt x="162" y="77"/>
                        <a:pt x="78" y="9"/>
                      </a:cubicBezTo>
                      <a:cubicBezTo>
                        <a:pt x="70" y="3"/>
                        <a:pt x="61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6" name="Google Shape;1206;p9"/>
                <p:cNvSpPr/>
                <p:nvPr/>
              </p:nvSpPr>
              <p:spPr>
                <a:xfrm>
                  <a:off x="6078564" y="1985039"/>
                  <a:ext cx="24758" cy="2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32" extrusionOk="0">
                      <a:moveTo>
                        <a:pt x="52" y="1"/>
                      </a:moveTo>
                      <a:cubicBezTo>
                        <a:pt x="22" y="1"/>
                        <a:pt x="1" y="47"/>
                        <a:pt x="25" y="73"/>
                      </a:cubicBezTo>
                      <a:cubicBezTo>
                        <a:pt x="109" y="164"/>
                        <a:pt x="206" y="251"/>
                        <a:pt x="303" y="326"/>
                      </a:cubicBezTo>
                      <a:cubicBezTo>
                        <a:pt x="309" y="330"/>
                        <a:pt x="315" y="331"/>
                        <a:pt x="321" y="331"/>
                      </a:cubicBezTo>
                      <a:cubicBezTo>
                        <a:pt x="351" y="331"/>
                        <a:pt x="376" y="288"/>
                        <a:pt x="352" y="261"/>
                      </a:cubicBezTo>
                      <a:cubicBezTo>
                        <a:pt x="271" y="167"/>
                        <a:pt x="174" y="83"/>
                        <a:pt x="73" y="8"/>
                      </a:cubicBezTo>
                      <a:cubicBezTo>
                        <a:pt x="66" y="3"/>
                        <a:pt x="59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7" name="Google Shape;1207;p9"/>
                <p:cNvSpPr/>
                <p:nvPr/>
              </p:nvSpPr>
              <p:spPr>
                <a:xfrm>
                  <a:off x="6116520" y="2017610"/>
                  <a:ext cx="22196" cy="1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282" extrusionOk="0">
                      <a:moveTo>
                        <a:pt x="53" y="1"/>
                      </a:moveTo>
                      <a:cubicBezTo>
                        <a:pt x="20" y="1"/>
                        <a:pt x="1" y="52"/>
                        <a:pt x="33" y="76"/>
                      </a:cubicBezTo>
                      <a:cubicBezTo>
                        <a:pt x="114" y="134"/>
                        <a:pt x="182" y="202"/>
                        <a:pt x="253" y="270"/>
                      </a:cubicBezTo>
                      <a:cubicBezTo>
                        <a:pt x="261" y="278"/>
                        <a:pt x="270" y="282"/>
                        <a:pt x="280" y="282"/>
                      </a:cubicBezTo>
                      <a:cubicBezTo>
                        <a:pt x="309" y="282"/>
                        <a:pt x="338" y="249"/>
                        <a:pt x="318" y="222"/>
                      </a:cubicBezTo>
                      <a:cubicBezTo>
                        <a:pt x="253" y="138"/>
                        <a:pt x="166" y="70"/>
                        <a:pt x="75" y="8"/>
                      </a:cubicBezTo>
                      <a:cubicBezTo>
                        <a:pt x="67" y="3"/>
                        <a:pt x="60" y="1"/>
                        <a:pt x="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8" name="Google Shape;1208;p9"/>
                <p:cNvSpPr/>
                <p:nvPr/>
              </p:nvSpPr>
              <p:spPr>
                <a:xfrm>
                  <a:off x="6152375" y="2052217"/>
                  <a:ext cx="28238" cy="2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367" extrusionOk="0">
                      <a:moveTo>
                        <a:pt x="49" y="1"/>
                      </a:moveTo>
                      <a:cubicBezTo>
                        <a:pt x="17" y="1"/>
                        <a:pt x="0" y="48"/>
                        <a:pt x="28" y="67"/>
                      </a:cubicBezTo>
                      <a:cubicBezTo>
                        <a:pt x="141" y="148"/>
                        <a:pt x="238" y="249"/>
                        <a:pt x="336" y="356"/>
                      </a:cubicBezTo>
                      <a:cubicBezTo>
                        <a:pt x="344" y="363"/>
                        <a:pt x="353" y="366"/>
                        <a:pt x="363" y="366"/>
                      </a:cubicBezTo>
                      <a:cubicBezTo>
                        <a:pt x="396" y="366"/>
                        <a:pt x="429" y="330"/>
                        <a:pt x="407" y="297"/>
                      </a:cubicBezTo>
                      <a:cubicBezTo>
                        <a:pt x="316" y="178"/>
                        <a:pt x="196" y="80"/>
                        <a:pt x="67" y="6"/>
                      </a:cubicBezTo>
                      <a:cubicBezTo>
                        <a:pt x="60" y="2"/>
                        <a:pt x="54" y="1"/>
                        <a:pt x="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9" name="Google Shape;1209;p9"/>
                <p:cNvSpPr/>
                <p:nvPr/>
              </p:nvSpPr>
              <p:spPr>
                <a:xfrm>
                  <a:off x="6188492" y="2086824"/>
                  <a:ext cx="29880" cy="25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1" extrusionOk="0">
                      <a:moveTo>
                        <a:pt x="64" y="1"/>
                      </a:moveTo>
                      <a:cubicBezTo>
                        <a:pt x="30" y="1"/>
                        <a:pt x="0" y="47"/>
                        <a:pt x="35" y="72"/>
                      </a:cubicBezTo>
                      <a:cubicBezTo>
                        <a:pt x="152" y="162"/>
                        <a:pt x="262" y="266"/>
                        <a:pt x="366" y="367"/>
                      </a:cubicBezTo>
                      <a:cubicBezTo>
                        <a:pt x="376" y="376"/>
                        <a:pt x="386" y="381"/>
                        <a:pt x="396" y="381"/>
                      </a:cubicBezTo>
                      <a:cubicBezTo>
                        <a:pt x="429" y="381"/>
                        <a:pt x="454" y="337"/>
                        <a:pt x="427" y="305"/>
                      </a:cubicBezTo>
                      <a:cubicBezTo>
                        <a:pt x="330" y="188"/>
                        <a:pt x="207" y="91"/>
                        <a:pt x="84" y="7"/>
                      </a:cubicBezTo>
                      <a:cubicBezTo>
                        <a:pt x="77" y="3"/>
                        <a:pt x="70" y="1"/>
                        <a:pt x="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0" name="Google Shape;1210;p9"/>
                <p:cNvSpPr/>
                <p:nvPr/>
              </p:nvSpPr>
              <p:spPr>
                <a:xfrm>
                  <a:off x="6227499" y="2122744"/>
                  <a:ext cx="30734" cy="2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353" extrusionOk="0">
                      <a:moveTo>
                        <a:pt x="51" y="0"/>
                      </a:moveTo>
                      <a:cubicBezTo>
                        <a:pt x="24" y="0"/>
                        <a:pt x="1" y="39"/>
                        <a:pt x="24" y="62"/>
                      </a:cubicBezTo>
                      <a:cubicBezTo>
                        <a:pt x="134" y="153"/>
                        <a:pt x="238" y="254"/>
                        <a:pt x="351" y="341"/>
                      </a:cubicBezTo>
                      <a:cubicBezTo>
                        <a:pt x="362" y="349"/>
                        <a:pt x="373" y="352"/>
                        <a:pt x="384" y="352"/>
                      </a:cubicBezTo>
                      <a:cubicBezTo>
                        <a:pt x="428" y="352"/>
                        <a:pt x="468" y="298"/>
                        <a:pt x="426" y="270"/>
                      </a:cubicBezTo>
                      <a:cubicBezTo>
                        <a:pt x="306" y="179"/>
                        <a:pt x="186" y="98"/>
                        <a:pt x="70" y="7"/>
                      </a:cubicBezTo>
                      <a:cubicBezTo>
                        <a:pt x="63" y="2"/>
                        <a:pt x="57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1" name="Google Shape;1211;p9"/>
                <p:cNvSpPr/>
                <p:nvPr/>
              </p:nvSpPr>
              <p:spPr>
                <a:xfrm>
                  <a:off x="5894628" y="2115849"/>
                  <a:ext cx="21080" cy="25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395" extrusionOk="0">
                      <a:moveTo>
                        <a:pt x="262" y="1"/>
                      </a:moveTo>
                      <a:cubicBezTo>
                        <a:pt x="254" y="1"/>
                        <a:pt x="245" y="4"/>
                        <a:pt x="237" y="12"/>
                      </a:cubicBezTo>
                      <a:cubicBezTo>
                        <a:pt x="146" y="106"/>
                        <a:pt x="65" y="226"/>
                        <a:pt x="14" y="342"/>
                      </a:cubicBezTo>
                      <a:cubicBezTo>
                        <a:pt x="0" y="369"/>
                        <a:pt x="24" y="395"/>
                        <a:pt x="48" y="395"/>
                      </a:cubicBezTo>
                      <a:cubicBezTo>
                        <a:pt x="58" y="395"/>
                        <a:pt x="68" y="390"/>
                        <a:pt x="75" y="378"/>
                      </a:cubicBezTo>
                      <a:cubicBezTo>
                        <a:pt x="143" y="274"/>
                        <a:pt x="214" y="171"/>
                        <a:pt x="295" y="70"/>
                      </a:cubicBezTo>
                      <a:cubicBezTo>
                        <a:pt x="321" y="42"/>
                        <a:pt x="293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2" name="Google Shape;1212;p9"/>
                <p:cNvSpPr/>
                <p:nvPr/>
              </p:nvSpPr>
              <p:spPr>
                <a:xfrm>
                  <a:off x="5917809" y="2065219"/>
                  <a:ext cx="24232" cy="35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546" extrusionOk="0">
                      <a:moveTo>
                        <a:pt x="321" y="0"/>
                      </a:moveTo>
                      <a:cubicBezTo>
                        <a:pt x="311" y="0"/>
                        <a:pt x="300" y="5"/>
                        <a:pt x="292" y="15"/>
                      </a:cubicBezTo>
                      <a:cubicBezTo>
                        <a:pt x="202" y="187"/>
                        <a:pt x="108" y="349"/>
                        <a:pt x="10" y="514"/>
                      </a:cubicBezTo>
                      <a:cubicBezTo>
                        <a:pt x="1" y="529"/>
                        <a:pt x="15" y="546"/>
                        <a:pt x="31" y="546"/>
                      </a:cubicBezTo>
                      <a:cubicBezTo>
                        <a:pt x="36" y="546"/>
                        <a:pt x="41" y="544"/>
                        <a:pt x="46" y="540"/>
                      </a:cubicBezTo>
                      <a:cubicBezTo>
                        <a:pt x="179" y="397"/>
                        <a:pt x="289" y="226"/>
                        <a:pt x="357" y="44"/>
                      </a:cubicBezTo>
                      <a:cubicBezTo>
                        <a:pt x="368" y="20"/>
                        <a:pt x="345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3" name="Google Shape;1213;p9"/>
                <p:cNvSpPr/>
                <p:nvPr/>
              </p:nvSpPr>
              <p:spPr>
                <a:xfrm>
                  <a:off x="5956684" y="2017676"/>
                  <a:ext cx="21671" cy="28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30" extrusionOk="0">
                      <a:moveTo>
                        <a:pt x="268" y="0"/>
                      </a:moveTo>
                      <a:cubicBezTo>
                        <a:pt x="259" y="0"/>
                        <a:pt x="250" y="3"/>
                        <a:pt x="241" y="10"/>
                      </a:cubicBezTo>
                      <a:cubicBezTo>
                        <a:pt x="118" y="107"/>
                        <a:pt x="40" y="237"/>
                        <a:pt x="5" y="393"/>
                      </a:cubicBezTo>
                      <a:cubicBezTo>
                        <a:pt x="1" y="416"/>
                        <a:pt x="18" y="430"/>
                        <a:pt x="35" y="430"/>
                      </a:cubicBezTo>
                      <a:cubicBezTo>
                        <a:pt x="47" y="430"/>
                        <a:pt x="60" y="423"/>
                        <a:pt x="66" y="409"/>
                      </a:cubicBezTo>
                      <a:cubicBezTo>
                        <a:pt x="115" y="279"/>
                        <a:pt x="196" y="166"/>
                        <a:pt x="296" y="72"/>
                      </a:cubicBezTo>
                      <a:cubicBezTo>
                        <a:pt x="329" y="39"/>
                        <a:pt x="3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4" name="Google Shape;1214;p9"/>
                <p:cNvSpPr/>
                <p:nvPr/>
              </p:nvSpPr>
              <p:spPr>
                <a:xfrm>
                  <a:off x="5989518" y="1984317"/>
                  <a:ext cx="10245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287" extrusionOk="0">
                      <a:moveTo>
                        <a:pt x="110" y="1"/>
                      </a:moveTo>
                      <a:cubicBezTo>
                        <a:pt x="102" y="1"/>
                        <a:pt x="92" y="4"/>
                        <a:pt x="85" y="13"/>
                      </a:cubicBezTo>
                      <a:cubicBezTo>
                        <a:pt x="26" y="81"/>
                        <a:pt x="0" y="178"/>
                        <a:pt x="23" y="266"/>
                      </a:cubicBezTo>
                      <a:cubicBezTo>
                        <a:pt x="28" y="280"/>
                        <a:pt x="38" y="287"/>
                        <a:pt x="49" y="287"/>
                      </a:cubicBezTo>
                      <a:cubicBezTo>
                        <a:pt x="62" y="287"/>
                        <a:pt x="75" y="277"/>
                        <a:pt x="75" y="259"/>
                      </a:cubicBezTo>
                      <a:cubicBezTo>
                        <a:pt x="85" y="181"/>
                        <a:pt x="101" y="120"/>
                        <a:pt x="137" y="52"/>
                      </a:cubicBezTo>
                      <a:cubicBezTo>
                        <a:pt x="156" y="28"/>
                        <a:pt x="134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5" name="Google Shape;1215;p9"/>
                <p:cNvSpPr/>
                <p:nvPr/>
              </p:nvSpPr>
              <p:spPr>
                <a:xfrm>
                  <a:off x="6007183" y="1950236"/>
                  <a:ext cx="16615" cy="17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" h="265" extrusionOk="0">
                      <a:moveTo>
                        <a:pt x="198" y="1"/>
                      </a:moveTo>
                      <a:cubicBezTo>
                        <a:pt x="197" y="1"/>
                        <a:pt x="196" y="1"/>
                        <a:pt x="195" y="1"/>
                      </a:cubicBezTo>
                      <a:cubicBezTo>
                        <a:pt x="81" y="10"/>
                        <a:pt x="0" y="140"/>
                        <a:pt x="46" y="244"/>
                      </a:cubicBezTo>
                      <a:cubicBezTo>
                        <a:pt x="52" y="258"/>
                        <a:pt x="65" y="264"/>
                        <a:pt x="77" y="264"/>
                      </a:cubicBezTo>
                      <a:cubicBezTo>
                        <a:pt x="94" y="264"/>
                        <a:pt x="111" y="251"/>
                        <a:pt x="107" y="227"/>
                      </a:cubicBezTo>
                      <a:cubicBezTo>
                        <a:pt x="91" y="159"/>
                        <a:pt x="143" y="98"/>
                        <a:pt x="208" y="85"/>
                      </a:cubicBezTo>
                      <a:cubicBezTo>
                        <a:pt x="252" y="75"/>
                        <a:pt x="244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6" name="Google Shape;1216;p9"/>
                <p:cNvSpPr/>
                <p:nvPr/>
              </p:nvSpPr>
              <p:spPr>
                <a:xfrm>
                  <a:off x="5902442" y="2162670"/>
                  <a:ext cx="19241" cy="13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200" extrusionOk="0">
                      <a:moveTo>
                        <a:pt x="40" y="1"/>
                      </a:moveTo>
                      <a:cubicBezTo>
                        <a:pt x="14" y="1"/>
                        <a:pt x="0" y="38"/>
                        <a:pt x="27" y="57"/>
                      </a:cubicBezTo>
                      <a:cubicBezTo>
                        <a:pt x="92" y="106"/>
                        <a:pt x="157" y="154"/>
                        <a:pt x="228" y="196"/>
                      </a:cubicBezTo>
                      <a:cubicBezTo>
                        <a:pt x="233" y="199"/>
                        <a:pt x="237" y="200"/>
                        <a:pt x="241" y="200"/>
                      </a:cubicBezTo>
                      <a:cubicBezTo>
                        <a:pt x="267" y="200"/>
                        <a:pt x="292" y="164"/>
                        <a:pt x="267" y="144"/>
                      </a:cubicBezTo>
                      <a:cubicBezTo>
                        <a:pt x="202" y="89"/>
                        <a:pt x="131" y="51"/>
                        <a:pt x="57" y="5"/>
                      </a:cubicBezTo>
                      <a:cubicBezTo>
                        <a:pt x="51" y="2"/>
                        <a:pt x="45" y="1"/>
                        <a:pt x="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7" name="Google Shape;1217;p9"/>
                <p:cNvSpPr/>
                <p:nvPr/>
              </p:nvSpPr>
              <p:spPr>
                <a:xfrm>
                  <a:off x="5931533" y="2183815"/>
                  <a:ext cx="23182" cy="12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194" extrusionOk="0">
                      <a:moveTo>
                        <a:pt x="47" y="1"/>
                      </a:moveTo>
                      <a:cubicBezTo>
                        <a:pt x="21" y="1"/>
                        <a:pt x="1" y="39"/>
                        <a:pt x="31" y="53"/>
                      </a:cubicBezTo>
                      <a:cubicBezTo>
                        <a:pt x="112" y="98"/>
                        <a:pt x="193" y="146"/>
                        <a:pt x="278" y="189"/>
                      </a:cubicBezTo>
                      <a:cubicBezTo>
                        <a:pt x="284" y="192"/>
                        <a:pt x="290" y="193"/>
                        <a:pt x="296" y="193"/>
                      </a:cubicBezTo>
                      <a:cubicBezTo>
                        <a:pt x="329" y="193"/>
                        <a:pt x="353" y="143"/>
                        <a:pt x="317" y="124"/>
                      </a:cubicBezTo>
                      <a:cubicBezTo>
                        <a:pt x="236" y="82"/>
                        <a:pt x="145" y="43"/>
                        <a:pt x="61" y="4"/>
                      </a:cubicBezTo>
                      <a:cubicBezTo>
                        <a:pt x="56" y="2"/>
                        <a:pt x="52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8" name="Google Shape;1218;p9"/>
                <p:cNvSpPr/>
                <p:nvPr/>
              </p:nvSpPr>
              <p:spPr>
                <a:xfrm>
                  <a:off x="5966272" y="2202333"/>
                  <a:ext cx="23904" cy="1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" h="193" extrusionOk="0">
                      <a:moveTo>
                        <a:pt x="57" y="0"/>
                      </a:moveTo>
                      <a:cubicBezTo>
                        <a:pt x="25" y="0"/>
                        <a:pt x="1" y="48"/>
                        <a:pt x="37" y="65"/>
                      </a:cubicBezTo>
                      <a:lnTo>
                        <a:pt x="280" y="188"/>
                      </a:lnTo>
                      <a:cubicBezTo>
                        <a:pt x="286" y="191"/>
                        <a:pt x="293" y="193"/>
                        <a:pt x="299" y="193"/>
                      </a:cubicBezTo>
                      <a:cubicBezTo>
                        <a:pt x="338" y="193"/>
                        <a:pt x="364" y="137"/>
                        <a:pt x="319" y="117"/>
                      </a:cubicBezTo>
                      <a:cubicBezTo>
                        <a:pt x="238" y="78"/>
                        <a:pt x="154" y="43"/>
                        <a:pt x="73" y="4"/>
                      </a:cubicBezTo>
                      <a:cubicBezTo>
                        <a:pt x="67" y="1"/>
                        <a:pt x="62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9" name="Google Shape;1219;p9"/>
                <p:cNvSpPr/>
                <p:nvPr/>
              </p:nvSpPr>
              <p:spPr>
                <a:xfrm>
                  <a:off x="6000682" y="2221902"/>
                  <a:ext cx="19504" cy="1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" h="177" extrusionOk="0">
                      <a:moveTo>
                        <a:pt x="47" y="1"/>
                      </a:moveTo>
                      <a:cubicBezTo>
                        <a:pt x="20" y="1"/>
                        <a:pt x="1" y="39"/>
                        <a:pt x="31" y="56"/>
                      </a:cubicBezTo>
                      <a:lnTo>
                        <a:pt x="141" y="117"/>
                      </a:lnTo>
                      <a:cubicBezTo>
                        <a:pt x="174" y="137"/>
                        <a:pt x="206" y="159"/>
                        <a:pt x="242" y="172"/>
                      </a:cubicBezTo>
                      <a:cubicBezTo>
                        <a:pt x="247" y="175"/>
                        <a:pt x="252" y="176"/>
                        <a:pt x="257" y="176"/>
                      </a:cubicBezTo>
                      <a:cubicBezTo>
                        <a:pt x="285" y="176"/>
                        <a:pt x="296" y="130"/>
                        <a:pt x="271" y="107"/>
                      </a:cubicBezTo>
                      <a:cubicBezTo>
                        <a:pt x="239" y="88"/>
                        <a:pt x="200" y="75"/>
                        <a:pt x="164" y="56"/>
                      </a:cubicBezTo>
                      <a:cubicBezTo>
                        <a:pt x="129" y="39"/>
                        <a:pt x="96" y="17"/>
                        <a:pt x="60" y="4"/>
                      </a:cubicBezTo>
                      <a:cubicBezTo>
                        <a:pt x="56" y="2"/>
                        <a:pt x="51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0" name="Google Shape;1220;p9"/>
                <p:cNvSpPr/>
                <p:nvPr/>
              </p:nvSpPr>
              <p:spPr>
                <a:xfrm>
                  <a:off x="6043300" y="2207390"/>
                  <a:ext cx="20423" cy="21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328" extrusionOk="0">
                      <a:moveTo>
                        <a:pt x="249" y="1"/>
                      </a:moveTo>
                      <a:cubicBezTo>
                        <a:pt x="239" y="1"/>
                        <a:pt x="229" y="5"/>
                        <a:pt x="221" y="14"/>
                      </a:cubicBezTo>
                      <a:cubicBezTo>
                        <a:pt x="150" y="95"/>
                        <a:pt x="79" y="183"/>
                        <a:pt x="17" y="273"/>
                      </a:cubicBezTo>
                      <a:cubicBezTo>
                        <a:pt x="1" y="300"/>
                        <a:pt x="24" y="328"/>
                        <a:pt x="50" y="328"/>
                      </a:cubicBezTo>
                      <a:cubicBezTo>
                        <a:pt x="59" y="328"/>
                        <a:pt x="68" y="324"/>
                        <a:pt x="76" y="315"/>
                      </a:cubicBezTo>
                      <a:cubicBezTo>
                        <a:pt x="147" y="235"/>
                        <a:pt x="221" y="150"/>
                        <a:pt x="286" y="66"/>
                      </a:cubicBezTo>
                      <a:cubicBezTo>
                        <a:pt x="311" y="39"/>
                        <a:pt x="279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1" name="Google Shape;1221;p9"/>
                <p:cNvSpPr/>
                <p:nvPr/>
              </p:nvSpPr>
              <p:spPr>
                <a:xfrm>
                  <a:off x="6068057" y="2179941"/>
                  <a:ext cx="17074" cy="14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220" extrusionOk="0">
                      <a:moveTo>
                        <a:pt x="207" y="1"/>
                      </a:moveTo>
                      <a:cubicBezTo>
                        <a:pt x="200" y="1"/>
                        <a:pt x="192" y="3"/>
                        <a:pt x="185" y="8"/>
                      </a:cubicBezTo>
                      <a:cubicBezTo>
                        <a:pt x="155" y="37"/>
                        <a:pt x="133" y="69"/>
                        <a:pt x="107" y="99"/>
                      </a:cubicBezTo>
                      <a:cubicBezTo>
                        <a:pt x="78" y="128"/>
                        <a:pt x="48" y="157"/>
                        <a:pt x="16" y="180"/>
                      </a:cubicBezTo>
                      <a:cubicBezTo>
                        <a:pt x="0" y="193"/>
                        <a:pt x="17" y="219"/>
                        <a:pt x="34" y="219"/>
                      </a:cubicBezTo>
                      <a:cubicBezTo>
                        <a:pt x="38" y="219"/>
                        <a:pt x="42" y="218"/>
                        <a:pt x="45" y="215"/>
                      </a:cubicBezTo>
                      <a:cubicBezTo>
                        <a:pt x="117" y="176"/>
                        <a:pt x="197" y="118"/>
                        <a:pt x="240" y="50"/>
                      </a:cubicBezTo>
                      <a:cubicBezTo>
                        <a:pt x="260" y="27"/>
                        <a:pt x="235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2" name="Google Shape;1222;p9"/>
                <p:cNvSpPr/>
                <p:nvPr/>
              </p:nvSpPr>
              <p:spPr>
                <a:xfrm>
                  <a:off x="6084802" y="2166150"/>
                  <a:ext cx="12674" cy="1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" h="169" extrusionOk="0">
                      <a:moveTo>
                        <a:pt x="134" y="1"/>
                      </a:moveTo>
                      <a:cubicBezTo>
                        <a:pt x="124" y="1"/>
                        <a:pt x="115" y="5"/>
                        <a:pt x="108" y="14"/>
                      </a:cubicBezTo>
                      <a:cubicBezTo>
                        <a:pt x="79" y="46"/>
                        <a:pt x="56" y="79"/>
                        <a:pt x="23" y="111"/>
                      </a:cubicBezTo>
                      <a:cubicBezTo>
                        <a:pt x="1" y="136"/>
                        <a:pt x="23" y="169"/>
                        <a:pt x="49" y="169"/>
                      </a:cubicBezTo>
                      <a:cubicBezTo>
                        <a:pt x="57" y="169"/>
                        <a:pt x="65" y="166"/>
                        <a:pt x="72" y="160"/>
                      </a:cubicBezTo>
                      <a:cubicBezTo>
                        <a:pt x="98" y="130"/>
                        <a:pt x="130" y="101"/>
                        <a:pt x="163" y="69"/>
                      </a:cubicBezTo>
                      <a:cubicBezTo>
                        <a:pt x="193" y="42"/>
                        <a:pt x="163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23" name="Google Shape;1223;p9"/>
              <p:cNvGrpSpPr/>
              <p:nvPr/>
            </p:nvGrpSpPr>
            <p:grpSpPr>
              <a:xfrm rot="1502807">
                <a:off x="7805181" y="4457010"/>
                <a:ext cx="1251098" cy="782722"/>
                <a:chOff x="6880435" y="4156402"/>
                <a:chExt cx="650771" cy="407141"/>
              </a:xfrm>
            </p:grpSpPr>
            <p:sp>
              <p:nvSpPr>
                <p:cNvPr id="1224" name="Google Shape;1224;p9"/>
                <p:cNvSpPr/>
                <p:nvPr/>
              </p:nvSpPr>
              <p:spPr>
                <a:xfrm>
                  <a:off x="6911496" y="4201712"/>
                  <a:ext cx="562464" cy="308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5" h="4700" extrusionOk="0">
                      <a:moveTo>
                        <a:pt x="542" y="443"/>
                      </a:moveTo>
                      <a:lnTo>
                        <a:pt x="542" y="443"/>
                      </a:lnTo>
                      <a:cubicBezTo>
                        <a:pt x="1919" y="1751"/>
                        <a:pt x="3564" y="2821"/>
                        <a:pt x="5288" y="3682"/>
                      </a:cubicBezTo>
                      <a:lnTo>
                        <a:pt x="5275" y="3695"/>
                      </a:lnTo>
                      <a:cubicBezTo>
                        <a:pt x="5161" y="3903"/>
                        <a:pt x="5132" y="4233"/>
                        <a:pt x="5288" y="4431"/>
                      </a:cubicBezTo>
                      <a:cubicBezTo>
                        <a:pt x="4353" y="4399"/>
                        <a:pt x="3418" y="4377"/>
                        <a:pt x="2483" y="4377"/>
                      </a:cubicBezTo>
                      <a:cubicBezTo>
                        <a:pt x="1880" y="4377"/>
                        <a:pt x="1277" y="4386"/>
                        <a:pt x="675" y="4408"/>
                      </a:cubicBezTo>
                      <a:cubicBezTo>
                        <a:pt x="668" y="4022"/>
                        <a:pt x="662" y="3634"/>
                        <a:pt x="655" y="3245"/>
                      </a:cubicBezTo>
                      <a:lnTo>
                        <a:pt x="655" y="3245"/>
                      </a:lnTo>
                      <a:cubicBezTo>
                        <a:pt x="1157" y="3417"/>
                        <a:pt x="1692" y="3669"/>
                        <a:pt x="1721" y="4278"/>
                      </a:cubicBezTo>
                      <a:cubicBezTo>
                        <a:pt x="1723" y="4319"/>
                        <a:pt x="1755" y="4339"/>
                        <a:pt x="1786" y="4339"/>
                      </a:cubicBezTo>
                      <a:cubicBezTo>
                        <a:pt x="1817" y="4339"/>
                        <a:pt x="1846" y="4319"/>
                        <a:pt x="1841" y="4278"/>
                      </a:cubicBezTo>
                      <a:cubicBezTo>
                        <a:pt x="1808" y="3669"/>
                        <a:pt x="1222" y="3255"/>
                        <a:pt x="649" y="3167"/>
                      </a:cubicBezTo>
                      <a:cubicBezTo>
                        <a:pt x="629" y="2260"/>
                        <a:pt x="600" y="1350"/>
                        <a:pt x="542" y="443"/>
                      </a:cubicBezTo>
                      <a:close/>
                      <a:moveTo>
                        <a:pt x="5375" y="3728"/>
                      </a:moveTo>
                      <a:cubicBezTo>
                        <a:pt x="5945" y="4006"/>
                        <a:pt x="6522" y="4265"/>
                        <a:pt x="7102" y="4505"/>
                      </a:cubicBezTo>
                      <a:cubicBezTo>
                        <a:pt x="6525" y="4476"/>
                        <a:pt x="5949" y="4453"/>
                        <a:pt x="5366" y="4431"/>
                      </a:cubicBezTo>
                      <a:cubicBezTo>
                        <a:pt x="5336" y="4314"/>
                        <a:pt x="5294" y="4204"/>
                        <a:pt x="5294" y="4084"/>
                      </a:cubicBezTo>
                      <a:cubicBezTo>
                        <a:pt x="5294" y="3958"/>
                        <a:pt x="5333" y="3847"/>
                        <a:pt x="5375" y="3734"/>
                      </a:cubicBezTo>
                      <a:lnTo>
                        <a:pt x="5375" y="3728"/>
                      </a:lnTo>
                      <a:close/>
                      <a:moveTo>
                        <a:pt x="478" y="1"/>
                      </a:moveTo>
                      <a:cubicBezTo>
                        <a:pt x="463" y="1"/>
                        <a:pt x="449" y="11"/>
                        <a:pt x="448" y="31"/>
                      </a:cubicBezTo>
                      <a:cubicBezTo>
                        <a:pt x="412" y="1483"/>
                        <a:pt x="480" y="2953"/>
                        <a:pt x="539" y="4408"/>
                      </a:cubicBezTo>
                      <a:cubicBezTo>
                        <a:pt x="377" y="4411"/>
                        <a:pt x="218" y="4421"/>
                        <a:pt x="56" y="4427"/>
                      </a:cubicBezTo>
                      <a:cubicBezTo>
                        <a:pt x="1" y="4431"/>
                        <a:pt x="1" y="4508"/>
                        <a:pt x="56" y="4508"/>
                      </a:cubicBezTo>
                      <a:lnTo>
                        <a:pt x="542" y="4521"/>
                      </a:lnTo>
                      <a:cubicBezTo>
                        <a:pt x="542" y="4550"/>
                        <a:pt x="545" y="4583"/>
                        <a:pt x="545" y="4609"/>
                      </a:cubicBezTo>
                      <a:cubicBezTo>
                        <a:pt x="547" y="4652"/>
                        <a:pt x="580" y="4674"/>
                        <a:pt x="612" y="4674"/>
                      </a:cubicBezTo>
                      <a:cubicBezTo>
                        <a:pt x="645" y="4674"/>
                        <a:pt x="676" y="4652"/>
                        <a:pt x="675" y="4609"/>
                      </a:cubicBezTo>
                      <a:lnTo>
                        <a:pt x="675" y="4525"/>
                      </a:lnTo>
                      <a:cubicBezTo>
                        <a:pt x="3273" y="4586"/>
                        <a:pt x="5871" y="4573"/>
                        <a:pt x="8466" y="4699"/>
                      </a:cubicBezTo>
                      <a:cubicBezTo>
                        <a:pt x="8468" y="4700"/>
                        <a:pt x="8470" y="4700"/>
                        <a:pt x="8472" y="4700"/>
                      </a:cubicBezTo>
                      <a:cubicBezTo>
                        <a:pt x="8536" y="4700"/>
                        <a:pt x="8564" y="4605"/>
                        <a:pt x="8501" y="4576"/>
                      </a:cubicBezTo>
                      <a:cubicBezTo>
                        <a:pt x="8446" y="4554"/>
                        <a:pt x="8395" y="4528"/>
                        <a:pt x="8333" y="4505"/>
                      </a:cubicBezTo>
                      <a:cubicBezTo>
                        <a:pt x="8325" y="4502"/>
                        <a:pt x="8318" y="4501"/>
                        <a:pt x="8311" y="4501"/>
                      </a:cubicBezTo>
                      <a:cubicBezTo>
                        <a:pt x="8280" y="4501"/>
                        <a:pt x="8258" y="4528"/>
                        <a:pt x="8255" y="4557"/>
                      </a:cubicBezTo>
                      <a:cubicBezTo>
                        <a:pt x="7947" y="4541"/>
                        <a:pt x="7640" y="4528"/>
                        <a:pt x="7335" y="4512"/>
                      </a:cubicBezTo>
                      <a:cubicBezTo>
                        <a:pt x="7338" y="4486"/>
                        <a:pt x="7329" y="4453"/>
                        <a:pt x="7290" y="4434"/>
                      </a:cubicBezTo>
                      <a:cubicBezTo>
                        <a:pt x="6065" y="3945"/>
                        <a:pt x="4883" y="3355"/>
                        <a:pt x="3755" y="2665"/>
                      </a:cubicBezTo>
                      <a:cubicBezTo>
                        <a:pt x="2622" y="1975"/>
                        <a:pt x="1585" y="1172"/>
                        <a:pt x="542" y="355"/>
                      </a:cubicBezTo>
                      <a:cubicBezTo>
                        <a:pt x="539" y="355"/>
                        <a:pt x="539" y="349"/>
                        <a:pt x="532" y="349"/>
                      </a:cubicBezTo>
                      <a:cubicBezTo>
                        <a:pt x="526" y="245"/>
                        <a:pt x="516" y="135"/>
                        <a:pt x="509" y="31"/>
                      </a:cubicBezTo>
                      <a:cubicBezTo>
                        <a:pt x="508" y="11"/>
                        <a:pt x="493" y="1"/>
                        <a:pt x="47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5" name="Google Shape;1225;p9"/>
                <p:cNvSpPr/>
                <p:nvPr/>
              </p:nvSpPr>
              <p:spPr>
                <a:xfrm>
                  <a:off x="6880435" y="4510481"/>
                  <a:ext cx="36644" cy="53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" h="808" extrusionOk="0">
                      <a:moveTo>
                        <a:pt x="283" y="292"/>
                      </a:moveTo>
                      <a:cubicBezTo>
                        <a:pt x="289" y="325"/>
                        <a:pt x="299" y="354"/>
                        <a:pt x="309" y="386"/>
                      </a:cubicBezTo>
                      <a:cubicBezTo>
                        <a:pt x="292" y="386"/>
                        <a:pt x="276" y="389"/>
                        <a:pt x="260" y="393"/>
                      </a:cubicBezTo>
                      <a:cubicBezTo>
                        <a:pt x="270" y="360"/>
                        <a:pt x="276" y="325"/>
                        <a:pt x="283" y="292"/>
                      </a:cubicBezTo>
                      <a:close/>
                      <a:moveTo>
                        <a:pt x="262" y="1"/>
                      </a:moveTo>
                      <a:cubicBezTo>
                        <a:pt x="239" y="1"/>
                        <a:pt x="217" y="12"/>
                        <a:pt x="211" y="40"/>
                      </a:cubicBezTo>
                      <a:cubicBezTo>
                        <a:pt x="192" y="163"/>
                        <a:pt x="173" y="283"/>
                        <a:pt x="147" y="406"/>
                      </a:cubicBezTo>
                      <a:cubicBezTo>
                        <a:pt x="114" y="409"/>
                        <a:pt x="88" y="412"/>
                        <a:pt x="56" y="419"/>
                      </a:cubicBezTo>
                      <a:cubicBezTo>
                        <a:pt x="17" y="422"/>
                        <a:pt x="1" y="480"/>
                        <a:pt x="46" y="487"/>
                      </a:cubicBezTo>
                      <a:cubicBezTo>
                        <a:pt x="75" y="490"/>
                        <a:pt x="104" y="493"/>
                        <a:pt x="137" y="493"/>
                      </a:cubicBezTo>
                      <a:cubicBezTo>
                        <a:pt x="121" y="584"/>
                        <a:pt x="104" y="668"/>
                        <a:pt x="92" y="759"/>
                      </a:cubicBezTo>
                      <a:cubicBezTo>
                        <a:pt x="86" y="788"/>
                        <a:pt x="110" y="808"/>
                        <a:pt x="134" y="808"/>
                      </a:cubicBezTo>
                      <a:cubicBezTo>
                        <a:pt x="149" y="808"/>
                        <a:pt x="164" y="799"/>
                        <a:pt x="169" y="778"/>
                      </a:cubicBezTo>
                      <a:cubicBezTo>
                        <a:pt x="192" y="684"/>
                        <a:pt x="211" y="587"/>
                        <a:pt x="234" y="493"/>
                      </a:cubicBezTo>
                      <a:cubicBezTo>
                        <a:pt x="266" y="493"/>
                        <a:pt x="302" y="490"/>
                        <a:pt x="334" y="487"/>
                      </a:cubicBezTo>
                      <a:cubicBezTo>
                        <a:pt x="354" y="551"/>
                        <a:pt x="380" y="619"/>
                        <a:pt x="412" y="681"/>
                      </a:cubicBezTo>
                      <a:cubicBezTo>
                        <a:pt x="421" y="702"/>
                        <a:pt x="437" y="710"/>
                        <a:pt x="453" y="710"/>
                      </a:cubicBezTo>
                      <a:cubicBezTo>
                        <a:pt x="486" y="710"/>
                        <a:pt x="521" y="677"/>
                        <a:pt x="513" y="636"/>
                      </a:cubicBezTo>
                      <a:cubicBezTo>
                        <a:pt x="500" y="577"/>
                        <a:pt x="487" y="519"/>
                        <a:pt x="467" y="457"/>
                      </a:cubicBezTo>
                      <a:cubicBezTo>
                        <a:pt x="477" y="454"/>
                        <a:pt x="484" y="454"/>
                        <a:pt x="496" y="451"/>
                      </a:cubicBezTo>
                      <a:cubicBezTo>
                        <a:pt x="557" y="436"/>
                        <a:pt x="538" y="353"/>
                        <a:pt x="483" y="353"/>
                      </a:cubicBezTo>
                      <a:cubicBezTo>
                        <a:pt x="479" y="353"/>
                        <a:pt x="475" y="353"/>
                        <a:pt x="471" y="354"/>
                      </a:cubicBezTo>
                      <a:cubicBezTo>
                        <a:pt x="461" y="357"/>
                        <a:pt x="451" y="357"/>
                        <a:pt x="438" y="360"/>
                      </a:cubicBezTo>
                      <a:cubicBezTo>
                        <a:pt x="403" y="253"/>
                        <a:pt x="364" y="146"/>
                        <a:pt x="325" y="40"/>
                      </a:cubicBezTo>
                      <a:cubicBezTo>
                        <a:pt x="316" y="15"/>
                        <a:pt x="28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6" name="Google Shape;1226;p9"/>
                <p:cNvSpPr/>
                <p:nvPr/>
              </p:nvSpPr>
              <p:spPr>
                <a:xfrm>
                  <a:off x="6915108" y="4156402"/>
                  <a:ext cx="36250" cy="3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539" extrusionOk="0">
                      <a:moveTo>
                        <a:pt x="384" y="1"/>
                      </a:moveTo>
                      <a:cubicBezTo>
                        <a:pt x="216" y="1"/>
                        <a:pt x="42" y="75"/>
                        <a:pt x="14" y="258"/>
                      </a:cubicBezTo>
                      <a:cubicBezTo>
                        <a:pt x="1" y="349"/>
                        <a:pt x="33" y="433"/>
                        <a:pt x="114" y="478"/>
                      </a:cubicBezTo>
                      <a:cubicBezTo>
                        <a:pt x="202" y="530"/>
                        <a:pt x="322" y="517"/>
                        <a:pt x="419" y="537"/>
                      </a:cubicBezTo>
                      <a:cubicBezTo>
                        <a:pt x="424" y="538"/>
                        <a:pt x="429" y="538"/>
                        <a:pt x="433" y="538"/>
                      </a:cubicBezTo>
                      <a:cubicBezTo>
                        <a:pt x="490" y="538"/>
                        <a:pt x="527" y="454"/>
                        <a:pt x="467" y="430"/>
                      </a:cubicBezTo>
                      <a:cubicBezTo>
                        <a:pt x="377" y="388"/>
                        <a:pt x="130" y="430"/>
                        <a:pt x="134" y="287"/>
                      </a:cubicBezTo>
                      <a:cubicBezTo>
                        <a:pt x="137" y="96"/>
                        <a:pt x="390" y="115"/>
                        <a:pt x="516" y="96"/>
                      </a:cubicBezTo>
                      <a:cubicBezTo>
                        <a:pt x="552" y="90"/>
                        <a:pt x="552" y="25"/>
                        <a:pt x="509" y="15"/>
                      </a:cubicBezTo>
                      <a:cubicBezTo>
                        <a:pt x="470" y="6"/>
                        <a:pt x="427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7" name="Google Shape;1227;p9"/>
                <p:cNvSpPr/>
                <p:nvPr/>
              </p:nvSpPr>
              <p:spPr>
                <a:xfrm>
                  <a:off x="7482282" y="4492817"/>
                  <a:ext cx="48924" cy="52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806" extrusionOk="0">
                      <a:moveTo>
                        <a:pt x="244" y="163"/>
                      </a:moveTo>
                      <a:cubicBezTo>
                        <a:pt x="334" y="169"/>
                        <a:pt x="344" y="202"/>
                        <a:pt x="279" y="266"/>
                      </a:cubicBezTo>
                      <a:cubicBezTo>
                        <a:pt x="260" y="286"/>
                        <a:pt x="237" y="302"/>
                        <a:pt x="211" y="318"/>
                      </a:cubicBezTo>
                      <a:cubicBezTo>
                        <a:pt x="211" y="279"/>
                        <a:pt x="214" y="176"/>
                        <a:pt x="244" y="163"/>
                      </a:cubicBezTo>
                      <a:close/>
                      <a:moveTo>
                        <a:pt x="208" y="435"/>
                      </a:moveTo>
                      <a:cubicBezTo>
                        <a:pt x="214" y="438"/>
                        <a:pt x="227" y="445"/>
                        <a:pt x="240" y="445"/>
                      </a:cubicBezTo>
                      <a:cubicBezTo>
                        <a:pt x="263" y="443"/>
                        <a:pt x="293" y="441"/>
                        <a:pt x="325" y="441"/>
                      </a:cubicBezTo>
                      <a:cubicBezTo>
                        <a:pt x="429" y="441"/>
                        <a:pt x="557" y="459"/>
                        <a:pt x="564" y="558"/>
                      </a:cubicBezTo>
                      <a:cubicBezTo>
                        <a:pt x="564" y="623"/>
                        <a:pt x="555" y="613"/>
                        <a:pt x="503" y="629"/>
                      </a:cubicBezTo>
                      <a:cubicBezTo>
                        <a:pt x="470" y="642"/>
                        <a:pt x="435" y="645"/>
                        <a:pt x="402" y="655"/>
                      </a:cubicBezTo>
                      <a:cubicBezTo>
                        <a:pt x="362" y="663"/>
                        <a:pt x="324" y="666"/>
                        <a:pt x="285" y="666"/>
                      </a:cubicBezTo>
                      <a:cubicBezTo>
                        <a:pt x="258" y="666"/>
                        <a:pt x="232" y="664"/>
                        <a:pt x="205" y="662"/>
                      </a:cubicBezTo>
                      <a:cubicBezTo>
                        <a:pt x="205" y="584"/>
                        <a:pt x="205" y="513"/>
                        <a:pt x="208" y="435"/>
                      </a:cubicBezTo>
                      <a:close/>
                      <a:moveTo>
                        <a:pt x="278" y="1"/>
                      </a:moveTo>
                      <a:cubicBezTo>
                        <a:pt x="276" y="1"/>
                        <a:pt x="274" y="1"/>
                        <a:pt x="273" y="1"/>
                      </a:cubicBezTo>
                      <a:cubicBezTo>
                        <a:pt x="1" y="11"/>
                        <a:pt x="69" y="561"/>
                        <a:pt x="82" y="714"/>
                      </a:cubicBezTo>
                      <a:cubicBezTo>
                        <a:pt x="85" y="739"/>
                        <a:pt x="98" y="756"/>
                        <a:pt x="117" y="762"/>
                      </a:cubicBezTo>
                      <a:cubicBezTo>
                        <a:pt x="127" y="775"/>
                        <a:pt x="137" y="788"/>
                        <a:pt x="159" y="791"/>
                      </a:cubicBezTo>
                      <a:cubicBezTo>
                        <a:pt x="182" y="794"/>
                        <a:pt x="208" y="801"/>
                        <a:pt x="237" y="804"/>
                      </a:cubicBezTo>
                      <a:cubicBezTo>
                        <a:pt x="241" y="805"/>
                        <a:pt x="245" y="805"/>
                        <a:pt x="248" y="805"/>
                      </a:cubicBezTo>
                      <a:cubicBezTo>
                        <a:pt x="258" y="805"/>
                        <a:pt x="266" y="802"/>
                        <a:pt x="276" y="794"/>
                      </a:cubicBezTo>
                      <a:cubicBezTo>
                        <a:pt x="282" y="795"/>
                        <a:pt x="289" y="795"/>
                        <a:pt x="296" y="795"/>
                      </a:cubicBezTo>
                      <a:cubicBezTo>
                        <a:pt x="483" y="795"/>
                        <a:pt x="745" y="749"/>
                        <a:pt x="723" y="558"/>
                      </a:cubicBezTo>
                      <a:cubicBezTo>
                        <a:pt x="700" y="396"/>
                        <a:pt x="551" y="338"/>
                        <a:pt x="402" y="322"/>
                      </a:cubicBezTo>
                      <a:cubicBezTo>
                        <a:pt x="431" y="283"/>
                        <a:pt x="451" y="234"/>
                        <a:pt x="444" y="176"/>
                      </a:cubicBezTo>
                      <a:cubicBezTo>
                        <a:pt x="438" y="90"/>
                        <a:pt x="372" y="1"/>
                        <a:pt x="27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28" name="Google Shape;1228;p9"/>
              <p:cNvGrpSpPr/>
              <p:nvPr/>
            </p:nvGrpSpPr>
            <p:grpSpPr>
              <a:xfrm rot="-10201885">
                <a:off x="-527256" y="3442705"/>
                <a:ext cx="1071880" cy="771551"/>
                <a:chOff x="5859955" y="1906764"/>
                <a:chExt cx="497056" cy="357770"/>
              </a:xfrm>
            </p:grpSpPr>
            <p:sp>
              <p:nvSpPr>
                <p:cNvPr id="1229" name="Google Shape;1229;p9"/>
                <p:cNvSpPr/>
                <p:nvPr/>
              </p:nvSpPr>
              <p:spPr>
                <a:xfrm>
                  <a:off x="5859955" y="1906764"/>
                  <a:ext cx="497056" cy="357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5448" extrusionOk="0">
                      <a:moveTo>
                        <a:pt x="2576" y="543"/>
                      </a:moveTo>
                      <a:lnTo>
                        <a:pt x="2563" y="2739"/>
                      </a:lnTo>
                      <a:lnTo>
                        <a:pt x="2563" y="2791"/>
                      </a:lnTo>
                      <a:cubicBezTo>
                        <a:pt x="2152" y="2836"/>
                        <a:pt x="1795" y="3096"/>
                        <a:pt x="1850" y="3601"/>
                      </a:cubicBezTo>
                      <a:cubicBezTo>
                        <a:pt x="1854" y="3659"/>
                        <a:pt x="1876" y="3711"/>
                        <a:pt x="1896" y="3769"/>
                      </a:cubicBezTo>
                      <a:cubicBezTo>
                        <a:pt x="1426" y="3756"/>
                        <a:pt x="956" y="3743"/>
                        <a:pt x="487" y="3740"/>
                      </a:cubicBezTo>
                      <a:cubicBezTo>
                        <a:pt x="169" y="2720"/>
                        <a:pt x="525" y="1599"/>
                        <a:pt x="1432" y="980"/>
                      </a:cubicBezTo>
                      <a:cubicBezTo>
                        <a:pt x="1773" y="744"/>
                        <a:pt x="2165" y="601"/>
                        <a:pt x="2576" y="543"/>
                      </a:cubicBezTo>
                      <a:close/>
                      <a:moveTo>
                        <a:pt x="2563" y="2914"/>
                      </a:moveTo>
                      <a:cubicBezTo>
                        <a:pt x="2560" y="3206"/>
                        <a:pt x="2557" y="3494"/>
                        <a:pt x="2547" y="3782"/>
                      </a:cubicBezTo>
                      <a:cubicBezTo>
                        <a:pt x="2382" y="3776"/>
                        <a:pt x="2220" y="3773"/>
                        <a:pt x="2051" y="3769"/>
                      </a:cubicBezTo>
                      <a:cubicBezTo>
                        <a:pt x="2003" y="3685"/>
                        <a:pt x="1977" y="3594"/>
                        <a:pt x="1977" y="3517"/>
                      </a:cubicBezTo>
                      <a:cubicBezTo>
                        <a:pt x="1970" y="3160"/>
                        <a:pt x="2242" y="2953"/>
                        <a:pt x="2563" y="2914"/>
                      </a:cubicBezTo>
                      <a:close/>
                      <a:moveTo>
                        <a:pt x="2719" y="2904"/>
                      </a:moveTo>
                      <a:cubicBezTo>
                        <a:pt x="3227" y="2917"/>
                        <a:pt x="3707" y="3309"/>
                        <a:pt x="3765" y="3805"/>
                      </a:cubicBezTo>
                      <a:cubicBezTo>
                        <a:pt x="3415" y="3802"/>
                        <a:pt x="3059" y="3792"/>
                        <a:pt x="2702" y="3786"/>
                      </a:cubicBezTo>
                      <a:cubicBezTo>
                        <a:pt x="2702" y="3494"/>
                        <a:pt x="2696" y="3196"/>
                        <a:pt x="2696" y="2904"/>
                      </a:cubicBezTo>
                      <a:close/>
                      <a:moveTo>
                        <a:pt x="3036" y="513"/>
                      </a:moveTo>
                      <a:cubicBezTo>
                        <a:pt x="3674" y="513"/>
                        <a:pt x="4316" y="705"/>
                        <a:pt x="4831" y="1064"/>
                      </a:cubicBezTo>
                      <a:cubicBezTo>
                        <a:pt x="5670" y="1647"/>
                        <a:pt x="6007" y="2749"/>
                        <a:pt x="6055" y="3792"/>
                      </a:cubicBezTo>
                      <a:cubicBezTo>
                        <a:pt x="6039" y="3790"/>
                        <a:pt x="6021" y="3790"/>
                        <a:pt x="6004" y="3790"/>
                      </a:cubicBezTo>
                      <a:cubicBezTo>
                        <a:pt x="5986" y="3790"/>
                        <a:pt x="5968" y="3790"/>
                        <a:pt x="5952" y="3792"/>
                      </a:cubicBezTo>
                      <a:cubicBezTo>
                        <a:pt x="5304" y="3805"/>
                        <a:pt x="4656" y="3808"/>
                        <a:pt x="4008" y="3808"/>
                      </a:cubicBezTo>
                      <a:lnTo>
                        <a:pt x="3895" y="3808"/>
                      </a:lnTo>
                      <a:cubicBezTo>
                        <a:pt x="3856" y="3410"/>
                        <a:pt x="3571" y="3057"/>
                        <a:pt x="3179" y="2885"/>
                      </a:cubicBezTo>
                      <a:cubicBezTo>
                        <a:pt x="3030" y="2820"/>
                        <a:pt x="2864" y="2788"/>
                        <a:pt x="2696" y="2788"/>
                      </a:cubicBezTo>
                      <a:lnTo>
                        <a:pt x="2696" y="2746"/>
                      </a:lnTo>
                      <a:cubicBezTo>
                        <a:pt x="2699" y="2007"/>
                        <a:pt x="2706" y="1265"/>
                        <a:pt x="2709" y="530"/>
                      </a:cubicBezTo>
                      <a:cubicBezTo>
                        <a:pt x="2817" y="518"/>
                        <a:pt x="2926" y="513"/>
                        <a:pt x="3036" y="513"/>
                      </a:cubicBezTo>
                      <a:close/>
                      <a:moveTo>
                        <a:pt x="2168" y="3922"/>
                      </a:moveTo>
                      <a:lnTo>
                        <a:pt x="2168" y="3922"/>
                      </a:lnTo>
                      <a:cubicBezTo>
                        <a:pt x="2291" y="3925"/>
                        <a:pt x="2417" y="3925"/>
                        <a:pt x="2547" y="3925"/>
                      </a:cubicBezTo>
                      <a:cubicBezTo>
                        <a:pt x="2547" y="3977"/>
                        <a:pt x="2544" y="4019"/>
                        <a:pt x="2544" y="4064"/>
                      </a:cubicBezTo>
                      <a:cubicBezTo>
                        <a:pt x="2516" y="4075"/>
                        <a:pt x="2488" y="4080"/>
                        <a:pt x="2460" y="4080"/>
                      </a:cubicBezTo>
                      <a:cubicBezTo>
                        <a:pt x="2357" y="4080"/>
                        <a:pt x="2252" y="4016"/>
                        <a:pt x="2168" y="3922"/>
                      </a:cubicBezTo>
                      <a:close/>
                      <a:moveTo>
                        <a:pt x="2800" y="3935"/>
                      </a:moveTo>
                      <a:cubicBezTo>
                        <a:pt x="3124" y="3938"/>
                        <a:pt x="3447" y="3938"/>
                        <a:pt x="3771" y="3938"/>
                      </a:cubicBezTo>
                      <a:cubicBezTo>
                        <a:pt x="3771" y="4006"/>
                        <a:pt x="3758" y="4080"/>
                        <a:pt x="3739" y="4155"/>
                      </a:cubicBezTo>
                      <a:cubicBezTo>
                        <a:pt x="3593" y="4647"/>
                        <a:pt x="3159" y="4916"/>
                        <a:pt x="2686" y="5007"/>
                      </a:cubicBezTo>
                      <a:cubicBezTo>
                        <a:pt x="2696" y="4706"/>
                        <a:pt x="2702" y="4398"/>
                        <a:pt x="2702" y="4087"/>
                      </a:cubicBezTo>
                      <a:cubicBezTo>
                        <a:pt x="2735" y="4058"/>
                        <a:pt x="2767" y="4012"/>
                        <a:pt x="2793" y="3957"/>
                      </a:cubicBezTo>
                      <a:cubicBezTo>
                        <a:pt x="2800" y="3951"/>
                        <a:pt x="2800" y="3941"/>
                        <a:pt x="2800" y="3935"/>
                      </a:cubicBezTo>
                      <a:close/>
                      <a:moveTo>
                        <a:pt x="532" y="3857"/>
                      </a:moveTo>
                      <a:lnTo>
                        <a:pt x="532" y="3857"/>
                      </a:lnTo>
                      <a:cubicBezTo>
                        <a:pt x="1018" y="3889"/>
                        <a:pt x="1504" y="3905"/>
                        <a:pt x="1993" y="3918"/>
                      </a:cubicBezTo>
                      <a:cubicBezTo>
                        <a:pt x="2115" y="4074"/>
                        <a:pt x="2293" y="4187"/>
                        <a:pt x="2461" y="4187"/>
                      </a:cubicBezTo>
                      <a:cubicBezTo>
                        <a:pt x="2489" y="4187"/>
                        <a:pt x="2517" y="4184"/>
                        <a:pt x="2544" y="4178"/>
                      </a:cubicBezTo>
                      <a:lnTo>
                        <a:pt x="2544" y="4178"/>
                      </a:lnTo>
                      <a:cubicBezTo>
                        <a:pt x="2540" y="4463"/>
                        <a:pt x="2544" y="4744"/>
                        <a:pt x="2550" y="5030"/>
                      </a:cubicBezTo>
                      <a:cubicBezTo>
                        <a:pt x="2471" y="5040"/>
                        <a:pt x="2393" y="5045"/>
                        <a:pt x="2315" y="5045"/>
                      </a:cubicBezTo>
                      <a:cubicBezTo>
                        <a:pt x="2269" y="5045"/>
                        <a:pt x="2222" y="5043"/>
                        <a:pt x="2174" y="5039"/>
                      </a:cubicBezTo>
                      <a:cubicBezTo>
                        <a:pt x="1465" y="5000"/>
                        <a:pt x="921" y="4715"/>
                        <a:pt x="613" y="4058"/>
                      </a:cubicBezTo>
                      <a:cubicBezTo>
                        <a:pt x="584" y="3993"/>
                        <a:pt x="555" y="3925"/>
                        <a:pt x="532" y="3857"/>
                      </a:cubicBezTo>
                      <a:close/>
                      <a:moveTo>
                        <a:pt x="2642" y="0"/>
                      </a:moveTo>
                      <a:cubicBezTo>
                        <a:pt x="2609" y="0"/>
                        <a:pt x="2576" y="21"/>
                        <a:pt x="2576" y="63"/>
                      </a:cubicBezTo>
                      <a:lnTo>
                        <a:pt x="2576" y="416"/>
                      </a:lnTo>
                      <a:cubicBezTo>
                        <a:pt x="1682" y="543"/>
                        <a:pt x="859" y="1035"/>
                        <a:pt x="454" y="1920"/>
                      </a:cubicBezTo>
                      <a:cubicBezTo>
                        <a:pt x="195" y="2487"/>
                        <a:pt x="172" y="3141"/>
                        <a:pt x="347" y="3737"/>
                      </a:cubicBezTo>
                      <a:lnTo>
                        <a:pt x="56" y="3737"/>
                      </a:lnTo>
                      <a:cubicBezTo>
                        <a:pt x="1" y="3737"/>
                        <a:pt x="1" y="3818"/>
                        <a:pt x="56" y="3821"/>
                      </a:cubicBezTo>
                      <a:lnTo>
                        <a:pt x="383" y="3844"/>
                      </a:lnTo>
                      <a:cubicBezTo>
                        <a:pt x="406" y="3905"/>
                        <a:pt x="425" y="3964"/>
                        <a:pt x="448" y="4019"/>
                      </a:cubicBezTo>
                      <a:cubicBezTo>
                        <a:pt x="762" y="4761"/>
                        <a:pt x="1319" y="5104"/>
                        <a:pt x="2113" y="5166"/>
                      </a:cubicBezTo>
                      <a:cubicBezTo>
                        <a:pt x="2166" y="5170"/>
                        <a:pt x="2220" y="5173"/>
                        <a:pt x="2274" y="5173"/>
                      </a:cubicBezTo>
                      <a:cubicBezTo>
                        <a:pt x="2368" y="5173"/>
                        <a:pt x="2461" y="5166"/>
                        <a:pt x="2553" y="5156"/>
                      </a:cubicBezTo>
                      <a:cubicBezTo>
                        <a:pt x="2560" y="5237"/>
                        <a:pt x="2563" y="5324"/>
                        <a:pt x="2566" y="5405"/>
                      </a:cubicBezTo>
                      <a:cubicBezTo>
                        <a:pt x="2568" y="5434"/>
                        <a:pt x="2588" y="5448"/>
                        <a:pt x="2610" y="5448"/>
                      </a:cubicBezTo>
                      <a:cubicBezTo>
                        <a:pt x="2632" y="5448"/>
                        <a:pt x="2655" y="5433"/>
                        <a:pt x="2660" y="5405"/>
                      </a:cubicBezTo>
                      <a:cubicBezTo>
                        <a:pt x="2667" y="5315"/>
                        <a:pt x="2673" y="5227"/>
                        <a:pt x="2676" y="5136"/>
                      </a:cubicBezTo>
                      <a:cubicBezTo>
                        <a:pt x="3179" y="5049"/>
                        <a:pt x="3635" y="4780"/>
                        <a:pt x="3830" y="4275"/>
                      </a:cubicBezTo>
                      <a:cubicBezTo>
                        <a:pt x="3875" y="4161"/>
                        <a:pt x="3895" y="4045"/>
                        <a:pt x="3898" y="3931"/>
                      </a:cubicBezTo>
                      <a:cubicBezTo>
                        <a:pt x="4047" y="3932"/>
                        <a:pt x="4196" y="3933"/>
                        <a:pt x="4344" y="3933"/>
                      </a:cubicBezTo>
                      <a:cubicBezTo>
                        <a:pt x="4790" y="3933"/>
                        <a:pt x="5235" y="3929"/>
                        <a:pt x="5680" y="3922"/>
                      </a:cubicBezTo>
                      <a:cubicBezTo>
                        <a:pt x="5806" y="3922"/>
                        <a:pt x="5932" y="3918"/>
                        <a:pt x="6052" y="3915"/>
                      </a:cubicBezTo>
                      <a:lnTo>
                        <a:pt x="6052" y="3915"/>
                      </a:lnTo>
                      <a:cubicBezTo>
                        <a:pt x="6062" y="4233"/>
                        <a:pt x="6042" y="4550"/>
                        <a:pt x="6004" y="4838"/>
                      </a:cubicBezTo>
                      <a:cubicBezTo>
                        <a:pt x="5999" y="4881"/>
                        <a:pt x="6029" y="4902"/>
                        <a:pt x="6063" y="4902"/>
                      </a:cubicBezTo>
                      <a:cubicBezTo>
                        <a:pt x="6097" y="4902"/>
                        <a:pt x="6133" y="4881"/>
                        <a:pt x="6140" y="4838"/>
                      </a:cubicBezTo>
                      <a:cubicBezTo>
                        <a:pt x="6178" y="4537"/>
                        <a:pt x="6195" y="4226"/>
                        <a:pt x="6188" y="3915"/>
                      </a:cubicBezTo>
                      <a:cubicBezTo>
                        <a:pt x="6327" y="3909"/>
                        <a:pt x="6473" y="3909"/>
                        <a:pt x="6616" y="3905"/>
                      </a:cubicBezTo>
                      <a:lnTo>
                        <a:pt x="7017" y="3892"/>
                      </a:lnTo>
                      <a:cubicBezTo>
                        <a:pt x="7105" y="3889"/>
                        <a:pt x="7196" y="3889"/>
                        <a:pt x="7283" y="3886"/>
                      </a:cubicBezTo>
                      <a:cubicBezTo>
                        <a:pt x="7310" y="3895"/>
                        <a:pt x="7333" y="3900"/>
                        <a:pt x="7353" y="3900"/>
                      </a:cubicBezTo>
                      <a:cubicBezTo>
                        <a:pt x="7368" y="3900"/>
                        <a:pt x="7381" y="3898"/>
                        <a:pt x="7393" y="3892"/>
                      </a:cubicBezTo>
                      <a:cubicBezTo>
                        <a:pt x="7403" y="3918"/>
                        <a:pt x="7422" y="3938"/>
                        <a:pt x="7455" y="3938"/>
                      </a:cubicBezTo>
                      <a:lnTo>
                        <a:pt x="7484" y="3938"/>
                      </a:lnTo>
                      <a:cubicBezTo>
                        <a:pt x="7510" y="3938"/>
                        <a:pt x="7539" y="3918"/>
                        <a:pt x="7549" y="3889"/>
                      </a:cubicBezTo>
                      <a:cubicBezTo>
                        <a:pt x="7552" y="3876"/>
                        <a:pt x="7552" y="3867"/>
                        <a:pt x="7555" y="3857"/>
                      </a:cubicBezTo>
                      <a:cubicBezTo>
                        <a:pt x="7568" y="3834"/>
                        <a:pt x="7555" y="3805"/>
                        <a:pt x="7533" y="3786"/>
                      </a:cubicBezTo>
                      <a:cubicBezTo>
                        <a:pt x="7473" y="3746"/>
                        <a:pt x="7390" y="3733"/>
                        <a:pt x="7301" y="3733"/>
                      </a:cubicBezTo>
                      <a:cubicBezTo>
                        <a:pt x="7158" y="3733"/>
                        <a:pt x="6999" y="3765"/>
                        <a:pt x="6891" y="3769"/>
                      </a:cubicBezTo>
                      <a:cubicBezTo>
                        <a:pt x="6658" y="3776"/>
                        <a:pt x="6421" y="3779"/>
                        <a:pt x="6188" y="3786"/>
                      </a:cubicBezTo>
                      <a:cubicBezTo>
                        <a:pt x="6123" y="2490"/>
                        <a:pt x="5608" y="1171"/>
                        <a:pt x="4358" y="646"/>
                      </a:cubicBezTo>
                      <a:cubicBezTo>
                        <a:pt x="3944" y="471"/>
                        <a:pt x="3493" y="384"/>
                        <a:pt x="3046" y="384"/>
                      </a:cubicBezTo>
                      <a:cubicBezTo>
                        <a:pt x="2933" y="384"/>
                        <a:pt x="2821" y="389"/>
                        <a:pt x="2709" y="400"/>
                      </a:cubicBezTo>
                      <a:lnTo>
                        <a:pt x="2709" y="63"/>
                      </a:lnTo>
                      <a:cubicBezTo>
                        <a:pt x="2709" y="21"/>
                        <a:pt x="2676" y="0"/>
                        <a:pt x="264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0" name="Google Shape;1230;p9"/>
                <p:cNvSpPr/>
                <p:nvPr/>
              </p:nvSpPr>
              <p:spPr>
                <a:xfrm>
                  <a:off x="6038900" y="1950301"/>
                  <a:ext cx="23182" cy="1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297" extrusionOk="0">
                      <a:moveTo>
                        <a:pt x="53" y="0"/>
                      </a:moveTo>
                      <a:cubicBezTo>
                        <a:pt x="24" y="0"/>
                        <a:pt x="1" y="34"/>
                        <a:pt x="26" y="61"/>
                      </a:cubicBezTo>
                      <a:cubicBezTo>
                        <a:pt x="100" y="139"/>
                        <a:pt x="188" y="220"/>
                        <a:pt x="272" y="288"/>
                      </a:cubicBezTo>
                      <a:cubicBezTo>
                        <a:pt x="279" y="294"/>
                        <a:pt x="287" y="297"/>
                        <a:pt x="295" y="297"/>
                      </a:cubicBezTo>
                      <a:cubicBezTo>
                        <a:pt x="325" y="297"/>
                        <a:pt x="352" y="258"/>
                        <a:pt x="324" y="230"/>
                      </a:cubicBezTo>
                      <a:cubicBezTo>
                        <a:pt x="246" y="149"/>
                        <a:pt x="162" y="77"/>
                        <a:pt x="78" y="9"/>
                      </a:cubicBezTo>
                      <a:cubicBezTo>
                        <a:pt x="70" y="3"/>
                        <a:pt x="61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1" name="Google Shape;1231;p9"/>
                <p:cNvSpPr/>
                <p:nvPr/>
              </p:nvSpPr>
              <p:spPr>
                <a:xfrm>
                  <a:off x="6078564" y="1985039"/>
                  <a:ext cx="24758" cy="2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32" extrusionOk="0">
                      <a:moveTo>
                        <a:pt x="52" y="1"/>
                      </a:moveTo>
                      <a:cubicBezTo>
                        <a:pt x="22" y="1"/>
                        <a:pt x="1" y="47"/>
                        <a:pt x="25" y="73"/>
                      </a:cubicBezTo>
                      <a:cubicBezTo>
                        <a:pt x="109" y="164"/>
                        <a:pt x="206" y="251"/>
                        <a:pt x="303" y="326"/>
                      </a:cubicBezTo>
                      <a:cubicBezTo>
                        <a:pt x="309" y="330"/>
                        <a:pt x="315" y="331"/>
                        <a:pt x="321" y="331"/>
                      </a:cubicBezTo>
                      <a:cubicBezTo>
                        <a:pt x="351" y="331"/>
                        <a:pt x="376" y="288"/>
                        <a:pt x="352" y="261"/>
                      </a:cubicBezTo>
                      <a:cubicBezTo>
                        <a:pt x="271" y="167"/>
                        <a:pt x="174" y="83"/>
                        <a:pt x="73" y="8"/>
                      </a:cubicBezTo>
                      <a:cubicBezTo>
                        <a:pt x="66" y="3"/>
                        <a:pt x="59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2" name="Google Shape;1232;p9"/>
                <p:cNvSpPr/>
                <p:nvPr/>
              </p:nvSpPr>
              <p:spPr>
                <a:xfrm>
                  <a:off x="6116520" y="2017610"/>
                  <a:ext cx="22196" cy="1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282" extrusionOk="0">
                      <a:moveTo>
                        <a:pt x="53" y="1"/>
                      </a:moveTo>
                      <a:cubicBezTo>
                        <a:pt x="20" y="1"/>
                        <a:pt x="1" y="52"/>
                        <a:pt x="33" y="76"/>
                      </a:cubicBezTo>
                      <a:cubicBezTo>
                        <a:pt x="114" y="134"/>
                        <a:pt x="182" y="202"/>
                        <a:pt x="253" y="270"/>
                      </a:cubicBezTo>
                      <a:cubicBezTo>
                        <a:pt x="261" y="278"/>
                        <a:pt x="270" y="282"/>
                        <a:pt x="280" y="282"/>
                      </a:cubicBezTo>
                      <a:cubicBezTo>
                        <a:pt x="309" y="282"/>
                        <a:pt x="338" y="249"/>
                        <a:pt x="318" y="222"/>
                      </a:cubicBezTo>
                      <a:cubicBezTo>
                        <a:pt x="253" y="138"/>
                        <a:pt x="166" y="70"/>
                        <a:pt x="75" y="8"/>
                      </a:cubicBezTo>
                      <a:cubicBezTo>
                        <a:pt x="67" y="3"/>
                        <a:pt x="60" y="1"/>
                        <a:pt x="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3" name="Google Shape;1233;p9"/>
                <p:cNvSpPr/>
                <p:nvPr/>
              </p:nvSpPr>
              <p:spPr>
                <a:xfrm>
                  <a:off x="6152375" y="2052217"/>
                  <a:ext cx="28238" cy="2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367" extrusionOk="0">
                      <a:moveTo>
                        <a:pt x="49" y="1"/>
                      </a:moveTo>
                      <a:cubicBezTo>
                        <a:pt x="17" y="1"/>
                        <a:pt x="0" y="48"/>
                        <a:pt x="28" y="67"/>
                      </a:cubicBezTo>
                      <a:cubicBezTo>
                        <a:pt x="141" y="148"/>
                        <a:pt x="238" y="249"/>
                        <a:pt x="336" y="356"/>
                      </a:cubicBezTo>
                      <a:cubicBezTo>
                        <a:pt x="344" y="363"/>
                        <a:pt x="353" y="366"/>
                        <a:pt x="363" y="366"/>
                      </a:cubicBezTo>
                      <a:cubicBezTo>
                        <a:pt x="396" y="366"/>
                        <a:pt x="429" y="330"/>
                        <a:pt x="407" y="297"/>
                      </a:cubicBezTo>
                      <a:cubicBezTo>
                        <a:pt x="316" y="178"/>
                        <a:pt x="196" y="80"/>
                        <a:pt x="67" y="6"/>
                      </a:cubicBezTo>
                      <a:cubicBezTo>
                        <a:pt x="60" y="2"/>
                        <a:pt x="54" y="1"/>
                        <a:pt x="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4" name="Google Shape;1234;p9"/>
                <p:cNvSpPr/>
                <p:nvPr/>
              </p:nvSpPr>
              <p:spPr>
                <a:xfrm>
                  <a:off x="6188492" y="2086824"/>
                  <a:ext cx="29880" cy="25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1" extrusionOk="0">
                      <a:moveTo>
                        <a:pt x="64" y="1"/>
                      </a:moveTo>
                      <a:cubicBezTo>
                        <a:pt x="30" y="1"/>
                        <a:pt x="0" y="47"/>
                        <a:pt x="35" y="72"/>
                      </a:cubicBezTo>
                      <a:cubicBezTo>
                        <a:pt x="152" y="162"/>
                        <a:pt x="262" y="266"/>
                        <a:pt x="366" y="367"/>
                      </a:cubicBezTo>
                      <a:cubicBezTo>
                        <a:pt x="376" y="376"/>
                        <a:pt x="386" y="381"/>
                        <a:pt x="396" y="381"/>
                      </a:cubicBezTo>
                      <a:cubicBezTo>
                        <a:pt x="429" y="381"/>
                        <a:pt x="454" y="337"/>
                        <a:pt x="427" y="305"/>
                      </a:cubicBezTo>
                      <a:cubicBezTo>
                        <a:pt x="330" y="188"/>
                        <a:pt x="207" y="91"/>
                        <a:pt x="84" y="7"/>
                      </a:cubicBezTo>
                      <a:cubicBezTo>
                        <a:pt x="77" y="3"/>
                        <a:pt x="70" y="1"/>
                        <a:pt x="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5" name="Google Shape;1235;p9"/>
                <p:cNvSpPr/>
                <p:nvPr/>
              </p:nvSpPr>
              <p:spPr>
                <a:xfrm>
                  <a:off x="6227499" y="2122744"/>
                  <a:ext cx="30734" cy="2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353" extrusionOk="0">
                      <a:moveTo>
                        <a:pt x="51" y="0"/>
                      </a:moveTo>
                      <a:cubicBezTo>
                        <a:pt x="24" y="0"/>
                        <a:pt x="1" y="39"/>
                        <a:pt x="24" y="62"/>
                      </a:cubicBezTo>
                      <a:cubicBezTo>
                        <a:pt x="134" y="153"/>
                        <a:pt x="238" y="254"/>
                        <a:pt x="351" y="341"/>
                      </a:cubicBezTo>
                      <a:cubicBezTo>
                        <a:pt x="362" y="349"/>
                        <a:pt x="373" y="352"/>
                        <a:pt x="384" y="352"/>
                      </a:cubicBezTo>
                      <a:cubicBezTo>
                        <a:pt x="428" y="352"/>
                        <a:pt x="468" y="298"/>
                        <a:pt x="426" y="270"/>
                      </a:cubicBezTo>
                      <a:cubicBezTo>
                        <a:pt x="306" y="179"/>
                        <a:pt x="186" y="98"/>
                        <a:pt x="70" y="7"/>
                      </a:cubicBezTo>
                      <a:cubicBezTo>
                        <a:pt x="63" y="2"/>
                        <a:pt x="57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6" name="Google Shape;1236;p9"/>
                <p:cNvSpPr/>
                <p:nvPr/>
              </p:nvSpPr>
              <p:spPr>
                <a:xfrm>
                  <a:off x="5894628" y="2115849"/>
                  <a:ext cx="21080" cy="25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395" extrusionOk="0">
                      <a:moveTo>
                        <a:pt x="262" y="1"/>
                      </a:moveTo>
                      <a:cubicBezTo>
                        <a:pt x="254" y="1"/>
                        <a:pt x="245" y="4"/>
                        <a:pt x="237" y="12"/>
                      </a:cubicBezTo>
                      <a:cubicBezTo>
                        <a:pt x="146" y="106"/>
                        <a:pt x="65" y="226"/>
                        <a:pt x="14" y="342"/>
                      </a:cubicBezTo>
                      <a:cubicBezTo>
                        <a:pt x="0" y="369"/>
                        <a:pt x="24" y="395"/>
                        <a:pt x="48" y="395"/>
                      </a:cubicBezTo>
                      <a:cubicBezTo>
                        <a:pt x="58" y="395"/>
                        <a:pt x="68" y="390"/>
                        <a:pt x="75" y="378"/>
                      </a:cubicBezTo>
                      <a:cubicBezTo>
                        <a:pt x="143" y="274"/>
                        <a:pt x="214" y="171"/>
                        <a:pt x="295" y="70"/>
                      </a:cubicBezTo>
                      <a:cubicBezTo>
                        <a:pt x="321" y="42"/>
                        <a:pt x="293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7" name="Google Shape;1237;p9"/>
                <p:cNvSpPr/>
                <p:nvPr/>
              </p:nvSpPr>
              <p:spPr>
                <a:xfrm>
                  <a:off x="5917809" y="2065219"/>
                  <a:ext cx="24232" cy="35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546" extrusionOk="0">
                      <a:moveTo>
                        <a:pt x="321" y="0"/>
                      </a:moveTo>
                      <a:cubicBezTo>
                        <a:pt x="311" y="0"/>
                        <a:pt x="300" y="5"/>
                        <a:pt x="292" y="15"/>
                      </a:cubicBezTo>
                      <a:cubicBezTo>
                        <a:pt x="202" y="187"/>
                        <a:pt x="108" y="349"/>
                        <a:pt x="10" y="514"/>
                      </a:cubicBezTo>
                      <a:cubicBezTo>
                        <a:pt x="1" y="529"/>
                        <a:pt x="15" y="546"/>
                        <a:pt x="31" y="546"/>
                      </a:cubicBezTo>
                      <a:cubicBezTo>
                        <a:pt x="36" y="546"/>
                        <a:pt x="41" y="544"/>
                        <a:pt x="46" y="540"/>
                      </a:cubicBezTo>
                      <a:cubicBezTo>
                        <a:pt x="179" y="397"/>
                        <a:pt x="289" y="226"/>
                        <a:pt x="357" y="44"/>
                      </a:cubicBezTo>
                      <a:cubicBezTo>
                        <a:pt x="368" y="20"/>
                        <a:pt x="345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8" name="Google Shape;1238;p9"/>
                <p:cNvSpPr/>
                <p:nvPr/>
              </p:nvSpPr>
              <p:spPr>
                <a:xfrm>
                  <a:off x="5956684" y="2017676"/>
                  <a:ext cx="21671" cy="28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30" extrusionOk="0">
                      <a:moveTo>
                        <a:pt x="268" y="0"/>
                      </a:moveTo>
                      <a:cubicBezTo>
                        <a:pt x="259" y="0"/>
                        <a:pt x="250" y="3"/>
                        <a:pt x="241" y="10"/>
                      </a:cubicBezTo>
                      <a:cubicBezTo>
                        <a:pt x="118" y="107"/>
                        <a:pt x="40" y="237"/>
                        <a:pt x="5" y="393"/>
                      </a:cubicBezTo>
                      <a:cubicBezTo>
                        <a:pt x="1" y="416"/>
                        <a:pt x="18" y="430"/>
                        <a:pt x="35" y="430"/>
                      </a:cubicBezTo>
                      <a:cubicBezTo>
                        <a:pt x="47" y="430"/>
                        <a:pt x="60" y="423"/>
                        <a:pt x="66" y="409"/>
                      </a:cubicBezTo>
                      <a:cubicBezTo>
                        <a:pt x="115" y="279"/>
                        <a:pt x="196" y="166"/>
                        <a:pt x="296" y="72"/>
                      </a:cubicBezTo>
                      <a:cubicBezTo>
                        <a:pt x="329" y="39"/>
                        <a:pt x="3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9" name="Google Shape;1239;p9"/>
                <p:cNvSpPr/>
                <p:nvPr/>
              </p:nvSpPr>
              <p:spPr>
                <a:xfrm>
                  <a:off x="5989518" y="1984317"/>
                  <a:ext cx="10245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287" extrusionOk="0">
                      <a:moveTo>
                        <a:pt x="110" y="1"/>
                      </a:moveTo>
                      <a:cubicBezTo>
                        <a:pt x="102" y="1"/>
                        <a:pt x="92" y="4"/>
                        <a:pt x="85" y="13"/>
                      </a:cubicBezTo>
                      <a:cubicBezTo>
                        <a:pt x="26" y="81"/>
                        <a:pt x="0" y="178"/>
                        <a:pt x="23" y="266"/>
                      </a:cubicBezTo>
                      <a:cubicBezTo>
                        <a:pt x="28" y="280"/>
                        <a:pt x="38" y="287"/>
                        <a:pt x="49" y="287"/>
                      </a:cubicBezTo>
                      <a:cubicBezTo>
                        <a:pt x="62" y="287"/>
                        <a:pt x="75" y="277"/>
                        <a:pt x="75" y="259"/>
                      </a:cubicBezTo>
                      <a:cubicBezTo>
                        <a:pt x="85" y="181"/>
                        <a:pt x="101" y="120"/>
                        <a:pt x="137" y="52"/>
                      </a:cubicBezTo>
                      <a:cubicBezTo>
                        <a:pt x="156" y="28"/>
                        <a:pt x="134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0" name="Google Shape;1240;p9"/>
                <p:cNvSpPr/>
                <p:nvPr/>
              </p:nvSpPr>
              <p:spPr>
                <a:xfrm>
                  <a:off x="6007183" y="1950236"/>
                  <a:ext cx="16615" cy="17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" h="265" extrusionOk="0">
                      <a:moveTo>
                        <a:pt x="198" y="1"/>
                      </a:moveTo>
                      <a:cubicBezTo>
                        <a:pt x="197" y="1"/>
                        <a:pt x="196" y="1"/>
                        <a:pt x="195" y="1"/>
                      </a:cubicBezTo>
                      <a:cubicBezTo>
                        <a:pt x="81" y="10"/>
                        <a:pt x="0" y="140"/>
                        <a:pt x="46" y="244"/>
                      </a:cubicBezTo>
                      <a:cubicBezTo>
                        <a:pt x="52" y="258"/>
                        <a:pt x="65" y="264"/>
                        <a:pt x="77" y="264"/>
                      </a:cubicBezTo>
                      <a:cubicBezTo>
                        <a:pt x="94" y="264"/>
                        <a:pt x="111" y="251"/>
                        <a:pt x="107" y="227"/>
                      </a:cubicBezTo>
                      <a:cubicBezTo>
                        <a:pt x="91" y="159"/>
                        <a:pt x="143" y="98"/>
                        <a:pt x="208" y="85"/>
                      </a:cubicBezTo>
                      <a:cubicBezTo>
                        <a:pt x="252" y="75"/>
                        <a:pt x="244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1" name="Google Shape;1241;p9"/>
                <p:cNvSpPr/>
                <p:nvPr/>
              </p:nvSpPr>
              <p:spPr>
                <a:xfrm>
                  <a:off x="5902442" y="2162670"/>
                  <a:ext cx="19241" cy="13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200" extrusionOk="0">
                      <a:moveTo>
                        <a:pt x="40" y="1"/>
                      </a:moveTo>
                      <a:cubicBezTo>
                        <a:pt x="14" y="1"/>
                        <a:pt x="0" y="38"/>
                        <a:pt x="27" y="57"/>
                      </a:cubicBezTo>
                      <a:cubicBezTo>
                        <a:pt x="92" y="106"/>
                        <a:pt x="157" y="154"/>
                        <a:pt x="228" y="196"/>
                      </a:cubicBezTo>
                      <a:cubicBezTo>
                        <a:pt x="233" y="199"/>
                        <a:pt x="237" y="200"/>
                        <a:pt x="241" y="200"/>
                      </a:cubicBezTo>
                      <a:cubicBezTo>
                        <a:pt x="267" y="200"/>
                        <a:pt x="292" y="164"/>
                        <a:pt x="267" y="144"/>
                      </a:cubicBezTo>
                      <a:cubicBezTo>
                        <a:pt x="202" y="89"/>
                        <a:pt x="131" y="51"/>
                        <a:pt x="57" y="5"/>
                      </a:cubicBezTo>
                      <a:cubicBezTo>
                        <a:pt x="51" y="2"/>
                        <a:pt x="45" y="1"/>
                        <a:pt x="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2" name="Google Shape;1242;p9"/>
                <p:cNvSpPr/>
                <p:nvPr/>
              </p:nvSpPr>
              <p:spPr>
                <a:xfrm>
                  <a:off x="5931533" y="2183815"/>
                  <a:ext cx="23182" cy="12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194" extrusionOk="0">
                      <a:moveTo>
                        <a:pt x="47" y="1"/>
                      </a:moveTo>
                      <a:cubicBezTo>
                        <a:pt x="21" y="1"/>
                        <a:pt x="1" y="39"/>
                        <a:pt x="31" y="53"/>
                      </a:cubicBezTo>
                      <a:cubicBezTo>
                        <a:pt x="112" y="98"/>
                        <a:pt x="193" y="146"/>
                        <a:pt x="278" y="189"/>
                      </a:cubicBezTo>
                      <a:cubicBezTo>
                        <a:pt x="284" y="192"/>
                        <a:pt x="290" y="193"/>
                        <a:pt x="296" y="193"/>
                      </a:cubicBezTo>
                      <a:cubicBezTo>
                        <a:pt x="329" y="193"/>
                        <a:pt x="353" y="143"/>
                        <a:pt x="317" y="124"/>
                      </a:cubicBezTo>
                      <a:cubicBezTo>
                        <a:pt x="236" y="82"/>
                        <a:pt x="145" y="43"/>
                        <a:pt x="61" y="4"/>
                      </a:cubicBezTo>
                      <a:cubicBezTo>
                        <a:pt x="56" y="2"/>
                        <a:pt x="52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3" name="Google Shape;1243;p9"/>
                <p:cNvSpPr/>
                <p:nvPr/>
              </p:nvSpPr>
              <p:spPr>
                <a:xfrm>
                  <a:off x="5966272" y="2202333"/>
                  <a:ext cx="23904" cy="1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" h="193" extrusionOk="0">
                      <a:moveTo>
                        <a:pt x="57" y="0"/>
                      </a:moveTo>
                      <a:cubicBezTo>
                        <a:pt x="25" y="0"/>
                        <a:pt x="1" y="48"/>
                        <a:pt x="37" y="65"/>
                      </a:cubicBezTo>
                      <a:lnTo>
                        <a:pt x="280" y="188"/>
                      </a:lnTo>
                      <a:cubicBezTo>
                        <a:pt x="286" y="191"/>
                        <a:pt x="293" y="193"/>
                        <a:pt x="299" y="193"/>
                      </a:cubicBezTo>
                      <a:cubicBezTo>
                        <a:pt x="338" y="193"/>
                        <a:pt x="364" y="137"/>
                        <a:pt x="319" y="117"/>
                      </a:cubicBezTo>
                      <a:cubicBezTo>
                        <a:pt x="238" y="78"/>
                        <a:pt x="154" y="43"/>
                        <a:pt x="73" y="4"/>
                      </a:cubicBezTo>
                      <a:cubicBezTo>
                        <a:pt x="67" y="1"/>
                        <a:pt x="62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4" name="Google Shape;1244;p9"/>
                <p:cNvSpPr/>
                <p:nvPr/>
              </p:nvSpPr>
              <p:spPr>
                <a:xfrm>
                  <a:off x="6000682" y="2221902"/>
                  <a:ext cx="19504" cy="1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" h="177" extrusionOk="0">
                      <a:moveTo>
                        <a:pt x="47" y="1"/>
                      </a:moveTo>
                      <a:cubicBezTo>
                        <a:pt x="20" y="1"/>
                        <a:pt x="1" y="39"/>
                        <a:pt x="31" y="56"/>
                      </a:cubicBezTo>
                      <a:lnTo>
                        <a:pt x="141" y="117"/>
                      </a:lnTo>
                      <a:cubicBezTo>
                        <a:pt x="174" y="137"/>
                        <a:pt x="206" y="159"/>
                        <a:pt x="242" y="172"/>
                      </a:cubicBezTo>
                      <a:cubicBezTo>
                        <a:pt x="247" y="175"/>
                        <a:pt x="252" y="176"/>
                        <a:pt x="257" y="176"/>
                      </a:cubicBezTo>
                      <a:cubicBezTo>
                        <a:pt x="285" y="176"/>
                        <a:pt x="296" y="130"/>
                        <a:pt x="271" y="107"/>
                      </a:cubicBezTo>
                      <a:cubicBezTo>
                        <a:pt x="239" y="88"/>
                        <a:pt x="200" y="75"/>
                        <a:pt x="164" y="56"/>
                      </a:cubicBezTo>
                      <a:cubicBezTo>
                        <a:pt x="129" y="39"/>
                        <a:pt x="96" y="17"/>
                        <a:pt x="60" y="4"/>
                      </a:cubicBezTo>
                      <a:cubicBezTo>
                        <a:pt x="56" y="2"/>
                        <a:pt x="51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5" name="Google Shape;1245;p9"/>
                <p:cNvSpPr/>
                <p:nvPr/>
              </p:nvSpPr>
              <p:spPr>
                <a:xfrm>
                  <a:off x="6043300" y="2207390"/>
                  <a:ext cx="20423" cy="21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328" extrusionOk="0">
                      <a:moveTo>
                        <a:pt x="249" y="1"/>
                      </a:moveTo>
                      <a:cubicBezTo>
                        <a:pt x="239" y="1"/>
                        <a:pt x="229" y="5"/>
                        <a:pt x="221" y="14"/>
                      </a:cubicBezTo>
                      <a:cubicBezTo>
                        <a:pt x="150" y="95"/>
                        <a:pt x="79" y="183"/>
                        <a:pt x="17" y="273"/>
                      </a:cubicBezTo>
                      <a:cubicBezTo>
                        <a:pt x="1" y="300"/>
                        <a:pt x="24" y="328"/>
                        <a:pt x="50" y="328"/>
                      </a:cubicBezTo>
                      <a:cubicBezTo>
                        <a:pt x="59" y="328"/>
                        <a:pt x="68" y="324"/>
                        <a:pt x="76" y="315"/>
                      </a:cubicBezTo>
                      <a:cubicBezTo>
                        <a:pt x="147" y="235"/>
                        <a:pt x="221" y="150"/>
                        <a:pt x="286" y="66"/>
                      </a:cubicBezTo>
                      <a:cubicBezTo>
                        <a:pt x="311" y="39"/>
                        <a:pt x="279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6" name="Google Shape;1246;p9"/>
                <p:cNvSpPr/>
                <p:nvPr/>
              </p:nvSpPr>
              <p:spPr>
                <a:xfrm>
                  <a:off x="6068057" y="2179941"/>
                  <a:ext cx="17074" cy="14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220" extrusionOk="0">
                      <a:moveTo>
                        <a:pt x="207" y="1"/>
                      </a:moveTo>
                      <a:cubicBezTo>
                        <a:pt x="200" y="1"/>
                        <a:pt x="192" y="3"/>
                        <a:pt x="185" y="8"/>
                      </a:cubicBezTo>
                      <a:cubicBezTo>
                        <a:pt x="155" y="37"/>
                        <a:pt x="133" y="69"/>
                        <a:pt x="107" y="99"/>
                      </a:cubicBezTo>
                      <a:cubicBezTo>
                        <a:pt x="78" y="128"/>
                        <a:pt x="48" y="157"/>
                        <a:pt x="16" y="180"/>
                      </a:cubicBezTo>
                      <a:cubicBezTo>
                        <a:pt x="0" y="193"/>
                        <a:pt x="17" y="219"/>
                        <a:pt x="34" y="219"/>
                      </a:cubicBezTo>
                      <a:cubicBezTo>
                        <a:pt x="38" y="219"/>
                        <a:pt x="42" y="218"/>
                        <a:pt x="45" y="215"/>
                      </a:cubicBezTo>
                      <a:cubicBezTo>
                        <a:pt x="117" y="176"/>
                        <a:pt x="197" y="118"/>
                        <a:pt x="240" y="50"/>
                      </a:cubicBezTo>
                      <a:cubicBezTo>
                        <a:pt x="260" y="27"/>
                        <a:pt x="235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7" name="Google Shape;1247;p9"/>
                <p:cNvSpPr/>
                <p:nvPr/>
              </p:nvSpPr>
              <p:spPr>
                <a:xfrm>
                  <a:off x="6084802" y="2166150"/>
                  <a:ext cx="12674" cy="1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" h="169" extrusionOk="0">
                      <a:moveTo>
                        <a:pt x="134" y="1"/>
                      </a:moveTo>
                      <a:cubicBezTo>
                        <a:pt x="124" y="1"/>
                        <a:pt x="115" y="5"/>
                        <a:pt x="108" y="14"/>
                      </a:cubicBezTo>
                      <a:cubicBezTo>
                        <a:pt x="79" y="46"/>
                        <a:pt x="56" y="79"/>
                        <a:pt x="23" y="111"/>
                      </a:cubicBezTo>
                      <a:cubicBezTo>
                        <a:pt x="1" y="136"/>
                        <a:pt x="23" y="169"/>
                        <a:pt x="49" y="169"/>
                      </a:cubicBezTo>
                      <a:cubicBezTo>
                        <a:pt x="57" y="169"/>
                        <a:pt x="65" y="166"/>
                        <a:pt x="72" y="160"/>
                      </a:cubicBezTo>
                      <a:cubicBezTo>
                        <a:pt x="98" y="130"/>
                        <a:pt x="130" y="101"/>
                        <a:pt x="163" y="69"/>
                      </a:cubicBezTo>
                      <a:cubicBezTo>
                        <a:pt x="193" y="42"/>
                        <a:pt x="163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248" name="Google Shape;1248;p9"/>
            <p:cNvGrpSpPr/>
            <p:nvPr/>
          </p:nvGrpSpPr>
          <p:grpSpPr>
            <a:xfrm rot="621006">
              <a:off x="862358" y="4314385"/>
              <a:ext cx="516793" cy="309327"/>
              <a:chOff x="4884983" y="2824599"/>
              <a:chExt cx="253545" cy="151760"/>
            </a:xfrm>
          </p:grpSpPr>
          <p:sp>
            <p:nvSpPr>
              <p:cNvPr id="1249" name="Google Shape;1249;p9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58" name="Google Shape;1258;p9"/>
            <p:cNvGrpSpPr/>
            <p:nvPr/>
          </p:nvGrpSpPr>
          <p:grpSpPr>
            <a:xfrm rot="2201670">
              <a:off x="2494572" y="29354"/>
              <a:ext cx="522030" cy="188202"/>
              <a:chOff x="3781827" y="2039675"/>
              <a:chExt cx="256107" cy="92332"/>
            </a:xfrm>
          </p:grpSpPr>
          <p:sp>
            <p:nvSpPr>
              <p:cNvPr id="1259" name="Google Shape;1259;p9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64" name="Google Shape;1264;p9"/>
          <p:cNvSpPr txBox="1">
            <a:spLocks noGrp="1"/>
          </p:cNvSpPr>
          <p:nvPr>
            <p:ph type="title"/>
          </p:nvPr>
        </p:nvSpPr>
        <p:spPr>
          <a:xfrm>
            <a:off x="950967" y="2128751"/>
            <a:ext cx="6497200" cy="1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5" name="Google Shape;1265;p9"/>
          <p:cNvSpPr txBox="1">
            <a:spLocks noGrp="1"/>
          </p:cNvSpPr>
          <p:nvPr>
            <p:ph type="subTitle" idx="1"/>
          </p:nvPr>
        </p:nvSpPr>
        <p:spPr>
          <a:xfrm>
            <a:off x="950967" y="3586217"/>
            <a:ext cx="64972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9873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0"/>
          <p:cNvSpPr>
            <a:spLocks noGrp="1"/>
          </p:cNvSpPr>
          <p:nvPr>
            <p:ph type="pic" idx="2"/>
          </p:nvPr>
        </p:nvSpPr>
        <p:spPr>
          <a:xfrm>
            <a:off x="-33" y="-18300"/>
            <a:ext cx="12192000" cy="687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68" name="Google Shape;1268;p10"/>
          <p:cNvSpPr txBox="1">
            <a:spLocks noGrp="1"/>
          </p:cNvSpPr>
          <p:nvPr>
            <p:ph type="title"/>
          </p:nvPr>
        </p:nvSpPr>
        <p:spPr>
          <a:xfrm>
            <a:off x="960000" y="5352600"/>
            <a:ext cx="10272000" cy="763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953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874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" name="Google Shape;1452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3" name="Google Shape;1453;p13"/>
          <p:cNvGrpSpPr/>
          <p:nvPr/>
        </p:nvGrpSpPr>
        <p:grpSpPr>
          <a:xfrm>
            <a:off x="-603104" y="-570501"/>
            <a:ext cx="13544168" cy="7697877"/>
            <a:chOff x="-452328" y="-427876"/>
            <a:chExt cx="10158126" cy="5773408"/>
          </a:xfrm>
        </p:grpSpPr>
        <p:grpSp>
          <p:nvGrpSpPr>
            <p:cNvPr id="1454" name="Google Shape;1454;p13"/>
            <p:cNvGrpSpPr/>
            <p:nvPr/>
          </p:nvGrpSpPr>
          <p:grpSpPr>
            <a:xfrm rot="-2463724">
              <a:off x="-305032" y="4185782"/>
              <a:ext cx="787510" cy="743427"/>
              <a:chOff x="3712416" y="2719728"/>
              <a:chExt cx="383381" cy="361907"/>
            </a:xfrm>
          </p:grpSpPr>
          <p:sp>
            <p:nvSpPr>
              <p:cNvPr id="1455" name="Google Shape;1455;p13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13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13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8" name="Google Shape;1458;p13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13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0" name="Google Shape;1460;p13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1" name="Google Shape;1461;p13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13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13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4" name="Google Shape;1464;p13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5" name="Google Shape;1465;p13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13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7" name="Google Shape;1467;p13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8" name="Google Shape;1468;p13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13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13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1" name="Google Shape;1471;p13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2" name="Google Shape;1472;p13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13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13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5" name="Google Shape;1475;p13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6" name="Google Shape;1476;p13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7" name="Google Shape;1477;p13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8" name="Google Shape;1478;p13"/>
            <p:cNvGrpSpPr/>
            <p:nvPr/>
          </p:nvGrpSpPr>
          <p:grpSpPr>
            <a:xfrm rot="8365668">
              <a:off x="224061" y="-115102"/>
              <a:ext cx="1251102" cy="782725"/>
              <a:chOff x="6880435" y="4156402"/>
              <a:chExt cx="650771" cy="407141"/>
            </a:xfrm>
          </p:grpSpPr>
          <p:sp>
            <p:nvSpPr>
              <p:cNvPr id="1479" name="Google Shape;1479;p13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13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13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13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3" name="Google Shape;1483;p13"/>
            <p:cNvGrpSpPr/>
            <p:nvPr/>
          </p:nvGrpSpPr>
          <p:grpSpPr>
            <a:xfrm rot="1830349">
              <a:off x="8512254" y="4355300"/>
              <a:ext cx="1071906" cy="771565"/>
              <a:chOff x="5859955" y="1906764"/>
              <a:chExt cx="497056" cy="357770"/>
            </a:xfrm>
          </p:grpSpPr>
          <p:sp>
            <p:nvSpPr>
              <p:cNvPr id="1484" name="Google Shape;1484;p13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13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13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7" name="Google Shape;1487;p13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8" name="Google Shape;1488;p13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13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0" name="Google Shape;1490;p13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1" name="Google Shape;1491;p13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13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3" name="Google Shape;1493;p13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4" name="Google Shape;1494;p13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5" name="Google Shape;1495;p13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6" name="Google Shape;1496;p13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13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13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13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13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13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13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3" name="Google Shape;1503;p13"/>
            <p:cNvGrpSpPr/>
            <p:nvPr/>
          </p:nvGrpSpPr>
          <p:grpSpPr>
            <a:xfrm rot="-7481750">
              <a:off x="8517969" y="-156496"/>
              <a:ext cx="949017" cy="865523"/>
              <a:chOff x="5882939" y="3323344"/>
              <a:chExt cx="444901" cy="405775"/>
            </a:xfrm>
          </p:grpSpPr>
          <p:sp>
            <p:nvSpPr>
              <p:cNvPr id="1504" name="Google Shape;1504;p13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5" name="Google Shape;1505;p13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6" name="Google Shape;1506;p13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13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08" name="Google Shape;1508;p13"/>
          <p:cNvGrpSpPr/>
          <p:nvPr/>
        </p:nvGrpSpPr>
        <p:grpSpPr>
          <a:xfrm>
            <a:off x="609247" y="-739343"/>
            <a:ext cx="12429227" cy="8086068"/>
            <a:chOff x="456935" y="-554508"/>
            <a:chExt cx="9321920" cy="6064551"/>
          </a:xfrm>
        </p:grpSpPr>
        <p:grpSp>
          <p:nvGrpSpPr>
            <p:cNvPr id="1509" name="Google Shape;1509;p13"/>
            <p:cNvGrpSpPr/>
            <p:nvPr/>
          </p:nvGrpSpPr>
          <p:grpSpPr>
            <a:xfrm rot="1967023">
              <a:off x="7947257" y="5009377"/>
              <a:ext cx="1107620" cy="218172"/>
              <a:chOff x="4737493" y="4305992"/>
              <a:chExt cx="547410" cy="107830"/>
            </a:xfrm>
          </p:grpSpPr>
          <p:sp>
            <p:nvSpPr>
              <p:cNvPr id="1510" name="Google Shape;1510;p13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13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13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13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4" name="Google Shape;1514;p13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5" name="Google Shape;1515;p13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6" name="Google Shape;1516;p13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13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8" name="Google Shape;1518;p13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9" name="Google Shape;1519;p13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0" name="Google Shape;1520;p13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13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2" name="Google Shape;1522;p13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3" name="Google Shape;1523;p13"/>
            <p:cNvGrpSpPr/>
            <p:nvPr/>
          </p:nvGrpSpPr>
          <p:grpSpPr>
            <a:xfrm rot="-1936651">
              <a:off x="8731341" y="831414"/>
              <a:ext cx="1045682" cy="309432"/>
              <a:chOff x="5813594" y="2813041"/>
              <a:chExt cx="591605" cy="175073"/>
            </a:xfrm>
          </p:grpSpPr>
          <p:sp>
            <p:nvSpPr>
              <p:cNvPr id="1524" name="Google Shape;1524;p13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5" name="Google Shape;1525;p13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13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7" name="Google Shape;1527;p13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8" name="Google Shape;1528;p13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9" name="Google Shape;1529;p13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0" name="Google Shape;1530;p13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1" name="Google Shape;1531;p13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13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13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13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13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13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13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13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9" name="Google Shape;1539;p13"/>
            <p:cNvGrpSpPr/>
            <p:nvPr/>
          </p:nvGrpSpPr>
          <p:grpSpPr>
            <a:xfrm rot="-4946701">
              <a:off x="7847388" y="-162860"/>
              <a:ext cx="979619" cy="216229"/>
              <a:chOff x="7968422" y="675563"/>
              <a:chExt cx="462304" cy="102049"/>
            </a:xfrm>
          </p:grpSpPr>
          <p:sp>
            <p:nvSpPr>
              <p:cNvPr id="1540" name="Google Shape;1540;p13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13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13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13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4" name="Google Shape;1544;p13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13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13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13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13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13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13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13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13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53" name="Google Shape;1553;p13"/>
            <p:cNvGrpSpPr/>
            <p:nvPr/>
          </p:nvGrpSpPr>
          <p:grpSpPr>
            <a:xfrm rot="-5138042">
              <a:off x="378094" y="4898155"/>
              <a:ext cx="461598" cy="269558"/>
              <a:chOff x="5999959" y="663349"/>
              <a:chExt cx="216246" cy="126280"/>
            </a:xfrm>
          </p:grpSpPr>
          <p:sp>
            <p:nvSpPr>
              <p:cNvPr id="1554" name="Google Shape;1554;p13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5" name="Google Shape;1555;p13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6" name="Google Shape;1556;p13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7" name="Google Shape;1557;p13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8" name="Google Shape;1558;p13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3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0" name="Google Shape;1560;p13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561" name="Google Shape;1561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1562" name="Google Shape;1562;p13"/>
          <p:cNvSpPr txBox="1">
            <a:spLocks noGrp="1"/>
          </p:cNvSpPr>
          <p:nvPr>
            <p:ph type="subTitle" idx="1"/>
          </p:nvPr>
        </p:nvSpPr>
        <p:spPr>
          <a:xfrm>
            <a:off x="1976967" y="2854545"/>
            <a:ext cx="36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3" name="Google Shape;1563;p13"/>
          <p:cNvSpPr txBox="1">
            <a:spLocks noGrp="1"/>
          </p:cNvSpPr>
          <p:nvPr>
            <p:ph type="subTitle" idx="2"/>
          </p:nvPr>
        </p:nvSpPr>
        <p:spPr>
          <a:xfrm>
            <a:off x="7611768" y="2854545"/>
            <a:ext cx="36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4" name="Google Shape;1564;p13"/>
          <p:cNvSpPr txBox="1">
            <a:spLocks noGrp="1"/>
          </p:cNvSpPr>
          <p:nvPr>
            <p:ph type="subTitle" idx="3"/>
          </p:nvPr>
        </p:nvSpPr>
        <p:spPr>
          <a:xfrm>
            <a:off x="1976967" y="5165467"/>
            <a:ext cx="36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3"/>
          <p:cNvSpPr txBox="1">
            <a:spLocks noGrp="1"/>
          </p:cNvSpPr>
          <p:nvPr>
            <p:ph type="subTitle" idx="4"/>
          </p:nvPr>
        </p:nvSpPr>
        <p:spPr>
          <a:xfrm>
            <a:off x="7611768" y="5165467"/>
            <a:ext cx="36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6" name="Google Shape;1566;p13"/>
          <p:cNvSpPr txBox="1">
            <a:spLocks noGrp="1"/>
          </p:cNvSpPr>
          <p:nvPr>
            <p:ph type="title" idx="5" hasCustomPrompt="1"/>
          </p:nvPr>
        </p:nvSpPr>
        <p:spPr>
          <a:xfrm>
            <a:off x="950967" y="2129100"/>
            <a:ext cx="1026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1567" name="Google Shape;1567;p13"/>
          <p:cNvSpPr txBox="1">
            <a:spLocks noGrp="1"/>
          </p:cNvSpPr>
          <p:nvPr>
            <p:ph type="title" idx="6" hasCustomPrompt="1"/>
          </p:nvPr>
        </p:nvSpPr>
        <p:spPr>
          <a:xfrm>
            <a:off x="950967" y="4439233"/>
            <a:ext cx="1026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1568" name="Google Shape;1568;p13"/>
          <p:cNvSpPr txBox="1">
            <a:spLocks noGrp="1"/>
          </p:cNvSpPr>
          <p:nvPr>
            <p:ph type="title" idx="7" hasCustomPrompt="1"/>
          </p:nvPr>
        </p:nvSpPr>
        <p:spPr>
          <a:xfrm>
            <a:off x="6585733" y="2129100"/>
            <a:ext cx="1026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1569" name="Google Shape;1569;p13"/>
          <p:cNvSpPr txBox="1">
            <a:spLocks noGrp="1"/>
          </p:cNvSpPr>
          <p:nvPr>
            <p:ph type="title" idx="8" hasCustomPrompt="1"/>
          </p:nvPr>
        </p:nvSpPr>
        <p:spPr>
          <a:xfrm>
            <a:off x="6585733" y="4439233"/>
            <a:ext cx="1026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1570" name="Google Shape;1570;p13"/>
          <p:cNvSpPr txBox="1">
            <a:spLocks noGrp="1"/>
          </p:cNvSpPr>
          <p:nvPr>
            <p:ph type="subTitle" idx="9"/>
          </p:nvPr>
        </p:nvSpPr>
        <p:spPr>
          <a:xfrm>
            <a:off x="1976967" y="1964333"/>
            <a:ext cx="3629200" cy="10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1571" name="Google Shape;1571;p13"/>
          <p:cNvSpPr txBox="1">
            <a:spLocks noGrp="1"/>
          </p:cNvSpPr>
          <p:nvPr>
            <p:ph type="subTitle" idx="13"/>
          </p:nvPr>
        </p:nvSpPr>
        <p:spPr>
          <a:xfrm>
            <a:off x="7611767" y="1964985"/>
            <a:ext cx="3629200" cy="10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1572" name="Google Shape;1572;p13"/>
          <p:cNvSpPr txBox="1">
            <a:spLocks noGrp="1"/>
          </p:cNvSpPr>
          <p:nvPr>
            <p:ph type="subTitle" idx="14"/>
          </p:nvPr>
        </p:nvSpPr>
        <p:spPr>
          <a:xfrm>
            <a:off x="1976967" y="4274901"/>
            <a:ext cx="3629200" cy="10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1573" name="Google Shape;1573;p13"/>
          <p:cNvSpPr txBox="1">
            <a:spLocks noGrp="1"/>
          </p:cNvSpPr>
          <p:nvPr>
            <p:ph type="subTitle" idx="15"/>
          </p:nvPr>
        </p:nvSpPr>
        <p:spPr>
          <a:xfrm>
            <a:off x="7611767" y="4274905"/>
            <a:ext cx="3629200" cy="10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085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5" name="Google Shape;157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6" name="Google Shape;1576;p14"/>
          <p:cNvGrpSpPr/>
          <p:nvPr/>
        </p:nvGrpSpPr>
        <p:grpSpPr>
          <a:xfrm>
            <a:off x="89525" y="-487611"/>
            <a:ext cx="12751987" cy="7887705"/>
            <a:chOff x="67144" y="-365709"/>
            <a:chExt cx="9563990" cy="5915779"/>
          </a:xfrm>
        </p:grpSpPr>
        <p:grpSp>
          <p:nvGrpSpPr>
            <p:cNvPr id="1577" name="Google Shape;1577;p14"/>
            <p:cNvGrpSpPr/>
            <p:nvPr/>
          </p:nvGrpSpPr>
          <p:grpSpPr>
            <a:xfrm rot="1825564">
              <a:off x="3871890" y="-41457"/>
              <a:ext cx="1513122" cy="855162"/>
              <a:chOff x="4710963" y="556836"/>
              <a:chExt cx="599550" cy="338855"/>
            </a:xfrm>
          </p:grpSpPr>
          <p:sp>
            <p:nvSpPr>
              <p:cNvPr id="1578" name="Google Shape;1578;p14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9" name="Google Shape;1579;p14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0" name="Google Shape;1580;p14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1" name="Google Shape;1581;p14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82" name="Google Shape;1582;p14"/>
            <p:cNvSpPr/>
            <p:nvPr/>
          </p:nvSpPr>
          <p:spPr>
            <a:xfrm rot="1849050">
              <a:off x="7969469" y="1396304"/>
              <a:ext cx="1226666" cy="791204"/>
            </a:xfrm>
            <a:custGeom>
              <a:avLst/>
              <a:gdLst/>
              <a:ahLst/>
              <a:cxnLst/>
              <a:rect l="l" t="t" r="r" b="b"/>
              <a:pathLst>
                <a:path w="7786" h="5022" extrusionOk="0">
                  <a:moveTo>
                    <a:pt x="7390" y="3916"/>
                  </a:moveTo>
                  <a:cubicBezTo>
                    <a:pt x="7471" y="4052"/>
                    <a:pt x="7559" y="4188"/>
                    <a:pt x="7633" y="4327"/>
                  </a:cubicBezTo>
                  <a:cubicBezTo>
                    <a:pt x="7552" y="4327"/>
                    <a:pt x="7468" y="4331"/>
                    <a:pt x="7387" y="4331"/>
                  </a:cubicBezTo>
                  <a:cubicBezTo>
                    <a:pt x="7380" y="4191"/>
                    <a:pt x="7384" y="4055"/>
                    <a:pt x="7390" y="3916"/>
                  </a:cubicBezTo>
                  <a:close/>
                  <a:moveTo>
                    <a:pt x="7011" y="3359"/>
                  </a:moveTo>
                  <a:cubicBezTo>
                    <a:pt x="7111" y="3501"/>
                    <a:pt x="7212" y="3647"/>
                    <a:pt x="7306" y="3793"/>
                  </a:cubicBezTo>
                  <a:cubicBezTo>
                    <a:pt x="7290" y="3971"/>
                    <a:pt x="7299" y="4153"/>
                    <a:pt x="7319" y="4334"/>
                  </a:cubicBezTo>
                  <a:cubicBezTo>
                    <a:pt x="7212" y="4337"/>
                    <a:pt x="7105" y="4337"/>
                    <a:pt x="6998" y="4344"/>
                  </a:cubicBezTo>
                  <a:cubicBezTo>
                    <a:pt x="7014" y="4013"/>
                    <a:pt x="7027" y="3683"/>
                    <a:pt x="7011" y="3359"/>
                  </a:cubicBezTo>
                  <a:close/>
                  <a:moveTo>
                    <a:pt x="6451" y="2659"/>
                  </a:moveTo>
                  <a:lnTo>
                    <a:pt x="6451" y="2659"/>
                  </a:lnTo>
                  <a:cubicBezTo>
                    <a:pt x="6626" y="2837"/>
                    <a:pt x="6781" y="3041"/>
                    <a:pt x="6920" y="3232"/>
                  </a:cubicBezTo>
                  <a:cubicBezTo>
                    <a:pt x="6894" y="3592"/>
                    <a:pt x="6911" y="3971"/>
                    <a:pt x="6927" y="4334"/>
                  </a:cubicBezTo>
                  <a:cubicBezTo>
                    <a:pt x="6797" y="4344"/>
                    <a:pt x="6661" y="4347"/>
                    <a:pt x="6528" y="4347"/>
                  </a:cubicBezTo>
                  <a:cubicBezTo>
                    <a:pt x="6574" y="3793"/>
                    <a:pt x="6554" y="3210"/>
                    <a:pt x="6451" y="2659"/>
                  </a:cubicBezTo>
                  <a:close/>
                  <a:moveTo>
                    <a:pt x="5890" y="2296"/>
                  </a:moveTo>
                  <a:lnTo>
                    <a:pt x="5890" y="2296"/>
                  </a:lnTo>
                  <a:cubicBezTo>
                    <a:pt x="5926" y="2309"/>
                    <a:pt x="5961" y="2322"/>
                    <a:pt x="5997" y="2338"/>
                  </a:cubicBezTo>
                  <a:cubicBezTo>
                    <a:pt x="6120" y="2390"/>
                    <a:pt x="6234" y="2468"/>
                    <a:pt x="6337" y="2555"/>
                  </a:cubicBezTo>
                  <a:cubicBezTo>
                    <a:pt x="6334" y="2565"/>
                    <a:pt x="6334" y="2568"/>
                    <a:pt x="6334" y="2578"/>
                  </a:cubicBezTo>
                  <a:cubicBezTo>
                    <a:pt x="6402" y="3171"/>
                    <a:pt x="6451" y="3754"/>
                    <a:pt x="6460" y="4353"/>
                  </a:cubicBezTo>
                  <a:cubicBezTo>
                    <a:pt x="6318" y="4353"/>
                    <a:pt x="6172" y="4360"/>
                    <a:pt x="6026" y="4363"/>
                  </a:cubicBezTo>
                  <a:cubicBezTo>
                    <a:pt x="6062" y="3686"/>
                    <a:pt x="5974" y="2967"/>
                    <a:pt x="5890" y="2296"/>
                  </a:cubicBezTo>
                  <a:close/>
                  <a:moveTo>
                    <a:pt x="5689" y="2268"/>
                  </a:moveTo>
                  <a:cubicBezTo>
                    <a:pt x="5718" y="2268"/>
                    <a:pt x="5747" y="2270"/>
                    <a:pt x="5777" y="2274"/>
                  </a:cubicBezTo>
                  <a:lnTo>
                    <a:pt x="5777" y="2280"/>
                  </a:lnTo>
                  <a:cubicBezTo>
                    <a:pt x="5864" y="2970"/>
                    <a:pt x="5848" y="3680"/>
                    <a:pt x="5955" y="4363"/>
                  </a:cubicBezTo>
                  <a:cubicBezTo>
                    <a:pt x="5835" y="4366"/>
                    <a:pt x="5718" y="4370"/>
                    <a:pt x="5599" y="4370"/>
                  </a:cubicBezTo>
                  <a:cubicBezTo>
                    <a:pt x="5592" y="3680"/>
                    <a:pt x="5550" y="2977"/>
                    <a:pt x="5501" y="2290"/>
                  </a:cubicBezTo>
                  <a:cubicBezTo>
                    <a:pt x="5561" y="2276"/>
                    <a:pt x="5624" y="2268"/>
                    <a:pt x="5689" y="2268"/>
                  </a:cubicBezTo>
                  <a:close/>
                  <a:moveTo>
                    <a:pt x="5407" y="2316"/>
                  </a:moveTo>
                  <a:cubicBezTo>
                    <a:pt x="5427" y="3002"/>
                    <a:pt x="5469" y="3693"/>
                    <a:pt x="5553" y="4370"/>
                  </a:cubicBezTo>
                  <a:cubicBezTo>
                    <a:pt x="5411" y="4379"/>
                    <a:pt x="5268" y="4379"/>
                    <a:pt x="5132" y="4383"/>
                  </a:cubicBezTo>
                  <a:cubicBezTo>
                    <a:pt x="5184" y="3761"/>
                    <a:pt x="5145" y="3132"/>
                    <a:pt x="5048" y="2513"/>
                  </a:cubicBezTo>
                  <a:lnTo>
                    <a:pt x="5048" y="2507"/>
                  </a:lnTo>
                  <a:cubicBezTo>
                    <a:pt x="5164" y="2432"/>
                    <a:pt x="5281" y="2361"/>
                    <a:pt x="5407" y="2316"/>
                  </a:cubicBezTo>
                  <a:close/>
                  <a:moveTo>
                    <a:pt x="4944" y="2581"/>
                  </a:moveTo>
                  <a:cubicBezTo>
                    <a:pt x="5048" y="3181"/>
                    <a:pt x="5071" y="3777"/>
                    <a:pt x="5064" y="4386"/>
                  </a:cubicBezTo>
                  <a:cubicBezTo>
                    <a:pt x="4960" y="4392"/>
                    <a:pt x="4860" y="4392"/>
                    <a:pt x="4756" y="4395"/>
                  </a:cubicBezTo>
                  <a:lnTo>
                    <a:pt x="4756" y="4392"/>
                  </a:lnTo>
                  <a:cubicBezTo>
                    <a:pt x="4773" y="3835"/>
                    <a:pt x="4756" y="3278"/>
                    <a:pt x="4740" y="2727"/>
                  </a:cubicBezTo>
                  <a:cubicBezTo>
                    <a:pt x="4766" y="2708"/>
                    <a:pt x="4792" y="2691"/>
                    <a:pt x="4815" y="2669"/>
                  </a:cubicBezTo>
                  <a:cubicBezTo>
                    <a:pt x="4860" y="2643"/>
                    <a:pt x="4902" y="2610"/>
                    <a:pt x="4944" y="2581"/>
                  </a:cubicBezTo>
                  <a:close/>
                  <a:moveTo>
                    <a:pt x="4643" y="2792"/>
                  </a:moveTo>
                  <a:cubicBezTo>
                    <a:pt x="4653" y="3323"/>
                    <a:pt x="4666" y="3854"/>
                    <a:pt x="4708" y="4386"/>
                  </a:cubicBezTo>
                  <a:lnTo>
                    <a:pt x="4708" y="4392"/>
                  </a:lnTo>
                  <a:cubicBezTo>
                    <a:pt x="4620" y="4395"/>
                    <a:pt x="4533" y="4399"/>
                    <a:pt x="4442" y="4399"/>
                  </a:cubicBezTo>
                  <a:lnTo>
                    <a:pt x="4442" y="4392"/>
                  </a:lnTo>
                  <a:cubicBezTo>
                    <a:pt x="4436" y="4023"/>
                    <a:pt x="4419" y="3650"/>
                    <a:pt x="4406" y="3281"/>
                  </a:cubicBezTo>
                  <a:cubicBezTo>
                    <a:pt x="4403" y="3177"/>
                    <a:pt x="4442" y="2993"/>
                    <a:pt x="4358" y="2918"/>
                  </a:cubicBezTo>
                  <a:cubicBezTo>
                    <a:pt x="4458" y="2902"/>
                    <a:pt x="4552" y="2847"/>
                    <a:pt x="4643" y="2792"/>
                  </a:cubicBezTo>
                  <a:close/>
                  <a:moveTo>
                    <a:pt x="4066" y="2853"/>
                  </a:moveTo>
                  <a:cubicBezTo>
                    <a:pt x="4092" y="2870"/>
                    <a:pt x="4118" y="2886"/>
                    <a:pt x="4147" y="2896"/>
                  </a:cubicBezTo>
                  <a:cubicBezTo>
                    <a:pt x="4193" y="2912"/>
                    <a:pt x="4232" y="2921"/>
                    <a:pt x="4277" y="2925"/>
                  </a:cubicBezTo>
                  <a:cubicBezTo>
                    <a:pt x="4277" y="2934"/>
                    <a:pt x="4280" y="2938"/>
                    <a:pt x="4290" y="2941"/>
                  </a:cubicBezTo>
                  <a:cubicBezTo>
                    <a:pt x="4400" y="2999"/>
                    <a:pt x="4342" y="3576"/>
                    <a:pt x="4342" y="3696"/>
                  </a:cubicBezTo>
                  <a:cubicBezTo>
                    <a:pt x="4345" y="3929"/>
                    <a:pt x="4351" y="4159"/>
                    <a:pt x="4358" y="4395"/>
                  </a:cubicBezTo>
                  <a:cubicBezTo>
                    <a:pt x="4358" y="4399"/>
                    <a:pt x="4358" y="4402"/>
                    <a:pt x="4361" y="4408"/>
                  </a:cubicBezTo>
                  <a:cubicBezTo>
                    <a:pt x="4328" y="4406"/>
                    <a:pt x="4294" y="4406"/>
                    <a:pt x="4261" y="4406"/>
                  </a:cubicBezTo>
                  <a:cubicBezTo>
                    <a:pt x="4194" y="4406"/>
                    <a:pt x="4127" y="4408"/>
                    <a:pt x="4060" y="4408"/>
                  </a:cubicBezTo>
                  <a:cubicBezTo>
                    <a:pt x="4099" y="3890"/>
                    <a:pt x="4092" y="3365"/>
                    <a:pt x="4066" y="2853"/>
                  </a:cubicBezTo>
                  <a:close/>
                  <a:moveTo>
                    <a:pt x="3616" y="2264"/>
                  </a:moveTo>
                  <a:cubicBezTo>
                    <a:pt x="3622" y="2274"/>
                    <a:pt x="3629" y="2280"/>
                    <a:pt x="3632" y="2290"/>
                  </a:cubicBezTo>
                  <a:cubicBezTo>
                    <a:pt x="3736" y="2436"/>
                    <a:pt x="3843" y="2653"/>
                    <a:pt x="3995" y="2792"/>
                  </a:cubicBezTo>
                  <a:cubicBezTo>
                    <a:pt x="3979" y="2795"/>
                    <a:pt x="3959" y="2811"/>
                    <a:pt x="3966" y="2837"/>
                  </a:cubicBezTo>
                  <a:cubicBezTo>
                    <a:pt x="3995" y="3359"/>
                    <a:pt x="3995" y="3880"/>
                    <a:pt x="3998" y="4408"/>
                  </a:cubicBezTo>
                  <a:cubicBezTo>
                    <a:pt x="3946" y="4412"/>
                    <a:pt x="3891" y="4412"/>
                    <a:pt x="3843" y="4412"/>
                  </a:cubicBezTo>
                  <a:lnTo>
                    <a:pt x="3661" y="4412"/>
                  </a:lnTo>
                  <a:cubicBezTo>
                    <a:pt x="3671" y="4408"/>
                    <a:pt x="3674" y="4399"/>
                    <a:pt x="3674" y="4386"/>
                  </a:cubicBezTo>
                  <a:cubicBezTo>
                    <a:pt x="3678" y="3683"/>
                    <a:pt x="3645" y="2973"/>
                    <a:pt x="3616" y="2264"/>
                  </a:cubicBezTo>
                  <a:close/>
                  <a:moveTo>
                    <a:pt x="2612" y="2037"/>
                  </a:moveTo>
                  <a:cubicBezTo>
                    <a:pt x="2605" y="2047"/>
                    <a:pt x="2602" y="2053"/>
                    <a:pt x="2602" y="2069"/>
                  </a:cubicBezTo>
                  <a:cubicBezTo>
                    <a:pt x="2596" y="2432"/>
                    <a:pt x="2651" y="2789"/>
                    <a:pt x="2709" y="3139"/>
                  </a:cubicBezTo>
                  <a:cubicBezTo>
                    <a:pt x="2783" y="3566"/>
                    <a:pt x="2822" y="3987"/>
                    <a:pt x="2855" y="4415"/>
                  </a:cubicBezTo>
                  <a:cubicBezTo>
                    <a:pt x="2754" y="4418"/>
                    <a:pt x="2654" y="4418"/>
                    <a:pt x="2547" y="4418"/>
                  </a:cubicBezTo>
                  <a:cubicBezTo>
                    <a:pt x="2557" y="3696"/>
                    <a:pt x="2515" y="2957"/>
                    <a:pt x="2443" y="2231"/>
                  </a:cubicBezTo>
                  <a:cubicBezTo>
                    <a:pt x="2443" y="2222"/>
                    <a:pt x="2434" y="2209"/>
                    <a:pt x="2427" y="2199"/>
                  </a:cubicBezTo>
                  <a:cubicBezTo>
                    <a:pt x="2482" y="2144"/>
                    <a:pt x="2547" y="2092"/>
                    <a:pt x="2612" y="2037"/>
                  </a:cubicBezTo>
                  <a:close/>
                  <a:moveTo>
                    <a:pt x="3063" y="1844"/>
                  </a:moveTo>
                  <a:cubicBezTo>
                    <a:pt x="3085" y="1844"/>
                    <a:pt x="3106" y="1846"/>
                    <a:pt x="3127" y="1849"/>
                  </a:cubicBezTo>
                  <a:cubicBezTo>
                    <a:pt x="3124" y="1856"/>
                    <a:pt x="3120" y="1865"/>
                    <a:pt x="3120" y="1875"/>
                  </a:cubicBezTo>
                  <a:cubicBezTo>
                    <a:pt x="3137" y="2711"/>
                    <a:pt x="3130" y="3556"/>
                    <a:pt x="3201" y="4392"/>
                  </a:cubicBezTo>
                  <a:cubicBezTo>
                    <a:pt x="3203" y="4406"/>
                    <a:pt x="3212" y="4415"/>
                    <a:pt x="3223" y="4417"/>
                  </a:cubicBezTo>
                  <a:lnTo>
                    <a:pt x="3223" y="4417"/>
                  </a:lnTo>
                  <a:cubicBezTo>
                    <a:pt x="3117" y="4418"/>
                    <a:pt x="3010" y="4418"/>
                    <a:pt x="2903" y="4418"/>
                  </a:cubicBezTo>
                  <a:cubicBezTo>
                    <a:pt x="2962" y="3637"/>
                    <a:pt x="2757" y="2847"/>
                    <a:pt x="2702" y="2076"/>
                  </a:cubicBezTo>
                  <a:cubicBezTo>
                    <a:pt x="2700" y="2045"/>
                    <a:pt x="2676" y="2028"/>
                    <a:pt x="2652" y="2028"/>
                  </a:cubicBezTo>
                  <a:cubicBezTo>
                    <a:pt x="2644" y="2028"/>
                    <a:pt x="2635" y="2030"/>
                    <a:pt x="2628" y="2034"/>
                  </a:cubicBezTo>
                  <a:cubicBezTo>
                    <a:pt x="2722" y="1966"/>
                    <a:pt x="2819" y="1904"/>
                    <a:pt x="2926" y="1869"/>
                  </a:cubicBezTo>
                  <a:cubicBezTo>
                    <a:pt x="2973" y="1851"/>
                    <a:pt x="3020" y="1844"/>
                    <a:pt x="3063" y="1844"/>
                  </a:cubicBezTo>
                  <a:close/>
                  <a:moveTo>
                    <a:pt x="3224" y="1875"/>
                  </a:moveTo>
                  <a:cubicBezTo>
                    <a:pt x="3354" y="1930"/>
                    <a:pt x="3454" y="2047"/>
                    <a:pt x="3545" y="2167"/>
                  </a:cubicBezTo>
                  <a:cubicBezTo>
                    <a:pt x="3525" y="2173"/>
                    <a:pt x="3512" y="2189"/>
                    <a:pt x="3512" y="2215"/>
                  </a:cubicBezTo>
                  <a:cubicBezTo>
                    <a:pt x="3532" y="2941"/>
                    <a:pt x="3551" y="3670"/>
                    <a:pt x="3606" y="4395"/>
                  </a:cubicBezTo>
                  <a:cubicBezTo>
                    <a:pt x="3606" y="4408"/>
                    <a:pt x="3613" y="4415"/>
                    <a:pt x="3622" y="4418"/>
                  </a:cubicBezTo>
                  <a:cubicBezTo>
                    <a:pt x="3543" y="4417"/>
                    <a:pt x="3463" y="4417"/>
                    <a:pt x="3383" y="4417"/>
                  </a:cubicBezTo>
                  <a:cubicBezTo>
                    <a:pt x="3334" y="4417"/>
                    <a:pt x="3285" y="4417"/>
                    <a:pt x="3236" y="4417"/>
                  </a:cubicBezTo>
                  <a:lnTo>
                    <a:pt x="3236" y="4417"/>
                  </a:lnTo>
                  <a:cubicBezTo>
                    <a:pt x="3245" y="4415"/>
                    <a:pt x="3253" y="4407"/>
                    <a:pt x="3253" y="4392"/>
                  </a:cubicBezTo>
                  <a:cubicBezTo>
                    <a:pt x="3289" y="3556"/>
                    <a:pt x="3250" y="2711"/>
                    <a:pt x="3224" y="1875"/>
                  </a:cubicBezTo>
                  <a:close/>
                  <a:moveTo>
                    <a:pt x="1928" y="2779"/>
                  </a:moveTo>
                  <a:cubicBezTo>
                    <a:pt x="1941" y="3330"/>
                    <a:pt x="1931" y="3877"/>
                    <a:pt x="1928" y="4425"/>
                  </a:cubicBezTo>
                  <a:lnTo>
                    <a:pt x="1659" y="4425"/>
                  </a:lnTo>
                  <a:cubicBezTo>
                    <a:pt x="1685" y="4026"/>
                    <a:pt x="1698" y="3618"/>
                    <a:pt x="1685" y="3220"/>
                  </a:cubicBezTo>
                  <a:cubicBezTo>
                    <a:pt x="1685" y="3203"/>
                    <a:pt x="1679" y="3197"/>
                    <a:pt x="1669" y="3187"/>
                  </a:cubicBezTo>
                  <a:cubicBezTo>
                    <a:pt x="1750" y="3048"/>
                    <a:pt x="1841" y="2912"/>
                    <a:pt x="1928" y="2779"/>
                  </a:cubicBezTo>
                  <a:close/>
                  <a:moveTo>
                    <a:pt x="2346" y="2287"/>
                  </a:moveTo>
                  <a:cubicBezTo>
                    <a:pt x="2385" y="2999"/>
                    <a:pt x="2430" y="3712"/>
                    <a:pt x="2489" y="4421"/>
                  </a:cubicBezTo>
                  <a:lnTo>
                    <a:pt x="1970" y="4425"/>
                  </a:lnTo>
                  <a:cubicBezTo>
                    <a:pt x="2038" y="3842"/>
                    <a:pt x="2051" y="3245"/>
                    <a:pt x="2022" y="2659"/>
                  </a:cubicBezTo>
                  <a:cubicBezTo>
                    <a:pt x="2123" y="2523"/>
                    <a:pt x="2229" y="2400"/>
                    <a:pt x="2346" y="2287"/>
                  </a:cubicBezTo>
                  <a:close/>
                  <a:moveTo>
                    <a:pt x="1332" y="3809"/>
                  </a:moveTo>
                  <a:lnTo>
                    <a:pt x="1332" y="3809"/>
                  </a:lnTo>
                  <a:cubicBezTo>
                    <a:pt x="1313" y="4013"/>
                    <a:pt x="1300" y="4221"/>
                    <a:pt x="1290" y="4428"/>
                  </a:cubicBezTo>
                  <a:lnTo>
                    <a:pt x="1005" y="4428"/>
                  </a:lnTo>
                  <a:cubicBezTo>
                    <a:pt x="1118" y="4224"/>
                    <a:pt x="1225" y="4013"/>
                    <a:pt x="1332" y="3809"/>
                  </a:cubicBezTo>
                  <a:close/>
                  <a:moveTo>
                    <a:pt x="1604" y="3301"/>
                  </a:moveTo>
                  <a:lnTo>
                    <a:pt x="1604" y="3301"/>
                  </a:lnTo>
                  <a:cubicBezTo>
                    <a:pt x="1588" y="3673"/>
                    <a:pt x="1591" y="4055"/>
                    <a:pt x="1607" y="4425"/>
                  </a:cubicBezTo>
                  <a:cubicBezTo>
                    <a:pt x="1520" y="4425"/>
                    <a:pt x="1429" y="4425"/>
                    <a:pt x="1342" y="4428"/>
                  </a:cubicBezTo>
                  <a:cubicBezTo>
                    <a:pt x="1381" y="4165"/>
                    <a:pt x="1416" y="3893"/>
                    <a:pt x="1429" y="3624"/>
                  </a:cubicBezTo>
                  <a:cubicBezTo>
                    <a:pt x="1488" y="3518"/>
                    <a:pt x="1546" y="3411"/>
                    <a:pt x="1604" y="3301"/>
                  </a:cubicBezTo>
                  <a:close/>
                  <a:moveTo>
                    <a:pt x="728" y="1"/>
                  </a:moveTo>
                  <a:cubicBezTo>
                    <a:pt x="713" y="1"/>
                    <a:pt x="697" y="11"/>
                    <a:pt x="697" y="29"/>
                  </a:cubicBezTo>
                  <a:cubicBezTo>
                    <a:pt x="726" y="1509"/>
                    <a:pt x="694" y="2967"/>
                    <a:pt x="853" y="4431"/>
                  </a:cubicBezTo>
                  <a:cubicBezTo>
                    <a:pt x="584" y="4434"/>
                    <a:pt x="318" y="4441"/>
                    <a:pt x="49" y="4447"/>
                  </a:cubicBezTo>
                  <a:cubicBezTo>
                    <a:pt x="1" y="4447"/>
                    <a:pt x="1" y="4522"/>
                    <a:pt x="49" y="4525"/>
                  </a:cubicBezTo>
                  <a:cubicBezTo>
                    <a:pt x="321" y="4538"/>
                    <a:pt x="593" y="4545"/>
                    <a:pt x="869" y="4554"/>
                  </a:cubicBezTo>
                  <a:cubicBezTo>
                    <a:pt x="885" y="4694"/>
                    <a:pt x="901" y="4833"/>
                    <a:pt x="921" y="4975"/>
                  </a:cubicBezTo>
                  <a:cubicBezTo>
                    <a:pt x="926" y="5007"/>
                    <a:pt x="954" y="5021"/>
                    <a:pt x="982" y="5021"/>
                  </a:cubicBezTo>
                  <a:cubicBezTo>
                    <a:pt x="1017" y="5021"/>
                    <a:pt x="1054" y="4999"/>
                    <a:pt x="1050" y="4959"/>
                  </a:cubicBezTo>
                  <a:lnTo>
                    <a:pt x="1002" y="4557"/>
                  </a:lnTo>
                  <a:lnTo>
                    <a:pt x="1002" y="4557"/>
                  </a:lnTo>
                  <a:cubicBezTo>
                    <a:pt x="1334" y="4564"/>
                    <a:pt x="1667" y="4567"/>
                    <a:pt x="1999" y="4567"/>
                  </a:cubicBezTo>
                  <a:cubicBezTo>
                    <a:pt x="2614" y="4567"/>
                    <a:pt x="3229" y="4558"/>
                    <a:pt x="3843" y="4554"/>
                  </a:cubicBezTo>
                  <a:cubicBezTo>
                    <a:pt x="4879" y="4541"/>
                    <a:pt x="5923" y="4532"/>
                    <a:pt x="6959" y="4493"/>
                  </a:cubicBezTo>
                  <a:lnTo>
                    <a:pt x="6972" y="4493"/>
                  </a:lnTo>
                  <a:cubicBezTo>
                    <a:pt x="7196" y="4483"/>
                    <a:pt x="7416" y="4473"/>
                    <a:pt x="7636" y="4464"/>
                  </a:cubicBezTo>
                  <a:cubicBezTo>
                    <a:pt x="7682" y="4460"/>
                    <a:pt x="7701" y="4425"/>
                    <a:pt x="7698" y="4392"/>
                  </a:cubicBezTo>
                  <a:cubicBezTo>
                    <a:pt x="7737" y="4383"/>
                    <a:pt x="7785" y="4337"/>
                    <a:pt x="7756" y="4289"/>
                  </a:cubicBezTo>
                  <a:cubicBezTo>
                    <a:pt x="7516" y="3877"/>
                    <a:pt x="7254" y="3475"/>
                    <a:pt x="6962" y="3100"/>
                  </a:cubicBezTo>
                  <a:cubicBezTo>
                    <a:pt x="6726" y="2795"/>
                    <a:pt x="6480" y="2465"/>
                    <a:pt x="6136" y="2280"/>
                  </a:cubicBezTo>
                  <a:cubicBezTo>
                    <a:pt x="5990" y="2201"/>
                    <a:pt x="5840" y="2162"/>
                    <a:pt x="5688" y="2162"/>
                  </a:cubicBezTo>
                  <a:cubicBezTo>
                    <a:pt x="5561" y="2162"/>
                    <a:pt x="5433" y="2190"/>
                    <a:pt x="5307" y="2244"/>
                  </a:cubicBezTo>
                  <a:cubicBezTo>
                    <a:pt x="5113" y="2329"/>
                    <a:pt x="4944" y="2465"/>
                    <a:pt x="4776" y="2585"/>
                  </a:cubicBezTo>
                  <a:cubicBezTo>
                    <a:pt x="4743" y="2604"/>
                    <a:pt x="4711" y="2636"/>
                    <a:pt x="4675" y="2666"/>
                  </a:cubicBezTo>
                  <a:cubicBezTo>
                    <a:pt x="4666" y="2669"/>
                    <a:pt x="4662" y="2675"/>
                    <a:pt x="4653" y="2679"/>
                  </a:cubicBezTo>
                  <a:cubicBezTo>
                    <a:pt x="4614" y="2711"/>
                    <a:pt x="4568" y="2734"/>
                    <a:pt x="4530" y="2747"/>
                  </a:cubicBezTo>
                  <a:cubicBezTo>
                    <a:pt x="4374" y="2730"/>
                    <a:pt x="4219" y="2717"/>
                    <a:pt x="4063" y="2701"/>
                  </a:cubicBezTo>
                  <a:cubicBezTo>
                    <a:pt x="4005" y="2630"/>
                    <a:pt x="3950" y="2552"/>
                    <a:pt x="3901" y="2471"/>
                  </a:cubicBezTo>
                  <a:cubicBezTo>
                    <a:pt x="3739" y="2238"/>
                    <a:pt x="3577" y="1872"/>
                    <a:pt x="3299" y="1752"/>
                  </a:cubicBezTo>
                  <a:cubicBezTo>
                    <a:pt x="3233" y="1724"/>
                    <a:pt x="3167" y="1711"/>
                    <a:pt x="3102" y="1711"/>
                  </a:cubicBezTo>
                  <a:cubicBezTo>
                    <a:pt x="2852" y="1711"/>
                    <a:pt x="2610" y="1890"/>
                    <a:pt x="2430" y="2044"/>
                  </a:cubicBezTo>
                  <a:cubicBezTo>
                    <a:pt x="1734" y="2643"/>
                    <a:pt x="1361" y="3527"/>
                    <a:pt x="976" y="4347"/>
                  </a:cubicBezTo>
                  <a:cubicBezTo>
                    <a:pt x="904" y="3705"/>
                    <a:pt x="856" y="3071"/>
                    <a:pt x="836" y="2426"/>
                  </a:cubicBezTo>
                  <a:cubicBezTo>
                    <a:pt x="811" y="1632"/>
                    <a:pt x="904" y="806"/>
                    <a:pt x="755" y="22"/>
                  </a:cubicBezTo>
                  <a:cubicBezTo>
                    <a:pt x="753" y="7"/>
                    <a:pt x="740" y="1"/>
                    <a:pt x="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83" name="Google Shape;1583;p14"/>
            <p:cNvGrpSpPr/>
            <p:nvPr/>
          </p:nvGrpSpPr>
          <p:grpSpPr>
            <a:xfrm rot="2179146">
              <a:off x="7284428" y="4500928"/>
              <a:ext cx="789052" cy="903211"/>
              <a:chOff x="4838621" y="3330436"/>
              <a:chExt cx="342600" cy="392181"/>
            </a:xfrm>
          </p:grpSpPr>
          <p:sp>
            <p:nvSpPr>
              <p:cNvPr id="1584" name="Google Shape;1584;p14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5" name="Google Shape;1585;p14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6" name="Google Shape;1586;p14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7" name="Google Shape;1587;p14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8" name="Google Shape;1588;p14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9" name="Google Shape;1589;p14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0" name="Google Shape;1590;p14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1" name="Google Shape;1591;p14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2" name="Google Shape;1592;p14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14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14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5" name="Google Shape;1595;p14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6" name="Google Shape;1596;p14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14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8" name="Google Shape;1598;p14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9" name="Google Shape;1599;p14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0" name="Google Shape;1600;p14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1" name="Google Shape;1601;p14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2" name="Google Shape;1602;p14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3" name="Google Shape;1603;p14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4" name="Google Shape;1604;p14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5" name="Google Shape;1605;p14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6" name="Google Shape;1606;p14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7" name="Google Shape;1607;p14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8" name="Google Shape;1608;p14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9" name="Google Shape;1609;p14"/>
            <p:cNvGrpSpPr/>
            <p:nvPr/>
          </p:nvGrpSpPr>
          <p:grpSpPr>
            <a:xfrm rot="1964156">
              <a:off x="8424633" y="3731014"/>
              <a:ext cx="1046684" cy="898494"/>
              <a:chOff x="3639393" y="3293465"/>
              <a:chExt cx="543616" cy="466651"/>
            </a:xfrm>
          </p:grpSpPr>
          <p:sp>
            <p:nvSpPr>
              <p:cNvPr id="1610" name="Google Shape;1610;p14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1" name="Google Shape;1611;p14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2" name="Google Shape;1612;p14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3" name="Google Shape;1613;p14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4" name="Google Shape;1614;p14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5" name="Google Shape;1615;p14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6" name="Google Shape;1616;p14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7" name="Google Shape;1617;p14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8" name="Google Shape;1618;p14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9" name="Google Shape;1619;p14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20" name="Google Shape;1620;p14"/>
            <p:cNvSpPr/>
            <p:nvPr/>
          </p:nvSpPr>
          <p:spPr>
            <a:xfrm rot="-1056041">
              <a:off x="167982" y="4452532"/>
              <a:ext cx="766806" cy="785640"/>
            </a:xfrm>
            <a:custGeom>
              <a:avLst/>
              <a:gdLst/>
              <a:ahLst/>
              <a:cxnLst/>
              <a:rect l="l" t="t" r="r" b="b"/>
              <a:pathLst>
                <a:path w="6399" h="6556" extrusionOk="0">
                  <a:moveTo>
                    <a:pt x="4209" y="1"/>
                  </a:moveTo>
                  <a:cubicBezTo>
                    <a:pt x="4183" y="1"/>
                    <a:pt x="4161" y="15"/>
                    <a:pt x="4157" y="50"/>
                  </a:cubicBezTo>
                  <a:cubicBezTo>
                    <a:pt x="4034" y="948"/>
                    <a:pt x="3930" y="1851"/>
                    <a:pt x="3787" y="2749"/>
                  </a:cubicBezTo>
                  <a:cubicBezTo>
                    <a:pt x="3726" y="3134"/>
                    <a:pt x="3655" y="3523"/>
                    <a:pt x="3528" y="3892"/>
                  </a:cubicBezTo>
                  <a:cubicBezTo>
                    <a:pt x="3428" y="4194"/>
                    <a:pt x="3140" y="4929"/>
                    <a:pt x="2735" y="5071"/>
                  </a:cubicBezTo>
                  <a:cubicBezTo>
                    <a:pt x="2783" y="3656"/>
                    <a:pt x="2913" y="2243"/>
                    <a:pt x="2816" y="831"/>
                  </a:cubicBezTo>
                  <a:lnTo>
                    <a:pt x="2816" y="831"/>
                  </a:lnTo>
                  <a:cubicBezTo>
                    <a:pt x="2845" y="883"/>
                    <a:pt x="2867" y="935"/>
                    <a:pt x="2890" y="993"/>
                  </a:cubicBezTo>
                  <a:cubicBezTo>
                    <a:pt x="2900" y="1024"/>
                    <a:pt x="2927" y="1037"/>
                    <a:pt x="2953" y="1037"/>
                  </a:cubicBezTo>
                  <a:cubicBezTo>
                    <a:pt x="2993" y="1037"/>
                    <a:pt x="3033" y="1006"/>
                    <a:pt x="3013" y="957"/>
                  </a:cubicBezTo>
                  <a:cubicBezTo>
                    <a:pt x="2961" y="815"/>
                    <a:pt x="2893" y="698"/>
                    <a:pt x="2799" y="575"/>
                  </a:cubicBezTo>
                  <a:cubicBezTo>
                    <a:pt x="2797" y="540"/>
                    <a:pt x="2761" y="510"/>
                    <a:pt x="2726" y="510"/>
                  </a:cubicBezTo>
                  <a:cubicBezTo>
                    <a:pt x="2707" y="510"/>
                    <a:pt x="2688" y="519"/>
                    <a:pt x="2676" y="543"/>
                  </a:cubicBezTo>
                  <a:cubicBezTo>
                    <a:pt x="2589" y="724"/>
                    <a:pt x="2498" y="909"/>
                    <a:pt x="2414" y="1090"/>
                  </a:cubicBezTo>
                  <a:cubicBezTo>
                    <a:pt x="2390" y="1143"/>
                    <a:pt x="2433" y="1190"/>
                    <a:pt x="2475" y="1190"/>
                  </a:cubicBezTo>
                  <a:cubicBezTo>
                    <a:pt x="2495" y="1190"/>
                    <a:pt x="2515" y="1180"/>
                    <a:pt x="2527" y="1155"/>
                  </a:cubicBezTo>
                  <a:cubicBezTo>
                    <a:pt x="2579" y="1058"/>
                    <a:pt x="2637" y="960"/>
                    <a:pt x="2689" y="863"/>
                  </a:cubicBezTo>
                  <a:lnTo>
                    <a:pt x="2689" y="863"/>
                  </a:lnTo>
                  <a:cubicBezTo>
                    <a:pt x="2773" y="2269"/>
                    <a:pt x="2586" y="3682"/>
                    <a:pt x="2579" y="5091"/>
                  </a:cubicBezTo>
                  <a:cubicBezTo>
                    <a:pt x="2524" y="5088"/>
                    <a:pt x="2472" y="5075"/>
                    <a:pt x="2411" y="5046"/>
                  </a:cubicBezTo>
                  <a:cubicBezTo>
                    <a:pt x="2229" y="4958"/>
                    <a:pt x="2090" y="4650"/>
                    <a:pt x="1993" y="4479"/>
                  </a:cubicBezTo>
                  <a:cubicBezTo>
                    <a:pt x="1889" y="4297"/>
                    <a:pt x="1795" y="4109"/>
                    <a:pt x="1704" y="3921"/>
                  </a:cubicBezTo>
                  <a:cubicBezTo>
                    <a:pt x="1523" y="3526"/>
                    <a:pt x="1374" y="3118"/>
                    <a:pt x="1261" y="2700"/>
                  </a:cubicBezTo>
                  <a:cubicBezTo>
                    <a:pt x="1031" y="1855"/>
                    <a:pt x="950" y="980"/>
                    <a:pt x="995" y="105"/>
                  </a:cubicBezTo>
                  <a:cubicBezTo>
                    <a:pt x="997" y="86"/>
                    <a:pt x="981" y="76"/>
                    <a:pt x="965" y="76"/>
                  </a:cubicBezTo>
                  <a:cubicBezTo>
                    <a:pt x="949" y="76"/>
                    <a:pt x="932" y="86"/>
                    <a:pt x="930" y="105"/>
                  </a:cubicBezTo>
                  <a:cubicBezTo>
                    <a:pt x="833" y="1103"/>
                    <a:pt x="946" y="2107"/>
                    <a:pt x="1244" y="3063"/>
                  </a:cubicBezTo>
                  <a:cubicBezTo>
                    <a:pt x="1390" y="3523"/>
                    <a:pt x="1578" y="3970"/>
                    <a:pt x="1808" y="4394"/>
                  </a:cubicBezTo>
                  <a:cubicBezTo>
                    <a:pt x="1921" y="4605"/>
                    <a:pt x="2067" y="4942"/>
                    <a:pt x="2291" y="5114"/>
                  </a:cubicBezTo>
                  <a:cubicBezTo>
                    <a:pt x="1546" y="5084"/>
                    <a:pt x="794" y="5052"/>
                    <a:pt x="49" y="5016"/>
                  </a:cubicBezTo>
                  <a:cubicBezTo>
                    <a:pt x="48" y="5016"/>
                    <a:pt x="47" y="5016"/>
                    <a:pt x="46" y="5016"/>
                  </a:cubicBezTo>
                  <a:cubicBezTo>
                    <a:pt x="0" y="5016"/>
                    <a:pt x="1" y="5091"/>
                    <a:pt x="49" y="5094"/>
                  </a:cubicBezTo>
                  <a:cubicBezTo>
                    <a:pt x="891" y="5175"/>
                    <a:pt x="1740" y="5227"/>
                    <a:pt x="2586" y="5269"/>
                  </a:cubicBezTo>
                  <a:cubicBezTo>
                    <a:pt x="2589" y="5690"/>
                    <a:pt x="2608" y="6108"/>
                    <a:pt x="2663" y="6523"/>
                  </a:cubicBezTo>
                  <a:cubicBezTo>
                    <a:pt x="2665" y="6544"/>
                    <a:pt x="2683" y="6556"/>
                    <a:pt x="2699" y="6556"/>
                  </a:cubicBezTo>
                  <a:cubicBezTo>
                    <a:pt x="2715" y="6556"/>
                    <a:pt x="2730" y="6545"/>
                    <a:pt x="2728" y="6523"/>
                  </a:cubicBezTo>
                  <a:cubicBezTo>
                    <a:pt x="2715" y="6108"/>
                    <a:pt x="2718" y="5690"/>
                    <a:pt x="2731" y="5272"/>
                  </a:cubicBezTo>
                  <a:cubicBezTo>
                    <a:pt x="3836" y="5321"/>
                    <a:pt x="4941" y="5337"/>
                    <a:pt x="6049" y="5347"/>
                  </a:cubicBezTo>
                  <a:cubicBezTo>
                    <a:pt x="6026" y="5363"/>
                    <a:pt x="6007" y="5373"/>
                    <a:pt x="5987" y="5389"/>
                  </a:cubicBezTo>
                  <a:cubicBezTo>
                    <a:pt x="5880" y="5450"/>
                    <a:pt x="5777" y="5515"/>
                    <a:pt x="5666" y="5577"/>
                  </a:cubicBezTo>
                  <a:cubicBezTo>
                    <a:pt x="5605" y="5616"/>
                    <a:pt x="5644" y="5698"/>
                    <a:pt x="5704" y="5698"/>
                  </a:cubicBezTo>
                  <a:cubicBezTo>
                    <a:pt x="5713" y="5698"/>
                    <a:pt x="5724" y="5695"/>
                    <a:pt x="5734" y="5690"/>
                  </a:cubicBezTo>
                  <a:cubicBezTo>
                    <a:pt x="5854" y="5632"/>
                    <a:pt x="5961" y="5567"/>
                    <a:pt x="6068" y="5496"/>
                  </a:cubicBezTo>
                  <a:lnTo>
                    <a:pt x="6334" y="5337"/>
                  </a:lnTo>
                  <a:cubicBezTo>
                    <a:pt x="6373" y="5318"/>
                    <a:pt x="6376" y="5272"/>
                    <a:pt x="6356" y="5243"/>
                  </a:cubicBezTo>
                  <a:lnTo>
                    <a:pt x="6373" y="5227"/>
                  </a:lnTo>
                  <a:cubicBezTo>
                    <a:pt x="6399" y="5191"/>
                    <a:pt x="6399" y="5139"/>
                    <a:pt x="6360" y="5120"/>
                  </a:cubicBezTo>
                  <a:cubicBezTo>
                    <a:pt x="6204" y="5042"/>
                    <a:pt x="6052" y="4987"/>
                    <a:pt x="5880" y="4958"/>
                  </a:cubicBezTo>
                  <a:cubicBezTo>
                    <a:pt x="5875" y="4957"/>
                    <a:pt x="5871" y="4957"/>
                    <a:pt x="5866" y="4957"/>
                  </a:cubicBezTo>
                  <a:cubicBezTo>
                    <a:pt x="5793" y="4957"/>
                    <a:pt x="5768" y="5072"/>
                    <a:pt x="5845" y="5088"/>
                  </a:cubicBezTo>
                  <a:cubicBezTo>
                    <a:pt x="5974" y="5110"/>
                    <a:pt x="6091" y="5149"/>
                    <a:pt x="6214" y="5201"/>
                  </a:cubicBezTo>
                  <a:lnTo>
                    <a:pt x="6201" y="5214"/>
                  </a:lnTo>
                  <a:cubicBezTo>
                    <a:pt x="5090" y="5208"/>
                    <a:pt x="3985" y="5175"/>
                    <a:pt x="2880" y="5136"/>
                  </a:cubicBezTo>
                  <a:cubicBezTo>
                    <a:pt x="3039" y="5039"/>
                    <a:pt x="3169" y="4877"/>
                    <a:pt x="3266" y="4735"/>
                  </a:cubicBezTo>
                  <a:cubicBezTo>
                    <a:pt x="3538" y="4333"/>
                    <a:pt x="3700" y="3863"/>
                    <a:pt x="3804" y="3393"/>
                  </a:cubicBezTo>
                  <a:cubicBezTo>
                    <a:pt x="4050" y="2311"/>
                    <a:pt x="4134" y="1184"/>
                    <a:pt x="4286" y="86"/>
                  </a:cubicBezTo>
                  <a:cubicBezTo>
                    <a:pt x="4292" y="35"/>
                    <a:pt x="4247" y="1"/>
                    <a:pt x="4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14"/>
          <p:cNvGrpSpPr/>
          <p:nvPr/>
        </p:nvGrpSpPr>
        <p:grpSpPr>
          <a:xfrm>
            <a:off x="-323969" y="-205653"/>
            <a:ext cx="12656079" cy="7018705"/>
            <a:chOff x="-242977" y="-154240"/>
            <a:chExt cx="9492059" cy="5264029"/>
          </a:xfrm>
        </p:grpSpPr>
        <p:grpSp>
          <p:nvGrpSpPr>
            <p:cNvPr id="1622" name="Google Shape;1622;p14"/>
            <p:cNvGrpSpPr/>
            <p:nvPr/>
          </p:nvGrpSpPr>
          <p:grpSpPr>
            <a:xfrm rot="2567276">
              <a:off x="6884460" y="59427"/>
              <a:ext cx="733465" cy="266411"/>
              <a:chOff x="3720033" y="657636"/>
              <a:chExt cx="380942" cy="138367"/>
            </a:xfrm>
          </p:grpSpPr>
          <p:sp>
            <p:nvSpPr>
              <p:cNvPr id="1623" name="Google Shape;1623;p14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14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5" name="Google Shape;1625;p14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6" name="Google Shape;1626;p14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14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8" name="Google Shape;1628;p14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9" name="Google Shape;1629;p14"/>
            <p:cNvGrpSpPr/>
            <p:nvPr/>
          </p:nvGrpSpPr>
          <p:grpSpPr>
            <a:xfrm rot="-2367188">
              <a:off x="8755666" y="1033916"/>
              <a:ext cx="493112" cy="177777"/>
              <a:chOff x="3781827" y="2039675"/>
              <a:chExt cx="256107" cy="92332"/>
            </a:xfrm>
          </p:grpSpPr>
          <p:sp>
            <p:nvSpPr>
              <p:cNvPr id="1630" name="Google Shape;1630;p14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14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2" name="Google Shape;1632;p14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3" name="Google Shape;1633;p14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14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35" name="Google Shape;1635;p14"/>
            <p:cNvGrpSpPr/>
            <p:nvPr/>
          </p:nvGrpSpPr>
          <p:grpSpPr>
            <a:xfrm rot="-1825424">
              <a:off x="6294351" y="4511476"/>
              <a:ext cx="738169" cy="441832"/>
              <a:chOff x="4884983" y="2824599"/>
              <a:chExt cx="253545" cy="151760"/>
            </a:xfrm>
          </p:grpSpPr>
          <p:sp>
            <p:nvSpPr>
              <p:cNvPr id="1636" name="Google Shape;1636;p14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7" name="Google Shape;1637;p14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4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14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0" name="Google Shape;1640;p14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1" name="Google Shape;1641;p14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14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3" name="Google Shape;1643;p14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4" name="Google Shape;1644;p14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5" name="Google Shape;1645;p14"/>
            <p:cNvGrpSpPr/>
            <p:nvPr/>
          </p:nvGrpSpPr>
          <p:grpSpPr>
            <a:xfrm rot="-1659384">
              <a:off x="5334293" y="195507"/>
              <a:ext cx="824112" cy="228854"/>
              <a:chOff x="4799352" y="1342220"/>
              <a:chExt cx="428026" cy="118862"/>
            </a:xfrm>
          </p:grpSpPr>
          <p:sp>
            <p:nvSpPr>
              <p:cNvPr id="1646" name="Google Shape;1646;p14"/>
              <p:cNvSpPr/>
              <p:nvPr/>
            </p:nvSpPr>
            <p:spPr>
              <a:xfrm>
                <a:off x="4799352" y="1373609"/>
                <a:ext cx="54834" cy="432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58" extrusionOk="0">
                    <a:moveTo>
                      <a:pt x="136" y="0"/>
                    </a:moveTo>
                    <a:cubicBezTo>
                      <a:pt x="104" y="0"/>
                      <a:pt x="79" y="43"/>
                      <a:pt x="106" y="70"/>
                    </a:cubicBezTo>
                    <a:cubicBezTo>
                      <a:pt x="190" y="164"/>
                      <a:pt x="287" y="245"/>
                      <a:pt x="368" y="339"/>
                    </a:cubicBezTo>
                    <a:cubicBezTo>
                      <a:pt x="381" y="352"/>
                      <a:pt x="394" y="369"/>
                      <a:pt x="407" y="385"/>
                    </a:cubicBezTo>
                    <a:cubicBezTo>
                      <a:pt x="297" y="453"/>
                      <a:pt x="187" y="508"/>
                      <a:pt x="54" y="553"/>
                    </a:cubicBezTo>
                    <a:cubicBezTo>
                      <a:pt x="1" y="571"/>
                      <a:pt x="18" y="646"/>
                      <a:pt x="64" y="646"/>
                    </a:cubicBezTo>
                    <a:cubicBezTo>
                      <a:pt x="68" y="646"/>
                      <a:pt x="72" y="645"/>
                      <a:pt x="77" y="644"/>
                    </a:cubicBezTo>
                    <a:cubicBezTo>
                      <a:pt x="213" y="602"/>
                      <a:pt x="349" y="550"/>
                      <a:pt x="479" y="482"/>
                    </a:cubicBezTo>
                    <a:cubicBezTo>
                      <a:pt x="521" y="534"/>
                      <a:pt x="556" y="586"/>
                      <a:pt x="602" y="637"/>
                    </a:cubicBezTo>
                    <a:cubicBezTo>
                      <a:pt x="612" y="651"/>
                      <a:pt x="625" y="657"/>
                      <a:pt x="638" y="657"/>
                    </a:cubicBezTo>
                    <a:cubicBezTo>
                      <a:pt x="676" y="657"/>
                      <a:pt x="713" y="608"/>
                      <a:pt x="689" y="569"/>
                    </a:cubicBezTo>
                    <a:cubicBezTo>
                      <a:pt x="660" y="518"/>
                      <a:pt x="628" y="466"/>
                      <a:pt x="589" y="417"/>
                    </a:cubicBezTo>
                    <a:cubicBezTo>
                      <a:pt x="670" y="362"/>
                      <a:pt x="741" y="304"/>
                      <a:pt x="802" y="229"/>
                    </a:cubicBezTo>
                    <a:cubicBezTo>
                      <a:pt x="835" y="197"/>
                      <a:pt x="807" y="136"/>
                      <a:pt x="765" y="136"/>
                    </a:cubicBezTo>
                    <a:cubicBezTo>
                      <a:pt x="757" y="136"/>
                      <a:pt x="747" y="139"/>
                      <a:pt x="738" y="145"/>
                    </a:cubicBezTo>
                    <a:cubicBezTo>
                      <a:pt x="657" y="207"/>
                      <a:pt x="585" y="262"/>
                      <a:pt x="508" y="313"/>
                    </a:cubicBezTo>
                    <a:cubicBezTo>
                      <a:pt x="404" y="194"/>
                      <a:pt x="278" y="83"/>
                      <a:pt x="155" y="6"/>
                    </a:cubicBezTo>
                    <a:cubicBezTo>
                      <a:pt x="148" y="2"/>
                      <a:pt x="142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14"/>
              <p:cNvSpPr/>
              <p:nvPr/>
            </p:nvSpPr>
            <p:spPr>
              <a:xfrm>
                <a:off x="4879007" y="1380570"/>
                <a:ext cx="4156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2" extrusionOk="0">
                    <a:moveTo>
                      <a:pt x="415" y="1"/>
                    </a:moveTo>
                    <a:cubicBezTo>
                      <a:pt x="383" y="1"/>
                      <a:pt x="349" y="22"/>
                      <a:pt x="351" y="58"/>
                    </a:cubicBezTo>
                    <a:cubicBezTo>
                      <a:pt x="357" y="133"/>
                      <a:pt x="351" y="198"/>
                      <a:pt x="335" y="256"/>
                    </a:cubicBezTo>
                    <a:cubicBezTo>
                      <a:pt x="244" y="256"/>
                      <a:pt x="150" y="256"/>
                      <a:pt x="59" y="253"/>
                    </a:cubicBezTo>
                    <a:cubicBezTo>
                      <a:pt x="1" y="253"/>
                      <a:pt x="1" y="347"/>
                      <a:pt x="59" y="350"/>
                    </a:cubicBezTo>
                    <a:cubicBezTo>
                      <a:pt x="134" y="353"/>
                      <a:pt x="211" y="363"/>
                      <a:pt x="283" y="369"/>
                    </a:cubicBezTo>
                    <a:cubicBezTo>
                      <a:pt x="260" y="412"/>
                      <a:pt x="228" y="444"/>
                      <a:pt x="186" y="476"/>
                    </a:cubicBezTo>
                    <a:cubicBezTo>
                      <a:pt x="148" y="503"/>
                      <a:pt x="182" y="562"/>
                      <a:pt x="223" y="562"/>
                    </a:cubicBezTo>
                    <a:cubicBezTo>
                      <a:pt x="231" y="562"/>
                      <a:pt x="239" y="559"/>
                      <a:pt x="247" y="554"/>
                    </a:cubicBezTo>
                    <a:cubicBezTo>
                      <a:pt x="312" y="509"/>
                      <a:pt x="364" y="447"/>
                      <a:pt x="406" y="379"/>
                    </a:cubicBezTo>
                    <a:cubicBezTo>
                      <a:pt x="430" y="381"/>
                      <a:pt x="455" y="382"/>
                      <a:pt x="480" y="382"/>
                    </a:cubicBezTo>
                    <a:cubicBezTo>
                      <a:pt x="505" y="382"/>
                      <a:pt x="531" y="381"/>
                      <a:pt x="555" y="379"/>
                    </a:cubicBezTo>
                    <a:cubicBezTo>
                      <a:pt x="610" y="379"/>
                      <a:pt x="633" y="285"/>
                      <a:pt x="571" y="272"/>
                    </a:cubicBezTo>
                    <a:cubicBezTo>
                      <a:pt x="535" y="269"/>
                      <a:pt x="497" y="266"/>
                      <a:pt x="458" y="263"/>
                    </a:cubicBezTo>
                    <a:cubicBezTo>
                      <a:pt x="477" y="191"/>
                      <a:pt x="480" y="117"/>
                      <a:pt x="471" y="42"/>
                    </a:cubicBezTo>
                    <a:cubicBezTo>
                      <a:pt x="465" y="14"/>
                      <a:pt x="441" y="1"/>
                      <a:pt x="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14"/>
              <p:cNvSpPr/>
              <p:nvPr/>
            </p:nvSpPr>
            <p:spPr>
              <a:xfrm>
                <a:off x="4927339" y="1370129"/>
                <a:ext cx="55688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385" extrusionOk="0">
                    <a:moveTo>
                      <a:pt x="693" y="1"/>
                    </a:moveTo>
                    <a:cubicBezTo>
                      <a:pt x="666" y="1"/>
                      <a:pt x="639" y="16"/>
                      <a:pt x="632" y="49"/>
                    </a:cubicBezTo>
                    <a:cubicBezTo>
                      <a:pt x="600" y="198"/>
                      <a:pt x="596" y="266"/>
                      <a:pt x="425" y="282"/>
                    </a:cubicBezTo>
                    <a:cubicBezTo>
                      <a:pt x="394" y="299"/>
                      <a:pt x="367" y="308"/>
                      <a:pt x="343" y="308"/>
                    </a:cubicBezTo>
                    <a:cubicBezTo>
                      <a:pt x="305" y="308"/>
                      <a:pt x="276" y="286"/>
                      <a:pt x="256" y="243"/>
                    </a:cubicBezTo>
                    <a:cubicBezTo>
                      <a:pt x="224" y="188"/>
                      <a:pt x="178" y="149"/>
                      <a:pt x="130" y="111"/>
                    </a:cubicBezTo>
                    <a:lnTo>
                      <a:pt x="130" y="111"/>
                    </a:lnTo>
                    <a:cubicBezTo>
                      <a:pt x="132" y="111"/>
                      <a:pt x="134" y="111"/>
                      <a:pt x="136" y="111"/>
                    </a:cubicBezTo>
                    <a:cubicBezTo>
                      <a:pt x="185" y="111"/>
                      <a:pt x="190" y="35"/>
                      <a:pt x="143" y="17"/>
                    </a:cubicBezTo>
                    <a:cubicBezTo>
                      <a:pt x="136" y="17"/>
                      <a:pt x="133" y="10"/>
                      <a:pt x="130" y="10"/>
                    </a:cubicBezTo>
                    <a:cubicBezTo>
                      <a:pt x="126" y="9"/>
                      <a:pt x="123" y="8"/>
                      <a:pt x="119" y="8"/>
                    </a:cubicBezTo>
                    <a:cubicBezTo>
                      <a:pt x="101" y="8"/>
                      <a:pt x="80" y="20"/>
                      <a:pt x="75" y="36"/>
                    </a:cubicBezTo>
                    <a:cubicBezTo>
                      <a:pt x="0" y="182"/>
                      <a:pt x="214" y="428"/>
                      <a:pt x="340" y="480"/>
                    </a:cubicBezTo>
                    <a:cubicBezTo>
                      <a:pt x="374" y="495"/>
                      <a:pt x="406" y="502"/>
                      <a:pt x="436" y="502"/>
                    </a:cubicBezTo>
                    <a:cubicBezTo>
                      <a:pt x="509" y="502"/>
                      <a:pt x="571" y="461"/>
                      <a:pt x="619" y="399"/>
                    </a:cubicBezTo>
                    <a:lnTo>
                      <a:pt x="619" y="399"/>
                    </a:lnTo>
                    <a:cubicBezTo>
                      <a:pt x="616" y="716"/>
                      <a:pt x="632" y="1031"/>
                      <a:pt x="700" y="1338"/>
                    </a:cubicBezTo>
                    <a:cubicBezTo>
                      <a:pt x="710" y="1370"/>
                      <a:pt x="737" y="1384"/>
                      <a:pt x="764" y="1384"/>
                    </a:cubicBezTo>
                    <a:cubicBezTo>
                      <a:pt x="805" y="1384"/>
                      <a:pt x="848" y="1352"/>
                      <a:pt x="836" y="1303"/>
                    </a:cubicBezTo>
                    <a:cubicBezTo>
                      <a:pt x="742" y="894"/>
                      <a:pt x="749" y="480"/>
                      <a:pt x="762" y="65"/>
                    </a:cubicBezTo>
                    <a:cubicBezTo>
                      <a:pt x="762" y="24"/>
                      <a:pt x="727" y="1"/>
                      <a:pt x="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4"/>
              <p:cNvSpPr/>
              <p:nvPr/>
            </p:nvSpPr>
            <p:spPr>
              <a:xfrm>
                <a:off x="5005812" y="1404341"/>
                <a:ext cx="374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8" extrusionOk="0">
                    <a:moveTo>
                      <a:pt x="445" y="1"/>
                    </a:moveTo>
                    <a:cubicBezTo>
                      <a:pt x="420" y="1"/>
                      <a:pt x="400" y="20"/>
                      <a:pt x="393" y="40"/>
                    </a:cubicBezTo>
                    <a:cubicBezTo>
                      <a:pt x="373" y="41"/>
                      <a:pt x="353" y="42"/>
                      <a:pt x="334" y="42"/>
                    </a:cubicBezTo>
                    <a:cubicBezTo>
                      <a:pt x="245" y="42"/>
                      <a:pt x="159" y="30"/>
                      <a:pt x="69" y="17"/>
                    </a:cubicBezTo>
                    <a:cubicBezTo>
                      <a:pt x="66" y="17"/>
                      <a:pt x="63" y="16"/>
                      <a:pt x="60" y="16"/>
                    </a:cubicBezTo>
                    <a:cubicBezTo>
                      <a:pt x="18" y="16"/>
                      <a:pt x="1" y="80"/>
                      <a:pt x="49" y="95"/>
                    </a:cubicBezTo>
                    <a:cubicBezTo>
                      <a:pt x="172" y="137"/>
                      <a:pt x="303" y="147"/>
                      <a:pt x="432" y="147"/>
                    </a:cubicBezTo>
                    <a:cubicBezTo>
                      <a:pt x="453" y="147"/>
                      <a:pt x="473" y="147"/>
                      <a:pt x="493" y="147"/>
                    </a:cubicBezTo>
                    <a:cubicBezTo>
                      <a:pt x="551" y="143"/>
                      <a:pt x="571" y="69"/>
                      <a:pt x="522" y="40"/>
                    </a:cubicBezTo>
                    <a:cubicBezTo>
                      <a:pt x="506" y="30"/>
                      <a:pt x="487" y="20"/>
                      <a:pt x="470" y="7"/>
                    </a:cubicBezTo>
                    <a:cubicBezTo>
                      <a:pt x="462" y="3"/>
                      <a:pt x="453" y="1"/>
                      <a:pt x="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4"/>
              <p:cNvSpPr/>
              <p:nvPr/>
            </p:nvSpPr>
            <p:spPr>
              <a:xfrm>
                <a:off x="4998588" y="1386414"/>
                <a:ext cx="4964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10" extrusionOk="0">
                    <a:moveTo>
                      <a:pt x="467" y="0"/>
                    </a:moveTo>
                    <a:cubicBezTo>
                      <a:pt x="330" y="0"/>
                      <a:pt x="192" y="5"/>
                      <a:pt x="59" y="12"/>
                    </a:cubicBezTo>
                    <a:cubicBezTo>
                      <a:pt x="1" y="15"/>
                      <a:pt x="1" y="99"/>
                      <a:pt x="59" y="99"/>
                    </a:cubicBezTo>
                    <a:cubicBezTo>
                      <a:pt x="181" y="105"/>
                      <a:pt x="308" y="109"/>
                      <a:pt x="435" y="109"/>
                    </a:cubicBezTo>
                    <a:cubicBezTo>
                      <a:pt x="519" y="109"/>
                      <a:pt x="602" y="107"/>
                      <a:pt x="684" y="102"/>
                    </a:cubicBezTo>
                    <a:cubicBezTo>
                      <a:pt x="686" y="102"/>
                      <a:pt x="689" y="103"/>
                      <a:pt x="691" y="103"/>
                    </a:cubicBezTo>
                    <a:cubicBezTo>
                      <a:pt x="755" y="103"/>
                      <a:pt x="753" y="11"/>
                      <a:pt x="684" y="5"/>
                    </a:cubicBezTo>
                    <a:cubicBezTo>
                      <a:pt x="613" y="2"/>
                      <a:pt x="540" y="0"/>
                      <a:pt x="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4"/>
              <p:cNvSpPr/>
              <p:nvPr/>
            </p:nvSpPr>
            <p:spPr>
              <a:xfrm>
                <a:off x="5070626" y="1382343"/>
                <a:ext cx="61401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35" extrusionOk="0">
                    <a:moveTo>
                      <a:pt x="488" y="1"/>
                    </a:moveTo>
                    <a:cubicBezTo>
                      <a:pt x="427" y="1"/>
                      <a:pt x="360" y="17"/>
                      <a:pt x="322" y="31"/>
                    </a:cubicBezTo>
                    <a:cubicBezTo>
                      <a:pt x="164" y="93"/>
                      <a:pt x="34" y="239"/>
                      <a:pt x="15" y="407"/>
                    </a:cubicBezTo>
                    <a:cubicBezTo>
                      <a:pt x="1" y="550"/>
                      <a:pt x="97" y="634"/>
                      <a:pt x="222" y="634"/>
                    </a:cubicBezTo>
                    <a:cubicBezTo>
                      <a:pt x="242" y="634"/>
                      <a:pt x="263" y="632"/>
                      <a:pt x="284" y="627"/>
                    </a:cubicBezTo>
                    <a:cubicBezTo>
                      <a:pt x="407" y="598"/>
                      <a:pt x="494" y="514"/>
                      <a:pt x="559" y="407"/>
                    </a:cubicBezTo>
                    <a:cubicBezTo>
                      <a:pt x="591" y="475"/>
                      <a:pt x="646" y="537"/>
                      <a:pt x="718" y="563"/>
                    </a:cubicBezTo>
                    <a:cubicBezTo>
                      <a:pt x="735" y="568"/>
                      <a:pt x="752" y="571"/>
                      <a:pt x="768" y="571"/>
                    </a:cubicBezTo>
                    <a:cubicBezTo>
                      <a:pt x="859" y="571"/>
                      <a:pt x="934" y="494"/>
                      <a:pt x="896" y="401"/>
                    </a:cubicBezTo>
                    <a:cubicBezTo>
                      <a:pt x="885" y="373"/>
                      <a:pt x="858" y="359"/>
                      <a:pt x="833" y="359"/>
                    </a:cubicBezTo>
                    <a:cubicBezTo>
                      <a:pt x="804" y="359"/>
                      <a:pt x="778" y="377"/>
                      <a:pt x="779" y="417"/>
                    </a:cubicBezTo>
                    <a:cubicBezTo>
                      <a:pt x="776" y="417"/>
                      <a:pt x="773" y="417"/>
                      <a:pt x="770" y="417"/>
                    </a:cubicBezTo>
                    <a:cubicBezTo>
                      <a:pt x="723" y="417"/>
                      <a:pt x="694" y="394"/>
                      <a:pt x="679" y="342"/>
                    </a:cubicBezTo>
                    <a:cubicBezTo>
                      <a:pt x="656" y="304"/>
                      <a:pt x="646" y="258"/>
                      <a:pt x="640" y="213"/>
                    </a:cubicBezTo>
                    <a:cubicBezTo>
                      <a:pt x="636" y="174"/>
                      <a:pt x="602" y="150"/>
                      <a:pt x="570" y="150"/>
                    </a:cubicBezTo>
                    <a:cubicBezTo>
                      <a:pt x="545" y="150"/>
                      <a:pt x="520" y="164"/>
                      <a:pt x="510" y="197"/>
                    </a:cubicBezTo>
                    <a:cubicBezTo>
                      <a:pt x="491" y="271"/>
                      <a:pt x="462" y="339"/>
                      <a:pt x="413" y="397"/>
                    </a:cubicBezTo>
                    <a:cubicBezTo>
                      <a:pt x="383" y="433"/>
                      <a:pt x="283" y="505"/>
                      <a:pt x="214" y="505"/>
                    </a:cubicBezTo>
                    <a:cubicBezTo>
                      <a:pt x="170" y="505"/>
                      <a:pt x="138" y="476"/>
                      <a:pt x="144" y="391"/>
                    </a:cubicBezTo>
                    <a:cubicBezTo>
                      <a:pt x="151" y="307"/>
                      <a:pt x="225" y="219"/>
                      <a:pt x="293" y="167"/>
                    </a:cubicBezTo>
                    <a:cubicBezTo>
                      <a:pt x="310" y="156"/>
                      <a:pt x="486" y="95"/>
                      <a:pt x="527" y="95"/>
                    </a:cubicBezTo>
                    <a:cubicBezTo>
                      <a:pt x="533" y="95"/>
                      <a:pt x="537" y="97"/>
                      <a:pt x="536" y="99"/>
                    </a:cubicBezTo>
                    <a:cubicBezTo>
                      <a:pt x="534" y="125"/>
                      <a:pt x="558" y="141"/>
                      <a:pt x="580" y="141"/>
                    </a:cubicBezTo>
                    <a:cubicBezTo>
                      <a:pt x="597" y="141"/>
                      <a:pt x="613" y="132"/>
                      <a:pt x="617" y="112"/>
                    </a:cubicBezTo>
                    <a:cubicBezTo>
                      <a:pt x="630" y="26"/>
                      <a:pt x="564" y="1"/>
                      <a:pt x="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4"/>
              <p:cNvSpPr/>
              <p:nvPr/>
            </p:nvSpPr>
            <p:spPr>
              <a:xfrm>
                <a:off x="5111800" y="1343271"/>
                <a:ext cx="37695" cy="4110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626" extrusionOk="0">
                    <a:moveTo>
                      <a:pt x="201" y="1"/>
                    </a:moveTo>
                    <a:cubicBezTo>
                      <a:pt x="112" y="1"/>
                      <a:pt x="24" y="63"/>
                      <a:pt x="6" y="166"/>
                    </a:cubicBezTo>
                    <a:cubicBezTo>
                      <a:pt x="1" y="200"/>
                      <a:pt x="26" y="222"/>
                      <a:pt x="52" y="222"/>
                    </a:cubicBezTo>
                    <a:cubicBezTo>
                      <a:pt x="68" y="222"/>
                      <a:pt x="84" y="212"/>
                      <a:pt x="91" y="189"/>
                    </a:cubicBezTo>
                    <a:cubicBezTo>
                      <a:pt x="104" y="143"/>
                      <a:pt x="145" y="106"/>
                      <a:pt x="189" y="106"/>
                    </a:cubicBezTo>
                    <a:cubicBezTo>
                      <a:pt x="210" y="106"/>
                      <a:pt x="231" y="114"/>
                      <a:pt x="249" y="134"/>
                    </a:cubicBezTo>
                    <a:cubicBezTo>
                      <a:pt x="298" y="183"/>
                      <a:pt x="266" y="254"/>
                      <a:pt x="236" y="302"/>
                    </a:cubicBezTo>
                    <a:cubicBezTo>
                      <a:pt x="191" y="383"/>
                      <a:pt x="126" y="448"/>
                      <a:pt x="58" y="507"/>
                    </a:cubicBezTo>
                    <a:cubicBezTo>
                      <a:pt x="10" y="542"/>
                      <a:pt x="55" y="610"/>
                      <a:pt x="104" y="613"/>
                    </a:cubicBezTo>
                    <a:cubicBezTo>
                      <a:pt x="195" y="620"/>
                      <a:pt x="287" y="626"/>
                      <a:pt x="378" y="626"/>
                    </a:cubicBezTo>
                    <a:cubicBezTo>
                      <a:pt x="413" y="626"/>
                      <a:pt x="448" y="625"/>
                      <a:pt x="483" y="623"/>
                    </a:cubicBezTo>
                    <a:cubicBezTo>
                      <a:pt x="573" y="613"/>
                      <a:pt x="573" y="494"/>
                      <a:pt x="489" y="494"/>
                    </a:cubicBezTo>
                    <a:lnTo>
                      <a:pt x="262" y="494"/>
                    </a:lnTo>
                    <a:cubicBezTo>
                      <a:pt x="366" y="377"/>
                      <a:pt x="450" y="209"/>
                      <a:pt x="353" y="79"/>
                    </a:cubicBezTo>
                    <a:cubicBezTo>
                      <a:pt x="313" y="25"/>
                      <a:pt x="257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4"/>
              <p:cNvSpPr/>
              <p:nvPr/>
            </p:nvSpPr>
            <p:spPr>
              <a:xfrm>
                <a:off x="5171558" y="1342220"/>
                <a:ext cx="55819" cy="88917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54" extrusionOk="0">
                    <a:moveTo>
                      <a:pt x="478" y="838"/>
                    </a:moveTo>
                    <a:cubicBezTo>
                      <a:pt x="599" y="838"/>
                      <a:pt x="635" y="878"/>
                      <a:pt x="583" y="963"/>
                    </a:cubicBezTo>
                    <a:cubicBezTo>
                      <a:pt x="535" y="1125"/>
                      <a:pt x="357" y="1219"/>
                      <a:pt x="195" y="1226"/>
                    </a:cubicBezTo>
                    <a:cubicBezTo>
                      <a:pt x="211" y="1128"/>
                      <a:pt x="230" y="1047"/>
                      <a:pt x="282" y="960"/>
                    </a:cubicBezTo>
                    <a:cubicBezTo>
                      <a:pt x="311" y="921"/>
                      <a:pt x="340" y="885"/>
                      <a:pt x="366" y="847"/>
                    </a:cubicBezTo>
                    <a:cubicBezTo>
                      <a:pt x="409" y="841"/>
                      <a:pt x="447" y="838"/>
                      <a:pt x="478" y="838"/>
                    </a:cubicBezTo>
                    <a:close/>
                    <a:moveTo>
                      <a:pt x="103" y="0"/>
                    </a:moveTo>
                    <a:cubicBezTo>
                      <a:pt x="68" y="0"/>
                      <a:pt x="30" y="30"/>
                      <a:pt x="42" y="69"/>
                    </a:cubicBezTo>
                    <a:cubicBezTo>
                      <a:pt x="104" y="250"/>
                      <a:pt x="81" y="451"/>
                      <a:pt x="75" y="642"/>
                    </a:cubicBezTo>
                    <a:lnTo>
                      <a:pt x="65" y="1219"/>
                    </a:lnTo>
                    <a:lnTo>
                      <a:pt x="65" y="1226"/>
                    </a:lnTo>
                    <a:cubicBezTo>
                      <a:pt x="10" y="1251"/>
                      <a:pt x="0" y="1339"/>
                      <a:pt x="68" y="1349"/>
                    </a:cubicBezTo>
                    <a:cubicBezTo>
                      <a:pt x="90" y="1352"/>
                      <a:pt x="113" y="1353"/>
                      <a:pt x="137" y="1353"/>
                    </a:cubicBezTo>
                    <a:cubicBezTo>
                      <a:pt x="434" y="1353"/>
                      <a:pt x="849" y="1117"/>
                      <a:pt x="732" y="772"/>
                    </a:cubicBezTo>
                    <a:cubicBezTo>
                      <a:pt x="700" y="672"/>
                      <a:pt x="615" y="628"/>
                      <a:pt x="524" y="628"/>
                    </a:cubicBezTo>
                    <a:cubicBezTo>
                      <a:pt x="480" y="628"/>
                      <a:pt x="434" y="638"/>
                      <a:pt x="392" y="659"/>
                    </a:cubicBezTo>
                    <a:cubicBezTo>
                      <a:pt x="311" y="701"/>
                      <a:pt x="247" y="766"/>
                      <a:pt x="198" y="840"/>
                    </a:cubicBezTo>
                    <a:cubicBezTo>
                      <a:pt x="198" y="727"/>
                      <a:pt x="198" y="613"/>
                      <a:pt x="201" y="500"/>
                    </a:cubicBezTo>
                    <a:cubicBezTo>
                      <a:pt x="201" y="335"/>
                      <a:pt x="211" y="186"/>
                      <a:pt x="146" y="27"/>
                    </a:cubicBezTo>
                    <a:cubicBezTo>
                      <a:pt x="137" y="8"/>
                      <a:pt x="120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54" name="Google Shape;1654;p14"/>
            <p:cNvGrpSpPr/>
            <p:nvPr/>
          </p:nvGrpSpPr>
          <p:grpSpPr>
            <a:xfrm rot="3351159">
              <a:off x="7953181" y="336927"/>
              <a:ext cx="1029142" cy="202722"/>
              <a:chOff x="4737493" y="4305992"/>
              <a:chExt cx="547410" cy="107830"/>
            </a:xfrm>
          </p:grpSpPr>
          <p:sp>
            <p:nvSpPr>
              <p:cNvPr id="1655" name="Google Shape;1655;p14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4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4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4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4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4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4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4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4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4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4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4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7" name="Google Shape;1667;p14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8" name="Google Shape;1668;p14"/>
            <p:cNvGrpSpPr/>
            <p:nvPr/>
          </p:nvGrpSpPr>
          <p:grpSpPr>
            <a:xfrm rot="2567276">
              <a:off x="-250090" y="3949327"/>
              <a:ext cx="733465" cy="266411"/>
              <a:chOff x="3720033" y="657636"/>
              <a:chExt cx="380942" cy="138367"/>
            </a:xfrm>
          </p:grpSpPr>
          <p:sp>
            <p:nvSpPr>
              <p:cNvPr id="1669" name="Google Shape;1669;p14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4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4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4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4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4" name="Google Shape;1674;p14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675" name="Google Shape;1675;p14"/>
          <p:cNvSpPr txBox="1">
            <a:spLocks noGrp="1"/>
          </p:cNvSpPr>
          <p:nvPr>
            <p:ph type="title"/>
          </p:nvPr>
        </p:nvSpPr>
        <p:spPr>
          <a:xfrm>
            <a:off x="950967" y="2882500"/>
            <a:ext cx="6756800" cy="20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1676" name="Google Shape;1676;p14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1460300"/>
            <a:ext cx="2202800" cy="122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666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1677" name="Google Shape;1677;p14"/>
          <p:cNvSpPr txBox="1">
            <a:spLocks noGrp="1"/>
          </p:cNvSpPr>
          <p:nvPr>
            <p:ph type="subTitle" idx="1"/>
          </p:nvPr>
        </p:nvSpPr>
        <p:spPr>
          <a:xfrm>
            <a:off x="950967" y="4897700"/>
            <a:ext cx="67568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79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7" name="Google Shape;1827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8" name="Google Shape;1828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29" name="Google Shape;1829;p16"/>
          <p:cNvGrpSpPr/>
          <p:nvPr/>
        </p:nvGrpSpPr>
        <p:grpSpPr>
          <a:xfrm>
            <a:off x="-392742" y="1041861"/>
            <a:ext cx="12460068" cy="4245216"/>
            <a:chOff x="-294557" y="781396"/>
            <a:chExt cx="9345051" cy="3183912"/>
          </a:xfrm>
        </p:grpSpPr>
        <p:grpSp>
          <p:nvGrpSpPr>
            <p:cNvPr id="1830" name="Google Shape;1830;p16"/>
            <p:cNvGrpSpPr/>
            <p:nvPr/>
          </p:nvGrpSpPr>
          <p:grpSpPr>
            <a:xfrm rot="2258642">
              <a:off x="-339773" y="1074563"/>
              <a:ext cx="1029115" cy="202717"/>
              <a:chOff x="4737493" y="4305992"/>
              <a:chExt cx="547410" cy="107830"/>
            </a:xfrm>
          </p:grpSpPr>
          <p:sp>
            <p:nvSpPr>
              <p:cNvPr id="1831" name="Google Shape;1831;p16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2" name="Google Shape;1832;p16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3" name="Google Shape;1833;p16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4" name="Google Shape;1834;p16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5" name="Google Shape;1835;p16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6" name="Google Shape;1836;p16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7" name="Google Shape;1837;p16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8" name="Google Shape;1838;p16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9" name="Google Shape;1839;p16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0" name="Google Shape;1840;p16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1" name="Google Shape;1841;p16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2" name="Google Shape;1842;p16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3" name="Google Shape;1843;p16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44" name="Google Shape;1844;p16"/>
            <p:cNvGrpSpPr/>
            <p:nvPr/>
          </p:nvGrpSpPr>
          <p:grpSpPr>
            <a:xfrm rot="-2416383">
              <a:off x="8592812" y="3648847"/>
              <a:ext cx="447780" cy="194821"/>
              <a:chOff x="8075001" y="4307963"/>
              <a:chExt cx="238179" cy="103627"/>
            </a:xfrm>
          </p:grpSpPr>
          <p:sp>
            <p:nvSpPr>
              <p:cNvPr id="1845" name="Google Shape;1845;p16"/>
              <p:cNvSpPr/>
              <p:nvPr/>
            </p:nvSpPr>
            <p:spPr>
              <a:xfrm>
                <a:off x="8075001" y="4316959"/>
                <a:ext cx="78476" cy="92857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414" extrusionOk="0">
                    <a:moveTo>
                      <a:pt x="695" y="0"/>
                    </a:moveTo>
                    <a:cubicBezTo>
                      <a:pt x="482" y="0"/>
                      <a:pt x="258" y="67"/>
                      <a:pt x="152" y="165"/>
                    </a:cubicBezTo>
                    <a:cubicBezTo>
                      <a:pt x="0" y="304"/>
                      <a:pt x="91" y="450"/>
                      <a:pt x="220" y="567"/>
                    </a:cubicBezTo>
                    <a:cubicBezTo>
                      <a:pt x="321" y="661"/>
                      <a:pt x="437" y="729"/>
                      <a:pt x="551" y="797"/>
                    </a:cubicBezTo>
                    <a:cubicBezTo>
                      <a:pt x="638" y="852"/>
                      <a:pt x="755" y="904"/>
                      <a:pt x="803" y="997"/>
                    </a:cubicBezTo>
                    <a:cubicBezTo>
                      <a:pt x="898" y="1180"/>
                      <a:pt x="708" y="1286"/>
                      <a:pt x="543" y="1286"/>
                    </a:cubicBezTo>
                    <a:cubicBezTo>
                      <a:pt x="538" y="1286"/>
                      <a:pt x="533" y="1286"/>
                      <a:pt x="528" y="1286"/>
                    </a:cubicBezTo>
                    <a:cubicBezTo>
                      <a:pt x="447" y="1286"/>
                      <a:pt x="447" y="1409"/>
                      <a:pt x="528" y="1412"/>
                    </a:cubicBezTo>
                    <a:cubicBezTo>
                      <a:pt x="542" y="1413"/>
                      <a:pt x="556" y="1413"/>
                      <a:pt x="570" y="1413"/>
                    </a:cubicBezTo>
                    <a:cubicBezTo>
                      <a:pt x="864" y="1413"/>
                      <a:pt x="1148" y="1219"/>
                      <a:pt x="907" y="910"/>
                    </a:cubicBezTo>
                    <a:cubicBezTo>
                      <a:pt x="774" y="742"/>
                      <a:pt x="551" y="664"/>
                      <a:pt x="382" y="537"/>
                    </a:cubicBezTo>
                    <a:cubicBezTo>
                      <a:pt x="259" y="450"/>
                      <a:pt x="175" y="294"/>
                      <a:pt x="337" y="194"/>
                    </a:cubicBezTo>
                    <a:cubicBezTo>
                      <a:pt x="415" y="145"/>
                      <a:pt x="531" y="126"/>
                      <a:pt x="616" y="116"/>
                    </a:cubicBezTo>
                    <a:cubicBezTo>
                      <a:pt x="635" y="115"/>
                      <a:pt x="656" y="114"/>
                      <a:pt x="677" y="114"/>
                    </a:cubicBezTo>
                    <a:cubicBezTo>
                      <a:pt x="854" y="114"/>
                      <a:pt x="1095" y="166"/>
                      <a:pt x="1118" y="359"/>
                    </a:cubicBezTo>
                    <a:cubicBezTo>
                      <a:pt x="1121" y="378"/>
                      <a:pt x="1135" y="386"/>
                      <a:pt x="1150" y="386"/>
                    </a:cubicBezTo>
                    <a:cubicBezTo>
                      <a:pt x="1169" y="386"/>
                      <a:pt x="1189" y="373"/>
                      <a:pt x="1189" y="353"/>
                    </a:cubicBezTo>
                    <a:cubicBezTo>
                      <a:pt x="1194" y="97"/>
                      <a:pt x="953" y="0"/>
                      <a:pt x="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6" name="Google Shape;1846;p16"/>
              <p:cNvSpPr/>
              <p:nvPr/>
            </p:nvSpPr>
            <p:spPr>
              <a:xfrm>
                <a:off x="8142639" y="4370938"/>
                <a:ext cx="40321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2" extrusionOk="0">
                    <a:moveTo>
                      <a:pt x="556" y="0"/>
                    </a:moveTo>
                    <a:cubicBezTo>
                      <a:pt x="554" y="0"/>
                      <a:pt x="553" y="0"/>
                      <a:pt x="551" y="1"/>
                    </a:cubicBezTo>
                    <a:cubicBezTo>
                      <a:pt x="412" y="11"/>
                      <a:pt x="275" y="25"/>
                      <a:pt x="134" y="25"/>
                    </a:cubicBezTo>
                    <a:cubicBezTo>
                      <a:pt x="108" y="25"/>
                      <a:pt x="82" y="24"/>
                      <a:pt x="55" y="23"/>
                    </a:cubicBezTo>
                    <a:cubicBezTo>
                      <a:pt x="0" y="23"/>
                      <a:pt x="3" y="104"/>
                      <a:pt x="55" y="111"/>
                    </a:cubicBezTo>
                    <a:cubicBezTo>
                      <a:pt x="125" y="117"/>
                      <a:pt x="197" y="121"/>
                      <a:pt x="268" y="121"/>
                    </a:cubicBezTo>
                    <a:cubicBezTo>
                      <a:pt x="369" y="121"/>
                      <a:pt x="469" y="113"/>
                      <a:pt x="564" y="94"/>
                    </a:cubicBezTo>
                    <a:cubicBezTo>
                      <a:pt x="614" y="85"/>
                      <a:pt x="604" y="0"/>
                      <a:pt x="5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7" name="Google Shape;1847;p16"/>
              <p:cNvSpPr/>
              <p:nvPr/>
            </p:nvSpPr>
            <p:spPr>
              <a:xfrm>
                <a:off x="8139881" y="4360431"/>
                <a:ext cx="44524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00" extrusionOk="0">
                    <a:moveTo>
                      <a:pt x="520" y="1"/>
                    </a:moveTo>
                    <a:cubicBezTo>
                      <a:pt x="364" y="1"/>
                      <a:pt x="205" y="8"/>
                      <a:pt x="49" y="21"/>
                    </a:cubicBezTo>
                    <a:cubicBezTo>
                      <a:pt x="8" y="28"/>
                      <a:pt x="0" y="96"/>
                      <a:pt x="46" y="96"/>
                    </a:cubicBezTo>
                    <a:cubicBezTo>
                      <a:pt x="47" y="96"/>
                      <a:pt x="48" y="96"/>
                      <a:pt x="49" y="96"/>
                    </a:cubicBezTo>
                    <a:cubicBezTo>
                      <a:pt x="136" y="91"/>
                      <a:pt x="224" y="89"/>
                      <a:pt x="311" y="89"/>
                    </a:cubicBezTo>
                    <a:cubicBezTo>
                      <a:pt x="413" y="89"/>
                      <a:pt x="513" y="92"/>
                      <a:pt x="612" y="99"/>
                    </a:cubicBezTo>
                    <a:cubicBezTo>
                      <a:pt x="615" y="99"/>
                      <a:pt x="618" y="100"/>
                      <a:pt x="620" y="100"/>
                    </a:cubicBezTo>
                    <a:cubicBezTo>
                      <a:pt x="677" y="100"/>
                      <a:pt x="674" y="2"/>
                      <a:pt x="612" y="2"/>
                    </a:cubicBezTo>
                    <a:cubicBezTo>
                      <a:pt x="582" y="1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8" name="Google Shape;1848;p16"/>
              <p:cNvSpPr/>
              <p:nvPr/>
            </p:nvSpPr>
            <p:spPr>
              <a:xfrm>
                <a:off x="8170942" y="4307963"/>
                <a:ext cx="62978" cy="103627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578" extrusionOk="0">
                    <a:moveTo>
                      <a:pt x="845" y="1"/>
                    </a:moveTo>
                    <a:cubicBezTo>
                      <a:pt x="818" y="1"/>
                      <a:pt x="791" y="16"/>
                      <a:pt x="784" y="49"/>
                    </a:cubicBezTo>
                    <a:cubicBezTo>
                      <a:pt x="706" y="496"/>
                      <a:pt x="658" y="950"/>
                      <a:pt x="629" y="1410"/>
                    </a:cubicBezTo>
                    <a:cubicBezTo>
                      <a:pt x="515" y="1300"/>
                      <a:pt x="428" y="1031"/>
                      <a:pt x="376" y="927"/>
                    </a:cubicBezTo>
                    <a:cubicBezTo>
                      <a:pt x="279" y="746"/>
                      <a:pt x="188" y="558"/>
                      <a:pt x="94" y="373"/>
                    </a:cubicBezTo>
                    <a:cubicBezTo>
                      <a:pt x="86" y="355"/>
                      <a:pt x="72" y="348"/>
                      <a:pt x="59" y="348"/>
                    </a:cubicBezTo>
                    <a:cubicBezTo>
                      <a:pt x="30" y="348"/>
                      <a:pt x="1" y="380"/>
                      <a:pt x="16" y="415"/>
                    </a:cubicBezTo>
                    <a:cubicBezTo>
                      <a:pt x="136" y="687"/>
                      <a:pt x="266" y="950"/>
                      <a:pt x="399" y="1215"/>
                    </a:cubicBezTo>
                    <a:cubicBezTo>
                      <a:pt x="467" y="1348"/>
                      <a:pt x="515" y="1526"/>
                      <a:pt x="674" y="1575"/>
                    </a:cubicBezTo>
                    <a:cubicBezTo>
                      <a:pt x="680" y="1577"/>
                      <a:pt x="687" y="1578"/>
                      <a:pt x="693" y="1578"/>
                    </a:cubicBezTo>
                    <a:cubicBezTo>
                      <a:pt x="726" y="1578"/>
                      <a:pt x="752" y="1549"/>
                      <a:pt x="755" y="1514"/>
                    </a:cubicBezTo>
                    <a:cubicBezTo>
                      <a:pt x="784" y="1060"/>
                      <a:pt x="833" y="610"/>
                      <a:pt x="901" y="163"/>
                    </a:cubicBezTo>
                    <a:cubicBezTo>
                      <a:pt x="933" y="150"/>
                      <a:pt x="959" y="114"/>
                      <a:pt x="933" y="75"/>
                    </a:cubicBezTo>
                    <a:cubicBezTo>
                      <a:pt x="927" y="59"/>
                      <a:pt x="914" y="49"/>
                      <a:pt x="904" y="33"/>
                    </a:cubicBezTo>
                    <a:cubicBezTo>
                      <a:pt x="892" y="12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9" name="Google Shape;1849;p16"/>
              <p:cNvSpPr/>
              <p:nvPr/>
            </p:nvSpPr>
            <p:spPr>
              <a:xfrm>
                <a:off x="8243702" y="4368508"/>
                <a:ext cx="18322" cy="1287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96" extrusionOk="0">
                    <a:moveTo>
                      <a:pt x="194" y="0"/>
                    </a:moveTo>
                    <a:cubicBezTo>
                      <a:pt x="166" y="0"/>
                      <a:pt x="138" y="13"/>
                      <a:pt x="113" y="34"/>
                    </a:cubicBezTo>
                    <a:cubicBezTo>
                      <a:pt x="108" y="33"/>
                      <a:pt x="102" y="32"/>
                      <a:pt x="97" y="32"/>
                    </a:cubicBezTo>
                    <a:cubicBezTo>
                      <a:pt x="61" y="32"/>
                      <a:pt x="27" y="59"/>
                      <a:pt x="16" y="93"/>
                    </a:cubicBezTo>
                    <a:cubicBezTo>
                      <a:pt x="0" y="148"/>
                      <a:pt x="36" y="180"/>
                      <a:pt x="84" y="190"/>
                    </a:cubicBezTo>
                    <a:cubicBezTo>
                      <a:pt x="98" y="194"/>
                      <a:pt x="111" y="195"/>
                      <a:pt x="123" y="195"/>
                    </a:cubicBezTo>
                    <a:cubicBezTo>
                      <a:pt x="198" y="195"/>
                      <a:pt x="261" y="135"/>
                      <a:pt x="269" y="60"/>
                    </a:cubicBezTo>
                    <a:cubicBezTo>
                      <a:pt x="279" y="28"/>
                      <a:pt x="243" y="5"/>
                      <a:pt x="211" y="2"/>
                    </a:cubicBezTo>
                    <a:cubicBezTo>
                      <a:pt x="205" y="1"/>
                      <a:pt x="199" y="0"/>
                      <a:pt x="1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0" name="Google Shape;1850;p16"/>
              <p:cNvSpPr/>
              <p:nvPr/>
            </p:nvSpPr>
            <p:spPr>
              <a:xfrm>
                <a:off x="8268590" y="4320505"/>
                <a:ext cx="44590" cy="7887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201" extrusionOk="0">
                    <a:moveTo>
                      <a:pt x="207" y="0"/>
                    </a:moveTo>
                    <a:cubicBezTo>
                      <a:pt x="198" y="0"/>
                      <a:pt x="188" y="6"/>
                      <a:pt x="181" y="20"/>
                    </a:cubicBezTo>
                    <a:cubicBezTo>
                      <a:pt x="52" y="296"/>
                      <a:pt x="0" y="752"/>
                      <a:pt x="159" y="1028"/>
                    </a:cubicBezTo>
                    <a:cubicBezTo>
                      <a:pt x="217" y="1128"/>
                      <a:pt x="338" y="1200"/>
                      <a:pt x="450" y="1200"/>
                    </a:cubicBezTo>
                    <a:cubicBezTo>
                      <a:pt x="533" y="1200"/>
                      <a:pt x="610" y="1161"/>
                      <a:pt x="654" y="1067"/>
                    </a:cubicBezTo>
                    <a:cubicBezTo>
                      <a:pt x="679" y="1018"/>
                      <a:pt x="642" y="978"/>
                      <a:pt x="602" y="978"/>
                    </a:cubicBezTo>
                    <a:cubicBezTo>
                      <a:pt x="584" y="978"/>
                      <a:pt x="565" y="986"/>
                      <a:pt x="551" y="1005"/>
                    </a:cubicBezTo>
                    <a:cubicBezTo>
                      <a:pt x="513" y="1058"/>
                      <a:pt x="473" y="1079"/>
                      <a:pt x="434" y="1079"/>
                    </a:cubicBezTo>
                    <a:cubicBezTo>
                      <a:pt x="340" y="1079"/>
                      <a:pt x="255" y="951"/>
                      <a:pt x="227" y="866"/>
                    </a:cubicBezTo>
                    <a:cubicBezTo>
                      <a:pt x="204" y="785"/>
                      <a:pt x="194" y="694"/>
                      <a:pt x="191" y="610"/>
                    </a:cubicBezTo>
                    <a:lnTo>
                      <a:pt x="191" y="610"/>
                    </a:lnTo>
                    <a:cubicBezTo>
                      <a:pt x="292" y="613"/>
                      <a:pt x="389" y="610"/>
                      <a:pt x="492" y="623"/>
                    </a:cubicBezTo>
                    <a:cubicBezTo>
                      <a:pt x="494" y="623"/>
                      <a:pt x="496" y="623"/>
                      <a:pt x="498" y="623"/>
                    </a:cubicBezTo>
                    <a:cubicBezTo>
                      <a:pt x="560" y="623"/>
                      <a:pt x="562" y="513"/>
                      <a:pt x="495" y="513"/>
                    </a:cubicBezTo>
                    <a:cubicBezTo>
                      <a:pt x="494" y="513"/>
                      <a:pt x="493" y="513"/>
                      <a:pt x="492" y="513"/>
                    </a:cubicBezTo>
                    <a:cubicBezTo>
                      <a:pt x="389" y="513"/>
                      <a:pt x="288" y="516"/>
                      <a:pt x="191" y="532"/>
                    </a:cubicBezTo>
                    <a:cubicBezTo>
                      <a:pt x="191" y="367"/>
                      <a:pt x="224" y="205"/>
                      <a:pt x="243" y="43"/>
                    </a:cubicBezTo>
                    <a:cubicBezTo>
                      <a:pt x="245" y="22"/>
                      <a:pt x="226" y="0"/>
                      <a:pt x="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51" name="Google Shape;1851;p16"/>
          <p:cNvGrpSpPr/>
          <p:nvPr/>
        </p:nvGrpSpPr>
        <p:grpSpPr>
          <a:xfrm>
            <a:off x="-676638" y="0"/>
            <a:ext cx="13456660" cy="6448565"/>
            <a:chOff x="-507479" y="0"/>
            <a:chExt cx="10092495" cy="4836424"/>
          </a:xfrm>
        </p:grpSpPr>
        <p:grpSp>
          <p:nvGrpSpPr>
            <p:cNvPr id="1852" name="Google Shape;1852;p16"/>
            <p:cNvGrpSpPr/>
            <p:nvPr/>
          </p:nvGrpSpPr>
          <p:grpSpPr>
            <a:xfrm rot="-2520871">
              <a:off x="8466656" y="3910272"/>
              <a:ext cx="1026559" cy="668517"/>
              <a:chOff x="6925286" y="2716904"/>
              <a:chExt cx="562593" cy="366373"/>
            </a:xfrm>
          </p:grpSpPr>
          <p:sp>
            <p:nvSpPr>
              <p:cNvPr id="1853" name="Google Shape;1853;p16"/>
              <p:cNvSpPr/>
              <p:nvPr/>
            </p:nvSpPr>
            <p:spPr>
              <a:xfrm>
                <a:off x="6974472" y="2716904"/>
                <a:ext cx="513408" cy="366373"/>
              </a:xfrm>
              <a:custGeom>
                <a:avLst/>
                <a:gdLst/>
                <a:ahLst/>
                <a:cxnLst/>
                <a:rect l="l" t="t" r="r" b="b"/>
                <a:pathLst>
                  <a:path w="7818" h="5579" extrusionOk="0">
                    <a:moveTo>
                      <a:pt x="3859" y="1235"/>
                    </a:moveTo>
                    <a:cubicBezTo>
                      <a:pt x="4180" y="1618"/>
                      <a:pt x="4478" y="2010"/>
                      <a:pt x="4769" y="2411"/>
                    </a:cubicBezTo>
                    <a:cubicBezTo>
                      <a:pt x="4656" y="2512"/>
                      <a:pt x="4539" y="2609"/>
                      <a:pt x="4426" y="2709"/>
                    </a:cubicBezTo>
                    <a:lnTo>
                      <a:pt x="4108" y="2453"/>
                    </a:lnTo>
                    <a:cubicBezTo>
                      <a:pt x="3888" y="2282"/>
                      <a:pt x="3652" y="2120"/>
                      <a:pt x="3422" y="1951"/>
                    </a:cubicBezTo>
                    <a:cubicBezTo>
                      <a:pt x="3564" y="1718"/>
                      <a:pt x="3710" y="1475"/>
                      <a:pt x="3859" y="1235"/>
                    </a:cubicBezTo>
                    <a:close/>
                    <a:moveTo>
                      <a:pt x="4847" y="2515"/>
                    </a:moveTo>
                    <a:cubicBezTo>
                      <a:pt x="5106" y="2871"/>
                      <a:pt x="5356" y="3231"/>
                      <a:pt x="5612" y="3587"/>
                    </a:cubicBezTo>
                    <a:lnTo>
                      <a:pt x="5378" y="3587"/>
                    </a:lnTo>
                    <a:cubicBezTo>
                      <a:pt x="5106" y="3309"/>
                      <a:pt x="4818" y="3046"/>
                      <a:pt x="4523" y="2790"/>
                    </a:cubicBezTo>
                    <a:cubicBezTo>
                      <a:pt x="4633" y="2696"/>
                      <a:pt x="4737" y="2606"/>
                      <a:pt x="4847" y="2515"/>
                    </a:cubicBezTo>
                    <a:close/>
                    <a:moveTo>
                      <a:pt x="7604" y="182"/>
                    </a:moveTo>
                    <a:lnTo>
                      <a:pt x="7604" y="182"/>
                    </a:lnTo>
                    <a:cubicBezTo>
                      <a:pt x="7585" y="762"/>
                      <a:pt x="7572" y="1345"/>
                      <a:pt x="7581" y="1925"/>
                    </a:cubicBezTo>
                    <a:cubicBezTo>
                      <a:pt x="7588" y="2470"/>
                      <a:pt x="7555" y="3062"/>
                      <a:pt x="7666" y="3600"/>
                    </a:cubicBezTo>
                    <a:cubicBezTo>
                      <a:pt x="7037" y="3600"/>
                      <a:pt x="6405" y="3594"/>
                      <a:pt x="5774" y="3594"/>
                    </a:cubicBezTo>
                    <a:cubicBezTo>
                      <a:pt x="5498" y="3208"/>
                      <a:pt x="5226" y="2819"/>
                      <a:pt x="4948" y="2434"/>
                    </a:cubicBezTo>
                    <a:cubicBezTo>
                      <a:pt x="5832" y="1682"/>
                      <a:pt x="6713" y="924"/>
                      <a:pt x="7604" y="182"/>
                    </a:cubicBezTo>
                    <a:close/>
                    <a:moveTo>
                      <a:pt x="4423" y="2884"/>
                    </a:moveTo>
                    <a:cubicBezTo>
                      <a:pt x="4688" y="3108"/>
                      <a:pt x="4944" y="3344"/>
                      <a:pt x="5191" y="3594"/>
                    </a:cubicBezTo>
                    <a:cubicBezTo>
                      <a:pt x="4633" y="3597"/>
                      <a:pt x="4073" y="3613"/>
                      <a:pt x="3519" y="3652"/>
                    </a:cubicBezTo>
                    <a:cubicBezTo>
                      <a:pt x="3823" y="3399"/>
                      <a:pt x="4121" y="3143"/>
                      <a:pt x="4423" y="2884"/>
                    </a:cubicBezTo>
                    <a:close/>
                    <a:moveTo>
                      <a:pt x="2262" y="1183"/>
                    </a:moveTo>
                    <a:cubicBezTo>
                      <a:pt x="2560" y="1491"/>
                      <a:pt x="2900" y="1747"/>
                      <a:pt x="3244" y="1993"/>
                    </a:cubicBezTo>
                    <a:cubicBezTo>
                      <a:pt x="2822" y="2703"/>
                      <a:pt x="2414" y="3415"/>
                      <a:pt x="2025" y="4138"/>
                    </a:cubicBezTo>
                    <a:cubicBezTo>
                      <a:pt x="1847" y="4137"/>
                      <a:pt x="1669" y="4136"/>
                      <a:pt x="1490" y="4136"/>
                    </a:cubicBezTo>
                    <a:cubicBezTo>
                      <a:pt x="1053" y="4136"/>
                      <a:pt x="616" y="4140"/>
                      <a:pt x="179" y="4154"/>
                    </a:cubicBezTo>
                    <a:cubicBezTo>
                      <a:pt x="940" y="3221"/>
                      <a:pt x="1582" y="2175"/>
                      <a:pt x="2262" y="1183"/>
                    </a:cubicBezTo>
                    <a:close/>
                    <a:moveTo>
                      <a:pt x="3354" y="2071"/>
                    </a:moveTo>
                    <a:cubicBezTo>
                      <a:pt x="3548" y="2207"/>
                      <a:pt x="3746" y="2346"/>
                      <a:pt x="3937" y="2492"/>
                    </a:cubicBezTo>
                    <a:cubicBezTo>
                      <a:pt x="4070" y="2593"/>
                      <a:pt x="4199" y="2696"/>
                      <a:pt x="4329" y="2803"/>
                    </a:cubicBezTo>
                    <a:cubicBezTo>
                      <a:pt x="4008" y="3085"/>
                      <a:pt x="3687" y="3373"/>
                      <a:pt x="3373" y="3665"/>
                    </a:cubicBezTo>
                    <a:cubicBezTo>
                      <a:pt x="3344" y="3675"/>
                      <a:pt x="3341" y="3710"/>
                      <a:pt x="3363" y="3726"/>
                    </a:cubicBezTo>
                    <a:cubicBezTo>
                      <a:pt x="3371" y="3736"/>
                      <a:pt x="3385" y="3742"/>
                      <a:pt x="3398" y="3742"/>
                    </a:cubicBezTo>
                    <a:cubicBezTo>
                      <a:pt x="3408" y="3742"/>
                      <a:pt x="3417" y="3740"/>
                      <a:pt x="3425" y="3733"/>
                    </a:cubicBezTo>
                    <a:cubicBezTo>
                      <a:pt x="3957" y="3768"/>
                      <a:pt x="4492" y="3776"/>
                      <a:pt x="5029" y="3776"/>
                    </a:cubicBezTo>
                    <a:cubicBezTo>
                      <a:pt x="5142" y="3776"/>
                      <a:pt x="5255" y="3776"/>
                      <a:pt x="5369" y="3775"/>
                    </a:cubicBezTo>
                    <a:cubicBezTo>
                      <a:pt x="5492" y="3901"/>
                      <a:pt x="5612" y="4031"/>
                      <a:pt x="5725" y="4164"/>
                    </a:cubicBezTo>
                    <a:cubicBezTo>
                      <a:pt x="5285" y="4152"/>
                      <a:pt x="4844" y="4149"/>
                      <a:pt x="4404" y="4149"/>
                    </a:cubicBezTo>
                    <a:cubicBezTo>
                      <a:pt x="3995" y="4149"/>
                      <a:pt x="3587" y="4151"/>
                      <a:pt x="3179" y="4151"/>
                    </a:cubicBezTo>
                    <a:cubicBezTo>
                      <a:pt x="3086" y="4151"/>
                      <a:pt x="2993" y="4151"/>
                      <a:pt x="2900" y="4151"/>
                    </a:cubicBezTo>
                    <a:cubicBezTo>
                      <a:pt x="2651" y="4151"/>
                      <a:pt x="2408" y="4148"/>
                      <a:pt x="2162" y="4148"/>
                    </a:cubicBezTo>
                    <a:cubicBezTo>
                      <a:pt x="2547" y="3448"/>
                      <a:pt x="2942" y="2755"/>
                      <a:pt x="3354" y="2071"/>
                    </a:cubicBezTo>
                    <a:close/>
                    <a:moveTo>
                      <a:pt x="5738" y="3762"/>
                    </a:moveTo>
                    <a:cubicBezTo>
                      <a:pt x="6127" y="4310"/>
                      <a:pt x="6519" y="4844"/>
                      <a:pt x="6950" y="5359"/>
                    </a:cubicBezTo>
                    <a:cubicBezTo>
                      <a:pt x="5997" y="5401"/>
                      <a:pt x="5041" y="5430"/>
                      <a:pt x="4089" y="5443"/>
                    </a:cubicBezTo>
                    <a:cubicBezTo>
                      <a:pt x="3623" y="5450"/>
                      <a:pt x="3159" y="5450"/>
                      <a:pt x="2693" y="5450"/>
                    </a:cubicBezTo>
                    <a:cubicBezTo>
                      <a:pt x="2453" y="5450"/>
                      <a:pt x="2207" y="5438"/>
                      <a:pt x="1963" y="5438"/>
                    </a:cubicBezTo>
                    <a:cubicBezTo>
                      <a:pt x="1785" y="5438"/>
                      <a:pt x="1607" y="5444"/>
                      <a:pt x="1433" y="5466"/>
                    </a:cubicBezTo>
                    <a:cubicBezTo>
                      <a:pt x="1646" y="5071"/>
                      <a:pt x="1867" y="4672"/>
                      <a:pt x="2084" y="4277"/>
                    </a:cubicBezTo>
                    <a:lnTo>
                      <a:pt x="2900" y="4277"/>
                    </a:lnTo>
                    <a:cubicBezTo>
                      <a:pt x="3574" y="4280"/>
                      <a:pt x="4250" y="4290"/>
                      <a:pt x="4924" y="4290"/>
                    </a:cubicBezTo>
                    <a:cubicBezTo>
                      <a:pt x="5196" y="4290"/>
                      <a:pt x="5467" y="4288"/>
                      <a:pt x="5738" y="4284"/>
                    </a:cubicBezTo>
                    <a:cubicBezTo>
                      <a:pt x="5787" y="4284"/>
                      <a:pt x="5806" y="4235"/>
                      <a:pt x="5793" y="4199"/>
                    </a:cubicBezTo>
                    <a:cubicBezTo>
                      <a:pt x="5842" y="4196"/>
                      <a:pt x="5881" y="4131"/>
                      <a:pt x="5838" y="4086"/>
                    </a:cubicBezTo>
                    <a:cubicBezTo>
                      <a:pt x="5741" y="3976"/>
                      <a:pt x="5644" y="3872"/>
                      <a:pt x="5547" y="3765"/>
                    </a:cubicBezTo>
                    <a:cubicBezTo>
                      <a:pt x="5612" y="3765"/>
                      <a:pt x="5673" y="3765"/>
                      <a:pt x="5738" y="3762"/>
                    </a:cubicBezTo>
                    <a:close/>
                    <a:moveTo>
                      <a:pt x="7678" y="0"/>
                    </a:moveTo>
                    <a:cubicBezTo>
                      <a:pt x="7667" y="0"/>
                      <a:pt x="7656" y="3"/>
                      <a:pt x="7646" y="7"/>
                    </a:cubicBezTo>
                    <a:cubicBezTo>
                      <a:pt x="7639" y="5"/>
                      <a:pt x="7632" y="4"/>
                      <a:pt x="7625" y="4"/>
                    </a:cubicBezTo>
                    <a:cubicBezTo>
                      <a:pt x="7609" y="4"/>
                      <a:pt x="7595" y="9"/>
                      <a:pt x="7581" y="20"/>
                    </a:cubicBezTo>
                    <a:cubicBezTo>
                      <a:pt x="6668" y="778"/>
                      <a:pt x="5761" y="1540"/>
                      <a:pt x="4867" y="2317"/>
                    </a:cubicBezTo>
                    <a:cubicBezTo>
                      <a:pt x="4556" y="1893"/>
                      <a:pt x="4235" y="1472"/>
                      <a:pt x="3895" y="1070"/>
                    </a:cubicBezTo>
                    <a:cubicBezTo>
                      <a:pt x="3883" y="1057"/>
                      <a:pt x="3867" y="1051"/>
                      <a:pt x="3851" y="1051"/>
                    </a:cubicBezTo>
                    <a:cubicBezTo>
                      <a:pt x="3827" y="1051"/>
                      <a:pt x="3803" y="1064"/>
                      <a:pt x="3791" y="1083"/>
                    </a:cubicBezTo>
                    <a:cubicBezTo>
                      <a:pt x="3629" y="1345"/>
                      <a:pt x="3470" y="1608"/>
                      <a:pt x="3312" y="1870"/>
                    </a:cubicBezTo>
                    <a:cubicBezTo>
                      <a:pt x="2955" y="1618"/>
                      <a:pt x="2602" y="1349"/>
                      <a:pt x="2301" y="1025"/>
                    </a:cubicBezTo>
                    <a:cubicBezTo>
                      <a:pt x="2288" y="1012"/>
                      <a:pt x="2272" y="1006"/>
                      <a:pt x="2256" y="1006"/>
                    </a:cubicBezTo>
                    <a:cubicBezTo>
                      <a:pt x="2233" y="1006"/>
                      <a:pt x="2209" y="1018"/>
                      <a:pt x="2194" y="1038"/>
                    </a:cubicBezTo>
                    <a:cubicBezTo>
                      <a:pt x="1484" y="2074"/>
                      <a:pt x="798" y="3134"/>
                      <a:pt x="59" y="4151"/>
                    </a:cubicBezTo>
                    <a:lnTo>
                      <a:pt x="53" y="4151"/>
                    </a:lnTo>
                    <a:cubicBezTo>
                      <a:pt x="1" y="4154"/>
                      <a:pt x="1" y="4229"/>
                      <a:pt x="53" y="4232"/>
                    </a:cubicBezTo>
                    <a:lnTo>
                      <a:pt x="88" y="4232"/>
                    </a:lnTo>
                    <a:cubicBezTo>
                      <a:pt x="707" y="4261"/>
                      <a:pt x="1329" y="4264"/>
                      <a:pt x="1944" y="4264"/>
                    </a:cubicBezTo>
                    <a:cubicBezTo>
                      <a:pt x="1724" y="4672"/>
                      <a:pt x="1510" y="5087"/>
                      <a:pt x="1303" y="5508"/>
                    </a:cubicBezTo>
                    <a:cubicBezTo>
                      <a:pt x="1287" y="5539"/>
                      <a:pt x="1315" y="5567"/>
                      <a:pt x="1340" y="5567"/>
                    </a:cubicBezTo>
                    <a:cubicBezTo>
                      <a:pt x="1352" y="5567"/>
                      <a:pt x="1364" y="5561"/>
                      <a:pt x="1371" y="5547"/>
                    </a:cubicBezTo>
                    <a:cubicBezTo>
                      <a:pt x="1378" y="5541"/>
                      <a:pt x="1381" y="5531"/>
                      <a:pt x="1384" y="5528"/>
                    </a:cubicBezTo>
                    <a:cubicBezTo>
                      <a:pt x="1620" y="5569"/>
                      <a:pt x="1866" y="5579"/>
                      <a:pt x="2111" y="5579"/>
                    </a:cubicBezTo>
                    <a:cubicBezTo>
                      <a:pt x="2303" y="5579"/>
                      <a:pt x="2495" y="5573"/>
                      <a:pt x="2683" y="5573"/>
                    </a:cubicBezTo>
                    <a:cubicBezTo>
                      <a:pt x="2800" y="5574"/>
                      <a:pt x="2916" y="5574"/>
                      <a:pt x="3033" y="5574"/>
                    </a:cubicBezTo>
                    <a:cubicBezTo>
                      <a:pt x="3383" y="5574"/>
                      <a:pt x="3733" y="5571"/>
                      <a:pt x="4083" y="5563"/>
                    </a:cubicBezTo>
                    <a:cubicBezTo>
                      <a:pt x="5035" y="5554"/>
                      <a:pt x="5987" y="5524"/>
                      <a:pt x="6940" y="5479"/>
                    </a:cubicBezTo>
                    <a:cubicBezTo>
                      <a:pt x="6979" y="5479"/>
                      <a:pt x="7001" y="5447"/>
                      <a:pt x="7005" y="5414"/>
                    </a:cubicBezTo>
                    <a:cubicBezTo>
                      <a:pt x="7012" y="5418"/>
                      <a:pt x="7019" y="5419"/>
                      <a:pt x="7026" y="5419"/>
                    </a:cubicBezTo>
                    <a:cubicBezTo>
                      <a:pt x="7072" y="5419"/>
                      <a:pt x="7115" y="5352"/>
                      <a:pt x="7076" y="5301"/>
                    </a:cubicBezTo>
                    <a:cubicBezTo>
                      <a:pt x="6655" y="4802"/>
                      <a:pt x="6273" y="4277"/>
                      <a:pt x="5890" y="3746"/>
                    </a:cubicBezTo>
                    <a:cubicBezTo>
                      <a:pt x="6506" y="3733"/>
                      <a:pt x="7118" y="3717"/>
                      <a:pt x="7724" y="3714"/>
                    </a:cubicBezTo>
                    <a:cubicBezTo>
                      <a:pt x="7729" y="3714"/>
                      <a:pt x="7735" y="3715"/>
                      <a:pt x="7739" y="3715"/>
                    </a:cubicBezTo>
                    <a:cubicBezTo>
                      <a:pt x="7818" y="3715"/>
                      <a:pt x="7813" y="3600"/>
                      <a:pt x="7734" y="3597"/>
                    </a:cubicBezTo>
                    <a:cubicBezTo>
                      <a:pt x="7792" y="3027"/>
                      <a:pt x="7714" y="2424"/>
                      <a:pt x="7711" y="1851"/>
                    </a:cubicBezTo>
                    <a:cubicBezTo>
                      <a:pt x="7704" y="1255"/>
                      <a:pt x="7717" y="662"/>
                      <a:pt x="7743" y="66"/>
                    </a:cubicBezTo>
                    <a:cubicBezTo>
                      <a:pt x="7746" y="22"/>
                      <a:pt x="7712" y="0"/>
                      <a:pt x="76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4" name="Google Shape;1854;p16"/>
              <p:cNvSpPr/>
              <p:nvPr/>
            </p:nvSpPr>
            <p:spPr>
              <a:xfrm>
                <a:off x="6925286" y="2954095"/>
                <a:ext cx="32375" cy="4702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716" extrusionOk="0">
                    <a:moveTo>
                      <a:pt x="209" y="215"/>
                    </a:moveTo>
                    <a:lnTo>
                      <a:pt x="270" y="348"/>
                    </a:lnTo>
                    <a:cubicBezTo>
                      <a:pt x="273" y="361"/>
                      <a:pt x="283" y="380"/>
                      <a:pt x="296" y="406"/>
                    </a:cubicBezTo>
                    <a:cubicBezTo>
                      <a:pt x="248" y="406"/>
                      <a:pt x="199" y="409"/>
                      <a:pt x="150" y="419"/>
                    </a:cubicBezTo>
                    <a:cubicBezTo>
                      <a:pt x="167" y="348"/>
                      <a:pt x="186" y="280"/>
                      <a:pt x="209" y="215"/>
                    </a:cubicBezTo>
                    <a:close/>
                    <a:moveTo>
                      <a:pt x="204" y="1"/>
                    </a:moveTo>
                    <a:cubicBezTo>
                      <a:pt x="177" y="1"/>
                      <a:pt x="150" y="18"/>
                      <a:pt x="141" y="46"/>
                    </a:cubicBezTo>
                    <a:cubicBezTo>
                      <a:pt x="95" y="176"/>
                      <a:pt x="56" y="309"/>
                      <a:pt x="31" y="442"/>
                    </a:cubicBezTo>
                    <a:cubicBezTo>
                      <a:pt x="14" y="458"/>
                      <a:pt x="14" y="484"/>
                      <a:pt x="24" y="500"/>
                    </a:cubicBezTo>
                    <a:cubicBezTo>
                      <a:pt x="14" y="555"/>
                      <a:pt x="8" y="617"/>
                      <a:pt x="5" y="672"/>
                    </a:cubicBezTo>
                    <a:cubicBezTo>
                      <a:pt x="1" y="699"/>
                      <a:pt x="25" y="715"/>
                      <a:pt x="49" y="715"/>
                    </a:cubicBezTo>
                    <a:cubicBezTo>
                      <a:pt x="68" y="715"/>
                      <a:pt x="86" y="706"/>
                      <a:pt x="92" y="685"/>
                    </a:cubicBezTo>
                    <a:cubicBezTo>
                      <a:pt x="105" y="630"/>
                      <a:pt x="112" y="575"/>
                      <a:pt x="124" y="519"/>
                    </a:cubicBezTo>
                    <a:cubicBezTo>
                      <a:pt x="193" y="516"/>
                      <a:pt x="267" y="510"/>
                      <a:pt x="335" y="506"/>
                    </a:cubicBezTo>
                    <a:cubicBezTo>
                      <a:pt x="338" y="523"/>
                      <a:pt x="345" y="539"/>
                      <a:pt x="348" y="552"/>
                    </a:cubicBezTo>
                    <a:cubicBezTo>
                      <a:pt x="335" y="565"/>
                      <a:pt x="329" y="575"/>
                      <a:pt x="329" y="591"/>
                    </a:cubicBezTo>
                    <a:lnTo>
                      <a:pt x="329" y="604"/>
                    </a:lnTo>
                    <a:cubicBezTo>
                      <a:pt x="329" y="623"/>
                      <a:pt x="338" y="646"/>
                      <a:pt x="354" y="655"/>
                    </a:cubicBezTo>
                    <a:lnTo>
                      <a:pt x="364" y="662"/>
                    </a:lnTo>
                    <a:cubicBezTo>
                      <a:pt x="374" y="667"/>
                      <a:pt x="384" y="669"/>
                      <a:pt x="393" y="669"/>
                    </a:cubicBezTo>
                    <a:cubicBezTo>
                      <a:pt x="414" y="669"/>
                      <a:pt x="433" y="657"/>
                      <a:pt x="448" y="639"/>
                    </a:cubicBezTo>
                    <a:cubicBezTo>
                      <a:pt x="481" y="600"/>
                      <a:pt x="471" y="542"/>
                      <a:pt x="452" y="487"/>
                    </a:cubicBezTo>
                    <a:cubicBezTo>
                      <a:pt x="493" y="462"/>
                      <a:pt x="484" y="393"/>
                      <a:pt x="430" y="393"/>
                    </a:cubicBezTo>
                    <a:cubicBezTo>
                      <a:pt x="428" y="393"/>
                      <a:pt x="427" y="393"/>
                      <a:pt x="426" y="393"/>
                    </a:cubicBezTo>
                    <a:lnTo>
                      <a:pt x="419" y="393"/>
                    </a:lnTo>
                    <a:cubicBezTo>
                      <a:pt x="416" y="387"/>
                      <a:pt x="416" y="380"/>
                      <a:pt x="413" y="374"/>
                    </a:cubicBezTo>
                    <a:cubicBezTo>
                      <a:pt x="371" y="257"/>
                      <a:pt x="316" y="137"/>
                      <a:pt x="254" y="30"/>
                    </a:cubicBezTo>
                    <a:cubicBezTo>
                      <a:pt x="242" y="10"/>
                      <a:pt x="223" y="1"/>
                      <a:pt x="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16"/>
              <p:cNvSpPr/>
              <p:nvPr/>
            </p:nvSpPr>
            <p:spPr>
              <a:xfrm>
                <a:off x="7221712" y="3023243"/>
                <a:ext cx="34083" cy="42357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45" extrusionOk="0">
                    <a:moveTo>
                      <a:pt x="185" y="75"/>
                    </a:moveTo>
                    <a:cubicBezTo>
                      <a:pt x="207" y="75"/>
                      <a:pt x="229" y="83"/>
                      <a:pt x="246" y="101"/>
                    </a:cubicBezTo>
                    <a:cubicBezTo>
                      <a:pt x="292" y="150"/>
                      <a:pt x="269" y="231"/>
                      <a:pt x="204" y="250"/>
                    </a:cubicBezTo>
                    <a:cubicBezTo>
                      <a:pt x="150" y="266"/>
                      <a:pt x="155" y="357"/>
                      <a:pt x="211" y="357"/>
                    </a:cubicBezTo>
                    <a:cubicBezTo>
                      <a:pt x="212" y="357"/>
                      <a:pt x="213" y="357"/>
                      <a:pt x="214" y="357"/>
                    </a:cubicBezTo>
                    <a:cubicBezTo>
                      <a:pt x="217" y="357"/>
                      <a:pt x="224" y="357"/>
                      <a:pt x="227" y="354"/>
                    </a:cubicBezTo>
                    <a:cubicBezTo>
                      <a:pt x="250" y="349"/>
                      <a:pt x="273" y="345"/>
                      <a:pt x="296" y="345"/>
                    </a:cubicBezTo>
                    <a:cubicBezTo>
                      <a:pt x="305" y="345"/>
                      <a:pt x="315" y="346"/>
                      <a:pt x="324" y="348"/>
                    </a:cubicBezTo>
                    <a:cubicBezTo>
                      <a:pt x="356" y="357"/>
                      <a:pt x="402" y="374"/>
                      <a:pt x="392" y="412"/>
                    </a:cubicBezTo>
                    <a:cubicBezTo>
                      <a:pt x="386" y="442"/>
                      <a:pt x="327" y="461"/>
                      <a:pt x="308" y="467"/>
                    </a:cubicBezTo>
                    <a:cubicBezTo>
                      <a:pt x="256" y="484"/>
                      <a:pt x="204" y="484"/>
                      <a:pt x="156" y="493"/>
                    </a:cubicBezTo>
                    <a:cubicBezTo>
                      <a:pt x="149" y="487"/>
                      <a:pt x="146" y="484"/>
                      <a:pt x="139" y="477"/>
                    </a:cubicBezTo>
                    <a:cubicBezTo>
                      <a:pt x="139" y="364"/>
                      <a:pt x="117" y="247"/>
                      <a:pt x="78" y="143"/>
                    </a:cubicBezTo>
                    <a:lnTo>
                      <a:pt x="81" y="137"/>
                    </a:lnTo>
                    <a:cubicBezTo>
                      <a:pt x="100" y="101"/>
                      <a:pt x="143" y="75"/>
                      <a:pt x="185" y="75"/>
                    </a:cubicBezTo>
                    <a:close/>
                    <a:moveTo>
                      <a:pt x="206" y="0"/>
                    </a:moveTo>
                    <a:cubicBezTo>
                      <a:pt x="138" y="0"/>
                      <a:pt x="69" y="39"/>
                      <a:pt x="36" y="101"/>
                    </a:cubicBezTo>
                    <a:cubicBezTo>
                      <a:pt x="16" y="105"/>
                      <a:pt x="0" y="118"/>
                      <a:pt x="0" y="137"/>
                    </a:cubicBezTo>
                    <a:cubicBezTo>
                      <a:pt x="16" y="267"/>
                      <a:pt x="29" y="390"/>
                      <a:pt x="26" y="519"/>
                    </a:cubicBezTo>
                    <a:cubicBezTo>
                      <a:pt x="26" y="526"/>
                      <a:pt x="26" y="535"/>
                      <a:pt x="29" y="542"/>
                    </a:cubicBezTo>
                    <a:cubicBezTo>
                      <a:pt x="26" y="552"/>
                      <a:pt x="26" y="555"/>
                      <a:pt x="20" y="565"/>
                    </a:cubicBezTo>
                    <a:cubicBezTo>
                      <a:pt x="7" y="606"/>
                      <a:pt x="45" y="645"/>
                      <a:pt x="84" y="645"/>
                    </a:cubicBezTo>
                    <a:cubicBezTo>
                      <a:pt x="94" y="645"/>
                      <a:pt x="104" y="642"/>
                      <a:pt x="113" y="636"/>
                    </a:cubicBezTo>
                    <a:cubicBezTo>
                      <a:pt x="230" y="558"/>
                      <a:pt x="505" y="613"/>
                      <a:pt x="509" y="396"/>
                    </a:cubicBezTo>
                    <a:cubicBezTo>
                      <a:pt x="518" y="296"/>
                      <a:pt x="437" y="250"/>
                      <a:pt x="353" y="244"/>
                    </a:cubicBezTo>
                    <a:cubicBezTo>
                      <a:pt x="382" y="182"/>
                      <a:pt x="376" y="114"/>
                      <a:pt x="327" y="56"/>
                    </a:cubicBezTo>
                    <a:cubicBezTo>
                      <a:pt x="295" y="17"/>
                      <a:pt x="251" y="0"/>
                      <a:pt x="2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6"/>
              <p:cNvSpPr/>
              <p:nvPr/>
            </p:nvSpPr>
            <p:spPr>
              <a:xfrm>
                <a:off x="7422721" y="2861438"/>
                <a:ext cx="45115" cy="39402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00" extrusionOk="0">
                    <a:moveTo>
                      <a:pt x="485" y="1"/>
                    </a:moveTo>
                    <a:cubicBezTo>
                      <a:pt x="376" y="1"/>
                      <a:pt x="266" y="50"/>
                      <a:pt x="182" y="120"/>
                    </a:cubicBezTo>
                    <a:cubicBezTo>
                      <a:pt x="98" y="188"/>
                      <a:pt x="1" y="311"/>
                      <a:pt x="59" y="427"/>
                    </a:cubicBezTo>
                    <a:cubicBezTo>
                      <a:pt x="115" y="537"/>
                      <a:pt x="257" y="599"/>
                      <a:pt x="394" y="599"/>
                    </a:cubicBezTo>
                    <a:cubicBezTo>
                      <a:pt x="502" y="599"/>
                      <a:pt x="607" y="560"/>
                      <a:pt x="661" y="476"/>
                    </a:cubicBezTo>
                    <a:cubicBezTo>
                      <a:pt x="687" y="442"/>
                      <a:pt x="655" y="388"/>
                      <a:pt x="615" y="388"/>
                    </a:cubicBezTo>
                    <a:cubicBezTo>
                      <a:pt x="609" y="388"/>
                      <a:pt x="603" y="389"/>
                      <a:pt x="597" y="392"/>
                    </a:cubicBezTo>
                    <a:cubicBezTo>
                      <a:pt x="532" y="414"/>
                      <a:pt x="483" y="460"/>
                      <a:pt x="409" y="463"/>
                    </a:cubicBezTo>
                    <a:cubicBezTo>
                      <a:pt x="398" y="464"/>
                      <a:pt x="386" y="465"/>
                      <a:pt x="373" y="465"/>
                    </a:cubicBezTo>
                    <a:cubicBezTo>
                      <a:pt x="307" y="465"/>
                      <a:pt x="224" y="443"/>
                      <a:pt x="188" y="392"/>
                    </a:cubicBezTo>
                    <a:cubicBezTo>
                      <a:pt x="127" y="307"/>
                      <a:pt x="253" y="210"/>
                      <a:pt x="311" y="168"/>
                    </a:cubicBezTo>
                    <a:cubicBezTo>
                      <a:pt x="383" y="123"/>
                      <a:pt x="454" y="107"/>
                      <a:pt x="535" y="97"/>
                    </a:cubicBezTo>
                    <a:cubicBezTo>
                      <a:pt x="593" y="87"/>
                      <a:pt x="571" y="6"/>
                      <a:pt x="522" y="3"/>
                    </a:cubicBezTo>
                    <a:cubicBezTo>
                      <a:pt x="510" y="2"/>
                      <a:pt x="497" y="1"/>
                      <a:pt x="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57" name="Google Shape;1857;p16"/>
            <p:cNvGrpSpPr/>
            <p:nvPr/>
          </p:nvGrpSpPr>
          <p:grpSpPr>
            <a:xfrm rot="3247306">
              <a:off x="-272169" y="1607611"/>
              <a:ext cx="765347" cy="971813"/>
              <a:chOff x="7996659" y="1819688"/>
              <a:chExt cx="419434" cy="532584"/>
            </a:xfrm>
          </p:grpSpPr>
          <p:sp>
            <p:nvSpPr>
              <p:cNvPr id="1858" name="Google Shape;1858;p16"/>
              <p:cNvSpPr/>
              <p:nvPr/>
            </p:nvSpPr>
            <p:spPr>
              <a:xfrm>
                <a:off x="7996659" y="1819688"/>
                <a:ext cx="419434" cy="532584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8110" extrusionOk="0">
                    <a:moveTo>
                      <a:pt x="3158" y="136"/>
                    </a:moveTo>
                    <a:cubicBezTo>
                      <a:pt x="3547" y="136"/>
                      <a:pt x="3936" y="167"/>
                      <a:pt x="4316" y="246"/>
                    </a:cubicBezTo>
                    <a:cubicBezTo>
                      <a:pt x="4750" y="336"/>
                      <a:pt x="5366" y="485"/>
                      <a:pt x="5647" y="855"/>
                    </a:cubicBezTo>
                    <a:cubicBezTo>
                      <a:pt x="6386" y="1817"/>
                      <a:pt x="3548" y="1992"/>
                      <a:pt x="3078" y="1995"/>
                    </a:cubicBezTo>
                    <a:cubicBezTo>
                      <a:pt x="3044" y="1996"/>
                      <a:pt x="3009" y="1996"/>
                      <a:pt x="2974" y="1996"/>
                    </a:cubicBezTo>
                    <a:cubicBezTo>
                      <a:pt x="2484" y="1996"/>
                      <a:pt x="1994" y="1953"/>
                      <a:pt x="1511" y="1866"/>
                    </a:cubicBezTo>
                    <a:cubicBezTo>
                      <a:pt x="1313" y="1830"/>
                      <a:pt x="769" y="1713"/>
                      <a:pt x="458" y="1493"/>
                    </a:cubicBezTo>
                    <a:cubicBezTo>
                      <a:pt x="399" y="1418"/>
                      <a:pt x="335" y="1344"/>
                      <a:pt x="263" y="1276"/>
                    </a:cubicBezTo>
                    <a:cubicBezTo>
                      <a:pt x="231" y="1208"/>
                      <a:pt x="221" y="1133"/>
                      <a:pt x="247" y="1059"/>
                    </a:cubicBezTo>
                    <a:cubicBezTo>
                      <a:pt x="250" y="1052"/>
                      <a:pt x="254" y="1049"/>
                      <a:pt x="260" y="1039"/>
                    </a:cubicBezTo>
                    <a:cubicBezTo>
                      <a:pt x="684" y="174"/>
                      <a:pt x="2013" y="174"/>
                      <a:pt x="2845" y="142"/>
                    </a:cubicBezTo>
                    <a:cubicBezTo>
                      <a:pt x="2950" y="138"/>
                      <a:pt x="3054" y="136"/>
                      <a:pt x="3158" y="136"/>
                    </a:cubicBezTo>
                    <a:close/>
                    <a:moveTo>
                      <a:pt x="5453" y="1739"/>
                    </a:moveTo>
                    <a:lnTo>
                      <a:pt x="5453" y="1739"/>
                    </a:lnTo>
                    <a:cubicBezTo>
                      <a:pt x="4896" y="2445"/>
                      <a:pt x="4698" y="3349"/>
                      <a:pt x="4701" y="4266"/>
                    </a:cubicBezTo>
                    <a:cubicBezTo>
                      <a:pt x="4685" y="4266"/>
                      <a:pt x="4666" y="4273"/>
                      <a:pt x="4653" y="4289"/>
                    </a:cubicBezTo>
                    <a:cubicBezTo>
                      <a:pt x="4372" y="4750"/>
                      <a:pt x="3818" y="4855"/>
                      <a:pt x="3305" y="4855"/>
                    </a:cubicBezTo>
                    <a:cubicBezTo>
                      <a:pt x="3256" y="4855"/>
                      <a:pt x="3207" y="4854"/>
                      <a:pt x="3159" y="4852"/>
                    </a:cubicBezTo>
                    <a:cubicBezTo>
                      <a:pt x="2631" y="4833"/>
                      <a:pt x="2009" y="4703"/>
                      <a:pt x="1643" y="4292"/>
                    </a:cubicBezTo>
                    <a:cubicBezTo>
                      <a:pt x="1702" y="3813"/>
                      <a:pt x="1559" y="3365"/>
                      <a:pt x="1329" y="2922"/>
                    </a:cubicBezTo>
                    <a:cubicBezTo>
                      <a:pt x="1125" y="2523"/>
                      <a:pt x="918" y="2112"/>
                      <a:pt x="655" y="1742"/>
                    </a:cubicBezTo>
                    <a:lnTo>
                      <a:pt x="655" y="1742"/>
                    </a:lnTo>
                    <a:cubicBezTo>
                      <a:pt x="931" y="1885"/>
                      <a:pt x="1251" y="1950"/>
                      <a:pt x="1543" y="2002"/>
                    </a:cubicBezTo>
                    <a:cubicBezTo>
                      <a:pt x="2039" y="2087"/>
                      <a:pt x="2549" y="2133"/>
                      <a:pt x="3060" y="2133"/>
                    </a:cubicBezTo>
                    <a:cubicBezTo>
                      <a:pt x="3658" y="2133"/>
                      <a:pt x="4256" y="2070"/>
                      <a:pt x="4831" y="1934"/>
                    </a:cubicBezTo>
                    <a:cubicBezTo>
                      <a:pt x="5022" y="1888"/>
                      <a:pt x="5252" y="1830"/>
                      <a:pt x="5453" y="1739"/>
                    </a:cubicBezTo>
                    <a:close/>
                    <a:moveTo>
                      <a:pt x="1627" y="4431"/>
                    </a:moveTo>
                    <a:cubicBezTo>
                      <a:pt x="1983" y="4882"/>
                      <a:pt x="2758" y="4985"/>
                      <a:pt x="3279" y="4985"/>
                    </a:cubicBezTo>
                    <a:cubicBezTo>
                      <a:pt x="3736" y="4985"/>
                      <a:pt x="4462" y="4907"/>
                      <a:pt x="4705" y="4451"/>
                    </a:cubicBezTo>
                    <a:cubicBezTo>
                      <a:pt x="4724" y="4982"/>
                      <a:pt x="4967" y="5432"/>
                      <a:pt x="5252" y="5870"/>
                    </a:cubicBezTo>
                    <a:cubicBezTo>
                      <a:pt x="5408" y="6113"/>
                      <a:pt x="5586" y="6349"/>
                      <a:pt x="5712" y="6615"/>
                    </a:cubicBezTo>
                    <a:cubicBezTo>
                      <a:pt x="5997" y="7191"/>
                      <a:pt x="5615" y="7499"/>
                      <a:pt x="5106" y="7677"/>
                    </a:cubicBezTo>
                    <a:cubicBezTo>
                      <a:pt x="4455" y="7904"/>
                      <a:pt x="3762" y="7975"/>
                      <a:pt x="3072" y="7979"/>
                    </a:cubicBezTo>
                    <a:cubicBezTo>
                      <a:pt x="2992" y="7979"/>
                      <a:pt x="2912" y="7979"/>
                      <a:pt x="2831" y="7979"/>
                    </a:cubicBezTo>
                    <a:cubicBezTo>
                      <a:pt x="2247" y="7979"/>
                      <a:pt x="1634" y="7961"/>
                      <a:pt x="1073" y="7813"/>
                    </a:cubicBezTo>
                    <a:cubicBezTo>
                      <a:pt x="707" y="7716"/>
                      <a:pt x="150" y="7525"/>
                      <a:pt x="241" y="7046"/>
                    </a:cubicBezTo>
                    <a:cubicBezTo>
                      <a:pt x="305" y="6728"/>
                      <a:pt x="548" y="6407"/>
                      <a:pt x="733" y="6145"/>
                    </a:cubicBezTo>
                    <a:cubicBezTo>
                      <a:pt x="1060" y="5662"/>
                      <a:pt x="1417" y="5193"/>
                      <a:pt x="1582" y="4626"/>
                    </a:cubicBezTo>
                    <a:cubicBezTo>
                      <a:pt x="1601" y="4561"/>
                      <a:pt x="1614" y="4496"/>
                      <a:pt x="1627" y="4431"/>
                    </a:cubicBezTo>
                    <a:close/>
                    <a:moveTo>
                      <a:pt x="3211" y="1"/>
                    </a:moveTo>
                    <a:cubicBezTo>
                      <a:pt x="3107" y="1"/>
                      <a:pt x="3005" y="3"/>
                      <a:pt x="2907" y="6"/>
                    </a:cubicBezTo>
                    <a:cubicBezTo>
                      <a:pt x="2356" y="22"/>
                      <a:pt x="1776" y="74"/>
                      <a:pt x="1238" y="200"/>
                    </a:cubicBezTo>
                    <a:cubicBezTo>
                      <a:pt x="782" y="307"/>
                      <a:pt x="357" y="531"/>
                      <a:pt x="156" y="978"/>
                    </a:cubicBezTo>
                    <a:cubicBezTo>
                      <a:pt x="150" y="997"/>
                      <a:pt x="153" y="1017"/>
                      <a:pt x="160" y="1033"/>
                    </a:cubicBezTo>
                    <a:cubicBezTo>
                      <a:pt x="143" y="1085"/>
                      <a:pt x="143" y="1143"/>
                      <a:pt x="156" y="1195"/>
                    </a:cubicBezTo>
                    <a:cubicBezTo>
                      <a:pt x="134" y="1205"/>
                      <a:pt x="114" y="1237"/>
                      <a:pt x="137" y="1263"/>
                    </a:cubicBezTo>
                    <a:lnTo>
                      <a:pt x="234" y="1386"/>
                    </a:lnTo>
                    <a:cubicBezTo>
                      <a:pt x="263" y="1431"/>
                      <a:pt x="296" y="1470"/>
                      <a:pt x="331" y="1506"/>
                    </a:cubicBezTo>
                    <a:cubicBezTo>
                      <a:pt x="704" y="1998"/>
                      <a:pt x="999" y="2536"/>
                      <a:pt x="1271" y="3090"/>
                    </a:cubicBezTo>
                    <a:cubicBezTo>
                      <a:pt x="1653" y="3868"/>
                      <a:pt x="1566" y="4577"/>
                      <a:pt x="1135" y="5309"/>
                    </a:cubicBezTo>
                    <a:cubicBezTo>
                      <a:pt x="820" y="5837"/>
                      <a:pt x="341" y="6326"/>
                      <a:pt x="150" y="6913"/>
                    </a:cubicBezTo>
                    <a:cubicBezTo>
                      <a:pt x="1" y="7376"/>
                      <a:pt x="260" y="7629"/>
                      <a:pt x="665" y="7807"/>
                    </a:cubicBezTo>
                    <a:cubicBezTo>
                      <a:pt x="1242" y="8060"/>
                      <a:pt x="1903" y="8076"/>
                      <a:pt x="2521" y="8098"/>
                    </a:cubicBezTo>
                    <a:cubicBezTo>
                      <a:pt x="2696" y="8105"/>
                      <a:pt x="2871" y="8109"/>
                      <a:pt x="3046" y="8109"/>
                    </a:cubicBezTo>
                    <a:cubicBezTo>
                      <a:pt x="3554" y="8109"/>
                      <a:pt x="4063" y="8075"/>
                      <a:pt x="4559" y="7969"/>
                    </a:cubicBezTo>
                    <a:cubicBezTo>
                      <a:pt x="5000" y="7878"/>
                      <a:pt x="5758" y="7726"/>
                      <a:pt x="5936" y="7230"/>
                    </a:cubicBezTo>
                    <a:cubicBezTo>
                      <a:pt x="6098" y="6761"/>
                      <a:pt x="5664" y="6252"/>
                      <a:pt x="5430" y="5892"/>
                    </a:cubicBezTo>
                    <a:cubicBezTo>
                      <a:pt x="5226" y="5581"/>
                      <a:pt x="5016" y="5261"/>
                      <a:pt x="4912" y="4901"/>
                    </a:cubicBezTo>
                    <a:cubicBezTo>
                      <a:pt x="4802" y="4525"/>
                      <a:pt x="4844" y="4127"/>
                      <a:pt x="4870" y="3738"/>
                    </a:cubicBezTo>
                    <a:cubicBezTo>
                      <a:pt x="4941" y="2873"/>
                      <a:pt x="5200" y="2115"/>
                      <a:pt x="5842" y="1506"/>
                    </a:cubicBezTo>
                    <a:cubicBezTo>
                      <a:pt x="5874" y="1480"/>
                      <a:pt x="5868" y="1438"/>
                      <a:pt x="5842" y="1415"/>
                    </a:cubicBezTo>
                    <a:cubicBezTo>
                      <a:pt x="6014" y="1127"/>
                      <a:pt x="5852" y="819"/>
                      <a:pt x="5612" y="625"/>
                    </a:cubicBezTo>
                    <a:cubicBezTo>
                      <a:pt x="4988" y="119"/>
                      <a:pt x="4026" y="1"/>
                      <a:pt x="3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6"/>
              <p:cNvSpPr/>
              <p:nvPr/>
            </p:nvSpPr>
            <p:spPr>
              <a:xfrm>
                <a:off x="8107507" y="2077631"/>
                <a:ext cx="23510" cy="1234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88" extrusionOk="0">
                    <a:moveTo>
                      <a:pt x="290" y="1"/>
                    </a:moveTo>
                    <a:cubicBezTo>
                      <a:pt x="285" y="1"/>
                      <a:pt x="279" y="2"/>
                      <a:pt x="273" y="4"/>
                    </a:cubicBezTo>
                    <a:cubicBezTo>
                      <a:pt x="192" y="40"/>
                      <a:pt x="104" y="82"/>
                      <a:pt x="30" y="121"/>
                    </a:cubicBezTo>
                    <a:cubicBezTo>
                      <a:pt x="1" y="141"/>
                      <a:pt x="13" y="188"/>
                      <a:pt x="44" y="188"/>
                    </a:cubicBezTo>
                    <a:cubicBezTo>
                      <a:pt x="48" y="188"/>
                      <a:pt x="52" y="187"/>
                      <a:pt x="56" y="186"/>
                    </a:cubicBezTo>
                    <a:cubicBezTo>
                      <a:pt x="146" y="153"/>
                      <a:pt x="231" y="118"/>
                      <a:pt x="315" y="79"/>
                    </a:cubicBezTo>
                    <a:cubicBezTo>
                      <a:pt x="358" y="56"/>
                      <a:pt x="330" y="1"/>
                      <a:pt x="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6"/>
              <p:cNvSpPr/>
              <p:nvPr/>
            </p:nvSpPr>
            <p:spPr>
              <a:xfrm>
                <a:off x="8140472" y="2069947"/>
                <a:ext cx="31981" cy="10113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54" extrusionOk="0">
                    <a:moveTo>
                      <a:pt x="419" y="1"/>
                    </a:moveTo>
                    <a:cubicBezTo>
                      <a:pt x="415" y="1"/>
                      <a:pt x="412" y="1"/>
                      <a:pt x="409" y="2"/>
                    </a:cubicBezTo>
                    <a:cubicBezTo>
                      <a:pt x="283" y="18"/>
                      <a:pt x="153" y="50"/>
                      <a:pt x="33" y="89"/>
                    </a:cubicBezTo>
                    <a:cubicBezTo>
                      <a:pt x="2" y="102"/>
                      <a:pt x="1" y="154"/>
                      <a:pt x="36" y="154"/>
                    </a:cubicBezTo>
                    <a:cubicBezTo>
                      <a:pt x="38" y="154"/>
                      <a:pt x="39" y="154"/>
                      <a:pt x="40" y="154"/>
                    </a:cubicBezTo>
                    <a:cubicBezTo>
                      <a:pt x="169" y="144"/>
                      <a:pt x="309" y="121"/>
                      <a:pt x="435" y="86"/>
                    </a:cubicBezTo>
                    <a:cubicBezTo>
                      <a:pt x="487" y="74"/>
                      <a:pt x="470" y="1"/>
                      <a:pt x="4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6"/>
              <p:cNvSpPr/>
              <p:nvPr/>
            </p:nvSpPr>
            <p:spPr>
              <a:xfrm>
                <a:off x="8189854" y="2068306"/>
                <a:ext cx="32638" cy="6304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6" extrusionOk="0">
                    <a:moveTo>
                      <a:pt x="431" y="1"/>
                    </a:moveTo>
                    <a:cubicBezTo>
                      <a:pt x="305" y="1"/>
                      <a:pt x="175" y="4"/>
                      <a:pt x="49" y="10"/>
                    </a:cubicBezTo>
                    <a:cubicBezTo>
                      <a:pt x="0" y="10"/>
                      <a:pt x="0" y="85"/>
                      <a:pt x="49" y="85"/>
                    </a:cubicBezTo>
                    <a:cubicBezTo>
                      <a:pt x="152" y="90"/>
                      <a:pt x="257" y="95"/>
                      <a:pt x="361" y="95"/>
                    </a:cubicBezTo>
                    <a:cubicBezTo>
                      <a:pt x="385" y="95"/>
                      <a:pt x="408" y="95"/>
                      <a:pt x="431" y="95"/>
                    </a:cubicBezTo>
                    <a:cubicBezTo>
                      <a:pt x="432" y="95"/>
                      <a:pt x="433" y="95"/>
                      <a:pt x="435" y="95"/>
                    </a:cubicBezTo>
                    <a:cubicBezTo>
                      <a:pt x="496" y="95"/>
                      <a:pt x="495" y="4"/>
                      <a:pt x="4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2" name="Google Shape;1862;p16"/>
              <p:cNvSpPr/>
              <p:nvPr/>
            </p:nvSpPr>
            <p:spPr>
              <a:xfrm>
                <a:off x="8236544" y="2072114"/>
                <a:ext cx="29092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77" extrusionOk="0">
                    <a:moveTo>
                      <a:pt x="52" y="1"/>
                    </a:moveTo>
                    <a:cubicBezTo>
                      <a:pt x="11" y="1"/>
                      <a:pt x="1" y="73"/>
                      <a:pt x="44" y="82"/>
                    </a:cubicBezTo>
                    <a:cubicBezTo>
                      <a:pt x="154" y="101"/>
                      <a:pt x="255" y="134"/>
                      <a:pt x="355" y="173"/>
                    </a:cubicBezTo>
                    <a:cubicBezTo>
                      <a:pt x="363" y="176"/>
                      <a:pt x="370" y="177"/>
                      <a:pt x="377" y="177"/>
                    </a:cubicBezTo>
                    <a:cubicBezTo>
                      <a:pt x="428" y="177"/>
                      <a:pt x="442" y="95"/>
                      <a:pt x="388" y="72"/>
                    </a:cubicBezTo>
                    <a:cubicBezTo>
                      <a:pt x="284" y="27"/>
                      <a:pt x="171" y="7"/>
                      <a:pt x="57" y="1"/>
                    </a:cubicBezTo>
                    <a:cubicBezTo>
                      <a:pt x="55" y="1"/>
                      <a:pt x="54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3" name="Google Shape;1863;p16"/>
              <p:cNvSpPr/>
              <p:nvPr/>
            </p:nvSpPr>
            <p:spPr>
              <a:xfrm>
                <a:off x="8273450" y="2083869"/>
                <a:ext cx="26662" cy="1911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91" extrusionOk="0">
                    <a:moveTo>
                      <a:pt x="56" y="0"/>
                    </a:moveTo>
                    <a:cubicBezTo>
                      <a:pt x="1" y="0"/>
                      <a:pt x="1" y="84"/>
                      <a:pt x="56" y="88"/>
                    </a:cubicBezTo>
                    <a:cubicBezTo>
                      <a:pt x="169" y="101"/>
                      <a:pt x="234" y="172"/>
                      <a:pt x="292" y="266"/>
                    </a:cubicBezTo>
                    <a:cubicBezTo>
                      <a:pt x="302" y="283"/>
                      <a:pt x="319" y="291"/>
                      <a:pt x="336" y="291"/>
                    </a:cubicBezTo>
                    <a:cubicBezTo>
                      <a:pt x="370" y="291"/>
                      <a:pt x="405" y="261"/>
                      <a:pt x="393" y="220"/>
                    </a:cubicBezTo>
                    <a:cubicBezTo>
                      <a:pt x="347" y="84"/>
                      <a:pt x="195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6"/>
              <p:cNvSpPr/>
              <p:nvPr/>
            </p:nvSpPr>
            <p:spPr>
              <a:xfrm>
                <a:off x="8016425" y="2252832"/>
                <a:ext cx="29157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27" extrusionOk="0">
                    <a:moveTo>
                      <a:pt x="376" y="0"/>
                    </a:moveTo>
                    <a:cubicBezTo>
                      <a:pt x="369" y="0"/>
                      <a:pt x="362" y="2"/>
                      <a:pt x="354" y="6"/>
                    </a:cubicBezTo>
                    <a:cubicBezTo>
                      <a:pt x="225" y="67"/>
                      <a:pt x="111" y="165"/>
                      <a:pt x="17" y="271"/>
                    </a:cubicBezTo>
                    <a:cubicBezTo>
                      <a:pt x="0" y="296"/>
                      <a:pt x="17" y="327"/>
                      <a:pt x="40" y="327"/>
                    </a:cubicBezTo>
                    <a:cubicBezTo>
                      <a:pt x="47" y="327"/>
                      <a:pt x="55" y="324"/>
                      <a:pt x="63" y="317"/>
                    </a:cubicBezTo>
                    <a:cubicBezTo>
                      <a:pt x="170" y="223"/>
                      <a:pt x="277" y="152"/>
                      <a:pt x="400" y="84"/>
                    </a:cubicBezTo>
                    <a:cubicBezTo>
                      <a:pt x="444" y="59"/>
                      <a:pt x="417" y="0"/>
                      <a:pt x="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6"/>
              <p:cNvSpPr/>
              <p:nvPr/>
            </p:nvSpPr>
            <p:spPr>
              <a:xfrm>
                <a:off x="8061342" y="2237597"/>
                <a:ext cx="38811" cy="13594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07" extrusionOk="0">
                    <a:moveTo>
                      <a:pt x="522" y="0"/>
                    </a:moveTo>
                    <a:cubicBezTo>
                      <a:pt x="519" y="0"/>
                      <a:pt x="516" y="1"/>
                      <a:pt x="513" y="1"/>
                    </a:cubicBezTo>
                    <a:cubicBezTo>
                      <a:pt x="354" y="40"/>
                      <a:pt x="202" y="86"/>
                      <a:pt x="46" y="131"/>
                    </a:cubicBezTo>
                    <a:cubicBezTo>
                      <a:pt x="1" y="143"/>
                      <a:pt x="18" y="206"/>
                      <a:pt x="60" y="206"/>
                    </a:cubicBezTo>
                    <a:cubicBezTo>
                      <a:pt x="63" y="206"/>
                      <a:pt x="66" y="206"/>
                      <a:pt x="69" y="205"/>
                    </a:cubicBezTo>
                    <a:cubicBezTo>
                      <a:pt x="224" y="166"/>
                      <a:pt x="383" y="134"/>
                      <a:pt x="538" y="92"/>
                    </a:cubicBezTo>
                    <a:cubicBezTo>
                      <a:pt x="591" y="77"/>
                      <a:pt x="573" y="0"/>
                      <a:pt x="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6"/>
              <p:cNvSpPr/>
              <p:nvPr/>
            </p:nvSpPr>
            <p:spPr>
              <a:xfrm>
                <a:off x="8124974" y="2231884"/>
                <a:ext cx="36907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15" extrusionOk="0">
                    <a:moveTo>
                      <a:pt x="507" y="0"/>
                    </a:moveTo>
                    <a:cubicBezTo>
                      <a:pt x="504" y="0"/>
                      <a:pt x="502" y="0"/>
                      <a:pt x="499" y="1"/>
                    </a:cubicBezTo>
                    <a:cubicBezTo>
                      <a:pt x="350" y="17"/>
                      <a:pt x="204" y="36"/>
                      <a:pt x="49" y="36"/>
                    </a:cubicBezTo>
                    <a:cubicBezTo>
                      <a:pt x="0" y="36"/>
                      <a:pt x="0" y="104"/>
                      <a:pt x="49" y="111"/>
                    </a:cubicBezTo>
                    <a:cubicBezTo>
                      <a:pt x="103" y="113"/>
                      <a:pt x="157" y="115"/>
                      <a:pt x="211" y="115"/>
                    </a:cubicBezTo>
                    <a:cubicBezTo>
                      <a:pt x="311" y="115"/>
                      <a:pt x="411" y="110"/>
                      <a:pt x="512" y="95"/>
                    </a:cubicBezTo>
                    <a:cubicBezTo>
                      <a:pt x="561" y="86"/>
                      <a:pt x="552" y="0"/>
                      <a:pt x="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6"/>
              <p:cNvSpPr/>
              <p:nvPr/>
            </p:nvSpPr>
            <p:spPr>
              <a:xfrm>
                <a:off x="8183485" y="2230439"/>
                <a:ext cx="40321" cy="7946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1" extrusionOk="0">
                    <a:moveTo>
                      <a:pt x="238" y="1"/>
                    </a:moveTo>
                    <a:cubicBezTo>
                      <a:pt x="178" y="1"/>
                      <a:pt x="118" y="3"/>
                      <a:pt x="59" y="7"/>
                    </a:cubicBezTo>
                    <a:cubicBezTo>
                      <a:pt x="1" y="10"/>
                      <a:pt x="0" y="91"/>
                      <a:pt x="55" y="91"/>
                    </a:cubicBezTo>
                    <a:cubicBezTo>
                      <a:pt x="56" y="91"/>
                      <a:pt x="57" y="91"/>
                      <a:pt x="59" y="91"/>
                    </a:cubicBezTo>
                    <a:cubicBezTo>
                      <a:pt x="71" y="91"/>
                      <a:pt x="83" y="90"/>
                      <a:pt x="96" y="90"/>
                    </a:cubicBezTo>
                    <a:cubicBezTo>
                      <a:pt x="248" y="90"/>
                      <a:pt x="398" y="108"/>
                      <a:pt x="551" y="120"/>
                    </a:cubicBezTo>
                    <a:cubicBezTo>
                      <a:pt x="553" y="120"/>
                      <a:pt x="555" y="120"/>
                      <a:pt x="557" y="120"/>
                    </a:cubicBezTo>
                    <a:cubicBezTo>
                      <a:pt x="607" y="120"/>
                      <a:pt x="614" y="42"/>
                      <a:pt x="564" y="29"/>
                    </a:cubicBezTo>
                    <a:cubicBezTo>
                      <a:pt x="457" y="8"/>
                      <a:pt x="348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6"/>
              <p:cNvSpPr/>
              <p:nvPr/>
            </p:nvSpPr>
            <p:spPr>
              <a:xfrm>
                <a:off x="8245738" y="2233591"/>
                <a:ext cx="37629" cy="1221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86" extrusionOk="0">
                    <a:moveTo>
                      <a:pt x="60" y="0"/>
                    </a:moveTo>
                    <a:cubicBezTo>
                      <a:pt x="16" y="0"/>
                      <a:pt x="0" y="63"/>
                      <a:pt x="47" y="78"/>
                    </a:cubicBezTo>
                    <a:cubicBezTo>
                      <a:pt x="193" y="117"/>
                      <a:pt x="342" y="159"/>
                      <a:pt x="491" y="185"/>
                    </a:cubicBezTo>
                    <a:cubicBezTo>
                      <a:pt x="493" y="186"/>
                      <a:pt x="495" y="186"/>
                      <a:pt x="497" y="186"/>
                    </a:cubicBezTo>
                    <a:cubicBezTo>
                      <a:pt x="551" y="186"/>
                      <a:pt x="573" y="107"/>
                      <a:pt x="517" y="91"/>
                    </a:cubicBezTo>
                    <a:cubicBezTo>
                      <a:pt x="371" y="53"/>
                      <a:pt x="215" y="30"/>
                      <a:pt x="66" y="1"/>
                    </a:cubicBezTo>
                    <a:cubicBezTo>
                      <a:pt x="64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6"/>
              <p:cNvSpPr/>
              <p:nvPr/>
            </p:nvSpPr>
            <p:spPr>
              <a:xfrm>
                <a:off x="8302409" y="2246593"/>
                <a:ext cx="29814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03" extrusionOk="0">
                    <a:moveTo>
                      <a:pt x="56" y="0"/>
                    </a:moveTo>
                    <a:cubicBezTo>
                      <a:pt x="0" y="0"/>
                      <a:pt x="2" y="88"/>
                      <a:pt x="62" y="98"/>
                    </a:cubicBezTo>
                    <a:cubicBezTo>
                      <a:pt x="165" y="104"/>
                      <a:pt x="256" y="140"/>
                      <a:pt x="344" y="195"/>
                    </a:cubicBezTo>
                    <a:cubicBezTo>
                      <a:pt x="354" y="200"/>
                      <a:pt x="363" y="203"/>
                      <a:pt x="373" y="203"/>
                    </a:cubicBezTo>
                    <a:cubicBezTo>
                      <a:pt x="423" y="203"/>
                      <a:pt x="454" y="131"/>
                      <a:pt x="402" y="101"/>
                    </a:cubicBezTo>
                    <a:cubicBezTo>
                      <a:pt x="301" y="36"/>
                      <a:pt x="182" y="7"/>
                      <a:pt x="62" y="0"/>
                    </a:cubicBezTo>
                    <a:cubicBezTo>
                      <a:pt x="60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6"/>
              <p:cNvSpPr/>
              <p:nvPr/>
            </p:nvSpPr>
            <p:spPr>
              <a:xfrm>
                <a:off x="8339774" y="2264455"/>
                <a:ext cx="32966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28" extrusionOk="0">
                    <a:moveTo>
                      <a:pt x="55" y="0"/>
                    </a:moveTo>
                    <a:cubicBezTo>
                      <a:pt x="11" y="0"/>
                      <a:pt x="1" y="74"/>
                      <a:pt x="47" y="91"/>
                    </a:cubicBezTo>
                    <a:cubicBezTo>
                      <a:pt x="179" y="143"/>
                      <a:pt x="273" y="221"/>
                      <a:pt x="380" y="311"/>
                    </a:cubicBezTo>
                    <a:cubicBezTo>
                      <a:pt x="392" y="323"/>
                      <a:pt x="405" y="327"/>
                      <a:pt x="418" y="327"/>
                    </a:cubicBezTo>
                    <a:cubicBezTo>
                      <a:pt x="462" y="327"/>
                      <a:pt x="501" y="273"/>
                      <a:pt x="461" y="230"/>
                    </a:cubicBezTo>
                    <a:cubicBezTo>
                      <a:pt x="358" y="124"/>
                      <a:pt x="209" y="49"/>
                      <a:pt x="73" y="4"/>
                    </a:cubicBezTo>
                    <a:cubicBezTo>
                      <a:pt x="66" y="1"/>
                      <a:pt x="60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871" name="Google Shape;1871;p16"/>
            <p:cNvSpPr/>
            <p:nvPr/>
          </p:nvSpPr>
          <p:spPr>
            <a:xfrm rot="1928001">
              <a:off x="-208619" y="143756"/>
              <a:ext cx="766803" cy="785631"/>
            </a:xfrm>
            <a:custGeom>
              <a:avLst/>
              <a:gdLst/>
              <a:ahLst/>
              <a:cxnLst/>
              <a:rect l="l" t="t" r="r" b="b"/>
              <a:pathLst>
                <a:path w="6399" h="6556" extrusionOk="0">
                  <a:moveTo>
                    <a:pt x="4209" y="1"/>
                  </a:moveTo>
                  <a:cubicBezTo>
                    <a:pt x="4183" y="1"/>
                    <a:pt x="4161" y="15"/>
                    <a:pt x="4157" y="50"/>
                  </a:cubicBezTo>
                  <a:cubicBezTo>
                    <a:pt x="4034" y="948"/>
                    <a:pt x="3930" y="1851"/>
                    <a:pt x="3787" y="2749"/>
                  </a:cubicBezTo>
                  <a:cubicBezTo>
                    <a:pt x="3726" y="3134"/>
                    <a:pt x="3655" y="3523"/>
                    <a:pt x="3528" y="3892"/>
                  </a:cubicBezTo>
                  <a:cubicBezTo>
                    <a:pt x="3428" y="4194"/>
                    <a:pt x="3140" y="4929"/>
                    <a:pt x="2735" y="5071"/>
                  </a:cubicBezTo>
                  <a:cubicBezTo>
                    <a:pt x="2783" y="3656"/>
                    <a:pt x="2913" y="2243"/>
                    <a:pt x="2816" y="831"/>
                  </a:cubicBezTo>
                  <a:lnTo>
                    <a:pt x="2816" y="831"/>
                  </a:lnTo>
                  <a:cubicBezTo>
                    <a:pt x="2845" y="883"/>
                    <a:pt x="2867" y="935"/>
                    <a:pt x="2890" y="993"/>
                  </a:cubicBezTo>
                  <a:cubicBezTo>
                    <a:pt x="2900" y="1024"/>
                    <a:pt x="2927" y="1037"/>
                    <a:pt x="2953" y="1037"/>
                  </a:cubicBezTo>
                  <a:cubicBezTo>
                    <a:pt x="2993" y="1037"/>
                    <a:pt x="3033" y="1006"/>
                    <a:pt x="3013" y="957"/>
                  </a:cubicBezTo>
                  <a:cubicBezTo>
                    <a:pt x="2961" y="815"/>
                    <a:pt x="2893" y="698"/>
                    <a:pt x="2799" y="575"/>
                  </a:cubicBezTo>
                  <a:cubicBezTo>
                    <a:pt x="2797" y="540"/>
                    <a:pt x="2761" y="510"/>
                    <a:pt x="2726" y="510"/>
                  </a:cubicBezTo>
                  <a:cubicBezTo>
                    <a:pt x="2707" y="510"/>
                    <a:pt x="2688" y="519"/>
                    <a:pt x="2676" y="543"/>
                  </a:cubicBezTo>
                  <a:cubicBezTo>
                    <a:pt x="2589" y="724"/>
                    <a:pt x="2498" y="909"/>
                    <a:pt x="2414" y="1090"/>
                  </a:cubicBezTo>
                  <a:cubicBezTo>
                    <a:pt x="2390" y="1143"/>
                    <a:pt x="2433" y="1190"/>
                    <a:pt x="2475" y="1190"/>
                  </a:cubicBezTo>
                  <a:cubicBezTo>
                    <a:pt x="2495" y="1190"/>
                    <a:pt x="2515" y="1180"/>
                    <a:pt x="2527" y="1155"/>
                  </a:cubicBezTo>
                  <a:cubicBezTo>
                    <a:pt x="2579" y="1058"/>
                    <a:pt x="2637" y="960"/>
                    <a:pt x="2689" y="863"/>
                  </a:cubicBezTo>
                  <a:lnTo>
                    <a:pt x="2689" y="863"/>
                  </a:lnTo>
                  <a:cubicBezTo>
                    <a:pt x="2773" y="2269"/>
                    <a:pt x="2586" y="3682"/>
                    <a:pt x="2579" y="5091"/>
                  </a:cubicBezTo>
                  <a:cubicBezTo>
                    <a:pt x="2524" y="5088"/>
                    <a:pt x="2472" y="5075"/>
                    <a:pt x="2411" y="5046"/>
                  </a:cubicBezTo>
                  <a:cubicBezTo>
                    <a:pt x="2229" y="4958"/>
                    <a:pt x="2090" y="4650"/>
                    <a:pt x="1993" y="4479"/>
                  </a:cubicBezTo>
                  <a:cubicBezTo>
                    <a:pt x="1889" y="4297"/>
                    <a:pt x="1795" y="4109"/>
                    <a:pt x="1704" y="3921"/>
                  </a:cubicBezTo>
                  <a:cubicBezTo>
                    <a:pt x="1523" y="3526"/>
                    <a:pt x="1374" y="3118"/>
                    <a:pt x="1261" y="2700"/>
                  </a:cubicBezTo>
                  <a:cubicBezTo>
                    <a:pt x="1031" y="1855"/>
                    <a:pt x="950" y="980"/>
                    <a:pt x="995" y="105"/>
                  </a:cubicBezTo>
                  <a:cubicBezTo>
                    <a:pt x="997" y="86"/>
                    <a:pt x="981" y="76"/>
                    <a:pt x="965" y="76"/>
                  </a:cubicBezTo>
                  <a:cubicBezTo>
                    <a:pt x="949" y="76"/>
                    <a:pt x="932" y="86"/>
                    <a:pt x="930" y="105"/>
                  </a:cubicBezTo>
                  <a:cubicBezTo>
                    <a:pt x="833" y="1103"/>
                    <a:pt x="946" y="2107"/>
                    <a:pt x="1244" y="3063"/>
                  </a:cubicBezTo>
                  <a:cubicBezTo>
                    <a:pt x="1390" y="3523"/>
                    <a:pt x="1578" y="3970"/>
                    <a:pt x="1808" y="4394"/>
                  </a:cubicBezTo>
                  <a:cubicBezTo>
                    <a:pt x="1921" y="4605"/>
                    <a:pt x="2067" y="4942"/>
                    <a:pt x="2291" y="5114"/>
                  </a:cubicBezTo>
                  <a:cubicBezTo>
                    <a:pt x="1546" y="5084"/>
                    <a:pt x="794" y="5052"/>
                    <a:pt x="49" y="5016"/>
                  </a:cubicBezTo>
                  <a:cubicBezTo>
                    <a:pt x="48" y="5016"/>
                    <a:pt x="47" y="5016"/>
                    <a:pt x="46" y="5016"/>
                  </a:cubicBezTo>
                  <a:cubicBezTo>
                    <a:pt x="0" y="5016"/>
                    <a:pt x="1" y="5091"/>
                    <a:pt x="49" y="5094"/>
                  </a:cubicBezTo>
                  <a:cubicBezTo>
                    <a:pt x="891" y="5175"/>
                    <a:pt x="1740" y="5227"/>
                    <a:pt x="2586" y="5269"/>
                  </a:cubicBezTo>
                  <a:cubicBezTo>
                    <a:pt x="2589" y="5690"/>
                    <a:pt x="2608" y="6108"/>
                    <a:pt x="2663" y="6523"/>
                  </a:cubicBezTo>
                  <a:cubicBezTo>
                    <a:pt x="2665" y="6544"/>
                    <a:pt x="2683" y="6556"/>
                    <a:pt x="2699" y="6556"/>
                  </a:cubicBezTo>
                  <a:cubicBezTo>
                    <a:pt x="2715" y="6556"/>
                    <a:pt x="2730" y="6545"/>
                    <a:pt x="2728" y="6523"/>
                  </a:cubicBezTo>
                  <a:cubicBezTo>
                    <a:pt x="2715" y="6108"/>
                    <a:pt x="2718" y="5690"/>
                    <a:pt x="2731" y="5272"/>
                  </a:cubicBezTo>
                  <a:cubicBezTo>
                    <a:pt x="3836" y="5321"/>
                    <a:pt x="4941" y="5337"/>
                    <a:pt x="6049" y="5347"/>
                  </a:cubicBezTo>
                  <a:cubicBezTo>
                    <a:pt x="6026" y="5363"/>
                    <a:pt x="6007" y="5373"/>
                    <a:pt x="5987" y="5389"/>
                  </a:cubicBezTo>
                  <a:cubicBezTo>
                    <a:pt x="5880" y="5450"/>
                    <a:pt x="5777" y="5515"/>
                    <a:pt x="5666" y="5577"/>
                  </a:cubicBezTo>
                  <a:cubicBezTo>
                    <a:pt x="5605" y="5616"/>
                    <a:pt x="5644" y="5698"/>
                    <a:pt x="5704" y="5698"/>
                  </a:cubicBezTo>
                  <a:cubicBezTo>
                    <a:pt x="5713" y="5698"/>
                    <a:pt x="5724" y="5695"/>
                    <a:pt x="5734" y="5690"/>
                  </a:cubicBezTo>
                  <a:cubicBezTo>
                    <a:pt x="5854" y="5632"/>
                    <a:pt x="5961" y="5567"/>
                    <a:pt x="6068" y="5496"/>
                  </a:cubicBezTo>
                  <a:lnTo>
                    <a:pt x="6334" y="5337"/>
                  </a:lnTo>
                  <a:cubicBezTo>
                    <a:pt x="6373" y="5318"/>
                    <a:pt x="6376" y="5272"/>
                    <a:pt x="6356" y="5243"/>
                  </a:cubicBezTo>
                  <a:lnTo>
                    <a:pt x="6373" y="5227"/>
                  </a:lnTo>
                  <a:cubicBezTo>
                    <a:pt x="6399" y="5191"/>
                    <a:pt x="6399" y="5139"/>
                    <a:pt x="6360" y="5120"/>
                  </a:cubicBezTo>
                  <a:cubicBezTo>
                    <a:pt x="6204" y="5042"/>
                    <a:pt x="6052" y="4987"/>
                    <a:pt x="5880" y="4958"/>
                  </a:cubicBezTo>
                  <a:cubicBezTo>
                    <a:pt x="5875" y="4957"/>
                    <a:pt x="5871" y="4957"/>
                    <a:pt x="5866" y="4957"/>
                  </a:cubicBezTo>
                  <a:cubicBezTo>
                    <a:pt x="5793" y="4957"/>
                    <a:pt x="5768" y="5072"/>
                    <a:pt x="5845" y="5088"/>
                  </a:cubicBezTo>
                  <a:cubicBezTo>
                    <a:pt x="5974" y="5110"/>
                    <a:pt x="6091" y="5149"/>
                    <a:pt x="6214" y="5201"/>
                  </a:cubicBezTo>
                  <a:lnTo>
                    <a:pt x="6201" y="5214"/>
                  </a:lnTo>
                  <a:cubicBezTo>
                    <a:pt x="5090" y="5208"/>
                    <a:pt x="3985" y="5175"/>
                    <a:pt x="2880" y="5136"/>
                  </a:cubicBezTo>
                  <a:cubicBezTo>
                    <a:pt x="3039" y="5039"/>
                    <a:pt x="3169" y="4877"/>
                    <a:pt x="3266" y="4735"/>
                  </a:cubicBezTo>
                  <a:cubicBezTo>
                    <a:pt x="3538" y="4333"/>
                    <a:pt x="3700" y="3863"/>
                    <a:pt x="3804" y="3393"/>
                  </a:cubicBezTo>
                  <a:cubicBezTo>
                    <a:pt x="4050" y="2311"/>
                    <a:pt x="4134" y="1184"/>
                    <a:pt x="4286" y="86"/>
                  </a:cubicBezTo>
                  <a:cubicBezTo>
                    <a:pt x="4292" y="35"/>
                    <a:pt x="4247" y="1"/>
                    <a:pt x="4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18103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" name="Google Shape;1873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4" name="Google Shape;1874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75" name="Google Shape;1875;p17"/>
          <p:cNvGrpSpPr/>
          <p:nvPr/>
        </p:nvGrpSpPr>
        <p:grpSpPr>
          <a:xfrm>
            <a:off x="106962" y="-474058"/>
            <a:ext cx="12204268" cy="7640015"/>
            <a:chOff x="80221" y="-355544"/>
            <a:chExt cx="9153201" cy="5730011"/>
          </a:xfrm>
        </p:grpSpPr>
        <p:grpSp>
          <p:nvGrpSpPr>
            <p:cNvPr id="1876" name="Google Shape;1876;p17"/>
            <p:cNvGrpSpPr/>
            <p:nvPr/>
          </p:nvGrpSpPr>
          <p:grpSpPr>
            <a:xfrm rot="-1383256">
              <a:off x="7246242" y="-133684"/>
              <a:ext cx="1205862" cy="356849"/>
              <a:chOff x="5813594" y="2813041"/>
              <a:chExt cx="591605" cy="175073"/>
            </a:xfrm>
          </p:grpSpPr>
          <p:sp>
            <p:nvSpPr>
              <p:cNvPr id="1877" name="Google Shape;1877;p17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7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7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7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1" name="Google Shape;1881;p17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2" name="Google Shape;1882;p17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7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7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5" name="Google Shape;1885;p17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6" name="Google Shape;1886;p17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7" name="Google Shape;1887;p17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7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7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7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7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2" name="Google Shape;1892;p17"/>
            <p:cNvGrpSpPr/>
            <p:nvPr/>
          </p:nvGrpSpPr>
          <p:grpSpPr>
            <a:xfrm rot="3191386">
              <a:off x="8559561" y="848286"/>
              <a:ext cx="677115" cy="330879"/>
              <a:chOff x="7053208" y="3451133"/>
              <a:chExt cx="306539" cy="149789"/>
            </a:xfrm>
          </p:grpSpPr>
          <p:sp>
            <p:nvSpPr>
              <p:cNvPr id="1893" name="Google Shape;1893;p17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4" name="Google Shape;1894;p17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5" name="Google Shape;1895;p17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7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7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7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7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7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7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02" name="Google Shape;1902;p17"/>
            <p:cNvGrpSpPr/>
            <p:nvPr/>
          </p:nvGrpSpPr>
          <p:grpSpPr>
            <a:xfrm rot="-4946701">
              <a:off x="-238012" y="4766590"/>
              <a:ext cx="979619" cy="216229"/>
              <a:chOff x="7968422" y="675563"/>
              <a:chExt cx="462304" cy="102049"/>
            </a:xfrm>
          </p:grpSpPr>
          <p:sp>
            <p:nvSpPr>
              <p:cNvPr id="1903" name="Google Shape;1903;p17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7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7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7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7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7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7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7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7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7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3" name="Google Shape;1913;p17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4" name="Google Shape;1914;p17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7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6" name="Google Shape;1916;p17"/>
            <p:cNvGrpSpPr/>
            <p:nvPr/>
          </p:nvGrpSpPr>
          <p:grpSpPr>
            <a:xfrm rot="-2124154">
              <a:off x="1673910" y="4739939"/>
              <a:ext cx="461594" cy="269559"/>
              <a:chOff x="5999959" y="663349"/>
              <a:chExt cx="216246" cy="126280"/>
            </a:xfrm>
          </p:grpSpPr>
          <p:sp>
            <p:nvSpPr>
              <p:cNvPr id="1917" name="Google Shape;1917;p17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8" name="Google Shape;1918;p17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9" name="Google Shape;1919;p17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0" name="Google Shape;1920;p17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1" name="Google Shape;1921;p17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2" name="Google Shape;1922;p17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3" name="Google Shape;1923;p17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924" name="Google Shape;1924;p17"/>
          <p:cNvGrpSpPr/>
          <p:nvPr/>
        </p:nvGrpSpPr>
        <p:grpSpPr>
          <a:xfrm>
            <a:off x="-781258" y="-713514"/>
            <a:ext cx="13522187" cy="7983911"/>
            <a:chOff x="-585943" y="-535136"/>
            <a:chExt cx="10141640" cy="5987933"/>
          </a:xfrm>
        </p:grpSpPr>
        <p:grpSp>
          <p:nvGrpSpPr>
            <p:cNvPr id="1925" name="Google Shape;1925;p17"/>
            <p:cNvGrpSpPr/>
            <p:nvPr/>
          </p:nvGrpSpPr>
          <p:grpSpPr>
            <a:xfrm rot="1663543">
              <a:off x="737281" y="-387735"/>
              <a:ext cx="826112" cy="779840"/>
              <a:chOff x="3712416" y="2719728"/>
              <a:chExt cx="383381" cy="361907"/>
            </a:xfrm>
          </p:grpSpPr>
          <p:sp>
            <p:nvSpPr>
              <p:cNvPr id="1926" name="Google Shape;1926;p17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7" name="Google Shape;1927;p17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8" name="Google Shape;1928;p17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9" name="Google Shape;1929;p17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0" name="Google Shape;1930;p17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1" name="Google Shape;1931;p17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2" name="Google Shape;1932;p17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3" name="Google Shape;1933;p17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4" name="Google Shape;1934;p17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5" name="Google Shape;1935;p17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6" name="Google Shape;1936;p17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7" name="Google Shape;1937;p17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8" name="Google Shape;1938;p17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9" name="Google Shape;1939;p17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0" name="Google Shape;1940;p17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17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2" name="Google Shape;1942;p17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3" name="Google Shape;1943;p17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17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17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6" name="Google Shape;1946;p17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7" name="Google Shape;1947;p17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8" name="Google Shape;1948;p17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9" name="Google Shape;1949;p17"/>
            <p:cNvGrpSpPr/>
            <p:nvPr/>
          </p:nvGrpSpPr>
          <p:grpSpPr>
            <a:xfrm rot="2304760">
              <a:off x="519034" y="4505919"/>
              <a:ext cx="1081965" cy="684873"/>
              <a:chOff x="4808808" y="1957984"/>
              <a:chExt cx="404920" cy="256310"/>
            </a:xfrm>
          </p:grpSpPr>
          <p:sp>
            <p:nvSpPr>
              <p:cNvPr id="1950" name="Google Shape;1950;p17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1" name="Google Shape;1951;p17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2" name="Google Shape;1952;p17"/>
            <p:cNvGrpSpPr/>
            <p:nvPr/>
          </p:nvGrpSpPr>
          <p:grpSpPr>
            <a:xfrm rot="1830349">
              <a:off x="8362154" y="-68825"/>
              <a:ext cx="1071906" cy="771565"/>
              <a:chOff x="5859955" y="1906764"/>
              <a:chExt cx="497056" cy="357770"/>
            </a:xfrm>
          </p:grpSpPr>
          <p:sp>
            <p:nvSpPr>
              <p:cNvPr id="1953" name="Google Shape;1953;p17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4" name="Google Shape;1954;p17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5" name="Google Shape;1955;p17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7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7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8" name="Google Shape;1958;p17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9" name="Google Shape;1959;p17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7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7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7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7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7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7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7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7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7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7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7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7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72" name="Google Shape;1972;p17"/>
            <p:cNvGrpSpPr/>
            <p:nvPr/>
          </p:nvGrpSpPr>
          <p:grpSpPr>
            <a:xfrm rot="-10201885">
              <a:off x="-527256" y="3442705"/>
              <a:ext cx="1071880" cy="771551"/>
              <a:chOff x="5859955" y="1906764"/>
              <a:chExt cx="497056" cy="357770"/>
            </a:xfrm>
          </p:grpSpPr>
          <p:sp>
            <p:nvSpPr>
              <p:cNvPr id="1973" name="Google Shape;1973;p17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7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7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7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7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7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9" name="Google Shape;1979;p17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0" name="Google Shape;1980;p17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1" name="Google Shape;1981;p17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2" name="Google Shape;1982;p17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7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7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7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7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7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7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7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7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7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0766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19"/>
          <p:cNvSpPr txBox="1">
            <a:spLocks noGrp="1"/>
          </p:cNvSpPr>
          <p:nvPr>
            <p:ph type="title"/>
          </p:nvPr>
        </p:nvSpPr>
        <p:spPr>
          <a:xfrm>
            <a:off x="1298767" y="1782100"/>
            <a:ext cx="3771200" cy="15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23" name="Google Shape;2223;p19"/>
          <p:cNvSpPr txBox="1">
            <a:spLocks noGrp="1"/>
          </p:cNvSpPr>
          <p:nvPr>
            <p:ph type="subTitle" idx="1"/>
          </p:nvPr>
        </p:nvSpPr>
        <p:spPr>
          <a:xfrm>
            <a:off x="1298767" y="3373600"/>
            <a:ext cx="3771200" cy="15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24" name="Google Shape;2224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5" name="Google Shape;2225;p19"/>
          <p:cNvGrpSpPr/>
          <p:nvPr/>
        </p:nvGrpSpPr>
        <p:grpSpPr>
          <a:xfrm>
            <a:off x="7172932" y="-195920"/>
            <a:ext cx="6405441" cy="3614877"/>
            <a:chOff x="5379698" y="-146940"/>
            <a:chExt cx="4804081" cy="2711158"/>
          </a:xfrm>
        </p:grpSpPr>
        <p:grpSp>
          <p:nvGrpSpPr>
            <p:cNvPr id="2226" name="Google Shape;2226;p19"/>
            <p:cNvGrpSpPr/>
            <p:nvPr/>
          </p:nvGrpSpPr>
          <p:grpSpPr>
            <a:xfrm rot="2567276">
              <a:off x="5372585" y="66727"/>
              <a:ext cx="733465" cy="266411"/>
              <a:chOff x="3720033" y="657636"/>
              <a:chExt cx="380942" cy="138367"/>
            </a:xfrm>
          </p:grpSpPr>
          <p:sp>
            <p:nvSpPr>
              <p:cNvPr id="2227" name="Google Shape;2227;p19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8" name="Google Shape;2228;p19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9" name="Google Shape;2229;p19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0" name="Google Shape;2230;p19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1" name="Google Shape;2231;p19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2" name="Google Shape;2232;p19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33" name="Google Shape;2233;p19"/>
            <p:cNvGrpSpPr/>
            <p:nvPr/>
          </p:nvGrpSpPr>
          <p:grpSpPr>
            <a:xfrm rot="-2367188">
              <a:off x="8331666" y="675916"/>
              <a:ext cx="493112" cy="177777"/>
              <a:chOff x="3781827" y="2039675"/>
              <a:chExt cx="256107" cy="92332"/>
            </a:xfrm>
          </p:grpSpPr>
          <p:sp>
            <p:nvSpPr>
              <p:cNvPr id="2234" name="Google Shape;2234;p19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5" name="Google Shape;2235;p19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6" name="Google Shape;2236;p19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7" name="Google Shape;2237;p19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8" name="Google Shape;2238;p19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39" name="Google Shape;2239;p19"/>
            <p:cNvGrpSpPr/>
            <p:nvPr/>
          </p:nvGrpSpPr>
          <p:grpSpPr>
            <a:xfrm rot="1269779">
              <a:off x="8688552" y="139101"/>
              <a:ext cx="711265" cy="411419"/>
              <a:chOff x="7058527" y="2000471"/>
              <a:chExt cx="295968" cy="171198"/>
            </a:xfrm>
          </p:grpSpPr>
          <p:sp>
            <p:nvSpPr>
              <p:cNvPr id="2240" name="Google Shape;2240;p19"/>
              <p:cNvSpPr/>
              <p:nvPr/>
            </p:nvSpPr>
            <p:spPr>
              <a:xfrm>
                <a:off x="7058527" y="2045453"/>
                <a:ext cx="52733" cy="57461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75" extrusionOk="0">
                    <a:moveTo>
                      <a:pt x="123" y="1"/>
                    </a:moveTo>
                    <a:cubicBezTo>
                      <a:pt x="83" y="1"/>
                      <a:pt x="46" y="8"/>
                      <a:pt x="17" y="31"/>
                    </a:cubicBezTo>
                    <a:cubicBezTo>
                      <a:pt x="4" y="44"/>
                      <a:pt x="0" y="70"/>
                      <a:pt x="7" y="86"/>
                    </a:cubicBezTo>
                    <a:cubicBezTo>
                      <a:pt x="23" y="109"/>
                      <a:pt x="30" y="112"/>
                      <a:pt x="65" y="119"/>
                    </a:cubicBezTo>
                    <a:cubicBezTo>
                      <a:pt x="75" y="119"/>
                      <a:pt x="88" y="109"/>
                      <a:pt x="91" y="102"/>
                    </a:cubicBezTo>
                    <a:lnTo>
                      <a:pt x="101" y="93"/>
                    </a:lnTo>
                    <a:lnTo>
                      <a:pt x="101" y="89"/>
                    </a:lnTo>
                    <a:cubicBezTo>
                      <a:pt x="153" y="106"/>
                      <a:pt x="227" y="119"/>
                      <a:pt x="237" y="119"/>
                    </a:cubicBezTo>
                    <a:cubicBezTo>
                      <a:pt x="298" y="125"/>
                      <a:pt x="360" y="135"/>
                      <a:pt x="421" y="144"/>
                    </a:cubicBezTo>
                    <a:lnTo>
                      <a:pt x="425" y="144"/>
                    </a:lnTo>
                    <a:cubicBezTo>
                      <a:pt x="389" y="378"/>
                      <a:pt x="344" y="605"/>
                      <a:pt x="308" y="835"/>
                    </a:cubicBezTo>
                    <a:cubicBezTo>
                      <a:pt x="302" y="858"/>
                      <a:pt x="321" y="874"/>
                      <a:pt x="339" y="874"/>
                    </a:cubicBezTo>
                    <a:cubicBezTo>
                      <a:pt x="351" y="874"/>
                      <a:pt x="363" y="867"/>
                      <a:pt x="366" y="851"/>
                    </a:cubicBezTo>
                    <a:cubicBezTo>
                      <a:pt x="444" y="630"/>
                      <a:pt x="496" y="387"/>
                      <a:pt x="528" y="164"/>
                    </a:cubicBezTo>
                    <a:cubicBezTo>
                      <a:pt x="593" y="170"/>
                      <a:pt x="658" y="183"/>
                      <a:pt x="723" y="187"/>
                    </a:cubicBezTo>
                    <a:cubicBezTo>
                      <a:pt x="724" y="187"/>
                      <a:pt x="725" y="187"/>
                      <a:pt x="726" y="187"/>
                    </a:cubicBezTo>
                    <a:cubicBezTo>
                      <a:pt x="788" y="187"/>
                      <a:pt x="803" y="86"/>
                      <a:pt x="745" y="73"/>
                    </a:cubicBezTo>
                    <a:cubicBezTo>
                      <a:pt x="600" y="51"/>
                      <a:pt x="454" y="41"/>
                      <a:pt x="308" y="25"/>
                    </a:cubicBezTo>
                    <a:cubicBezTo>
                      <a:pt x="253" y="19"/>
                      <a:pt x="185" y="1"/>
                      <a:pt x="1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1" name="Google Shape;2241;p19"/>
              <p:cNvSpPr/>
              <p:nvPr/>
            </p:nvSpPr>
            <p:spPr>
              <a:xfrm>
                <a:off x="7101671" y="2074019"/>
                <a:ext cx="26399" cy="630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" extrusionOk="0">
                    <a:moveTo>
                      <a:pt x="344" y="1"/>
                    </a:moveTo>
                    <a:cubicBezTo>
                      <a:pt x="343" y="1"/>
                      <a:pt x="342" y="1"/>
                      <a:pt x="341" y="1"/>
                    </a:cubicBezTo>
                    <a:cubicBezTo>
                      <a:pt x="244" y="11"/>
                      <a:pt x="147" y="11"/>
                      <a:pt x="50" y="11"/>
                    </a:cubicBezTo>
                    <a:cubicBezTo>
                      <a:pt x="1" y="11"/>
                      <a:pt x="1" y="89"/>
                      <a:pt x="50" y="89"/>
                    </a:cubicBezTo>
                    <a:cubicBezTo>
                      <a:pt x="147" y="89"/>
                      <a:pt x="244" y="92"/>
                      <a:pt x="341" y="95"/>
                    </a:cubicBezTo>
                    <a:cubicBezTo>
                      <a:pt x="343" y="95"/>
                      <a:pt x="345" y="95"/>
                      <a:pt x="347" y="95"/>
                    </a:cubicBezTo>
                    <a:cubicBezTo>
                      <a:pt x="402" y="95"/>
                      <a:pt x="401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2" name="Google Shape;2242;p19"/>
              <p:cNvSpPr/>
              <p:nvPr/>
            </p:nvSpPr>
            <p:spPr>
              <a:xfrm>
                <a:off x="7105939" y="2062593"/>
                <a:ext cx="30734" cy="597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91" extrusionOk="0">
                    <a:moveTo>
                      <a:pt x="49" y="0"/>
                    </a:moveTo>
                    <a:cubicBezTo>
                      <a:pt x="1" y="0"/>
                      <a:pt x="7" y="68"/>
                      <a:pt x="49" y="71"/>
                    </a:cubicBezTo>
                    <a:cubicBezTo>
                      <a:pt x="169" y="81"/>
                      <a:pt x="289" y="88"/>
                      <a:pt x="412" y="91"/>
                    </a:cubicBezTo>
                    <a:cubicBezTo>
                      <a:pt x="467" y="91"/>
                      <a:pt x="467" y="3"/>
                      <a:pt x="412" y="3"/>
                    </a:cubicBezTo>
                    <a:cubicBezTo>
                      <a:pt x="292" y="0"/>
                      <a:pt x="172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3" name="Google Shape;2243;p19"/>
              <p:cNvSpPr/>
              <p:nvPr/>
            </p:nvSpPr>
            <p:spPr>
              <a:xfrm>
                <a:off x="7135161" y="2047949"/>
                <a:ext cx="52142" cy="5555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46" extrusionOk="0">
                    <a:moveTo>
                      <a:pt x="208" y="1"/>
                    </a:moveTo>
                    <a:cubicBezTo>
                      <a:pt x="142" y="1"/>
                      <a:pt x="77" y="26"/>
                      <a:pt x="26" y="84"/>
                    </a:cubicBezTo>
                    <a:cubicBezTo>
                      <a:pt x="1" y="111"/>
                      <a:pt x="24" y="146"/>
                      <a:pt x="53" y="146"/>
                    </a:cubicBezTo>
                    <a:cubicBezTo>
                      <a:pt x="62" y="146"/>
                      <a:pt x="72" y="143"/>
                      <a:pt x="81" y="136"/>
                    </a:cubicBezTo>
                    <a:cubicBezTo>
                      <a:pt x="123" y="100"/>
                      <a:pt x="165" y="85"/>
                      <a:pt x="203" y="85"/>
                    </a:cubicBezTo>
                    <a:cubicBezTo>
                      <a:pt x="331" y="85"/>
                      <a:pt x="426" y="249"/>
                      <a:pt x="388" y="388"/>
                    </a:cubicBezTo>
                    <a:cubicBezTo>
                      <a:pt x="346" y="534"/>
                      <a:pt x="213" y="628"/>
                      <a:pt x="81" y="686"/>
                    </a:cubicBezTo>
                    <a:cubicBezTo>
                      <a:pt x="32" y="709"/>
                      <a:pt x="42" y="793"/>
                      <a:pt x="97" y="800"/>
                    </a:cubicBezTo>
                    <a:cubicBezTo>
                      <a:pt x="231" y="826"/>
                      <a:pt x="373" y="846"/>
                      <a:pt x="513" y="846"/>
                    </a:cubicBezTo>
                    <a:cubicBezTo>
                      <a:pt x="583" y="846"/>
                      <a:pt x="652" y="841"/>
                      <a:pt x="719" y="829"/>
                    </a:cubicBezTo>
                    <a:cubicBezTo>
                      <a:pt x="793" y="816"/>
                      <a:pt x="771" y="716"/>
                      <a:pt x="706" y="716"/>
                    </a:cubicBezTo>
                    <a:cubicBezTo>
                      <a:pt x="560" y="712"/>
                      <a:pt x="424" y="716"/>
                      <a:pt x="281" y="703"/>
                    </a:cubicBezTo>
                    <a:cubicBezTo>
                      <a:pt x="437" y="583"/>
                      <a:pt x="554" y="408"/>
                      <a:pt x="486" y="200"/>
                    </a:cubicBezTo>
                    <a:cubicBezTo>
                      <a:pt x="446" y="82"/>
                      <a:pt x="326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4" name="Google Shape;2244;p19"/>
              <p:cNvSpPr/>
              <p:nvPr/>
            </p:nvSpPr>
            <p:spPr>
              <a:xfrm>
                <a:off x="7197414" y="2048737"/>
                <a:ext cx="53258" cy="54703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33" extrusionOk="0">
                    <a:moveTo>
                      <a:pt x="171" y="1"/>
                    </a:moveTo>
                    <a:cubicBezTo>
                      <a:pt x="112" y="1"/>
                      <a:pt x="56" y="26"/>
                      <a:pt x="17" y="78"/>
                    </a:cubicBezTo>
                    <a:cubicBezTo>
                      <a:pt x="0" y="107"/>
                      <a:pt x="24" y="134"/>
                      <a:pt x="51" y="134"/>
                    </a:cubicBezTo>
                    <a:cubicBezTo>
                      <a:pt x="61" y="134"/>
                      <a:pt x="70" y="131"/>
                      <a:pt x="79" y="124"/>
                    </a:cubicBezTo>
                    <a:cubicBezTo>
                      <a:pt x="107" y="100"/>
                      <a:pt x="134" y="90"/>
                      <a:pt x="161" y="90"/>
                    </a:cubicBezTo>
                    <a:cubicBezTo>
                      <a:pt x="191" y="90"/>
                      <a:pt x="220" y="102"/>
                      <a:pt x="250" y="120"/>
                    </a:cubicBezTo>
                    <a:cubicBezTo>
                      <a:pt x="205" y="286"/>
                      <a:pt x="179" y="483"/>
                      <a:pt x="179" y="658"/>
                    </a:cubicBezTo>
                    <a:cubicBezTo>
                      <a:pt x="179" y="691"/>
                      <a:pt x="202" y="707"/>
                      <a:pt x="227" y="707"/>
                    </a:cubicBezTo>
                    <a:cubicBezTo>
                      <a:pt x="252" y="707"/>
                      <a:pt x="278" y="691"/>
                      <a:pt x="283" y="658"/>
                    </a:cubicBezTo>
                    <a:cubicBezTo>
                      <a:pt x="292" y="496"/>
                      <a:pt x="305" y="331"/>
                      <a:pt x="309" y="169"/>
                    </a:cubicBezTo>
                    <a:cubicBezTo>
                      <a:pt x="380" y="231"/>
                      <a:pt x="445" y="312"/>
                      <a:pt x="500" y="344"/>
                    </a:cubicBezTo>
                    <a:cubicBezTo>
                      <a:pt x="500" y="393"/>
                      <a:pt x="503" y="435"/>
                      <a:pt x="500" y="483"/>
                    </a:cubicBezTo>
                    <a:cubicBezTo>
                      <a:pt x="496" y="532"/>
                      <a:pt x="493" y="577"/>
                      <a:pt x="487" y="626"/>
                    </a:cubicBezTo>
                    <a:cubicBezTo>
                      <a:pt x="483" y="642"/>
                      <a:pt x="483" y="691"/>
                      <a:pt x="477" y="716"/>
                    </a:cubicBezTo>
                    <a:cubicBezTo>
                      <a:pt x="464" y="720"/>
                      <a:pt x="454" y="726"/>
                      <a:pt x="448" y="736"/>
                    </a:cubicBezTo>
                    <a:cubicBezTo>
                      <a:pt x="448" y="739"/>
                      <a:pt x="445" y="739"/>
                      <a:pt x="445" y="742"/>
                    </a:cubicBezTo>
                    <a:cubicBezTo>
                      <a:pt x="435" y="762"/>
                      <a:pt x="435" y="781"/>
                      <a:pt x="445" y="797"/>
                    </a:cubicBezTo>
                    <a:cubicBezTo>
                      <a:pt x="445" y="801"/>
                      <a:pt x="448" y="801"/>
                      <a:pt x="448" y="804"/>
                    </a:cubicBezTo>
                    <a:cubicBezTo>
                      <a:pt x="459" y="821"/>
                      <a:pt x="477" y="833"/>
                      <a:pt x="496" y="833"/>
                    </a:cubicBezTo>
                    <a:cubicBezTo>
                      <a:pt x="506" y="833"/>
                      <a:pt x="516" y="830"/>
                      <a:pt x="526" y="823"/>
                    </a:cubicBezTo>
                    <a:cubicBezTo>
                      <a:pt x="594" y="785"/>
                      <a:pt x="584" y="671"/>
                      <a:pt x="594" y="600"/>
                    </a:cubicBezTo>
                    <a:cubicBezTo>
                      <a:pt x="597" y="522"/>
                      <a:pt x="597" y="444"/>
                      <a:pt x="590" y="367"/>
                    </a:cubicBezTo>
                    <a:lnTo>
                      <a:pt x="590" y="367"/>
                    </a:lnTo>
                    <a:cubicBezTo>
                      <a:pt x="600" y="368"/>
                      <a:pt x="610" y="369"/>
                      <a:pt x="620" y="369"/>
                    </a:cubicBezTo>
                    <a:cubicBezTo>
                      <a:pt x="685" y="369"/>
                      <a:pt x="749" y="341"/>
                      <a:pt x="788" y="279"/>
                    </a:cubicBezTo>
                    <a:cubicBezTo>
                      <a:pt x="811" y="236"/>
                      <a:pt x="770" y="198"/>
                      <a:pt x="731" y="198"/>
                    </a:cubicBezTo>
                    <a:cubicBezTo>
                      <a:pt x="714" y="198"/>
                      <a:pt x="698" y="204"/>
                      <a:pt x="688" y="221"/>
                    </a:cubicBezTo>
                    <a:cubicBezTo>
                      <a:pt x="667" y="252"/>
                      <a:pt x="641" y="266"/>
                      <a:pt x="613" y="266"/>
                    </a:cubicBezTo>
                    <a:cubicBezTo>
                      <a:pt x="597" y="266"/>
                      <a:pt x="581" y="261"/>
                      <a:pt x="564" y="253"/>
                    </a:cubicBezTo>
                    <a:cubicBezTo>
                      <a:pt x="564" y="250"/>
                      <a:pt x="564" y="247"/>
                      <a:pt x="561" y="247"/>
                    </a:cubicBezTo>
                    <a:cubicBezTo>
                      <a:pt x="559" y="228"/>
                      <a:pt x="543" y="221"/>
                      <a:pt x="528" y="221"/>
                    </a:cubicBezTo>
                    <a:cubicBezTo>
                      <a:pt x="523" y="221"/>
                      <a:pt x="517" y="222"/>
                      <a:pt x="513" y="224"/>
                    </a:cubicBezTo>
                    <a:cubicBezTo>
                      <a:pt x="422" y="166"/>
                      <a:pt x="331" y="52"/>
                      <a:pt x="276" y="26"/>
                    </a:cubicBezTo>
                    <a:cubicBezTo>
                      <a:pt x="242" y="10"/>
                      <a:pt x="206" y="1"/>
                      <a:pt x="1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5" name="Google Shape;2245;p19"/>
              <p:cNvSpPr/>
              <p:nvPr/>
            </p:nvSpPr>
            <p:spPr>
              <a:xfrm>
                <a:off x="7259668" y="2000471"/>
                <a:ext cx="94827" cy="137316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091" extrusionOk="0">
                    <a:moveTo>
                      <a:pt x="803" y="0"/>
                    </a:moveTo>
                    <a:cubicBezTo>
                      <a:pt x="666" y="0"/>
                      <a:pt x="526" y="13"/>
                      <a:pt x="408" y="13"/>
                    </a:cubicBezTo>
                    <a:cubicBezTo>
                      <a:pt x="401" y="13"/>
                      <a:pt x="394" y="13"/>
                      <a:pt x="387" y="13"/>
                    </a:cubicBezTo>
                    <a:cubicBezTo>
                      <a:pt x="349" y="13"/>
                      <a:pt x="323" y="46"/>
                      <a:pt x="323" y="78"/>
                    </a:cubicBezTo>
                    <a:cubicBezTo>
                      <a:pt x="326" y="395"/>
                      <a:pt x="410" y="703"/>
                      <a:pt x="410" y="1021"/>
                    </a:cubicBezTo>
                    <a:cubicBezTo>
                      <a:pt x="410" y="1302"/>
                      <a:pt x="371" y="1578"/>
                      <a:pt x="294" y="1843"/>
                    </a:cubicBezTo>
                    <a:cubicBezTo>
                      <a:pt x="183" y="1562"/>
                      <a:pt x="122" y="1273"/>
                      <a:pt x="89" y="969"/>
                    </a:cubicBezTo>
                    <a:cubicBezTo>
                      <a:pt x="88" y="941"/>
                      <a:pt x="65" y="927"/>
                      <a:pt x="43" y="927"/>
                    </a:cubicBezTo>
                    <a:cubicBezTo>
                      <a:pt x="21" y="927"/>
                      <a:pt x="0" y="941"/>
                      <a:pt x="2" y="969"/>
                    </a:cubicBezTo>
                    <a:cubicBezTo>
                      <a:pt x="25" y="1341"/>
                      <a:pt x="112" y="1694"/>
                      <a:pt x="245" y="2048"/>
                    </a:cubicBezTo>
                    <a:cubicBezTo>
                      <a:pt x="255" y="2076"/>
                      <a:pt x="280" y="2090"/>
                      <a:pt x="305" y="2090"/>
                    </a:cubicBezTo>
                    <a:cubicBezTo>
                      <a:pt x="329" y="2090"/>
                      <a:pt x="354" y="2076"/>
                      <a:pt x="365" y="2048"/>
                    </a:cubicBezTo>
                    <a:cubicBezTo>
                      <a:pt x="459" y="1782"/>
                      <a:pt x="517" y="1513"/>
                      <a:pt x="537" y="1238"/>
                    </a:cubicBezTo>
                    <a:cubicBezTo>
                      <a:pt x="815" y="1247"/>
                      <a:pt x="1094" y="1254"/>
                      <a:pt x="1376" y="1254"/>
                    </a:cubicBezTo>
                    <a:cubicBezTo>
                      <a:pt x="1444" y="1247"/>
                      <a:pt x="1444" y="1134"/>
                      <a:pt x="1369" y="1134"/>
                    </a:cubicBezTo>
                    <a:cubicBezTo>
                      <a:pt x="1094" y="1134"/>
                      <a:pt x="815" y="1140"/>
                      <a:pt x="537" y="1150"/>
                    </a:cubicBezTo>
                    <a:cubicBezTo>
                      <a:pt x="540" y="1047"/>
                      <a:pt x="540" y="946"/>
                      <a:pt x="533" y="839"/>
                    </a:cubicBezTo>
                    <a:cubicBezTo>
                      <a:pt x="524" y="713"/>
                      <a:pt x="397" y="298"/>
                      <a:pt x="452" y="208"/>
                    </a:cubicBezTo>
                    <a:cubicBezTo>
                      <a:pt x="486" y="151"/>
                      <a:pt x="537" y="140"/>
                      <a:pt x="594" y="140"/>
                    </a:cubicBezTo>
                    <a:cubicBezTo>
                      <a:pt x="637" y="140"/>
                      <a:pt x="682" y="146"/>
                      <a:pt x="728" y="146"/>
                    </a:cubicBezTo>
                    <a:cubicBezTo>
                      <a:pt x="752" y="146"/>
                      <a:pt x="855" y="148"/>
                      <a:pt x="939" y="148"/>
                    </a:cubicBezTo>
                    <a:cubicBezTo>
                      <a:pt x="1002" y="148"/>
                      <a:pt x="1055" y="147"/>
                      <a:pt x="1055" y="143"/>
                    </a:cubicBezTo>
                    <a:cubicBezTo>
                      <a:pt x="1058" y="184"/>
                      <a:pt x="1091" y="205"/>
                      <a:pt x="1123" y="205"/>
                    </a:cubicBezTo>
                    <a:cubicBezTo>
                      <a:pt x="1154" y="205"/>
                      <a:pt x="1184" y="184"/>
                      <a:pt x="1184" y="143"/>
                    </a:cubicBezTo>
                    <a:lnTo>
                      <a:pt x="1184" y="110"/>
                    </a:lnTo>
                    <a:cubicBezTo>
                      <a:pt x="1184" y="91"/>
                      <a:pt x="1171" y="62"/>
                      <a:pt x="1152" y="55"/>
                    </a:cubicBezTo>
                    <a:cubicBezTo>
                      <a:pt x="1052" y="11"/>
                      <a:pt x="929" y="0"/>
                      <a:pt x="8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6" name="Google Shape;2246;p19"/>
              <p:cNvSpPr/>
              <p:nvPr/>
            </p:nvSpPr>
            <p:spPr>
              <a:xfrm>
                <a:off x="7299134" y="2024177"/>
                <a:ext cx="48333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9" extrusionOk="0">
                    <a:moveTo>
                      <a:pt x="332" y="107"/>
                    </a:moveTo>
                    <a:cubicBezTo>
                      <a:pt x="385" y="107"/>
                      <a:pt x="434" y="133"/>
                      <a:pt x="441" y="193"/>
                    </a:cubicBezTo>
                    <a:cubicBezTo>
                      <a:pt x="452" y="300"/>
                      <a:pt x="348" y="317"/>
                      <a:pt x="256" y="317"/>
                    </a:cubicBezTo>
                    <a:cubicBezTo>
                      <a:pt x="245" y="317"/>
                      <a:pt x="234" y="317"/>
                      <a:pt x="224" y="316"/>
                    </a:cubicBezTo>
                    <a:cubicBezTo>
                      <a:pt x="214" y="307"/>
                      <a:pt x="201" y="297"/>
                      <a:pt x="198" y="284"/>
                    </a:cubicBezTo>
                    <a:cubicBezTo>
                      <a:pt x="139" y="180"/>
                      <a:pt x="242" y="107"/>
                      <a:pt x="332" y="107"/>
                    </a:cubicBezTo>
                    <a:close/>
                    <a:moveTo>
                      <a:pt x="327" y="0"/>
                    </a:moveTo>
                    <a:cubicBezTo>
                      <a:pt x="259" y="0"/>
                      <a:pt x="191" y="21"/>
                      <a:pt x="146" y="60"/>
                    </a:cubicBezTo>
                    <a:cubicBezTo>
                      <a:pt x="0" y="196"/>
                      <a:pt x="85" y="381"/>
                      <a:pt x="240" y="456"/>
                    </a:cubicBezTo>
                    <a:cubicBezTo>
                      <a:pt x="312" y="491"/>
                      <a:pt x="422" y="529"/>
                      <a:pt x="522" y="529"/>
                    </a:cubicBezTo>
                    <a:cubicBezTo>
                      <a:pt x="603" y="529"/>
                      <a:pt x="677" y="504"/>
                      <a:pt x="716" y="433"/>
                    </a:cubicBezTo>
                    <a:cubicBezTo>
                      <a:pt x="736" y="394"/>
                      <a:pt x="700" y="353"/>
                      <a:pt x="664" y="353"/>
                    </a:cubicBezTo>
                    <a:cubicBezTo>
                      <a:pt x="652" y="353"/>
                      <a:pt x="639" y="358"/>
                      <a:pt x="629" y="368"/>
                    </a:cubicBezTo>
                    <a:cubicBezTo>
                      <a:pt x="598" y="399"/>
                      <a:pt x="548" y="413"/>
                      <a:pt x="493" y="413"/>
                    </a:cubicBezTo>
                    <a:cubicBezTo>
                      <a:pt x="451" y="413"/>
                      <a:pt x="405" y="405"/>
                      <a:pt x="363" y="391"/>
                    </a:cubicBezTo>
                    <a:cubicBezTo>
                      <a:pt x="473" y="375"/>
                      <a:pt x="567" y="316"/>
                      <a:pt x="564" y="183"/>
                    </a:cubicBezTo>
                    <a:cubicBezTo>
                      <a:pt x="560" y="59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7" name="Google Shape;2247;p19"/>
              <p:cNvSpPr/>
              <p:nvPr/>
            </p:nvSpPr>
            <p:spPr>
              <a:xfrm>
                <a:off x="7288299" y="2102978"/>
                <a:ext cx="56082" cy="68691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046" extrusionOk="0">
                    <a:moveTo>
                      <a:pt x="456" y="89"/>
                    </a:moveTo>
                    <a:cubicBezTo>
                      <a:pt x="468" y="89"/>
                      <a:pt x="481" y="90"/>
                      <a:pt x="493" y="91"/>
                    </a:cubicBezTo>
                    <a:cubicBezTo>
                      <a:pt x="522" y="150"/>
                      <a:pt x="525" y="208"/>
                      <a:pt x="493" y="270"/>
                    </a:cubicBezTo>
                    <a:cubicBezTo>
                      <a:pt x="468" y="322"/>
                      <a:pt x="412" y="365"/>
                      <a:pt x="359" y="365"/>
                    </a:cubicBezTo>
                    <a:cubicBezTo>
                      <a:pt x="327" y="365"/>
                      <a:pt x="296" y="349"/>
                      <a:pt x="275" y="308"/>
                    </a:cubicBezTo>
                    <a:cubicBezTo>
                      <a:pt x="230" y="218"/>
                      <a:pt x="298" y="121"/>
                      <a:pt x="389" y="98"/>
                    </a:cubicBezTo>
                    <a:cubicBezTo>
                      <a:pt x="411" y="92"/>
                      <a:pt x="434" y="89"/>
                      <a:pt x="456" y="89"/>
                    </a:cubicBezTo>
                    <a:close/>
                    <a:moveTo>
                      <a:pt x="446" y="624"/>
                    </a:moveTo>
                    <a:cubicBezTo>
                      <a:pt x="501" y="766"/>
                      <a:pt x="501" y="930"/>
                      <a:pt x="334" y="930"/>
                    </a:cubicBezTo>
                    <a:cubicBezTo>
                      <a:pt x="237" y="930"/>
                      <a:pt x="146" y="820"/>
                      <a:pt x="175" y="726"/>
                    </a:cubicBezTo>
                    <a:cubicBezTo>
                      <a:pt x="192" y="672"/>
                      <a:pt x="234" y="650"/>
                      <a:pt x="279" y="650"/>
                    </a:cubicBezTo>
                    <a:cubicBezTo>
                      <a:pt x="309" y="650"/>
                      <a:pt x="342" y="661"/>
                      <a:pt x="369" y="678"/>
                    </a:cubicBezTo>
                    <a:cubicBezTo>
                      <a:pt x="378" y="683"/>
                      <a:pt x="386" y="686"/>
                      <a:pt x="395" y="686"/>
                    </a:cubicBezTo>
                    <a:cubicBezTo>
                      <a:pt x="424" y="686"/>
                      <a:pt x="451" y="654"/>
                      <a:pt x="446" y="624"/>
                    </a:cubicBezTo>
                    <a:close/>
                    <a:moveTo>
                      <a:pt x="416" y="0"/>
                    </a:moveTo>
                    <a:cubicBezTo>
                      <a:pt x="359" y="0"/>
                      <a:pt x="303" y="17"/>
                      <a:pt x="253" y="56"/>
                    </a:cubicBezTo>
                    <a:cubicBezTo>
                      <a:pt x="152" y="137"/>
                      <a:pt x="120" y="279"/>
                      <a:pt x="198" y="383"/>
                    </a:cubicBezTo>
                    <a:cubicBezTo>
                      <a:pt x="237" y="441"/>
                      <a:pt x="295" y="467"/>
                      <a:pt x="356" y="474"/>
                    </a:cubicBezTo>
                    <a:cubicBezTo>
                      <a:pt x="387" y="507"/>
                      <a:pt x="416" y="555"/>
                      <a:pt x="438" y="606"/>
                    </a:cubicBezTo>
                    <a:lnTo>
                      <a:pt x="438" y="606"/>
                    </a:lnTo>
                    <a:cubicBezTo>
                      <a:pt x="402" y="555"/>
                      <a:pt x="346" y="532"/>
                      <a:pt x="289" y="532"/>
                    </a:cubicBezTo>
                    <a:cubicBezTo>
                      <a:pt x="219" y="532"/>
                      <a:pt x="147" y="565"/>
                      <a:pt x="104" y="623"/>
                    </a:cubicBezTo>
                    <a:cubicBezTo>
                      <a:pt x="0" y="755"/>
                      <a:pt x="84" y="950"/>
                      <a:pt x="227" y="1018"/>
                    </a:cubicBezTo>
                    <a:cubicBezTo>
                      <a:pt x="264" y="1037"/>
                      <a:pt x="301" y="1045"/>
                      <a:pt x="337" y="1045"/>
                    </a:cubicBezTo>
                    <a:cubicBezTo>
                      <a:pt x="450" y="1045"/>
                      <a:pt x="550" y="960"/>
                      <a:pt x="577" y="840"/>
                    </a:cubicBezTo>
                    <a:cubicBezTo>
                      <a:pt x="606" y="710"/>
                      <a:pt x="554" y="555"/>
                      <a:pt x="457" y="457"/>
                    </a:cubicBezTo>
                    <a:cubicBezTo>
                      <a:pt x="473" y="448"/>
                      <a:pt x="493" y="441"/>
                      <a:pt x="509" y="428"/>
                    </a:cubicBezTo>
                    <a:cubicBezTo>
                      <a:pt x="599" y="360"/>
                      <a:pt x="635" y="247"/>
                      <a:pt x="619" y="140"/>
                    </a:cubicBezTo>
                    <a:lnTo>
                      <a:pt x="619" y="140"/>
                    </a:lnTo>
                    <a:cubicBezTo>
                      <a:pt x="636" y="143"/>
                      <a:pt x="652" y="144"/>
                      <a:pt x="669" y="144"/>
                    </a:cubicBezTo>
                    <a:cubicBezTo>
                      <a:pt x="711" y="144"/>
                      <a:pt x="753" y="135"/>
                      <a:pt x="800" y="124"/>
                    </a:cubicBezTo>
                    <a:cubicBezTo>
                      <a:pt x="853" y="106"/>
                      <a:pt x="834" y="24"/>
                      <a:pt x="784" y="24"/>
                    </a:cubicBezTo>
                    <a:cubicBezTo>
                      <a:pt x="779" y="24"/>
                      <a:pt x="773" y="25"/>
                      <a:pt x="768" y="27"/>
                    </a:cubicBezTo>
                    <a:cubicBezTo>
                      <a:pt x="732" y="36"/>
                      <a:pt x="698" y="41"/>
                      <a:pt x="664" y="41"/>
                    </a:cubicBezTo>
                    <a:cubicBezTo>
                      <a:pt x="629" y="41"/>
                      <a:pt x="595" y="36"/>
                      <a:pt x="557" y="27"/>
                    </a:cubicBezTo>
                    <a:lnTo>
                      <a:pt x="544" y="27"/>
                    </a:lnTo>
                    <a:cubicBezTo>
                      <a:pt x="502" y="10"/>
                      <a:pt x="459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48" name="Google Shape;2248;p19"/>
            <p:cNvGrpSpPr/>
            <p:nvPr/>
          </p:nvGrpSpPr>
          <p:grpSpPr>
            <a:xfrm rot="-1433375">
              <a:off x="8575408" y="1796091"/>
              <a:ext cx="1581361" cy="467963"/>
              <a:chOff x="5813594" y="2813041"/>
              <a:chExt cx="591605" cy="175073"/>
            </a:xfrm>
          </p:grpSpPr>
          <p:sp>
            <p:nvSpPr>
              <p:cNvPr id="2249" name="Google Shape;2249;p19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0" name="Google Shape;2250;p19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1" name="Google Shape;2251;p19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2" name="Google Shape;2252;p19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3" name="Google Shape;2253;p19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4" name="Google Shape;2254;p19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5" name="Google Shape;2255;p19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19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19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19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19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19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19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19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3" name="Google Shape;2263;p19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264" name="Google Shape;2264;p19"/>
          <p:cNvGrpSpPr/>
          <p:nvPr/>
        </p:nvGrpSpPr>
        <p:grpSpPr>
          <a:xfrm>
            <a:off x="8046182" y="-735878"/>
            <a:ext cx="5102980" cy="5252661"/>
            <a:chOff x="6034636" y="-551909"/>
            <a:chExt cx="3827235" cy="3939496"/>
          </a:xfrm>
        </p:grpSpPr>
        <p:grpSp>
          <p:nvGrpSpPr>
            <p:cNvPr id="2265" name="Google Shape;2265;p19"/>
            <p:cNvGrpSpPr/>
            <p:nvPr/>
          </p:nvGrpSpPr>
          <p:grpSpPr>
            <a:xfrm rot="-1244566">
              <a:off x="8338889" y="760369"/>
              <a:ext cx="1410581" cy="892908"/>
              <a:chOff x="4808808" y="1957984"/>
              <a:chExt cx="404920" cy="256310"/>
            </a:xfrm>
          </p:grpSpPr>
          <p:sp>
            <p:nvSpPr>
              <p:cNvPr id="2266" name="Google Shape;2266;p19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19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68" name="Google Shape;2268;p19"/>
            <p:cNvGrpSpPr/>
            <p:nvPr/>
          </p:nvGrpSpPr>
          <p:grpSpPr>
            <a:xfrm rot="-1982480">
              <a:off x="7674165" y="-270179"/>
              <a:ext cx="672277" cy="940201"/>
              <a:chOff x="3735990" y="4115688"/>
              <a:chExt cx="349166" cy="488320"/>
            </a:xfrm>
          </p:grpSpPr>
          <p:sp>
            <p:nvSpPr>
              <p:cNvPr id="2269" name="Google Shape;2269;p19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0" name="Google Shape;2270;p19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1" name="Google Shape;2271;p19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2" name="Google Shape;2272;p19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3" name="Google Shape;2273;p19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4" name="Google Shape;2274;p19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5" name="Google Shape;2275;p19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6" name="Google Shape;2276;p19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7" name="Google Shape;2277;p19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8" name="Google Shape;2278;p19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9" name="Google Shape;2279;p19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0" name="Google Shape;2280;p19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1" name="Google Shape;2281;p19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2" name="Google Shape;2282;p19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3" name="Google Shape;2283;p19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4" name="Google Shape;2284;p19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5" name="Google Shape;2285;p19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6" name="Google Shape;2286;p19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7" name="Google Shape;2287;p19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8" name="Google Shape;2288;p19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90" name="Google Shape;2290;p19"/>
            <p:cNvGrpSpPr/>
            <p:nvPr/>
          </p:nvGrpSpPr>
          <p:grpSpPr>
            <a:xfrm rot="1825564">
              <a:off x="6146990" y="-227657"/>
              <a:ext cx="1513122" cy="855162"/>
              <a:chOff x="4710963" y="556836"/>
              <a:chExt cx="599550" cy="338855"/>
            </a:xfrm>
          </p:grpSpPr>
          <p:sp>
            <p:nvSpPr>
              <p:cNvPr id="2291" name="Google Shape;2291;p19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2" name="Google Shape;2292;p19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3" name="Google Shape;2293;p19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4" name="Google Shape;2294;p19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95" name="Google Shape;2295;p19"/>
            <p:cNvGrpSpPr/>
            <p:nvPr/>
          </p:nvGrpSpPr>
          <p:grpSpPr>
            <a:xfrm>
              <a:off x="8825080" y="2647169"/>
              <a:ext cx="811812" cy="740418"/>
              <a:chOff x="5882939" y="3323344"/>
              <a:chExt cx="444901" cy="405775"/>
            </a:xfrm>
          </p:grpSpPr>
          <p:sp>
            <p:nvSpPr>
              <p:cNvPr id="2296" name="Google Shape;2296;p19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7" name="Google Shape;2297;p19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8" name="Google Shape;2298;p19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9" name="Google Shape;2299;p19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8129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1" name="Google Shape;2301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2" name="Google Shape;2302;p20"/>
          <p:cNvGrpSpPr/>
          <p:nvPr/>
        </p:nvGrpSpPr>
        <p:grpSpPr>
          <a:xfrm>
            <a:off x="397" y="3081088"/>
            <a:ext cx="3829497" cy="4290667"/>
            <a:chOff x="297" y="2310816"/>
            <a:chExt cx="2872123" cy="3218000"/>
          </a:xfrm>
        </p:grpSpPr>
        <p:grpSp>
          <p:nvGrpSpPr>
            <p:cNvPr id="2303" name="Google Shape;2303;p20"/>
            <p:cNvGrpSpPr/>
            <p:nvPr/>
          </p:nvGrpSpPr>
          <p:grpSpPr>
            <a:xfrm rot="-1831421">
              <a:off x="1920859" y="4889434"/>
              <a:ext cx="902125" cy="440833"/>
              <a:chOff x="7053208" y="3451133"/>
              <a:chExt cx="306539" cy="149789"/>
            </a:xfrm>
          </p:grpSpPr>
          <p:sp>
            <p:nvSpPr>
              <p:cNvPr id="2304" name="Google Shape;2304;p20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5" name="Google Shape;2305;p20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6" name="Google Shape;2306;p20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7" name="Google Shape;2307;p20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8" name="Google Shape;2308;p20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9" name="Google Shape;2309;p20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0" name="Google Shape;2310;p20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1" name="Google Shape;2311;p20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2" name="Google Shape;2312;p20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13" name="Google Shape;2313;p20"/>
            <p:cNvGrpSpPr/>
            <p:nvPr/>
          </p:nvGrpSpPr>
          <p:grpSpPr>
            <a:xfrm rot="-4946673">
              <a:off x="-469824" y="4523410"/>
              <a:ext cx="1447185" cy="319429"/>
              <a:chOff x="7968422" y="675563"/>
              <a:chExt cx="462304" cy="102049"/>
            </a:xfrm>
          </p:grpSpPr>
          <p:sp>
            <p:nvSpPr>
              <p:cNvPr id="2314" name="Google Shape;2314;p20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5" name="Google Shape;2315;p20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6" name="Google Shape;2316;p20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7" name="Google Shape;2317;p20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8" name="Google Shape;2318;p20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9" name="Google Shape;2319;p20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0" name="Google Shape;2320;p20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1" name="Google Shape;2321;p20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2" name="Google Shape;2322;p20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3" name="Google Shape;2323;p20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4" name="Google Shape;2324;p20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5" name="Google Shape;2325;p20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6" name="Google Shape;2326;p20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27" name="Google Shape;2327;p20"/>
            <p:cNvGrpSpPr/>
            <p:nvPr/>
          </p:nvGrpSpPr>
          <p:grpSpPr>
            <a:xfrm rot="716012">
              <a:off x="698207" y="4517471"/>
              <a:ext cx="567343" cy="331312"/>
              <a:chOff x="5999959" y="663349"/>
              <a:chExt cx="216246" cy="126280"/>
            </a:xfrm>
          </p:grpSpPr>
          <p:sp>
            <p:nvSpPr>
              <p:cNvPr id="2328" name="Google Shape;2328;p20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9" name="Google Shape;2329;p20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0" name="Google Shape;2330;p20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1" name="Google Shape;2331;p20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2" name="Google Shape;2332;p20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3" name="Google Shape;2333;p20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4" name="Google Shape;2334;p20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35" name="Google Shape;2335;p20"/>
            <p:cNvGrpSpPr/>
            <p:nvPr/>
          </p:nvGrpSpPr>
          <p:grpSpPr>
            <a:xfrm rot="621046">
              <a:off x="239852" y="2364675"/>
              <a:ext cx="633885" cy="379428"/>
              <a:chOff x="4884983" y="2824599"/>
              <a:chExt cx="253545" cy="151760"/>
            </a:xfrm>
          </p:grpSpPr>
          <p:sp>
            <p:nvSpPr>
              <p:cNvPr id="2336" name="Google Shape;2336;p20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7" name="Google Shape;2337;p20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8" name="Google Shape;2338;p20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9" name="Google Shape;2339;p20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0" name="Google Shape;2340;p20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1" name="Google Shape;2341;p20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2" name="Google Shape;2342;p20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3" name="Google Shape;2343;p20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4" name="Google Shape;2344;p20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345" name="Google Shape;2345;p20"/>
          <p:cNvGrpSpPr/>
          <p:nvPr/>
        </p:nvGrpSpPr>
        <p:grpSpPr>
          <a:xfrm>
            <a:off x="-789993" y="1154766"/>
            <a:ext cx="6187809" cy="6970775"/>
            <a:chOff x="-592495" y="866074"/>
            <a:chExt cx="4640857" cy="5228081"/>
          </a:xfrm>
        </p:grpSpPr>
        <p:grpSp>
          <p:nvGrpSpPr>
            <p:cNvPr id="2346" name="Google Shape;2346;p20"/>
            <p:cNvGrpSpPr/>
            <p:nvPr/>
          </p:nvGrpSpPr>
          <p:grpSpPr>
            <a:xfrm rot="-1615669">
              <a:off x="2638665" y="4810380"/>
              <a:ext cx="1236398" cy="1061349"/>
              <a:chOff x="3639393" y="3293465"/>
              <a:chExt cx="543616" cy="466651"/>
            </a:xfrm>
          </p:grpSpPr>
          <p:sp>
            <p:nvSpPr>
              <p:cNvPr id="2347" name="Google Shape;2347;p20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8" name="Google Shape;2348;p20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9" name="Google Shape;2349;p20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0" name="Google Shape;2350;p20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1" name="Google Shape;2351;p20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2" name="Google Shape;2352;p20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3" name="Google Shape;2353;p20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4" name="Google Shape;2354;p20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5" name="Google Shape;2355;p20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6" name="Google Shape;2356;p20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57" name="Google Shape;2357;p20"/>
            <p:cNvGrpSpPr/>
            <p:nvPr/>
          </p:nvGrpSpPr>
          <p:grpSpPr>
            <a:xfrm rot="2304768">
              <a:off x="404168" y="4580267"/>
              <a:ext cx="1348053" cy="853304"/>
              <a:chOff x="4808808" y="1957984"/>
              <a:chExt cx="404920" cy="256310"/>
            </a:xfrm>
          </p:grpSpPr>
          <p:sp>
            <p:nvSpPr>
              <p:cNvPr id="2358" name="Google Shape;2358;p20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9" name="Google Shape;2359;p20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60" name="Google Shape;2360;p20"/>
            <p:cNvGrpSpPr/>
            <p:nvPr/>
          </p:nvGrpSpPr>
          <p:grpSpPr>
            <a:xfrm rot="-10201905">
              <a:off x="-521562" y="2852174"/>
              <a:ext cx="1295601" cy="932581"/>
              <a:chOff x="5859955" y="1906764"/>
              <a:chExt cx="497056" cy="357770"/>
            </a:xfrm>
          </p:grpSpPr>
          <p:sp>
            <p:nvSpPr>
              <p:cNvPr id="2361" name="Google Shape;2361;p20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20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20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4" name="Google Shape;2364;p20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5" name="Google Shape;2365;p20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6" name="Google Shape;2366;p20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7" name="Google Shape;2367;p20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8" name="Google Shape;2368;p20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9" name="Google Shape;2369;p20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0" name="Google Shape;2370;p20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1" name="Google Shape;2371;p20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2" name="Google Shape;2372;p20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3" name="Google Shape;2373;p20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4" name="Google Shape;2374;p20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5" name="Google Shape;2375;p20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6" name="Google Shape;2376;p20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7" name="Google Shape;2377;p20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8" name="Google Shape;2378;p20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20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20"/>
            <p:cNvGrpSpPr/>
            <p:nvPr/>
          </p:nvGrpSpPr>
          <p:grpSpPr>
            <a:xfrm rot="-1464682">
              <a:off x="-378992" y="992007"/>
              <a:ext cx="873834" cy="1222062"/>
              <a:chOff x="3735990" y="4115688"/>
              <a:chExt cx="349166" cy="488320"/>
            </a:xfrm>
          </p:grpSpPr>
          <p:sp>
            <p:nvSpPr>
              <p:cNvPr id="2381" name="Google Shape;2381;p20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20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3" name="Google Shape;2383;p20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4" name="Google Shape;2384;p20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20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6" name="Google Shape;2386;p20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7" name="Google Shape;2387;p20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20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20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20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1" name="Google Shape;2391;p20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2" name="Google Shape;2392;p20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20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20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20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20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20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20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20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20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20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402" name="Google Shape;2402;p20"/>
          <p:cNvSpPr txBox="1">
            <a:spLocks noGrp="1"/>
          </p:cNvSpPr>
          <p:nvPr>
            <p:ph type="title"/>
          </p:nvPr>
        </p:nvSpPr>
        <p:spPr>
          <a:xfrm>
            <a:off x="6931733" y="1732933"/>
            <a:ext cx="3955600" cy="16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03" name="Google Shape;2403;p20"/>
          <p:cNvSpPr txBox="1">
            <a:spLocks noGrp="1"/>
          </p:cNvSpPr>
          <p:nvPr>
            <p:ph type="subTitle" idx="1"/>
          </p:nvPr>
        </p:nvSpPr>
        <p:spPr>
          <a:xfrm>
            <a:off x="6931920" y="3358467"/>
            <a:ext cx="39556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765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5" name="Google Shape;2405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6" name="Google Shape;2406;p21"/>
          <p:cNvGrpSpPr/>
          <p:nvPr/>
        </p:nvGrpSpPr>
        <p:grpSpPr>
          <a:xfrm>
            <a:off x="942811" y="24913"/>
            <a:ext cx="10627300" cy="6544939"/>
            <a:chOff x="707108" y="18685"/>
            <a:chExt cx="7970475" cy="4908704"/>
          </a:xfrm>
        </p:grpSpPr>
        <p:grpSp>
          <p:nvGrpSpPr>
            <p:cNvPr id="2407" name="Google Shape;2407;p21"/>
            <p:cNvGrpSpPr/>
            <p:nvPr/>
          </p:nvGrpSpPr>
          <p:grpSpPr>
            <a:xfrm rot="2567276">
              <a:off x="5492410" y="232352"/>
              <a:ext cx="733465" cy="266411"/>
              <a:chOff x="3720033" y="657636"/>
              <a:chExt cx="380942" cy="138367"/>
            </a:xfrm>
          </p:grpSpPr>
          <p:sp>
            <p:nvSpPr>
              <p:cNvPr id="2408" name="Google Shape;2408;p21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21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21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21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21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21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4" name="Google Shape;2414;p21"/>
            <p:cNvGrpSpPr/>
            <p:nvPr/>
          </p:nvGrpSpPr>
          <p:grpSpPr>
            <a:xfrm rot="-3708110">
              <a:off x="598212" y="4250055"/>
              <a:ext cx="1053989" cy="207617"/>
              <a:chOff x="4737493" y="4305992"/>
              <a:chExt cx="547410" cy="107830"/>
            </a:xfrm>
          </p:grpSpPr>
          <p:sp>
            <p:nvSpPr>
              <p:cNvPr id="2415" name="Google Shape;2415;p21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21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21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21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9" name="Google Shape;2419;p21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0" name="Google Shape;2420;p21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21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21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21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21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21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21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21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28" name="Google Shape;2428;p21"/>
            <p:cNvGrpSpPr/>
            <p:nvPr/>
          </p:nvGrpSpPr>
          <p:grpSpPr>
            <a:xfrm rot="-2367188">
              <a:off x="8184166" y="738966"/>
              <a:ext cx="493112" cy="177777"/>
              <a:chOff x="3781827" y="2039675"/>
              <a:chExt cx="256107" cy="92332"/>
            </a:xfrm>
          </p:grpSpPr>
          <p:sp>
            <p:nvSpPr>
              <p:cNvPr id="2429" name="Google Shape;2429;p21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21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21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21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21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34" name="Google Shape;2434;p21"/>
            <p:cNvGrpSpPr/>
            <p:nvPr/>
          </p:nvGrpSpPr>
          <p:grpSpPr>
            <a:xfrm rot="-1825424">
              <a:off x="6811601" y="4329076"/>
              <a:ext cx="738169" cy="441832"/>
              <a:chOff x="4884983" y="2824599"/>
              <a:chExt cx="253545" cy="151760"/>
            </a:xfrm>
          </p:grpSpPr>
          <p:sp>
            <p:nvSpPr>
              <p:cNvPr id="2435" name="Google Shape;2435;p21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6" name="Google Shape;2436;p21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7" name="Google Shape;2437;p21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8" name="Google Shape;2438;p21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9" name="Google Shape;2439;p21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0" name="Google Shape;2440;p21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1" name="Google Shape;2441;p21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2" name="Google Shape;2442;p21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3" name="Google Shape;2443;p21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44" name="Google Shape;2444;p21"/>
            <p:cNvGrpSpPr/>
            <p:nvPr/>
          </p:nvGrpSpPr>
          <p:grpSpPr>
            <a:xfrm rot="-1659384">
              <a:off x="713143" y="646107"/>
              <a:ext cx="824112" cy="228854"/>
              <a:chOff x="4799352" y="1342220"/>
              <a:chExt cx="428026" cy="118862"/>
            </a:xfrm>
          </p:grpSpPr>
          <p:sp>
            <p:nvSpPr>
              <p:cNvPr id="2445" name="Google Shape;2445;p21"/>
              <p:cNvSpPr/>
              <p:nvPr/>
            </p:nvSpPr>
            <p:spPr>
              <a:xfrm>
                <a:off x="4799352" y="1373609"/>
                <a:ext cx="54834" cy="432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58" extrusionOk="0">
                    <a:moveTo>
                      <a:pt x="136" y="0"/>
                    </a:moveTo>
                    <a:cubicBezTo>
                      <a:pt x="104" y="0"/>
                      <a:pt x="79" y="43"/>
                      <a:pt x="106" y="70"/>
                    </a:cubicBezTo>
                    <a:cubicBezTo>
                      <a:pt x="190" y="164"/>
                      <a:pt x="287" y="245"/>
                      <a:pt x="368" y="339"/>
                    </a:cubicBezTo>
                    <a:cubicBezTo>
                      <a:pt x="381" y="352"/>
                      <a:pt x="394" y="369"/>
                      <a:pt x="407" y="385"/>
                    </a:cubicBezTo>
                    <a:cubicBezTo>
                      <a:pt x="297" y="453"/>
                      <a:pt x="187" y="508"/>
                      <a:pt x="54" y="553"/>
                    </a:cubicBezTo>
                    <a:cubicBezTo>
                      <a:pt x="1" y="571"/>
                      <a:pt x="18" y="646"/>
                      <a:pt x="64" y="646"/>
                    </a:cubicBezTo>
                    <a:cubicBezTo>
                      <a:pt x="68" y="646"/>
                      <a:pt x="72" y="645"/>
                      <a:pt x="77" y="644"/>
                    </a:cubicBezTo>
                    <a:cubicBezTo>
                      <a:pt x="213" y="602"/>
                      <a:pt x="349" y="550"/>
                      <a:pt x="479" y="482"/>
                    </a:cubicBezTo>
                    <a:cubicBezTo>
                      <a:pt x="521" y="534"/>
                      <a:pt x="556" y="586"/>
                      <a:pt x="602" y="637"/>
                    </a:cubicBezTo>
                    <a:cubicBezTo>
                      <a:pt x="612" y="651"/>
                      <a:pt x="625" y="657"/>
                      <a:pt x="638" y="657"/>
                    </a:cubicBezTo>
                    <a:cubicBezTo>
                      <a:pt x="676" y="657"/>
                      <a:pt x="713" y="608"/>
                      <a:pt x="689" y="569"/>
                    </a:cubicBezTo>
                    <a:cubicBezTo>
                      <a:pt x="660" y="518"/>
                      <a:pt x="628" y="466"/>
                      <a:pt x="589" y="417"/>
                    </a:cubicBezTo>
                    <a:cubicBezTo>
                      <a:pt x="670" y="362"/>
                      <a:pt x="741" y="304"/>
                      <a:pt x="802" y="229"/>
                    </a:cubicBezTo>
                    <a:cubicBezTo>
                      <a:pt x="835" y="197"/>
                      <a:pt x="807" y="136"/>
                      <a:pt x="765" y="136"/>
                    </a:cubicBezTo>
                    <a:cubicBezTo>
                      <a:pt x="757" y="136"/>
                      <a:pt x="747" y="139"/>
                      <a:pt x="738" y="145"/>
                    </a:cubicBezTo>
                    <a:cubicBezTo>
                      <a:pt x="657" y="207"/>
                      <a:pt x="585" y="262"/>
                      <a:pt x="508" y="313"/>
                    </a:cubicBezTo>
                    <a:cubicBezTo>
                      <a:pt x="404" y="194"/>
                      <a:pt x="278" y="83"/>
                      <a:pt x="155" y="6"/>
                    </a:cubicBezTo>
                    <a:cubicBezTo>
                      <a:pt x="148" y="2"/>
                      <a:pt x="142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6" name="Google Shape;2446;p21"/>
              <p:cNvSpPr/>
              <p:nvPr/>
            </p:nvSpPr>
            <p:spPr>
              <a:xfrm>
                <a:off x="4879007" y="1380570"/>
                <a:ext cx="4156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2" extrusionOk="0">
                    <a:moveTo>
                      <a:pt x="415" y="1"/>
                    </a:moveTo>
                    <a:cubicBezTo>
                      <a:pt x="383" y="1"/>
                      <a:pt x="349" y="22"/>
                      <a:pt x="351" y="58"/>
                    </a:cubicBezTo>
                    <a:cubicBezTo>
                      <a:pt x="357" y="133"/>
                      <a:pt x="351" y="198"/>
                      <a:pt x="335" y="256"/>
                    </a:cubicBezTo>
                    <a:cubicBezTo>
                      <a:pt x="244" y="256"/>
                      <a:pt x="150" y="256"/>
                      <a:pt x="59" y="253"/>
                    </a:cubicBezTo>
                    <a:cubicBezTo>
                      <a:pt x="1" y="253"/>
                      <a:pt x="1" y="347"/>
                      <a:pt x="59" y="350"/>
                    </a:cubicBezTo>
                    <a:cubicBezTo>
                      <a:pt x="134" y="353"/>
                      <a:pt x="211" y="363"/>
                      <a:pt x="283" y="369"/>
                    </a:cubicBezTo>
                    <a:cubicBezTo>
                      <a:pt x="260" y="412"/>
                      <a:pt x="228" y="444"/>
                      <a:pt x="186" y="476"/>
                    </a:cubicBezTo>
                    <a:cubicBezTo>
                      <a:pt x="148" y="503"/>
                      <a:pt x="182" y="562"/>
                      <a:pt x="223" y="562"/>
                    </a:cubicBezTo>
                    <a:cubicBezTo>
                      <a:pt x="231" y="562"/>
                      <a:pt x="239" y="559"/>
                      <a:pt x="247" y="554"/>
                    </a:cubicBezTo>
                    <a:cubicBezTo>
                      <a:pt x="312" y="509"/>
                      <a:pt x="364" y="447"/>
                      <a:pt x="406" y="379"/>
                    </a:cubicBezTo>
                    <a:cubicBezTo>
                      <a:pt x="430" y="381"/>
                      <a:pt x="455" y="382"/>
                      <a:pt x="480" y="382"/>
                    </a:cubicBezTo>
                    <a:cubicBezTo>
                      <a:pt x="505" y="382"/>
                      <a:pt x="531" y="381"/>
                      <a:pt x="555" y="379"/>
                    </a:cubicBezTo>
                    <a:cubicBezTo>
                      <a:pt x="610" y="379"/>
                      <a:pt x="633" y="285"/>
                      <a:pt x="571" y="272"/>
                    </a:cubicBezTo>
                    <a:cubicBezTo>
                      <a:pt x="535" y="269"/>
                      <a:pt x="497" y="266"/>
                      <a:pt x="458" y="263"/>
                    </a:cubicBezTo>
                    <a:cubicBezTo>
                      <a:pt x="477" y="191"/>
                      <a:pt x="480" y="117"/>
                      <a:pt x="471" y="42"/>
                    </a:cubicBezTo>
                    <a:cubicBezTo>
                      <a:pt x="465" y="14"/>
                      <a:pt x="441" y="1"/>
                      <a:pt x="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7" name="Google Shape;2447;p21"/>
              <p:cNvSpPr/>
              <p:nvPr/>
            </p:nvSpPr>
            <p:spPr>
              <a:xfrm>
                <a:off x="4927339" y="1370129"/>
                <a:ext cx="55688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385" extrusionOk="0">
                    <a:moveTo>
                      <a:pt x="693" y="1"/>
                    </a:moveTo>
                    <a:cubicBezTo>
                      <a:pt x="666" y="1"/>
                      <a:pt x="639" y="16"/>
                      <a:pt x="632" y="49"/>
                    </a:cubicBezTo>
                    <a:cubicBezTo>
                      <a:pt x="600" y="198"/>
                      <a:pt x="596" y="266"/>
                      <a:pt x="425" y="282"/>
                    </a:cubicBezTo>
                    <a:cubicBezTo>
                      <a:pt x="394" y="299"/>
                      <a:pt x="367" y="308"/>
                      <a:pt x="343" y="308"/>
                    </a:cubicBezTo>
                    <a:cubicBezTo>
                      <a:pt x="305" y="308"/>
                      <a:pt x="276" y="286"/>
                      <a:pt x="256" y="243"/>
                    </a:cubicBezTo>
                    <a:cubicBezTo>
                      <a:pt x="224" y="188"/>
                      <a:pt x="178" y="149"/>
                      <a:pt x="130" y="111"/>
                    </a:cubicBezTo>
                    <a:lnTo>
                      <a:pt x="130" y="111"/>
                    </a:lnTo>
                    <a:cubicBezTo>
                      <a:pt x="132" y="111"/>
                      <a:pt x="134" y="111"/>
                      <a:pt x="136" y="111"/>
                    </a:cubicBezTo>
                    <a:cubicBezTo>
                      <a:pt x="185" y="111"/>
                      <a:pt x="190" y="35"/>
                      <a:pt x="143" y="17"/>
                    </a:cubicBezTo>
                    <a:cubicBezTo>
                      <a:pt x="136" y="17"/>
                      <a:pt x="133" y="10"/>
                      <a:pt x="130" y="10"/>
                    </a:cubicBezTo>
                    <a:cubicBezTo>
                      <a:pt x="126" y="9"/>
                      <a:pt x="123" y="8"/>
                      <a:pt x="119" y="8"/>
                    </a:cubicBezTo>
                    <a:cubicBezTo>
                      <a:pt x="101" y="8"/>
                      <a:pt x="80" y="20"/>
                      <a:pt x="75" y="36"/>
                    </a:cubicBezTo>
                    <a:cubicBezTo>
                      <a:pt x="0" y="182"/>
                      <a:pt x="214" y="428"/>
                      <a:pt x="340" y="480"/>
                    </a:cubicBezTo>
                    <a:cubicBezTo>
                      <a:pt x="374" y="495"/>
                      <a:pt x="406" y="502"/>
                      <a:pt x="436" y="502"/>
                    </a:cubicBezTo>
                    <a:cubicBezTo>
                      <a:pt x="509" y="502"/>
                      <a:pt x="571" y="461"/>
                      <a:pt x="619" y="399"/>
                    </a:cubicBezTo>
                    <a:lnTo>
                      <a:pt x="619" y="399"/>
                    </a:lnTo>
                    <a:cubicBezTo>
                      <a:pt x="616" y="716"/>
                      <a:pt x="632" y="1031"/>
                      <a:pt x="700" y="1338"/>
                    </a:cubicBezTo>
                    <a:cubicBezTo>
                      <a:pt x="710" y="1370"/>
                      <a:pt x="737" y="1384"/>
                      <a:pt x="764" y="1384"/>
                    </a:cubicBezTo>
                    <a:cubicBezTo>
                      <a:pt x="805" y="1384"/>
                      <a:pt x="848" y="1352"/>
                      <a:pt x="836" y="1303"/>
                    </a:cubicBezTo>
                    <a:cubicBezTo>
                      <a:pt x="742" y="894"/>
                      <a:pt x="749" y="480"/>
                      <a:pt x="762" y="65"/>
                    </a:cubicBezTo>
                    <a:cubicBezTo>
                      <a:pt x="762" y="24"/>
                      <a:pt x="727" y="1"/>
                      <a:pt x="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8" name="Google Shape;2448;p21"/>
              <p:cNvSpPr/>
              <p:nvPr/>
            </p:nvSpPr>
            <p:spPr>
              <a:xfrm>
                <a:off x="5005812" y="1404341"/>
                <a:ext cx="374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8" extrusionOk="0">
                    <a:moveTo>
                      <a:pt x="445" y="1"/>
                    </a:moveTo>
                    <a:cubicBezTo>
                      <a:pt x="420" y="1"/>
                      <a:pt x="400" y="20"/>
                      <a:pt x="393" y="40"/>
                    </a:cubicBezTo>
                    <a:cubicBezTo>
                      <a:pt x="373" y="41"/>
                      <a:pt x="353" y="42"/>
                      <a:pt x="334" y="42"/>
                    </a:cubicBezTo>
                    <a:cubicBezTo>
                      <a:pt x="245" y="42"/>
                      <a:pt x="159" y="30"/>
                      <a:pt x="69" y="17"/>
                    </a:cubicBezTo>
                    <a:cubicBezTo>
                      <a:pt x="66" y="17"/>
                      <a:pt x="63" y="16"/>
                      <a:pt x="60" y="16"/>
                    </a:cubicBezTo>
                    <a:cubicBezTo>
                      <a:pt x="18" y="16"/>
                      <a:pt x="1" y="80"/>
                      <a:pt x="49" y="95"/>
                    </a:cubicBezTo>
                    <a:cubicBezTo>
                      <a:pt x="172" y="137"/>
                      <a:pt x="303" y="147"/>
                      <a:pt x="432" y="147"/>
                    </a:cubicBezTo>
                    <a:cubicBezTo>
                      <a:pt x="453" y="147"/>
                      <a:pt x="473" y="147"/>
                      <a:pt x="493" y="147"/>
                    </a:cubicBezTo>
                    <a:cubicBezTo>
                      <a:pt x="551" y="143"/>
                      <a:pt x="571" y="69"/>
                      <a:pt x="522" y="40"/>
                    </a:cubicBezTo>
                    <a:cubicBezTo>
                      <a:pt x="506" y="30"/>
                      <a:pt x="487" y="20"/>
                      <a:pt x="470" y="7"/>
                    </a:cubicBezTo>
                    <a:cubicBezTo>
                      <a:pt x="462" y="3"/>
                      <a:pt x="453" y="1"/>
                      <a:pt x="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9" name="Google Shape;2449;p21"/>
              <p:cNvSpPr/>
              <p:nvPr/>
            </p:nvSpPr>
            <p:spPr>
              <a:xfrm>
                <a:off x="4998588" y="1386414"/>
                <a:ext cx="4964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10" extrusionOk="0">
                    <a:moveTo>
                      <a:pt x="467" y="0"/>
                    </a:moveTo>
                    <a:cubicBezTo>
                      <a:pt x="330" y="0"/>
                      <a:pt x="192" y="5"/>
                      <a:pt x="59" y="12"/>
                    </a:cubicBezTo>
                    <a:cubicBezTo>
                      <a:pt x="1" y="15"/>
                      <a:pt x="1" y="99"/>
                      <a:pt x="59" y="99"/>
                    </a:cubicBezTo>
                    <a:cubicBezTo>
                      <a:pt x="181" y="105"/>
                      <a:pt x="308" y="109"/>
                      <a:pt x="435" y="109"/>
                    </a:cubicBezTo>
                    <a:cubicBezTo>
                      <a:pt x="519" y="109"/>
                      <a:pt x="602" y="107"/>
                      <a:pt x="684" y="102"/>
                    </a:cubicBezTo>
                    <a:cubicBezTo>
                      <a:pt x="686" y="102"/>
                      <a:pt x="689" y="103"/>
                      <a:pt x="691" y="103"/>
                    </a:cubicBezTo>
                    <a:cubicBezTo>
                      <a:pt x="755" y="103"/>
                      <a:pt x="753" y="11"/>
                      <a:pt x="684" y="5"/>
                    </a:cubicBezTo>
                    <a:cubicBezTo>
                      <a:pt x="613" y="2"/>
                      <a:pt x="540" y="0"/>
                      <a:pt x="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0" name="Google Shape;2450;p21"/>
              <p:cNvSpPr/>
              <p:nvPr/>
            </p:nvSpPr>
            <p:spPr>
              <a:xfrm>
                <a:off x="5070626" y="1382343"/>
                <a:ext cx="61401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35" extrusionOk="0">
                    <a:moveTo>
                      <a:pt x="488" y="1"/>
                    </a:moveTo>
                    <a:cubicBezTo>
                      <a:pt x="427" y="1"/>
                      <a:pt x="360" y="17"/>
                      <a:pt x="322" y="31"/>
                    </a:cubicBezTo>
                    <a:cubicBezTo>
                      <a:pt x="164" y="93"/>
                      <a:pt x="34" y="239"/>
                      <a:pt x="15" y="407"/>
                    </a:cubicBezTo>
                    <a:cubicBezTo>
                      <a:pt x="1" y="550"/>
                      <a:pt x="97" y="634"/>
                      <a:pt x="222" y="634"/>
                    </a:cubicBezTo>
                    <a:cubicBezTo>
                      <a:pt x="242" y="634"/>
                      <a:pt x="263" y="632"/>
                      <a:pt x="284" y="627"/>
                    </a:cubicBezTo>
                    <a:cubicBezTo>
                      <a:pt x="407" y="598"/>
                      <a:pt x="494" y="514"/>
                      <a:pt x="559" y="407"/>
                    </a:cubicBezTo>
                    <a:cubicBezTo>
                      <a:pt x="591" y="475"/>
                      <a:pt x="646" y="537"/>
                      <a:pt x="718" y="563"/>
                    </a:cubicBezTo>
                    <a:cubicBezTo>
                      <a:pt x="735" y="568"/>
                      <a:pt x="752" y="571"/>
                      <a:pt x="768" y="571"/>
                    </a:cubicBezTo>
                    <a:cubicBezTo>
                      <a:pt x="859" y="571"/>
                      <a:pt x="934" y="494"/>
                      <a:pt x="896" y="401"/>
                    </a:cubicBezTo>
                    <a:cubicBezTo>
                      <a:pt x="885" y="373"/>
                      <a:pt x="858" y="359"/>
                      <a:pt x="833" y="359"/>
                    </a:cubicBezTo>
                    <a:cubicBezTo>
                      <a:pt x="804" y="359"/>
                      <a:pt x="778" y="377"/>
                      <a:pt x="779" y="417"/>
                    </a:cubicBezTo>
                    <a:cubicBezTo>
                      <a:pt x="776" y="417"/>
                      <a:pt x="773" y="417"/>
                      <a:pt x="770" y="417"/>
                    </a:cubicBezTo>
                    <a:cubicBezTo>
                      <a:pt x="723" y="417"/>
                      <a:pt x="694" y="394"/>
                      <a:pt x="679" y="342"/>
                    </a:cubicBezTo>
                    <a:cubicBezTo>
                      <a:pt x="656" y="304"/>
                      <a:pt x="646" y="258"/>
                      <a:pt x="640" y="213"/>
                    </a:cubicBezTo>
                    <a:cubicBezTo>
                      <a:pt x="636" y="174"/>
                      <a:pt x="602" y="150"/>
                      <a:pt x="570" y="150"/>
                    </a:cubicBezTo>
                    <a:cubicBezTo>
                      <a:pt x="545" y="150"/>
                      <a:pt x="520" y="164"/>
                      <a:pt x="510" y="197"/>
                    </a:cubicBezTo>
                    <a:cubicBezTo>
                      <a:pt x="491" y="271"/>
                      <a:pt x="462" y="339"/>
                      <a:pt x="413" y="397"/>
                    </a:cubicBezTo>
                    <a:cubicBezTo>
                      <a:pt x="383" y="433"/>
                      <a:pt x="283" y="505"/>
                      <a:pt x="214" y="505"/>
                    </a:cubicBezTo>
                    <a:cubicBezTo>
                      <a:pt x="170" y="505"/>
                      <a:pt x="138" y="476"/>
                      <a:pt x="144" y="391"/>
                    </a:cubicBezTo>
                    <a:cubicBezTo>
                      <a:pt x="151" y="307"/>
                      <a:pt x="225" y="219"/>
                      <a:pt x="293" y="167"/>
                    </a:cubicBezTo>
                    <a:cubicBezTo>
                      <a:pt x="310" y="156"/>
                      <a:pt x="486" y="95"/>
                      <a:pt x="527" y="95"/>
                    </a:cubicBezTo>
                    <a:cubicBezTo>
                      <a:pt x="533" y="95"/>
                      <a:pt x="537" y="97"/>
                      <a:pt x="536" y="99"/>
                    </a:cubicBezTo>
                    <a:cubicBezTo>
                      <a:pt x="534" y="125"/>
                      <a:pt x="558" y="141"/>
                      <a:pt x="580" y="141"/>
                    </a:cubicBezTo>
                    <a:cubicBezTo>
                      <a:pt x="597" y="141"/>
                      <a:pt x="613" y="132"/>
                      <a:pt x="617" y="112"/>
                    </a:cubicBezTo>
                    <a:cubicBezTo>
                      <a:pt x="630" y="26"/>
                      <a:pt x="564" y="1"/>
                      <a:pt x="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1" name="Google Shape;2451;p21"/>
              <p:cNvSpPr/>
              <p:nvPr/>
            </p:nvSpPr>
            <p:spPr>
              <a:xfrm>
                <a:off x="5111800" y="1343271"/>
                <a:ext cx="37695" cy="4110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626" extrusionOk="0">
                    <a:moveTo>
                      <a:pt x="201" y="1"/>
                    </a:moveTo>
                    <a:cubicBezTo>
                      <a:pt x="112" y="1"/>
                      <a:pt x="24" y="63"/>
                      <a:pt x="6" y="166"/>
                    </a:cubicBezTo>
                    <a:cubicBezTo>
                      <a:pt x="1" y="200"/>
                      <a:pt x="26" y="222"/>
                      <a:pt x="52" y="222"/>
                    </a:cubicBezTo>
                    <a:cubicBezTo>
                      <a:pt x="68" y="222"/>
                      <a:pt x="84" y="212"/>
                      <a:pt x="91" y="189"/>
                    </a:cubicBezTo>
                    <a:cubicBezTo>
                      <a:pt x="104" y="143"/>
                      <a:pt x="145" y="106"/>
                      <a:pt x="189" y="106"/>
                    </a:cubicBezTo>
                    <a:cubicBezTo>
                      <a:pt x="210" y="106"/>
                      <a:pt x="231" y="114"/>
                      <a:pt x="249" y="134"/>
                    </a:cubicBezTo>
                    <a:cubicBezTo>
                      <a:pt x="298" y="183"/>
                      <a:pt x="266" y="254"/>
                      <a:pt x="236" y="302"/>
                    </a:cubicBezTo>
                    <a:cubicBezTo>
                      <a:pt x="191" y="383"/>
                      <a:pt x="126" y="448"/>
                      <a:pt x="58" y="507"/>
                    </a:cubicBezTo>
                    <a:cubicBezTo>
                      <a:pt x="10" y="542"/>
                      <a:pt x="55" y="610"/>
                      <a:pt x="104" y="613"/>
                    </a:cubicBezTo>
                    <a:cubicBezTo>
                      <a:pt x="195" y="620"/>
                      <a:pt x="287" y="626"/>
                      <a:pt x="378" y="626"/>
                    </a:cubicBezTo>
                    <a:cubicBezTo>
                      <a:pt x="413" y="626"/>
                      <a:pt x="448" y="625"/>
                      <a:pt x="483" y="623"/>
                    </a:cubicBezTo>
                    <a:cubicBezTo>
                      <a:pt x="573" y="613"/>
                      <a:pt x="573" y="494"/>
                      <a:pt x="489" y="494"/>
                    </a:cubicBezTo>
                    <a:lnTo>
                      <a:pt x="262" y="494"/>
                    </a:lnTo>
                    <a:cubicBezTo>
                      <a:pt x="366" y="377"/>
                      <a:pt x="450" y="209"/>
                      <a:pt x="353" y="79"/>
                    </a:cubicBezTo>
                    <a:cubicBezTo>
                      <a:pt x="313" y="25"/>
                      <a:pt x="257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2" name="Google Shape;2452;p21"/>
              <p:cNvSpPr/>
              <p:nvPr/>
            </p:nvSpPr>
            <p:spPr>
              <a:xfrm>
                <a:off x="5171558" y="1342220"/>
                <a:ext cx="55819" cy="88917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54" extrusionOk="0">
                    <a:moveTo>
                      <a:pt x="478" y="838"/>
                    </a:moveTo>
                    <a:cubicBezTo>
                      <a:pt x="599" y="838"/>
                      <a:pt x="635" y="878"/>
                      <a:pt x="583" y="963"/>
                    </a:cubicBezTo>
                    <a:cubicBezTo>
                      <a:pt x="535" y="1125"/>
                      <a:pt x="357" y="1219"/>
                      <a:pt x="195" y="1226"/>
                    </a:cubicBezTo>
                    <a:cubicBezTo>
                      <a:pt x="211" y="1128"/>
                      <a:pt x="230" y="1047"/>
                      <a:pt x="282" y="960"/>
                    </a:cubicBezTo>
                    <a:cubicBezTo>
                      <a:pt x="311" y="921"/>
                      <a:pt x="340" y="885"/>
                      <a:pt x="366" y="847"/>
                    </a:cubicBezTo>
                    <a:cubicBezTo>
                      <a:pt x="409" y="841"/>
                      <a:pt x="447" y="838"/>
                      <a:pt x="478" y="838"/>
                    </a:cubicBezTo>
                    <a:close/>
                    <a:moveTo>
                      <a:pt x="103" y="0"/>
                    </a:moveTo>
                    <a:cubicBezTo>
                      <a:pt x="68" y="0"/>
                      <a:pt x="30" y="30"/>
                      <a:pt x="42" y="69"/>
                    </a:cubicBezTo>
                    <a:cubicBezTo>
                      <a:pt x="104" y="250"/>
                      <a:pt x="81" y="451"/>
                      <a:pt x="75" y="642"/>
                    </a:cubicBezTo>
                    <a:lnTo>
                      <a:pt x="65" y="1219"/>
                    </a:lnTo>
                    <a:lnTo>
                      <a:pt x="65" y="1226"/>
                    </a:lnTo>
                    <a:cubicBezTo>
                      <a:pt x="10" y="1251"/>
                      <a:pt x="0" y="1339"/>
                      <a:pt x="68" y="1349"/>
                    </a:cubicBezTo>
                    <a:cubicBezTo>
                      <a:pt x="90" y="1352"/>
                      <a:pt x="113" y="1353"/>
                      <a:pt x="137" y="1353"/>
                    </a:cubicBezTo>
                    <a:cubicBezTo>
                      <a:pt x="434" y="1353"/>
                      <a:pt x="849" y="1117"/>
                      <a:pt x="732" y="772"/>
                    </a:cubicBezTo>
                    <a:cubicBezTo>
                      <a:pt x="700" y="672"/>
                      <a:pt x="615" y="628"/>
                      <a:pt x="524" y="628"/>
                    </a:cubicBezTo>
                    <a:cubicBezTo>
                      <a:pt x="480" y="628"/>
                      <a:pt x="434" y="638"/>
                      <a:pt x="392" y="659"/>
                    </a:cubicBezTo>
                    <a:cubicBezTo>
                      <a:pt x="311" y="701"/>
                      <a:pt x="247" y="766"/>
                      <a:pt x="198" y="840"/>
                    </a:cubicBezTo>
                    <a:cubicBezTo>
                      <a:pt x="198" y="727"/>
                      <a:pt x="198" y="613"/>
                      <a:pt x="201" y="500"/>
                    </a:cubicBezTo>
                    <a:cubicBezTo>
                      <a:pt x="201" y="335"/>
                      <a:pt x="211" y="186"/>
                      <a:pt x="146" y="27"/>
                    </a:cubicBezTo>
                    <a:cubicBezTo>
                      <a:pt x="137" y="8"/>
                      <a:pt x="120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453" name="Google Shape;2453;p21"/>
          <p:cNvGrpSpPr/>
          <p:nvPr/>
        </p:nvGrpSpPr>
        <p:grpSpPr>
          <a:xfrm>
            <a:off x="-483745" y="-600695"/>
            <a:ext cx="13009807" cy="7982756"/>
            <a:chOff x="-362809" y="-450522"/>
            <a:chExt cx="9757355" cy="5987067"/>
          </a:xfrm>
        </p:grpSpPr>
        <p:grpSp>
          <p:nvGrpSpPr>
            <p:cNvPr id="2454" name="Google Shape;2454;p21"/>
            <p:cNvGrpSpPr/>
            <p:nvPr/>
          </p:nvGrpSpPr>
          <p:grpSpPr>
            <a:xfrm rot="-1244566">
              <a:off x="7871564" y="920969"/>
              <a:ext cx="1410581" cy="892908"/>
              <a:chOff x="4808808" y="1957984"/>
              <a:chExt cx="404920" cy="256310"/>
            </a:xfrm>
          </p:grpSpPr>
          <p:sp>
            <p:nvSpPr>
              <p:cNvPr id="2455" name="Google Shape;2455;p21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6" name="Google Shape;2456;p21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57" name="Google Shape;2457;p21"/>
            <p:cNvGrpSpPr/>
            <p:nvPr/>
          </p:nvGrpSpPr>
          <p:grpSpPr>
            <a:xfrm rot="-1982480">
              <a:off x="1520890" y="-168779"/>
              <a:ext cx="672277" cy="940201"/>
              <a:chOff x="3735990" y="4115688"/>
              <a:chExt cx="349166" cy="488320"/>
            </a:xfrm>
          </p:grpSpPr>
          <p:sp>
            <p:nvSpPr>
              <p:cNvPr id="2458" name="Google Shape;2458;p21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9" name="Google Shape;2459;p21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0" name="Google Shape;2460;p21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1" name="Google Shape;2461;p21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2" name="Google Shape;2462;p21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3" name="Google Shape;2463;p21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4" name="Google Shape;2464;p21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5" name="Google Shape;2465;p21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6" name="Google Shape;2466;p21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7" name="Google Shape;2467;p21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8" name="Google Shape;2468;p21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9" name="Google Shape;2469;p21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0" name="Google Shape;2470;p21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1" name="Google Shape;2471;p21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2" name="Google Shape;2472;p21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3" name="Google Shape;2473;p21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4" name="Google Shape;2474;p21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5" name="Google Shape;2475;p21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6" name="Google Shape;2476;p21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7" name="Google Shape;2477;p21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8" name="Google Shape;2478;p21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79" name="Google Shape;2479;p21"/>
            <p:cNvGrpSpPr/>
            <p:nvPr/>
          </p:nvGrpSpPr>
          <p:grpSpPr>
            <a:xfrm rot="1825564">
              <a:off x="6146990" y="-126269"/>
              <a:ext cx="1513122" cy="855162"/>
              <a:chOff x="4710963" y="556836"/>
              <a:chExt cx="599550" cy="338855"/>
            </a:xfrm>
          </p:grpSpPr>
          <p:sp>
            <p:nvSpPr>
              <p:cNvPr id="2480" name="Google Shape;2480;p21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1" name="Google Shape;2481;p21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2" name="Google Shape;2482;p21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3" name="Google Shape;2483;p21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84" name="Google Shape;2484;p21"/>
            <p:cNvSpPr/>
            <p:nvPr/>
          </p:nvSpPr>
          <p:spPr>
            <a:xfrm rot="1849059">
              <a:off x="85141" y="1082175"/>
              <a:ext cx="984444" cy="634970"/>
            </a:xfrm>
            <a:custGeom>
              <a:avLst/>
              <a:gdLst/>
              <a:ahLst/>
              <a:cxnLst/>
              <a:rect l="l" t="t" r="r" b="b"/>
              <a:pathLst>
                <a:path w="7786" h="5022" extrusionOk="0">
                  <a:moveTo>
                    <a:pt x="7390" y="3916"/>
                  </a:moveTo>
                  <a:cubicBezTo>
                    <a:pt x="7471" y="4052"/>
                    <a:pt x="7559" y="4188"/>
                    <a:pt x="7633" y="4327"/>
                  </a:cubicBezTo>
                  <a:cubicBezTo>
                    <a:pt x="7552" y="4327"/>
                    <a:pt x="7468" y="4331"/>
                    <a:pt x="7387" y="4331"/>
                  </a:cubicBezTo>
                  <a:cubicBezTo>
                    <a:pt x="7380" y="4191"/>
                    <a:pt x="7384" y="4055"/>
                    <a:pt x="7390" y="3916"/>
                  </a:cubicBezTo>
                  <a:close/>
                  <a:moveTo>
                    <a:pt x="7011" y="3359"/>
                  </a:moveTo>
                  <a:cubicBezTo>
                    <a:pt x="7111" y="3501"/>
                    <a:pt x="7212" y="3647"/>
                    <a:pt x="7306" y="3793"/>
                  </a:cubicBezTo>
                  <a:cubicBezTo>
                    <a:pt x="7290" y="3971"/>
                    <a:pt x="7299" y="4153"/>
                    <a:pt x="7319" y="4334"/>
                  </a:cubicBezTo>
                  <a:cubicBezTo>
                    <a:pt x="7212" y="4337"/>
                    <a:pt x="7105" y="4337"/>
                    <a:pt x="6998" y="4344"/>
                  </a:cubicBezTo>
                  <a:cubicBezTo>
                    <a:pt x="7014" y="4013"/>
                    <a:pt x="7027" y="3683"/>
                    <a:pt x="7011" y="3359"/>
                  </a:cubicBezTo>
                  <a:close/>
                  <a:moveTo>
                    <a:pt x="6451" y="2659"/>
                  </a:moveTo>
                  <a:lnTo>
                    <a:pt x="6451" y="2659"/>
                  </a:lnTo>
                  <a:cubicBezTo>
                    <a:pt x="6626" y="2837"/>
                    <a:pt x="6781" y="3041"/>
                    <a:pt x="6920" y="3232"/>
                  </a:cubicBezTo>
                  <a:cubicBezTo>
                    <a:pt x="6894" y="3592"/>
                    <a:pt x="6911" y="3971"/>
                    <a:pt x="6927" y="4334"/>
                  </a:cubicBezTo>
                  <a:cubicBezTo>
                    <a:pt x="6797" y="4344"/>
                    <a:pt x="6661" y="4347"/>
                    <a:pt x="6528" y="4347"/>
                  </a:cubicBezTo>
                  <a:cubicBezTo>
                    <a:pt x="6574" y="3793"/>
                    <a:pt x="6554" y="3210"/>
                    <a:pt x="6451" y="2659"/>
                  </a:cubicBezTo>
                  <a:close/>
                  <a:moveTo>
                    <a:pt x="5890" y="2296"/>
                  </a:moveTo>
                  <a:lnTo>
                    <a:pt x="5890" y="2296"/>
                  </a:lnTo>
                  <a:cubicBezTo>
                    <a:pt x="5926" y="2309"/>
                    <a:pt x="5961" y="2322"/>
                    <a:pt x="5997" y="2338"/>
                  </a:cubicBezTo>
                  <a:cubicBezTo>
                    <a:pt x="6120" y="2390"/>
                    <a:pt x="6234" y="2468"/>
                    <a:pt x="6337" y="2555"/>
                  </a:cubicBezTo>
                  <a:cubicBezTo>
                    <a:pt x="6334" y="2565"/>
                    <a:pt x="6334" y="2568"/>
                    <a:pt x="6334" y="2578"/>
                  </a:cubicBezTo>
                  <a:cubicBezTo>
                    <a:pt x="6402" y="3171"/>
                    <a:pt x="6451" y="3754"/>
                    <a:pt x="6460" y="4353"/>
                  </a:cubicBezTo>
                  <a:cubicBezTo>
                    <a:pt x="6318" y="4353"/>
                    <a:pt x="6172" y="4360"/>
                    <a:pt x="6026" y="4363"/>
                  </a:cubicBezTo>
                  <a:cubicBezTo>
                    <a:pt x="6062" y="3686"/>
                    <a:pt x="5974" y="2967"/>
                    <a:pt x="5890" y="2296"/>
                  </a:cubicBezTo>
                  <a:close/>
                  <a:moveTo>
                    <a:pt x="5689" y="2268"/>
                  </a:moveTo>
                  <a:cubicBezTo>
                    <a:pt x="5718" y="2268"/>
                    <a:pt x="5747" y="2270"/>
                    <a:pt x="5777" y="2274"/>
                  </a:cubicBezTo>
                  <a:lnTo>
                    <a:pt x="5777" y="2280"/>
                  </a:lnTo>
                  <a:cubicBezTo>
                    <a:pt x="5864" y="2970"/>
                    <a:pt x="5848" y="3680"/>
                    <a:pt x="5955" y="4363"/>
                  </a:cubicBezTo>
                  <a:cubicBezTo>
                    <a:pt x="5835" y="4366"/>
                    <a:pt x="5718" y="4370"/>
                    <a:pt x="5599" y="4370"/>
                  </a:cubicBezTo>
                  <a:cubicBezTo>
                    <a:pt x="5592" y="3680"/>
                    <a:pt x="5550" y="2977"/>
                    <a:pt x="5501" y="2290"/>
                  </a:cubicBezTo>
                  <a:cubicBezTo>
                    <a:pt x="5561" y="2276"/>
                    <a:pt x="5624" y="2268"/>
                    <a:pt x="5689" y="2268"/>
                  </a:cubicBezTo>
                  <a:close/>
                  <a:moveTo>
                    <a:pt x="5407" y="2316"/>
                  </a:moveTo>
                  <a:cubicBezTo>
                    <a:pt x="5427" y="3002"/>
                    <a:pt x="5469" y="3693"/>
                    <a:pt x="5553" y="4370"/>
                  </a:cubicBezTo>
                  <a:cubicBezTo>
                    <a:pt x="5411" y="4379"/>
                    <a:pt x="5268" y="4379"/>
                    <a:pt x="5132" y="4383"/>
                  </a:cubicBezTo>
                  <a:cubicBezTo>
                    <a:pt x="5184" y="3761"/>
                    <a:pt x="5145" y="3132"/>
                    <a:pt x="5048" y="2513"/>
                  </a:cubicBezTo>
                  <a:lnTo>
                    <a:pt x="5048" y="2507"/>
                  </a:lnTo>
                  <a:cubicBezTo>
                    <a:pt x="5164" y="2432"/>
                    <a:pt x="5281" y="2361"/>
                    <a:pt x="5407" y="2316"/>
                  </a:cubicBezTo>
                  <a:close/>
                  <a:moveTo>
                    <a:pt x="4944" y="2581"/>
                  </a:moveTo>
                  <a:cubicBezTo>
                    <a:pt x="5048" y="3181"/>
                    <a:pt x="5071" y="3777"/>
                    <a:pt x="5064" y="4386"/>
                  </a:cubicBezTo>
                  <a:cubicBezTo>
                    <a:pt x="4960" y="4392"/>
                    <a:pt x="4860" y="4392"/>
                    <a:pt x="4756" y="4395"/>
                  </a:cubicBezTo>
                  <a:lnTo>
                    <a:pt x="4756" y="4392"/>
                  </a:lnTo>
                  <a:cubicBezTo>
                    <a:pt x="4773" y="3835"/>
                    <a:pt x="4756" y="3278"/>
                    <a:pt x="4740" y="2727"/>
                  </a:cubicBezTo>
                  <a:cubicBezTo>
                    <a:pt x="4766" y="2708"/>
                    <a:pt x="4792" y="2691"/>
                    <a:pt x="4815" y="2669"/>
                  </a:cubicBezTo>
                  <a:cubicBezTo>
                    <a:pt x="4860" y="2643"/>
                    <a:pt x="4902" y="2610"/>
                    <a:pt x="4944" y="2581"/>
                  </a:cubicBezTo>
                  <a:close/>
                  <a:moveTo>
                    <a:pt x="4643" y="2792"/>
                  </a:moveTo>
                  <a:cubicBezTo>
                    <a:pt x="4653" y="3323"/>
                    <a:pt x="4666" y="3854"/>
                    <a:pt x="4708" y="4386"/>
                  </a:cubicBezTo>
                  <a:lnTo>
                    <a:pt x="4708" y="4392"/>
                  </a:lnTo>
                  <a:cubicBezTo>
                    <a:pt x="4620" y="4395"/>
                    <a:pt x="4533" y="4399"/>
                    <a:pt x="4442" y="4399"/>
                  </a:cubicBezTo>
                  <a:lnTo>
                    <a:pt x="4442" y="4392"/>
                  </a:lnTo>
                  <a:cubicBezTo>
                    <a:pt x="4436" y="4023"/>
                    <a:pt x="4419" y="3650"/>
                    <a:pt x="4406" y="3281"/>
                  </a:cubicBezTo>
                  <a:cubicBezTo>
                    <a:pt x="4403" y="3177"/>
                    <a:pt x="4442" y="2993"/>
                    <a:pt x="4358" y="2918"/>
                  </a:cubicBezTo>
                  <a:cubicBezTo>
                    <a:pt x="4458" y="2902"/>
                    <a:pt x="4552" y="2847"/>
                    <a:pt x="4643" y="2792"/>
                  </a:cubicBezTo>
                  <a:close/>
                  <a:moveTo>
                    <a:pt x="4066" y="2853"/>
                  </a:moveTo>
                  <a:cubicBezTo>
                    <a:pt x="4092" y="2870"/>
                    <a:pt x="4118" y="2886"/>
                    <a:pt x="4147" y="2896"/>
                  </a:cubicBezTo>
                  <a:cubicBezTo>
                    <a:pt x="4193" y="2912"/>
                    <a:pt x="4232" y="2921"/>
                    <a:pt x="4277" y="2925"/>
                  </a:cubicBezTo>
                  <a:cubicBezTo>
                    <a:pt x="4277" y="2934"/>
                    <a:pt x="4280" y="2938"/>
                    <a:pt x="4290" y="2941"/>
                  </a:cubicBezTo>
                  <a:cubicBezTo>
                    <a:pt x="4400" y="2999"/>
                    <a:pt x="4342" y="3576"/>
                    <a:pt x="4342" y="3696"/>
                  </a:cubicBezTo>
                  <a:cubicBezTo>
                    <a:pt x="4345" y="3929"/>
                    <a:pt x="4351" y="4159"/>
                    <a:pt x="4358" y="4395"/>
                  </a:cubicBezTo>
                  <a:cubicBezTo>
                    <a:pt x="4358" y="4399"/>
                    <a:pt x="4358" y="4402"/>
                    <a:pt x="4361" y="4408"/>
                  </a:cubicBezTo>
                  <a:cubicBezTo>
                    <a:pt x="4328" y="4406"/>
                    <a:pt x="4294" y="4406"/>
                    <a:pt x="4261" y="4406"/>
                  </a:cubicBezTo>
                  <a:cubicBezTo>
                    <a:pt x="4194" y="4406"/>
                    <a:pt x="4127" y="4408"/>
                    <a:pt x="4060" y="4408"/>
                  </a:cubicBezTo>
                  <a:cubicBezTo>
                    <a:pt x="4099" y="3890"/>
                    <a:pt x="4092" y="3365"/>
                    <a:pt x="4066" y="2853"/>
                  </a:cubicBezTo>
                  <a:close/>
                  <a:moveTo>
                    <a:pt x="3616" y="2264"/>
                  </a:moveTo>
                  <a:cubicBezTo>
                    <a:pt x="3622" y="2274"/>
                    <a:pt x="3629" y="2280"/>
                    <a:pt x="3632" y="2290"/>
                  </a:cubicBezTo>
                  <a:cubicBezTo>
                    <a:pt x="3736" y="2436"/>
                    <a:pt x="3843" y="2653"/>
                    <a:pt x="3995" y="2792"/>
                  </a:cubicBezTo>
                  <a:cubicBezTo>
                    <a:pt x="3979" y="2795"/>
                    <a:pt x="3959" y="2811"/>
                    <a:pt x="3966" y="2837"/>
                  </a:cubicBezTo>
                  <a:cubicBezTo>
                    <a:pt x="3995" y="3359"/>
                    <a:pt x="3995" y="3880"/>
                    <a:pt x="3998" y="4408"/>
                  </a:cubicBezTo>
                  <a:cubicBezTo>
                    <a:pt x="3946" y="4412"/>
                    <a:pt x="3891" y="4412"/>
                    <a:pt x="3843" y="4412"/>
                  </a:cubicBezTo>
                  <a:lnTo>
                    <a:pt x="3661" y="4412"/>
                  </a:lnTo>
                  <a:cubicBezTo>
                    <a:pt x="3671" y="4408"/>
                    <a:pt x="3674" y="4399"/>
                    <a:pt x="3674" y="4386"/>
                  </a:cubicBezTo>
                  <a:cubicBezTo>
                    <a:pt x="3678" y="3683"/>
                    <a:pt x="3645" y="2973"/>
                    <a:pt x="3616" y="2264"/>
                  </a:cubicBezTo>
                  <a:close/>
                  <a:moveTo>
                    <a:pt x="2612" y="2037"/>
                  </a:moveTo>
                  <a:cubicBezTo>
                    <a:pt x="2605" y="2047"/>
                    <a:pt x="2602" y="2053"/>
                    <a:pt x="2602" y="2069"/>
                  </a:cubicBezTo>
                  <a:cubicBezTo>
                    <a:pt x="2596" y="2432"/>
                    <a:pt x="2651" y="2789"/>
                    <a:pt x="2709" y="3139"/>
                  </a:cubicBezTo>
                  <a:cubicBezTo>
                    <a:pt x="2783" y="3566"/>
                    <a:pt x="2822" y="3987"/>
                    <a:pt x="2855" y="4415"/>
                  </a:cubicBezTo>
                  <a:cubicBezTo>
                    <a:pt x="2754" y="4418"/>
                    <a:pt x="2654" y="4418"/>
                    <a:pt x="2547" y="4418"/>
                  </a:cubicBezTo>
                  <a:cubicBezTo>
                    <a:pt x="2557" y="3696"/>
                    <a:pt x="2515" y="2957"/>
                    <a:pt x="2443" y="2231"/>
                  </a:cubicBezTo>
                  <a:cubicBezTo>
                    <a:pt x="2443" y="2222"/>
                    <a:pt x="2434" y="2209"/>
                    <a:pt x="2427" y="2199"/>
                  </a:cubicBezTo>
                  <a:cubicBezTo>
                    <a:pt x="2482" y="2144"/>
                    <a:pt x="2547" y="2092"/>
                    <a:pt x="2612" y="2037"/>
                  </a:cubicBezTo>
                  <a:close/>
                  <a:moveTo>
                    <a:pt x="3063" y="1844"/>
                  </a:moveTo>
                  <a:cubicBezTo>
                    <a:pt x="3085" y="1844"/>
                    <a:pt x="3106" y="1846"/>
                    <a:pt x="3127" y="1849"/>
                  </a:cubicBezTo>
                  <a:cubicBezTo>
                    <a:pt x="3124" y="1856"/>
                    <a:pt x="3120" y="1865"/>
                    <a:pt x="3120" y="1875"/>
                  </a:cubicBezTo>
                  <a:cubicBezTo>
                    <a:pt x="3137" y="2711"/>
                    <a:pt x="3130" y="3556"/>
                    <a:pt x="3201" y="4392"/>
                  </a:cubicBezTo>
                  <a:cubicBezTo>
                    <a:pt x="3203" y="4406"/>
                    <a:pt x="3212" y="4415"/>
                    <a:pt x="3223" y="4417"/>
                  </a:cubicBezTo>
                  <a:lnTo>
                    <a:pt x="3223" y="4417"/>
                  </a:lnTo>
                  <a:cubicBezTo>
                    <a:pt x="3117" y="4418"/>
                    <a:pt x="3010" y="4418"/>
                    <a:pt x="2903" y="4418"/>
                  </a:cubicBezTo>
                  <a:cubicBezTo>
                    <a:pt x="2962" y="3637"/>
                    <a:pt x="2757" y="2847"/>
                    <a:pt x="2702" y="2076"/>
                  </a:cubicBezTo>
                  <a:cubicBezTo>
                    <a:pt x="2700" y="2045"/>
                    <a:pt x="2676" y="2028"/>
                    <a:pt x="2652" y="2028"/>
                  </a:cubicBezTo>
                  <a:cubicBezTo>
                    <a:pt x="2644" y="2028"/>
                    <a:pt x="2635" y="2030"/>
                    <a:pt x="2628" y="2034"/>
                  </a:cubicBezTo>
                  <a:cubicBezTo>
                    <a:pt x="2722" y="1966"/>
                    <a:pt x="2819" y="1904"/>
                    <a:pt x="2926" y="1869"/>
                  </a:cubicBezTo>
                  <a:cubicBezTo>
                    <a:pt x="2973" y="1851"/>
                    <a:pt x="3020" y="1844"/>
                    <a:pt x="3063" y="1844"/>
                  </a:cubicBezTo>
                  <a:close/>
                  <a:moveTo>
                    <a:pt x="3224" y="1875"/>
                  </a:moveTo>
                  <a:cubicBezTo>
                    <a:pt x="3354" y="1930"/>
                    <a:pt x="3454" y="2047"/>
                    <a:pt x="3545" y="2167"/>
                  </a:cubicBezTo>
                  <a:cubicBezTo>
                    <a:pt x="3525" y="2173"/>
                    <a:pt x="3512" y="2189"/>
                    <a:pt x="3512" y="2215"/>
                  </a:cubicBezTo>
                  <a:cubicBezTo>
                    <a:pt x="3532" y="2941"/>
                    <a:pt x="3551" y="3670"/>
                    <a:pt x="3606" y="4395"/>
                  </a:cubicBezTo>
                  <a:cubicBezTo>
                    <a:pt x="3606" y="4408"/>
                    <a:pt x="3613" y="4415"/>
                    <a:pt x="3622" y="4418"/>
                  </a:cubicBezTo>
                  <a:cubicBezTo>
                    <a:pt x="3543" y="4417"/>
                    <a:pt x="3463" y="4417"/>
                    <a:pt x="3383" y="4417"/>
                  </a:cubicBezTo>
                  <a:cubicBezTo>
                    <a:pt x="3334" y="4417"/>
                    <a:pt x="3285" y="4417"/>
                    <a:pt x="3236" y="4417"/>
                  </a:cubicBezTo>
                  <a:lnTo>
                    <a:pt x="3236" y="4417"/>
                  </a:lnTo>
                  <a:cubicBezTo>
                    <a:pt x="3245" y="4415"/>
                    <a:pt x="3253" y="4407"/>
                    <a:pt x="3253" y="4392"/>
                  </a:cubicBezTo>
                  <a:cubicBezTo>
                    <a:pt x="3289" y="3556"/>
                    <a:pt x="3250" y="2711"/>
                    <a:pt x="3224" y="1875"/>
                  </a:cubicBezTo>
                  <a:close/>
                  <a:moveTo>
                    <a:pt x="1928" y="2779"/>
                  </a:moveTo>
                  <a:cubicBezTo>
                    <a:pt x="1941" y="3330"/>
                    <a:pt x="1931" y="3877"/>
                    <a:pt x="1928" y="4425"/>
                  </a:cubicBezTo>
                  <a:lnTo>
                    <a:pt x="1659" y="4425"/>
                  </a:lnTo>
                  <a:cubicBezTo>
                    <a:pt x="1685" y="4026"/>
                    <a:pt x="1698" y="3618"/>
                    <a:pt x="1685" y="3220"/>
                  </a:cubicBezTo>
                  <a:cubicBezTo>
                    <a:pt x="1685" y="3203"/>
                    <a:pt x="1679" y="3197"/>
                    <a:pt x="1669" y="3187"/>
                  </a:cubicBezTo>
                  <a:cubicBezTo>
                    <a:pt x="1750" y="3048"/>
                    <a:pt x="1841" y="2912"/>
                    <a:pt x="1928" y="2779"/>
                  </a:cubicBezTo>
                  <a:close/>
                  <a:moveTo>
                    <a:pt x="2346" y="2287"/>
                  </a:moveTo>
                  <a:cubicBezTo>
                    <a:pt x="2385" y="2999"/>
                    <a:pt x="2430" y="3712"/>
                    <a:pt x="2489" y="4421"/>
                  </a:cubicBezTo>
                  <a:lnTo>
                    <a:pt x="1970" y="4425"/>
                  </a:lnTo>
                  <a:cubicBezTo>
                    <a:pt x="2038" y="3842"/>
                    <a:pt x="2051" y="3245"/>
                    <a:pt x="2022" y="2659"/>
                  </a:cubicBezTo>
                  <a:cubicBezTo>
                    <a:pt x="2123" y="2523"/>
                    <a:pt x="2229" y="2400"/>
                    <a:pt x="2346" y="2287"/>
                  </a:cubicBezTo>
                  <a:close/>
                  <a:moveTo>
                    <a:pt x="1332" y="3809"/>
                  </a:moveTo>
                  <a:lnTo>
                    <a:pt x="1332" y="3809"/>
                  </a:lnTo>
                  <a:cubicBezTo>
                    <a:pt x="1313" y="4013"/>
                    <a:pt x="1300" y="4221"/>
                    <a:pt x="1290" y="4428"/>
                  </a:cubicBezTo>
                  <a:lnTo>
                    <a:pt x="1005" y="4428"/>
                  </a:lnTo>
                  <a:cubicBezTo>
                    <a:pt x="1118" y="4224"/>
                    <a:pt x="1225" y="4013"/>
                    <a:pt x="1332" y="3809"/>
                  </a:cubicBezTo>
                  <a:close/>
                  <a:moveTo>
                    <a:pt x="1604" y="3301"/>
                  </a:moveTo>
                  <a:lnTo>
                    <a:pt x="1604" y="3301"/>
                  </a:lnTo>
                  <a:cubicBezTo>
                    <a:pt x="1588" y="3673"/>
                    <a:pt x="1591" y="4055"/>
                    <a:pt x="1607" y="4425"/>
                  </a:cubicBezTo>
                  <a:cubicBezTo>
                    <a:pt x="1520" y="4425"/>
                    <a:pt x="1429" y="4425"/>
                    <a:pt x="1342" y="4428"/>
                  </a:cubicBezTo>
                  <a:cubicBezTo>
                    <a:pt x="1381" y="4165"/>
                    <a:pt x="1416" y="3893"/>
                    <a:pt x="1429" y="3624"/>
                  </a:cubicBezTo>
                  <a:cubicBezTo>
                    <a:pt x="1488" y="3518"/>
                    <a:pt x="1546" y="3411"/>
                    <a:pt x="1604" y="3301"/>
                  </a:cubicBezTo>
                  <a:close/>
                  <a:moveTo>
                    <a:pt x="728" y="1"/>
                  </a:moveTo>
                  <a:cubicBezTo>
                    <a:pt x="713" y="1"/>
                    <a:pt x="697" y="11"/>
                    <a:pt x="697" y="29"/>
                  </a:cubicBezTo>
                  <a:cubicBezTo>
                    <a:pt x="726" y="1509"/>
                    <a:pt x="694" y="2967"/>
                    <a:pt x="853" y="4431"/>
                  </a:cubicBezTo>
                  <a:cubicBezTo>
                    <a:pt x="584" y="4434"/>
                    <a:pt x="318" y="4441"/>
                    <a:pt x="49" y="4447"/>
                  </a:cubicBezTo>
                  <a:cubicBezTo>
                    <a:pt x="1" y="4447"/>
                    <a:pt x="1" y="4522"/>
                    <a:pt x="49" y="4525"/>
                  </a:cubicBezTo>
                  <a:cubicBezTo>
                    <a:pt x="321" y="4538"/>
                    <a:pt x="593" y="4545"/>
                    <a:pt x="869" y="4554"/>
                  </a:cubicBezTo>
                  <a:cubicBezTo>
                    <a:pt x="885" y="4694"/>
                    <a:pt x="901" y="4833"/>
                    <a:pt x="921" y="4975"/>
                  </a:cubicBezTo>
                  <a:cubicBezTo>
                    <a:pt x="926" y="5007"/>
                    <a:pt x="954" y="5021"/>
                    <a:pt x="982" y="5021"/>
                  </a:cubicBezTo>
                  <a:cubicBezTo>
                    <a:pt x="1017" y="5021"/>
                    <a:pt x="1054" y="4999"/>
                    <a:pt x="1050" y="4959"/>
                  </a:cubicBezTo>
                  <a:lnTo>
                    <a:pt x="1002" y="4557"/>
                  </a:lnTo>
                  <a:lnTo>
                    <a:pt x="1002" y="4557"/>
                  </a:lnTo>
                  <a:cubicBezTo>
                    <a:pt x="1334" y="4564"/>
                    <a:pt x="1667" y="4567"/>
                    <a:pt x="1999" y="4567"/>
                  </a:cubicBezTo>
                  <a:cubicBezTo>
                    <a:pt x="2614" y="4567"/>
                    <a:pt x="3229" y="4558"/>
                    <a:pt x="3843" y="4554"/>
                  </a:cubicBezTo>
                  <a:cubicBezTo>
                    <a:pt x="4879" y="4541"/>
                    <a:pt x="5923" y="4532"/>
                    <a:pt x="6959" y="4493"/>
                  </a:cubicBezTo>
                  <a:lnTo>
                    <a:pt x="6972" y="4493"/>
                  </a:lnTo>
                  <a:cubicBezTo>
                    <a:pt x="7196" y="4483"/>
                    <a:pt x="7416" y="4473"/>
                    <a:pt x="7636" y="4464"/>
                  </a:cubicBezTo>
                  <a:cubicBezTo>
                    <a:pt x="7682" y="4460"/>
                    <a:pt x="7701" y="4425"/>
                    <a:pt x="7698" y="4392"/>
                  </a:cubicBezTo>
                  <a:cubicBezTo>
                    <a:pt x="7737" y="4383"/>
                    <a:pt x="7785" y="4337"/>
                    <a:pt x="7756" y="4289"/>
                  </a:cubicBezTo>
                  <a:cubicBezTo>
                    <a:pt x="7516" y="3877"/>
                    <a:pt x="7254" y="3475"/>
                    <a:pt x="6962" y="3100"/>
                  </a:cubicBezTo>
                  <a:cubicBezTo>
                    <a:pt x="6726" y="2795"/>
                    <a:pt x="6480" y="2465"/>
                    <a:pt x="6136" y="2280"/>
                  </a:cubicBezTo>
                  <a:cubicBezTo>
                    <a:pt x="5990" y="2201"/>
                    <a:pt x="5840" y="2162"/>
                    <a:pt x="5688" y="2162"/>
                  </a:cubicBezTo>
                  <a:cubicBezTo>
                    <a:pt x="5561" y="2162"/>
                    <a:pt x="5433" y="2190"/>
                    <a:pt x="5307" y="2244"/>
                  </a:cubicBezTo>
                  <a:cubicBezTo>
                    <a:pt x="5113" y="2329"/>
                    <a:pt x="4944" y="2465"/>
                    <a:pt x="4776" y="2585"/>
                  </a:cubicBezTo>
                  <a:cubicBezTo>
                    <a:pt x="4743" y="2604"/>
                    <a:pt x="4711" y="2636"/>
                    <a:pt x="4675" y="2666"/>
                  </a:cubicBezTo>
                  <a:cubicBezTo>
                    <a:pt x="4666" y="2669"/>
                    <a:pt x="4662" y="2675"/>
                    <a:pt x="4653" y="2679"/>
                  </a:cubicBezTo>
                  <a:cubicBezTo>
                    <a:pt x="4614" y="2711"/>
                    <a:pt x="4568" y="2734"/>
                    <a:pt x="4530" y="2747"/>
                  </a:cubicBezTo>
                  <a:cubicBezTo>
                    <a:pt x="4374" y="2730"/>
                    <a:pt x="4219" y="2717"/>
                    <a:pt x="4063" y="2701"/>
                  </a:cubicBezTo>
                  <a:cubicBezTo>
                    <a:pt x="4005" y="2630"/>
                    <a:pt x="3950" y="2552"/>
                    <a:pt x="3901" y="2471"/>
                  </a:cubicBezTo>
                  <a:cubicBezTo>
                    <a:pt x="3739" y="2238"/>
                    <a:pt x="3577" y="1872"/>
                    <a:pt x="3299" y="1752"/>
                  </a:cubicBezTo>
                  <a:cubicBezTo>
                    <a:pt x="3233" y="1724"/>
                    <a:pt x="3167" y="1711"/>
                    <a:pt x="3102" y="1711"/>
                  </a:cubicBezTo>
                  <a:cubicBezTo>
                    <a:pt x="2852" y="1711"/>
                    <a:pt x="2610" y="1890"/>
                    <a:pt x="2430" y="2044"/>
                  </a:cubicBezTo>
                  <a:cubicBezTo>
                    <a:pt x="1734" y="2643"/>
                    <a:pt x="1361" y="3527"/>
                    <a:pt x="976" y="4347"/>
                  </a:cubicBezTo>
                  <a:cubicBezTo>
                    <a:pt x="904" y="3705"/>
                    <a:pt x="856" y="3071"/>
                    <a:pt x="836" y="2426"/>
                  </a:cubicBezTo>
                  <a:cubicBezTo>
                    <a:pt x="811" y="1632"/>
                    <a:pt x="904" y="806"/>
                    <a:pt x="755" y="22"/>
                  </a:cubicBezTo>
                  <a:cubicBezTo>
                    <a:pt x="753" y="7"/>
                    <a:pt x="740" y="1"/>
                    <a:pt x="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85" name="Google Shape;2485;p21"/>
            <p:cNvGrpSpPr/>
            <p:nvPr/>
          </p:nvGrpSpPr>
          <p:grpSpPr>
            <a:xfrm rot="2179146">
              <a:off x="7615778" y="4487403"/>
              <a:ext cx="789052" cy="903211"/>
              <a:chOff x="4838621" y="3330436"/>
              <a:chExt cx="342600" cy="392181"/>
            </a:xfrm>
          </p:grpSpPr>
          <p:sp>
            <p:nvSpPr>
              <p:cNvPr id="2486" name="Google Shape;2486;p21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7" name="Google Shape;2487;p21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8" name="Google Shape;2488;p21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9" name="Google Shape;2489;p21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0" name="Google Shape;2490;p21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1" name="Google Shape;2491;p21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2" name="Google Shape;2492;p21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3" name="Google Shape;2493;p21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4" name="Google Shape;2494;p21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5" name="Google Shape;2495;p21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6" name="Google Shape;2496;p21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7" name="Google Shape;2497;p21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8" name="Google Shape;2498;p21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9" name="Google Shape;2499;p21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0" name="Google Shape;2500;p21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1" name="Google Shape;2501;p21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2" name="Google Shape;2502;p21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3" name="Google Shape;2503;p21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4" name="Google Shape;2504;p21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5" name="Google Shape;2505;p21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6" name="Google Shape;2506;p21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7" name="Google Shape;2507;p21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8" name="Google Shape;2508;p21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9" name="Google Shape;2509;p21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0" name="Google Shape;2510;p21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11" name="Google Shape;2511;p21"/>
            <p:cNvGrpSpPr/>
            <p:nvPr/>
          </p:nvGrpSpPr>
          <p:grpSpPr>
            <a:xfrm rot="-1218756">
              <a:off x="1633646" y="4646052"/>
              <a:ext cx="738177" cy="696830"/>
              <a:chOff x="3712416" y="2719728"/>
              <a:chExt cx="383381" cy="361907"/>
            </a:xfrm>
          </p:grpSpPr>
          <p:sp>
            <p:nvSpPr>
              <p:cNvPr id="2512" name="Google Shape;2512;p21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3" name="Google Shape;2513;p21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4" name="Google Shape;2514;p21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5" name="Google Shape;2515;p21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6" name="Google Shape;2516;p21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7" name="Google Shape;2517;p21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8" name="Google Shape;2518;p21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9" name="Google Shape;2519;p21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0" name="Google Shape;2520;p21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1" name="Google Shape;2521;p21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2" name="Google Shape;2522;p21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3" name="Google Shape;2523;p21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4" name="Google Shape;2524;p21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5" name="Google Shape;2525;p21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6" name="Google Shape;2526;p21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7" name="Google Shape;2527;p21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8" name="Google Shape;2528;p21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9" name="Google Shape;2529;p21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0" name="Google Shape;2530;p21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1" name="Google Shape;2531;p21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2" name="Google Shape;2532;p21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3" name="Google Shape;2533;p21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4" name="Google Shape;2534;p21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35" name="Google Shape;2535;p21"/>
            <p:cNvGrpSpPr/>
            <p:nvPr/>
          </p:nvGrpSpPr>
          <p:grpSpPr>
            <a:xfrm rot="1964156">
              <a:off x="-202992" y="3757239"/>
              <a:ext cx="1046684" cy="898494"/>
              <a:chOff x="3639393" y="3293465"/>
              <a:chExt cx="543616" cy="466651"/>
            </a:xfrm>
          </p:grpSpPr>
          <p:sp>
            <p:nvSpPr>
              <p:cNvPr id="2536" name="Google Shape;2536;p21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7" name="Google Shape;2537;p21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8" name="Google Shape;2538;p21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9" name="Google Shape;2539;p21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0" name="Google Shape;2540;p21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1" name="Google Shape;2541;p21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2" name="Google Shape;2542;p21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3" name="Google Shape;2543;p21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4" name="Google Shape;2544;p21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5" name="Google Shape;2545;p21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546" name="Google Shape;2546;p21"/>
          <p:cNvSpPr txBox="1">
            <a:spLocks noGrp="1"/>
          </p:cNvSpPr>
          <p:nvPr>
            <p:ph type="subTitle" idx="1"/>
          </p:nvPr>
        </p:nvSpPr>
        <p:spPr>
          <a:xfrm>
            <a:off x="2882800" y="2778851"/>
            <a:ext cx="6426400" cy="19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 b="0">
                <a:solidFill>
                  <a:srgbClr val="2627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7" name="Google Shape;2547;p21"/>
          <p:cNvSpPr txBox="1">
            <a:spLocks noGrp="1"/>
          </p:cNvSpPr>
          <p:nvPr>
            <p:ph type="title"/>
          </p:nvPr>
        </p:nvSpPr>
        <p:spPr>
          <a:xfrm>
            <a:off x="2882800" y="2151933"/>
            <a:ext cx="6426400" cy="7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2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C225B-92BA-F575-0237-E6BB676D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6D403-D76A-51BA-C5D1-8178A6924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0C722-817D-E6CA-D2AF-65A972728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7AE-8E61-4274-9DA0-E5A63F03AC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4C797-F33D-BA7D-11D0-ED6423DA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6EB7B-A26D-6608-56E6-EABA16A9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85E5-92F0-49A4-A3E3-95D933C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54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145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50" name="Google Shape;2550;p22"/>
          <p:cNvSpPr txBox="1">
            <a:spLocks noGrp="1"/>
          </p:cNvSpPr>
          <p:nvPr>
            <p:ph type="subTitle" idx="1"/>
          </p:nvPr>
        </p:nvSpPr>
        <p:spPr>
          <a:xfrm>
            <a:off x="950967" y="2177300"/>
            <a:ext cx="5145200" cy="20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■"/>
              <a:defRPr/>
            </a:lvl9pPr>
          </a:lstStyle>
          <a:p>
            <a:endParaRPr/>
          </a:p>
        </p:txBody>
      </p:sp>
      <p:pic>
        <p:nvPicPr>
          <p:cNvPr id="2551" name="Google Shape;2551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2" name="Google Shape;2552;p22"/>
          <p:cNvGrpSpPr/>
          <p:nvPr/>
        </p:nvGrpSpPr>
        <p:grpSpPr>
          <a:xfrm>
            <a:off x="-392742" y="155508"/>
            <a:ext cx="12460068" cy="5342821"/>
            <a:chOff x="-294557" y="116631"/>
            <a:chExt cx="9345051" cy="4007116"/>
          </a:xfrm>
        </p:grpSpPr>
        <p:grpSp>
          <p:nvGrpSpPr>
            <p:cNvPr id="2553" name="Google Shape;2553;p22"/>
            <p:cNvGrpSpPr/>
            <p:nvPr/>
          </p:nvGrpSpPr>
          <p:grpSpPr>
            <a:xfrm rot="2258642">
              <a:off x="-339773" y="3627863"/>
              <a:ext cx="1029115" cy="202717"/>
              <a:chOff x="4737493" y="4305992"/>
              <a:chExt cx="547410" cy="107830"/>
            </a:xfrm>
          </p:grpSpPr>
          <p:sp>
            <p:nvSpPr>
              <p:cNvPr id="2554" name="Google Shape;2554;p22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5" name="Google Shape;2555;p22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6" name="Google Shape;2556;p22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7" name="Google Shape;2557;p22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8" name="Google Shape;2558;p22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9" name="Google Shape;2559;p22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0" name="Google Shape;2560;p22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1" name="Google Shape;2561;p22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2" name="Google Shape;2562;p22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3" name="Google Shape;2563;p22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4" name="Google Shape;2564;p22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5" name="Google Shape;2565;p22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6" name="Google Shape;2566;p22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67" name="Google Shape;2567;p22"/>
            <p:cNvGrpSpPr/>
            <p:nvPr/>
          </p:nvGrpSpPr>
          <p:grpSpPr>
            <a:xfrm rot="-2416383">
              <a:off x="8592812" y="238272"/>
              <a:ext cx="447780" cy="194821"/>
              <a:chOff x="8075001" y="4307963"/>
              <a:chExt cx="238179" cy="103627"/>
            </a:xfrm>
          </p:grpSpPr>
          <p:sp>
            <p:nvSpPr>
              <p:cNvPr id="2568" name="Google Shape;2568;p22"/>
              <p:cNvSpPr/>
              <p:nvPr/>
            </p:nvSpPr>
            <p:spPr>
              <a:xfrm>
                <a:off x="8075001" y="4316959"/>
                <a:ext cx="78476" cy="92857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414" extrusionOk="0">
                    <a:moveTo>
                      <a:pt x="695" y="0"/>
                    </a:moveTo>
                    <a:cubicBezTo>
                      <a:pt x="482" y="0"/>
                      <a:pt x="258" y="67"/>
                      <a:pt x="152" y="165"/>
                    </a:cubicBezTo>
                    <a:cubicBezTo>
                      <a:pt x="0" y="304"/>
                      <a:pt x="91" y="450"/>
                      <a:pt x="220" y="567"/>
                    </a:cubicBezTo>
                    <a:cubicBezTo>
                      <a:pt x="321" y="661"/>
                      <a:pt x="437" y="729"/>
                      <a:pt x="551" y="797"/>
                    </a:cubicBezTo>
                    <a:cubicBezTo>
                      <a:pt x="638" y="852"/>
                      <a:pt x="755" y="904"/>
                      <a:pt x="803" y="997"/>
                    </a:cubicBezTo>
                    <a:cubicBezTo>
                      <a:pt x="898" y="1180"/>
                      <a:pt x="708" y="1286"/>
                      <a:pt x="543" y="1286"/>
                    </a:cubicBezTo>
                    <a:cubicBezTo>
                      <a:pt x="538" y="1286"/>
                      <a:pt x="533" y="1286"/>
                      <a:pt x="528" y="1286"/>
                    </a:cubicBezTo>
                    <a:cubicBezTo>
                      <a:pt x="447" y="1286"/>
                      <a:pt x="447" y="1409"/>
                      <a:pt x="528" y="1412"/>
                    </a:cubicBezTo>
                    <a:cubicBezTo>
                      <a:pt x="542" y="1413"/>
                      <a:pt x="556" y="1413"/>
                      <a:pt x="570" y="1413"/>
                    </a:cubicBezTo>
                    <a:cubicBezTo>
                      <a:pt x="864" y="1413"/>
                      <a:pt x="1148" y="1219"/>
                      <a:pt x="907" y="910"/>
                    </a:cubicBezTo>
                    <a:cubicBezTo>
                      <a:pt x="774" y="742"/>
                      <a:pt x="551" y="664"/>
                      <a:pt x="382" y="537"/>
                    </a:cubicBezTo>
                    <a:cubicBezTo>
                      <a:pt x="259" y="450"/>
                      <a:pt x="175" y="294"/>
                      <a:pt x="337" y="194"/>
                    </a:cubicBezTo>
                    <a:cubicBezTo>
                      <a:pt x="415" y="145"/>
                      <a:pt x="531" y="126"/>
                      <a:pt x="616" y="116"/>
                    </a:cubicBezTo>
                    <a:cubicBezTo>
                      <a:pt x="635" y="115"/>
                      <a:pt x="656" y="114"/>
                      <a:pt x="677" y="114"/>
                    </a:cubicBezTo>
                    <a:cubicBezTo>
                      <a:pt x="854" y="114"/>
                      <a:pt x="1095" y="166"/>
                      <a:pt x="1118" y="359"/>
                    </a:cubicBezTo>
                    <a:cubicBezTo>
                      <a:pt x="1121" y="378"/>
                      <a:pt x="1135" y="386"/>
                      <a:pt x="1150" y="386"/>
                    </a:cubicBezTo>
                    <a:cubicBezTo>
                      <a:pt x="1169" y="386"/>
                      <a:pt x="1189" y="373"/>
                      <a:pt x="1189" y="353"/>
                    </a:cubicBezTo>
                    <a:cubicBezTo>
                      <a:pt x="1194" y="97"/>
                      <a:pt x="953" y="0"/>
                      <a:pt x="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9" name="Google Shape;2569;p22"/>
              <p:cNvSpPr/>
              <p:nvPr/>
            </p:nvSpPr>
            <p:spPr>
              <a:xfrm>
                <a:off x="8142639" y="4370938"/>
                <a:ext cx="40321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2" extrusionOk="0">
                    <a:moveTo>
                      <a:pt x="556" y="0"/>
                    </a:moveTo>
                    <a:cubicBezTo>
                      <a:pt x="554" y="0"/>
                      <a:pt x="553" y="0"/>
                      <a:pt x="551" y="1"/>
                    </a:cubicBezTo>
                    <a:cubicBezTo>
                      <a:pt x="412" y="11"/>
                      <a:pt x="275" y="25"/>
                      <a:pt x="134" y="25"/>
                    </a:cubicBezTo>
                    <a:cubicBezTo>
                      <a:pt x="108" y="25"/>
                      <a:pt x="82" y="24"/>
                      <a:pt x="55" y="23"/>
                    </a:cubicBezTo>
                    <a:cubicBezTo>
                      <a:pt x="0" y="23"/>
                      <a:pt x="3" y="104"/>
                      <a:pt x="55" y="111"/>
                    </a:cubicBezTo>
                    <a:cubicBezTo>
                      <a:pt x="125" y="117"/>
                      <a:pt x="197" y="121"/>
                      <a:pt x="268" y="121"/>
                    </a:cubicBezTo>
                    <a:cubicBezTo>
                      <a:pt x="369" y="121"/>
                      <a:pt x="469" y="113"/>
                      <a:pt x="564" y="94"/>
                    </a:cubicBezTo>
                    <a:cubicBezTo>
                      <a:pt x="614" y="85"/>
                      <a:pt x="604" y="0"/>
                      <a:pt x="5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0" name="Google Shape;2570;p22"/>
              <p:cNvSpPr/>
              <p:nvPr/>
            </p:nvSpPr>
            <p:spPr>
              <a:xfrm>
                <a:off x="8139881" y="4360431"/>
                <a:ext cx="44524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00" extrusionOk="0">
                    <a:moveTo>
                      <a:pt x="520" y="1"/>
                    </a:moveTo>
                    <a:cubicBezTo>
                      <a:pt x="364" y="1"/>
                      <a:pt x="205" y="8"/>
                      <a:pt x="49" y="21"/>
                    </a:cubicBezTo>
                    <a:cubicBezTo>
                      <a:pt x="8" y="28"/>
                      <a:pt x="0" y="96"/>
                      <a:pt x="46" y="96"/>
                    </a:cubicBezTo>
                    <a:cubicBezTo>
                      <a:pt x="47" y="96"/>
                      <a:pt x="48" y="96"/>
                      <a:pt x="49" y="96"/>
                    </a:cubicBezTo>
                    <a:cubicBezTo>
                      <a:pt x="136" y="91"/>
                      <a:pt x="224" y="89"/>
                      <a:pt x="311" y="89"/>
                    </a:cubicBezTo>
                    <a:cubicBezTo>
                      <a:pt x="413" y="89"/>
                      <a:pt x="513" y="92"/>
                      <a:pt x="612" y="99"/>
                    </a:cubicBezTo>
                    <a:cubicBezTo>
                      <a:pt x="615" y="99"/>
                      <a:pt x="618" y="100"/>
                      <a:pt x="620" y="100"/>
                    </a:cubicBezTo>
                    <a:cubicBezTo>
                      <a:pt x="677" y="100"/>
                      <a:pt x="674" y="2"/>
                      <a:pt x="612" y="2"/>
                    </a:cubicBezTo>
                    <a:cubicBezTo>
                      <a:pt x="582" y="1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22"/>
              <p:cNvSpPr/>
              <p:nvPr/>
            </p:nvSpPr>
            <p:spPr>
              <a:xfrm>
                <a:off x="8170942" y="4307963"/>
                <a:ext cx="62978" cy="103627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578" extrusionOk="0">
                    <a:moveTo>
                      <a:pt x="845" y="1"/>
                    </a:moveTo>
                    <a:cubicBezTo>
                      <a:pt x="818" y="1"/>
                      <a:pt x="791" y="16"/>
                      <a:pt x="784" y="49"/>
                    </a:cubicBezTo>
                    <a:cubicBezTo>
                      <a:pt x="706" y="496"/>
                      <a:pt x="658" y="950"/>
                      <a:pt x="629" y="1410"/>
                    </a:cubicBezTo>
                    <a:cubicBezTo>
                      <a:pt x="515" y="1300"/>
                      <a:pt x="428" y="1031"/>
                      <a:pt x="376" y="927"/>
                    </a:cubicBezTo>
                    <a:cubicBezTo>
                      <a:pt x="279" y="746"/>
                      <a:pt x="188" y="558"/>
                      <a:pt x="94" y="373"/>
                    </a:cubicBezTo>
                    <a:cubicBezTo>
                      <a:pt x="86" y="355"/>
                      <a:pt x="72" y="348"/>
                      <a:pt x="59" y="348"/>
                    </a:cubicBezTo>
                    <a:cubicBezTo>
                      <a:pt x="30" y="348"/>
                      <a:pt x="1" y="380"/>
                      <a:pt x="16" y="415"/>
                    </a:cubicBezTo>
                    <a:cubicBezTo>
                      <a:pt x="136" y="687"/>
                      <a:pt x="266" y="950"/>
                      <a:pt x="399" y="1215"/>
                    </a:cubicBezTo>
                    <a:cubicBezTo>
                      <a:pt x="467" y="1348"/>
                      <a:pt x="515" y="1526"/>
                      <a:pt x="674" y="1575"/>
                    </a:cubicBezTo>
                    <a:cubicBezTo>
                      <a:pt x="680" y="1577"/>
                      <a:pt x="687" y="1578"/>
                      <a:pt x="693" y="1578"/>
                    </a:cubicBezTo>
                    <a:cubicBezTo>
                      <a:pt x="726" y="1578"/>
                      <a:pt x="752" y="1549"/>
                      <a:pt x="755" y="1514"/>
                    </a:cubicBezTo>
                    <a:cubicBezTo>
                      <a:pt x="784" y="1060"/>
                      <a:pt x="833" y="610"/>
                      <a:pt x="901" y="163"/>
                    </a:cubicBezTo>
                    <a:cubicBezTo>
                      <a:pt x="933" y="150"/>
                      <a:pt x="959" y="114"/>
                      <a:pt x="933" y="75"/>
                    </a:cubicBezTo>
                    <a:cubicBezTo>
                      <a:pt x="927" y="59"/>
                      <a:pt x="914" y="49"/>
                      <a:pt x="904" y="33"/>
                    </a:cubicBezTo>
                    <a:cubicBezTo>
                      <a:pt x="892" y="12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22"/>
              <p:cNvSpPr/>
              <p:nvPr/>
            </p:nvSpPr>
            <p:spPr>
              <a:xfrm>
                <a:off x="8243702" y="4368508"/>
                <a:ext cx="18322" cy="1287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96" extrusionOk="0">
                    <a:moveTo>
                      <a:pt x="194" y="0"/>
                    </a:moveTo>
                    <a:cubicBezTo>
                      <a:pt x="166" y="0"/>
                      <a:pt x="138" y="13"/>
                      <a:pt x="113" y="34"/>
                    </a:cubicBezTo>
                    <a:cubicBezTo>
                      <a:pt x="108" y="33"/>
                      <a:pt x="102" y="32"/>
                      <a:pt x="97" y="32"/>
                    </a:cubicBezTo>
                    <a:cubicBezTo>
                      <a:pt x="61" y="32"/>
                      <a:pt x="27" y="59"/>
                      <a:pt x="16" y="93"/>
                    </a:cubicBezTo>
                    <a:cubicBezTo>
                      <a:pt x="0" y="148"/>
                      <a:pt x="36" y="180"/>
                      <a:pt x="84" y="190"/>
                    </a:cubicBezTo>
                    <a:cubicBezTo>
                      <a:pt x="98" y="194"/>
                      <a:pt x="111" y="195"/>
                      <a:pt x="123" y="195"/>
                    </a:cubicBezTo>
                    <a:cubicBezTo>
                      <a:pt x="198" y="195"/>
                      <a:pt x="261" y="135"/>
                      <a:pt x="269" y="60"/>
                    </a:cubicBezTo>
                    <a:cubicBezTo>
                      <a:pt x="279" y="28"/>
                      <a:pt x="243" y="5"/>
                      <a:pt x="211" y="2"/>
                    </a:cubicBezTo>
                    <a:cubicBezTo>
                      <a:pt x="205" y="1"/>
                      <a:pt x="199" y="0"/>
                      <a:pt x="1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22"/>
              <p:cNvSpPr/>
              <p:nvPr/>
            </p:nvSpPr>
            <p:spPr>
              <a:xfrm>
                <a:off x="8268590" y="4320505"/>
                <a:ext cx="44590" cy="7887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201" extrusionOk="0">
                    <a:moveTo>
                      <a:pt x="207" y="0"/>
                    </a:moveTo>
                    <a:cubicBezTo>
                      <a:pt x="198" y="0"/>
                      <a:pt x="188" y="6"/>
                      <a:pt x="181" y="20"/>
                    </a:cubicBezTo>
                    <a:cubicBezTo>
                      <a:pt x="52" y="296"/>
                      <a:pt x="0" y="752"/>
                      <a:pt x="159" y="1028"/>
                    </a:cubicBezTo>
                    <a:cubicBezTo>
                      <a:pt x="217" y="1128"/>
                      <a:pt x="338" y="1200"/>
                      <a:pt x="450" y="1200"/>
                    </a:cubicBezTo>
                    <a:cubicBezTo>
                      <a:pt x="533" y="1200"/>
                      <a:pt x="610" y="1161"/>
                      <a:pt x="654" y="1067"/>
                    </a:cubicBezTo>
                    <a:cubicBezTo>
                      <a:pt x="679" y="1018"/>
                      <a:pt x="642" y="978"/>
                      <a:pt x="602" y="978"/>
                    </a:cubicBezTo>
                    <a:cubicBezTo>
                      <a:pt x="584" y="978"/>
                      <a:pt x="565" y="986"/>
                      <a:pt x="551" y="1005"/>
                    </a:cubicBezTo>
                    <a:cubicBezTo>
                      <a:pt x="513" y="1058"/>
                      <a:pt x="473" y="1079"/>
                      <a:pt x="434" y="1079"/>
                    </a:cubicBezTo>
                    <a:cubicBezTo>
                      <a:pt x="340" y="1079"/>
                      <a:pt x="255" y="951"/>
                      <a:pt x="227" y="866"/>
                    </a:cubicBezTo>
                    <a:cubicBezTo>
                      <a:pt x="204" y="785"/>
                      <a:pt x="194" y="694"/>
                      <a:pt x="191" y="610"/>
                    </a:cubicBezTo>
                    <a:lnTo>
                      <a:pt x="191" y="610"/>
                    </a:lnTo>
                    <a:cubicBezTo>
                      <a:pt x="292" y="613"/>
                      <a:pt x="389" y="610"/>
                      <a:pt x="492" y="623"/>
                    </a:cubicBezTo>
                    <a:cubicBezTo>
                      <a:pt x="494" y="623"/>
                      <a:pt x="496" y="623"/>
                      <a:pt x="498" y="623"/>
                    </a:cubicBezTo>
                    <a:cubicBezTo>
                      <a:pt x="560" y="623"/>
                      <a:pt x="562" y="513"/>
                      <a:pt x="495" y="513"/>
                    </a:cubicBezTo>
                    <a:cubicBezTo>
                      <a:pt x="494" y="513"/>
                      <a:pt x="493" y="513"/>
                      <a:pt x="492" y="513"/>
                    </a:cubicBezTo>
                    <a:cubicBezTo>
                      <a:pt x="389" y="513"/>
                      <a:pt x="288" y="516"/>
                      <a:pt x="191" y="532"/>
                    </a:cubicBezTo>
                    <a:cubicBezTo>
                      <a:pt x="191" y="367"/>
                      <a:pt x="224" y="205"/>
                      <a:pt x="243" y="43"/>
                    </a:cubicBezTo>
                    <a:cubicBezTo>
                      <a:pt x="245" y="22"/>
                      <a:pt x="226" y="0"/>
                      <a:pt x="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74" name="Google Shape;2574;p22"/>
          <p:cNvGrpSpPr/>
          <p:nvPr/>
        </p:nvGrpSpPr>
        <p:grpSpPr>
          <a:xfrm>
            <a:off x="-676638" y="322749"/>
            <a:ext cx="13456660" cy="6666125"/>
            <a:chOff x="-507479" y="242062"/>
            <a:chExt cx="10092495" cy="4999594"/>
          </a:xfrm>
        </p:grpSpPr>
        <p:grpSp>
          <p:nvGrpSpPr>
            <p:cNvPr id="2575" name="Google Shape;2575;p22"/>
            <p:cNvGrpSpPr/>
            <p:nvPr/>
          </p:nvGrpSpPr>
          <p:grpSpPr>
            <a:xfrm rot="-2520871">
              <a:off x="8466656" y="499697"/>
              <a:ext cx="1026559" cy="668517"/>
              <a:chOff x="6925286" y="2716904"/>
              <a:chExt cx="562593" cy="366373"/>
            </a:xfrm>
          </p:grpSpPr>
          <p:sp>
            <p:nvSpPr>
              <p:cNvPr id="2576" name="Google Shape;2576;p22"/>
              <p:cNvSpPr/>
              <p:nvPr/>
            </p:nvSpPr>
            <p:spPr>
              <a:xfrm>
                <a:off x="6974472" y="2716904"/>
                <a:ext cx="513408" cy="366373"/>
              </a:xfrm>
              <a:custGeom>
                <a:avLst/>
                <a:gdLst/>
                <a:ahLst/>
                <a:cxnLst/>
                <a:rect l="l" t="t" r="r" b="b"/>
                <a:pathLst>
                  <a:path w="7818" h="5579" extrusionOk="0">
                    <a:moveTo>
                      <a:pt x="3859" y="1235"/>
                    </a:moveTo>
                    <a:cubicBezTo>
                      <a:pt x="4180" y="1618"/>
                      <a:pt x="4478" y="2010"/>
                      <a:pt x="4769" y="2411"/>
                    </a:cubicBezTo>
                    <a:cubicBezTo>
                      <a:pt x="4656" y="2512"/>
                      <a:pt x="4539" y="2609"/>
                      <a:pt x="4426" y="2709"/>
                    </a:cubicBezTo>
                    <a:lnTo>
                      <a:pt x="4108" y="2453"/>
                    </a:lnTo>
                    <a:cubicBezTo>
                      <a:pt x="3888" y="2282"/>
                      <a:pt x="3652" y="2120"/>
                      <a:pt x="3422" y="1951"/>
                    </a:cubicBezTo>
                    <a:cubicBezTo>
                      <a:pt x="3564" y="1718"/>
                      <a:pt x="3710" y="1475"/>
                      <a:pt x="3859" y="1235"/>
                    </a:cubicBezTo>
                    <a:close/>
                    <a:moveTo>
                      <a:pt x="4847" y="2515"/>
                    </a:moveTo>
                    <a:cubicBezTo>
                      <a:pt x="5106" y="2871"/>
                      <a:pt x="5356" y="3231"/>
                      <a:pt x="5612" y="3587"/>
                    </a:cubicBezTo>
                    <a:lnTo>
                      <a:pt x="5378" y="3587"/>
                    </a:lnTo>
                    <a:cubicBezTo>
                      <a:pt x="5106" y="3309"/>
                      <a:pt x="4818" y="3046"/>
                      <a:pt x="4523" y="2790"/>
                    </a:cubicBezTo>
                    <a:cubicBezTo>
                      <a:pt x="4633" y="2696"/>
                      <a:pt x="4737" y="2606"/>
                      <a:pt x="4847" y="2515"/>
                    </a:cubicBezTo>
                    <a:close/>
                    <a:moveTo>
                      <a:pt x="7604" y="182"/>
                    </a:moveTo>
                    <a:lnTo>
                      <a:pt x="7604" y="182"/>
                    </a:lnTo>
                    <a:cubicBezTo>
                      <a:pt x="7585" y="762"/>
                      <a:pt x="7572" y="1345"/>
                      <a:pt x="7581" y="1925"/>
                    </a:cubicBezTo>
                    <a:cubicBezTo>
                      <a:pt x="7588" y="2470"/>
                      <a:pt x="7555" y="3062"/>
                      <a:pt x="7666" y="3600"/>
                    </a:cubicBezTo>
                    <a:cubicBezTo>
                      <a:pt x="7037" y="3600"/>
                      <a:pt x="6405" y="3594"/>
                      <a:pt x="5774" y="3594"/>
                    </a:cubicBezTo>
                    <a:cubicBezTo>
                      <a:pt x="5498" y="3208"/>
                      <a:pt x="5226" y="2819"/>
                      <a:pt x="4948" y="2434"/>
                    </a:cubicBezTo>
                    <a:cubicBezTo>
                      <a:pt x="5832" y="1682"/>
                      <a:pt x="6713" y="924"/>
                      <a:pt x="7604" y="182"/>
                    </a:cubicBezTo>
                    <a:close/>
                    <a:moveTo>
                      <a:pt x="4423" y="2884"/>
                    </a:moveTo>
                    <a:cubicBezTo>
                      <a:pt x="4688" y="3108"/>
                      <a:pt x="4944" y="3344"/>
                      <a:pt x="5191" y="3594"/>
                    </a:cubicBezTo>
                    <a:cubicBezTo>
                      <a:pt x="4633" y="3597"/>
                      <a:pt x="4073" y="3613"/>
                      <a:pt x="3519" y="3652"/>
                    </a:cubicBezTo>
                    <a:cubicBezTo>
                      <a:pt x="3823" y="3399"/>
                      <a:pt x="4121" y="3143"/>
                      <a:pt x="4423" y="2884"/>
                    </a:cubicBezTo>
                    <a:close/>
                    <a:moveTo>
                      <a:pt x="2262" y="1183"/>
                    </a:moveTo>
                    <a:cubicBezTo>
                      <a:pt x="2560" y="1491"/>
                      <a:pt x="2900" y="1747"/>
                      <a:pt x="3244" y="1993"/>
                    </a:cubicBezTo>
                    <a:cubicBezTo>
                      <a:pt x="2822" y="2703"/>
                      <a:pt x="2414" y="3415"/>
                      <a:pt x="2025" y="4138"/>
                    </a:cubicBezTo>
                    <a:cubicBezTo>
                      <a:pt x="1847" y="4137"/>
                      <a:pt x="1669" y="4136"/>
                      <a:pt x="1490" y="4136"/>
                    </a:cubicBezTo>
                    <a:cubicBezTo>
                      <a:pt x="1053" y="4136"/>
                      <a:pt x="616" y="4140"/>
                      <a:pt x="179" y="4154"/>
                    </a:cubicBezTo>
                    <a:cubicBezTo>
                      <a:pt x="940" y="3221"/>
                      <a:pt x="1582" y="2175"/>
                      <a:pt x="2262" y="1183"/>
                    </a:cubicBezTo>
                    <a:close/>
                    <a:moveTo>
                      <a:pt x="3354" y="2071"/>
                    </a:moveTo>
                    <a:cubicBezTo>
                      <a:pt x="3548" y="2207"/>
                      <a:pt x="3746" y="2346"/>
                      <a:pt x="3937" y="2492"/>
                    </a:cubicBezTo>
                    <a:cubicBezTo>
                      <a:pt x="4070" y="2593"/>
                      <a:pt x="4199" y="2696"/>
                      <a:pt x="4329" y="2803"/>
                    </a:cubicBezTo>
                    <a:cubicBezTo>
                      <a:pt x="4008" y="3085"/>
                      <a:pt x="3687" y="3373"/>
                      <a:pt x="3373" y="3665"/>
                    </a:cubicBezTo>
                    <a:cubicBezTo>
                      <a:pt x="3344" y="3675"/>
                      <a:pt x="3341" y="3710"/>
                      <a:pt x="3363" y="3726"/>
                    </a:cubicBezTo>
                    <a:cubicBezTo>
                      <a:pt x="3371" y="3736"/>
                      <a:pt x="3385" y="3742"/>
                      <a:pt x="3398" y="3742"/>
                    </a:cubicBezTo>
                    <a:cubicBezTo>
                      <a:pt x="3408" y="3742"/>
                      <a:pt x="3417" y="3740"/>
                      <a:pt x="3425" y="3733"/>
                    </a:cubicBezTo>
                    <a:cubicBezTo>
                      <a:pt x="3957" y="3768"/>
                      <a:pt x="4492" y="3776"/>
                      <a:pt x="5029" y="3776"/>
                    </a:cubicBezTo>
                    <a:cubicBezTo>
                      <a:pt x="5142" y="3776"/>
                      <a:pt x="5255" y="3776"/>
                      <a:pt x="5369" y="3775"/>
                    </a:cubicBezTo>
                    <a:cubicBezTo>
                      <a:pt x="5492" y="3901"/>
                      <a:pt x="5612" y="4031"/>
                      <a:pt x="5725" y="4164"/>
                    </a:cubicBezTo>
                    <a:cubicBezTo>
                      <a:pt x="5285" y="4152"/>
                      <a:pt x="4844" y="4149"/>
                      <a:pt x="4404" y="4149"/>
                    </a:cubicBezTo>
                    <a:cubicBezTo>
                      <a:pt x="3995" y="4149"/>
                      <a:pt x="3587" y="4151"/>
                      <a:pt x="3179" y="4151"/>
                    </a:cubicBezTo>
                    <a:cubicBezTo>
                      <a:pt x="3086" y="4151"/>
                      <a:pt x="2993" y="4151"/>
                      <a:pt x="2900" y="4151"/>
                    </a:cubicBezTo>
                    <a:cubicBezTo>
                      <a:pt x="2651" y="4151"/>
                      <a:pt x="2408" y="4148"/>
                      <a:pt x="2162" y="4148"/>
                    </a:cubicBezTo>
                    <a:cubicBezTo>
                      <a:pt x="2547" y="3448"/>
                      <a:pt x="2942" y="2755"/>
                      <a:pt x="3354" y="2071"/>
                    </a:cubicBezTo>
                    <a:close/>
                    <a:moveTo>
                      <a:pt x="5738" y="3762"/>
                    </a:moveTo>
                    <a:cubicBezTo>
                      <a:pt x="6127" y="4310"/>
                      <a:pt x="6519" y="4844"/>
                      <a:pt x="6950" y="5359"/>
                    </a:cubicBezTo>
                    <a:cubicBezTo>
                      <a:pt x="5997" y="5401"/>
                      <a:pt x="5041" y="5430"/>
                      <a:pt x="4089" y="5443"/>
                    </a:cubicBezTo>
                    <a:cubicBezTo>
                      <a:pt x="3623" y="5450"/>
                      <a:pt x="3159" y="5450"/>
                      <a:pt x="2693" y="5450"/>
                    </a:cubicBezTo>
                    <a:cubicBezTo>
                      <a:pt x="2453" y="5450"/>
                      <a:pt x="2207" y="5438"/>
                      <a:pt x="1963" y="5438"/>
                    </a:cubicBezTo>
                    <a:cubicBezTo>
                      <a:pt x="1785" y="5438"/>
                      <a:pt x="1607" y="5444"/>
                      <a:pt x="1433" y="5466"/>
                    </a:cubicBezTo>
                    <a:cubicBezTo>
                      <a:pt x="1646" y="5071"/>
                      <a:pt x="1867" y="4672"/>
                      <a:pt x="2084" y="4277"/>
                    </a:cubicBezTo>
                    <a:lnTo>
                      <a:pt x="2900" y="4277"/>
                    </a:lnTo>
                    <a:cubicBezTo>
                      <a:pt x="3574" y="4280"/>
                      <a:pt x="4250" y="4290"/>
                      <a:pt x="4924" y="4290"/>
                    </a:cubicBezTo>
                    <a:cubicBezTo>
                      <a:pt x="5196" y="4290"/>
                      <a:pt x="5467" y="4288"/>
                      <a:pt x="5738" y="4284"/>
                    </a:cubicBezTo>
                    <a:cubicBezTo>
                      <a:pt x="5787" y="4284"/>
                      <a:pt x="5806" y="4235"/>
                      <a:pt x="5793" y="4199"/>
                    </a:cubicBezTo>
                    <a:cubicBezTo>
                      <a:pt x="5842" y="4196"/>
                      <a:pt x="5881" y="4131"/>
                      <a:pt x="5838" y="4086"/>
                    </a:cubicBezTo>
                    <a:cubicBezTo>
                      <a:pt x="5741" y="3976"/>
                      <a:pt x="5644" y="3872"/>
                      <a:pt x="5547" y="3765"/>
                    </a:cubicBezTo>
                    <a:cubicBezTo>
                      <a:pt x="5612" y="3765"/>
                      <a:pt x="5673" y="3765"/>
                      <a:pt x="5738" y="3762"/>
                    </a:cubicBezTo>
                    <a:close/>
                    <a:moveTo>
                      <a:pt x="7678" y="0"/>
                    </a:moveTo>
                    <a:cubicBezTo>
                      <a:pt x="7667" y="0"/>
                      <a:pt x="7656" y="3"/>
                      <a:pt x="7646" y="7"/>
                    </a:cubicBezTo>
                    <a:cubicBezTo>
                      <a:pt x="7639" y="5"/>
                      <a:pt x="7632" y="4"/>
                      <a:pt x="7625" y="4"/>
                    </a:cubicBezTo>
                    <a:cubicBezTo>
                      <a:pt x="7609" y="4"/>
                      <a:pt x="7595" y="9"/>
                      <a:pt x="7581" y="20"/>
                    </a:cubicBezTo>
                    <a:cubicBezTo>
                      <a:pt x="6668" y="778"/>
                      <a:pt x="5761" y="1540"/>
                      <a:pt x="4867" y="2317"/>
                    </a:cubicBezTo>
                    <a:cubicBezTo>
                      <a:pt x="4556" y="1893"/>
                      <a:pt x="4235" y="1472"/>
                      <a:pt x="3895" y="1070"/>
                    </a:cubicBezTo>
                    <a:cubicBezTo>
                      <a:pt x="3883" y="1057"/>
                      <a:pt x="3867" y="1051"/>
                      <a:pt x="3851" y="1051"/>
                    </a:cubicBezTo>
                    <a:cubicBezTo>
                      <a:pt x="3827" y="1051"/>
                      <a:pt x="3803" y="1064"/>
                      <a:pt x="3791" y="1083"/>
                    </a:cubicBezTo>
                    <a:cubicBezTo>
                      <a:pt x="3629" y="1345"/>
                      <a:pt x="3470" y="1608"/>
                      <a:pt x="3312" y="1870"/>
                    </a:cubicBezTo>
                    <a:cubicBezTo>
                      <a:pt x="2955" y="1618"/>
                      <a:pt x="2602" y="1349"/>
                      <a:pt x="2301" y="1025"/>
                    </a:cubicBezTo>
                    <a:cubicBezTo>
                      <a:pt x="2288" y="1012"/>
                      <a:pt x="2272" y="1006"/>
                      <a:pt x="2256" y="1006"/>
                    </a:cubicBezTo>
                    <a:cubicBezTo>
                      <a:pt x="2233" y="1006"/>
                      <a:pt x="2209" y="1018"/>
                      <a:pt x="2194" y="1038"/>
                    </a:cubicBezTo>
                    <a:cubicBezTo>
                      <a:pt x="1484" y="2074"/>
                      <a:pt x="798" y="3134"/>
                      <a:pt x="59" y="4151"/>
                    </a:cubicBezTo>
                    <a:lnTo>
                      <a:pt x="53" y="4151"/>
                    </a:lnTo>
                    <a:cubicBezTo>
                      <a:pt x="1" y="4154"/>
                      <a:pt x="1" y="4229"/>
                      <a:pt x="53" y="4232"/>
                    </a:cubicBezTo>
                    <a:lnTo>
                      <a:pt x="88" y="4232"/>
                    </a:lnTo>
                    <a:cubicBezTo>
                      <a:pt x="707" y="4261"/>
                      <a:pt x="1329" y="4264"/>
                      <a:pt x="1944" y="4264"/>
                    </a:cubicBezTo>
                    <a:cubicBezTo>
                      <a:pt x="1724" y="4672"/>
                      <a:pt x="1510" y="5087"/>
                      <a:pt x="1303" y="5508"/>
                    </a:cubicBezTo>
                    <a:cubicBezTo>
                      <a:pt x="1287" y="5539"/>
                      <a:pt x="1315" y="5567"/>
                      <a:pt x="1340" y="5567"/>
                    </a:cubicBezTo>
                    <a:cubicBezTo>
                      <a:pt x="1352" y="5567"/>
                      <a:pt x="1364" y="5561"/>
                      <a:pt x="1371" y="5547"/>
                    </a:cubicBezTo>
                    <a:cubicBezTo>
                      <a:pt x="1378" y="5541"/>
                      <a:pt x="1381" y="5531"/>
                      <a:pt x="1384" y="5528"/>
                    </a:cubicBezTo>
                    <a:cubicBezTo>
                      <a:pt x="1620" y="5569"/>
                      <a:pt x="1866" y="5579"/>
                      <a:pt x="2111" y="5579"/>
                    </a:cubicBezTo>
                    <a:cubicBezTo>
                      <a:pt x="2303" y="5579"/>
                      <a:pt x="2495" y="5573"/>
                      <a:pt x="2683" y="5573"/>
                    </a:cubicBezTo>
                    <a:cubicBezTo>
                      <a:pt x="2800" y="5574"/>
                      <a:pt x="2916" y="5574"/>
                      <a:pt x="3033" y="5574"/>
                    </a:cubicBezTo>
                    <a:cubicBezTo>
                      <a:pt x="3383" y="5574"/>
                      <a:pt x="3733" y="5571"/>
                      <a:pt x="4083" y="5563"/>
                    </a:cubicBezTo>
                    <a:cubicBezTo>
                      <a:pt x="5035" y="5554"/>
                      <a:pt x="5987" y="5524"/>
                      <a:pt x="6940" y="5479"/>
                    </a:cubicBezTo>
                    <a:cubicBezTo>
                      <a:pt x="6979" y="5479"/>
                      <a:pt x="7001" y="5447"/>
                      <a:pt x="7005" y="5414"/>
                    </a:cubicBezTo>
                    <a:cubicBezTo>
                      <a:pt x="7012" y="5418"/>
                      <a:pt x="7019" y="5419"/>
                      <a:pt x="7026" y="5419"/>
                    </a:cubicBezTo>
                    <a:cubicBezTo>
                      <a:pt x="7072" y="5419"/>
                      <a:pt x="7115" y="5352"/>
                      <a:pt x="7076" y="5301"/>
                    </a:cubicBezTo>
                    <a:cubicBezTo>
                      <a:pt x="6655" y="4802"/>
                      <a:pt x="6273" y="4277"/>
                      <a:pt x="5890" y="3746"/>
                    </a:cubicBezTo>
                    <a:cubicBezTo>
                      <a:pt x="6506" y="3733"/>
                      <a:pt x="7118" y="3717"/>
                      <a:pt x="7724" y="3714"/>
                    </a:cubicBezTo>
                    <a:cubicBezTo>
                      <a:pt x="7729" y="3714"/>
                      <a:pt x="7735" y="3715"/>
                      <a:pt x="7739" y="3715"/>
                    </a:cubicBezTo>
                    <a:cubicBezTo>
                      <a:pt x="7818" y="3715"/>
                      <a:pt x="7813" y="3600"/>
                      <a:pt x="7734" y="3597"/>
                    </a:cubicBezTo>
                    <a:cubicBezTo>
                      <a:pt x="7792" y="3027"/>
                      <a:pt x="7714" y="2424"/>
                      <a:pt x="7711" y="1851"/>
                    </a:cubicBezTo>
                    <a:cubicBezTo>
                      <a:pt x="7704" y="1255"/>
                      <a:pt x="7717" y="662"/>
                      <a:pt x="7743" y="66"/>
                    </a:cubicBezTo>
                    <a:cubicBezTo>
                      <a:pt x="7746" y="22"/>
                      <a:pt x="7712" y="0"/>
                      <a:pt x="76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7" name="Google Shape;2577;p22"/>
              <p:cNvSpPr/>
              <p:nvPr/>
            </p:nvSpPr>
            <p:spPr>
              <a:xfrm>
                <a:off x="6925286" y="2954095"/>
                <a:ext cx="32375" cy="4702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716" extrusionOk="0">
                    <a:moveTo>
                      <a:pt x="209" y="215"/>
                    </a:moveTo>
                    <a:lnTo>
                      <a:pt x="270" y="348"/>
                    </a:lnTo>
                    <a:cubicBezTo>
                      <a:pt x="273" y="361"/>
                      <a:pt x="283" y="380"/>
                      <a:pt x="296" y="406"/>
                    </a:cubicBezTo>
                    <a:cubicBezTo>
                      <a:pt x="248" y="406"/>
                      <a:pt x="199" y="409"/>
                      <a:pt x="150" y="419"/>
                    </a:cubicBezTo>
                    <a:cubicBezTo>
                      <a:pt x="167" y="348"/>
                      <a:pt x="186" y="280"/>
                      <a:pt x="209" y="215"/>
                    </a:cubicBezTo>
                    <a:close/>
                    <a:moveTo>
                      <a:pt x="204" y="1"/>
                    </a:moveTo>
                    <a:cubicBezTo>
                      <a:pt x="177" y="1"/>
                      <a:pt x="150" y="18"/>
                      <a:pt x="141" y="46"/>
                    </a:cubicBezTo>
                    <a:cubicBezTo>
                      <a:pt x="95" y="176"/>
                      <a:pt x="56" y="309"/>
                      <a:pt x="31" y="442"/>
                    </a:cubicBezTo>
                    <a:cubicBezTo>
                      <a:pt x="14" y="458"/>
                      <a:pt x="14" y="484"/>
                      <a:pt x="24" y="500"/>
                    </a:cubicBezTo>
                    <a:cubicBezTo>
                      <a:pt x="14" y="555"/>
                      <a:pt x="8" y="617"/>
                      <a:pt x="5" y="672"/>
                    </a:cubicBezTo>
                    <a:cubicBezTo>
                      <a:pt x="1" y="699"/>
                      <a:pt x="25" y="715"/>
                      <a:pt x="49" y="715"/>
                    </a:cubicBezTo>
                    <a:cubicBezTo>
                      <a:pt x="68" y="715"/>
                      <a:pt x="86" y="706"/>
                      <a:pt x="92" y="685"/>
                    </a:cubicBezTo>
                    <a:cubicBezTo>
                      <a:pt x="105" y="630"/>
                      <a:pt x="112" y="575"/>
                      <a:pt x="124" y="519"/>
                    </a:cubicBezTo>
                    <a:cubicBezTo>
                      <a:pt x="193" y="516"/>
                      <a:pt x="267" y="510"/>
                      <a:pt x="335" y="506"/>
                    </a:cubicBezTo>
                    <a:cubicBezTo>
                      <a:pt x="338" y="523"/>
                      <a:pt x="345" y="539"/>
                      <a:pt x="348" y="552"/>
                    </a:cubicBezTo>
                    <a:cubicBezTo>
                      <a:pt x="335" y="565"/>
                      <a:pt x="329" y="575"/>
                      <a:pt x="329" y="591"/>
                    </a:cubicBezTo>
                    <a:lnTo>
                      <a:pt x="329" y="604"/>
                    </a:lnTo>
                    <a:cubicBezTo>
                      <a:pt x="329" y="623"/>
                      <a:pt x="338" y="646"/>
                      <a:pt x="354" y="655"/>
                    </a:cubicBezTo>
                    <a:lnTo>
                      <a:pt x="364" y="662"/>
                    </a:lnTo>
                    <a:cubicBezTo>
                      <a:pt x="374" y="667"/>
                      <a:pt x="384" y="669"/>
                      <a:pt x="393" y="669"/>
                    </a:cubicBezTo>
                    <a:cubicBezTo>
                      <a:pt x="414" y="669"/>
                      <a:pt x="433" y="657"/>
                      <a:pt x="448" y="639"/>
                    </a:cubicBezTo>
                    <a:cubicBezTo>
                      <a:pt x="481" y="600"/>
                      <a:pt x="471" y="542"/>
                      <a:pt x="452" y="487"/>
                    </a:cubicBezTo>
                    <a:cubicBezTo>
                      <a:pt x="493" y="462"/>
                      <a:pt x="484" y="393"/>
                      <a:pt x="430" y="393"/>
                    </a:cubicBezTo>
                    <a:cubicBezTo>
                      <a:pt x="428" y="393"/>
                      <a:pt x="427" y="393"/>
                      <a:pt x="426" y="393"/>
                    </a:cubicBezTo>
                    <a:lnTo>
                      <a:pt x="419" y="393"/>
                    </a:lnTo>
                    <a:cubicBezTo>
                      <a:pt x="416" y="387"/>
                      <a:pt x="416" y="380"/>
                      <a:pt x="413" y="374"/>
                    </a:cubicBezTo>
                    <a:cubicBezTo>
                      <a:pt x="371" y="257"/>
                      <a:pt x="316" y="137"/>
                      <a:pt x="254" y="30"/>
                    </a:cubicBezTo>
                    <a:cubicBezTo>
                      <a:pt x="242" y="10"/>
                      <a:pt x="223" y="1"/>
                      <a:pt x="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8" name="Google Shape;2578;p22"/>
              <p:cNvSpPr/>
              <p:nvPr/>
            </p:nvSpPr>
            <p:spPr>
              <a:xfrm>
                <a:off x="7221712" y="3023243"/>
                <a:ext cx="34083" cy="42357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45" extrusionOk="0">
                    <a:moveTo>
                      <a:pt x="185" y="75"/>
                    </a:moveTo>
                    <a:cubicBezTo>
                      <a:pt x="207" y="75"/>
                      <a:pt x="229" y="83"/>
                      <a:pt x="246" y="101"/>
                    </a:cubicBezTo>
                    <a:cubicBezTo>
                      <a:pt x="292" y="150"/>
                      <a:pt x="269" y="231"/>
                      <a:pt x="204" y="250"/>
                    </a:cubicBezTo>
                    <a:cubicBezTo>
                      <a:pt x="150" y="266"/>
                      <a:pt x="155" y="357"/>
                      <a:pt x="211" y="357"/>
                    </a:cubicBezTo>
                    <a:cubicBezTo>
                      <a:pt x="212" y="357"/>
                      <a:pt x="213" y="357"/>
                      <a:pt x="214" y="357"/>
                    </a:cubicBezTo>
                    <a:cubicBezTo>
                      <a:pt x="217" y="357"/>
                      <a:pt x="224" y="357"/>
                      <a:pt x="227" y="354"/>
                    </a:cubicBezTo>
                    <a:cubicBezTo>
                      <a:pt x="250" y="349"/>
                      <a:pt x="273" y="345"/>
                      <a:pt x="296" y="345"/>
                    </a:cubicBezTo>
                    <a:cubicBezTo>
                      <a:pt x="305" y="345"/>
                      <a:pt x="315" y="346"/>
                      <a:pt x="324" y="348"/>
                    </a:cubicBezTo>
                    <a:cubicBezTo>
                      <a:pt x="356" y="357"/>
                      <a:pt x="402" y="374"/>
                      <a:pt x="392" y="412"/>
                    </a:cubicBezTo>
                    <a:cubicBezTo>
                      <a:pt x="386" y="442"/>
                      <a:pt x="327" y="461"/>
                      <a:pt x="308" y="467"/>
                    </a:cubicBezTo>
                    <a:cubicBezTo>
                      <a:pt x="256" y="484"/>
                      <a:pt x="204" y="484"/>
                      <a:pt x="156" y="493"/>
                    </a:cubicBezTo>
                    <a:cubicBezTo>
                      <a:pt x="149" y="487"/>
                      <a:pt x="146" y="484"/>
                      <a:pt x="139" y="477"/>
                    </a:cubicBezTo>
                    <a:cubicBezTo>
                      <a:pt x="139" y="364"/>
                      <a:pt x="117" y="247"/>
                      <a:pt x="78" y="143"/>
                    </a:cubicBezTo>
                    <a:lnTo>
                      <a:pt x="81" y="137"/>
                    </a:lnTo>
                    <a:cubicBezTo>
                      <a:pt x="100" y="101"/>
                      <a:pt x="143" y="75"/>
                      <a:pt x="185" y="75"/>
                    </a:cubicBezTo>
                    <a:close/>
                    <a:moveTo>
                      <a:pt x="206" y="0"/>
                    </a:moveTo>
                    <a:cubicBezTo>
                      <a:pt x="138" y="0"/>
                      <a:pt x="69" y="39"/>
                      <a:pt x="36" y="101"/>
                    </a:cubicBezTo>
                    <a:cubicBezTo>
                      <a:pt x="16" y="105"/>
                      <a:pt x="0" y="118"/>
                      <a:pt x="0" y="137"/>
                    </a:cubicBezTo>
                    <a:cubicBezTo>
                      <a:pt x="16" y="267"/>
                      <a:pt x="29" y="390"/>
                      <a:pt x="26" y="519"/>
                    </a:cubicBezTo>
                    <a:cubicBezTo>
                      <a:pt x="26" y="526"/>
                      <a:pt x="26" y="535"/>
                      <a:pt x="29" y="542"/>
                    </a:cubicBezTo>
                    <a:cubicBezTo>
                      <a:pt x="26" y="552"/>
                      <a:pt x="26" y="555"/>
                      <a:pt x="20" y="565"/>
                    </a:cubicBezTo>
                    <a:cubicBezTo>
                      <a:pt x="7" y="606"/>
                      <a:pt x="45" y="645"/>
                      <a:pt x="84" y="645"/>
                    </a:cubicBezTo>
                    <a:cubicBezTo>
                      <a:pt x="94" y="645"/>
                      <a:pt x="104" y="642"/>
                      <a:pt x="113" y="636"/>
                    </a:cubicBezTo>
                    <a:cubicBezTo>
                      <a:pt x="230" y="558"/>
                      <a:pt x="505" y="613"/>
                      <a:pt x="509" y="396"/>
                    </a:cubicBezTo>
                    <a:cubicBezTo>
                      <a:pt x="518" y="296"/>
                      <a:pt x="437" y="250"/>
                      <a:pt x="353" y="244"/>
                    </a:cubicBezTo>
                    <a:cubicBezTo>
                      <a:pt x="382" y="182"/>
                      <a:pt x="376" y="114"/>
                      <a:pt x="327" y="56"/>
                    </a:cubicBezTo>
                    <a:cubicBezTo>
                      <a:pt x="295" y="17"/>
                      <a:pt x="251" y="0"/>
                      <a:pt x="2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9" name="Google Shape;2579;p22"/>
              <p:cNvSpPr/>
              <p:nvPr/>
            </p:nvSpPr>
            <p:spPr>
              <a:xfrm>
                <a:off x="7422721" y="2861438"/>
                <a:ext cx="45115" cy="39402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00" extrusionOk="0">
                    <a:moveTo>
                      <a:pt x="485" y="1"/>
                    </a:moveTo>
                    <a:cubicBezTo>
                      <a:pt x="376" y="1"/>
                      <a:pt x="266" y="50"/>
                      <a:pt x="182" y="120"/>
                    </a:cubicBezTo>
                    <a:cubicBezTo>
                      <a:pt x="98" y="188"/>
                      <a:pt x="1" y="311"/>
                      <a:pt x="59" y="427"/>
                    </a:cubicBezTo>
                    <a:cubicBezTo>
                      <a:pt x="115" y="537"/>
                      <a:pt x="257" y="599"/>
                      <a:pt x="394" y="599"/>
                    </a:cubicBezTo>
                    <a:cubicBezTo>
                      <a:pt x="502" y="599"/>
                      <a:pt x="607" y="560"/>
                      <a:pt x="661" y="476"/>
                    </a:cubicBezTo>
                    <a:cubicBezTo>
                      <a:pt x="687" y="442"/>
                      <a:pt x="655" y="388"/>
                      <a:pt x="615" y="388"/>
                    </a:cubicBezTo>
                    <a:cubicBezTo>
                      <a:pt x="609" y="388"/>
                      <a:pt x="603" y="389"/>
                      <a:pt x="597" y="392"/>
                    </a:cubicBezTo>
                    <a:cubicBezTo>
                      <a:pt x="532" y="414"/>
                      <a:pt x="483" y="460"/>
                      <a:pt x="409" y="463"/>
                    </a:cubicBezTo>
                    <a:cubicBezTo>
                      <a:pt x="398" y="464"/>
                      <a:pt x="386" y="465"/>
                      <a:pt x="373" y="465"/>
                    </a:cubicBezTo>
                    <a:cubicBezTo>
                      <a:pt x="307" y="465"/>
                      <a:pt x="224" y="443"/>
                      <a:pt x="188" y="392"/>
                    </a:cubicBezTo>
                    <a:cubicBezTo>
                      <a:pt x="127" y="307"/>
                      <a:pt x="253" y="210"/>
                      <a:pt x="311" y="168"/>
                    </a:cubicBezTo>
                    <a:cubicBezTo>
                      <a:pt x="383" y="123"/>
                      <a:pt x="454" y="107"/>
                      <a:pt x="535" y="97"/>
                    </a:cubicBezTo>
                    <a:cubicBezTo>
                      <a:pt x="593" y="87"/>
                      <a:pt x="571" y="6"/>
                      <a:pt x="522" y="3"/>
                    </a:cubicBezTo>
                    <a:cubicBezTo>
                      <a:pt x="510" y="2"/>
                      <a:pt x="497" y="1"/>
                      <a:pt x="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80" name="Google Shape;2580;p22"/>
            <p:cNvGrpSpPr/>
            <p:nvPr/>
          </p:nvGrpSpPr>
          <p:grpSpPr>
            <a:xfrm rot="3247306">
              <a:off x="-272169" y="4160911"/>
              <a:ext cx="765347" cy="971813"/>
              <a:chOff x="7996659" y="1819688"/>
              <a:chExt cx="419434" cy="532584"/>
            </a:xfrm>
          </p:grpSpPr>
          <p:sp>
            <p:nvSpPr>
              <p:cNvPr id="2581" name="Google Shape;2581;p22"/>
              <p:cNvSpPr/>
              <p:nvPr/>
            </p:nvSpPr>
            <p:spPr>
              <a:xfrm>
                <a:off x="7996659" y="1819688"/>
                <a:ext cx="419434" cy="532584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8110" extrusionOk="0">
                    <a:moveTo>
                      <a:pt x="3158" y="136"/>
                    </a:moveTo>
                    <a:cubicBezTo>
                      <a:pt x="3547" y="136"/>
                      <a:pt x="3936" y="167"/>
                      <a:pt x="4316" y="246"/>
                    </a:cubicBezTo>
                    <a:cubicBezTo>
                      <a:pt x="4750" y="336"/>
                      <a:pt x="5366" y="485"/>
                      <a:pt x="5647" y="855"/>
                    </a:cubicBezTo>
                    <a:cubicBezTo>
                      <a:pt x="6386" y="1817"/>
                      <a:pt x="3548" y="1992"/>
                      <a:pt x="3078" y="1995"/>
                    </a:cubicBezTo>
                    <a:cubicBezTo>
                      <a:pt x="3044" y="1996"/>
                      <a:pt x="3009" y="1996"/>
                      <a:pt x="2974" y="1996"/>
                    </a:cubicBezTo>
                    <a:cubicBezTo>
                      <a:pt x="2484" y="1996"/>
                      <a:pt x="1994" y="1953"/>
                      <a:pt x="1511" y="1866"/>
                    </a:cubicBezTo>
                    <a:cubicBezTo>
                      <a:pt x="1313" y="1830"/>
                      <a:pt x="769" y="1713"/>
                      <a:pt x="458" y="1493"/>
                    </a:cubicBezTo>
                    <a:cubicBezTo>
                      <a:pt x="399" y="1418"/>
                      <a:pt x="335" y="1344"/>
                      <a:pt x="263" y="1276"/>
                    </a:cubicBezTo>
                    <a:cubicBezTo>
                      <a:pt x="231" y="1208"/>
                      <a:pt x="221" y="1133"/>
                      <a:pt x="247" y="1059"/>
                    </a:cubicBezTo>
                    <a:cubicBezTo>
                      <a:pt x="250" y="1052"/>
                      <a:pt x="254" y="1049"/>
                      <a:pt x="260" y="1039"/>
                    </a:cubicBezTo>
                    <a:cubicBezTo>
                      <a:pt x="684" y="174"/>
                      <a:pt x="2013" y="174"/>
                      <a:pt x="2845" y="142"/>
                    </a:cubicBezTo>
                    <a:cubicBezTo>
                      <a:pt x="2950" y="138"/>
                      <a:pt x="3054" y="136"/>
                      <a:pt x="3158" y="136"/>
                    </a:cubicBezTo>
                    <a:close/>
                    <a:moveTo>
                      <a:pt x="5453" y="1739"/>
                    </a:moveTo>
                    <a:lnTo>
                      <a:pt x="5453" y="1739"/>
                    </a:lnTo>
                    <a:cubicBezTo>
                      <a:pt x="4896" y="2445"/>
                      <a:pt x="4698" y="3349"/>
                      <a:pt x="4701" y="4266"/>
                    </a:cubicBezTo>
                    <a:cubicBezTo>
                      <a:pt x="4685" y="4266"/>
                      <a:pt x="4666" y="4273"/>
                      <a:pt x="4653" y="4289"/>
                    </a:cubicBezTo>
                    <a:cubicBezTo>
                      <a:pt x="4372" y="4750"/>
                      <a:pt x="3818" y="4855"/>
                      <a:pt x="3305" y="4855"/>
                    </a:cubicBezTo>
                    <a:cubicBezTo>
                      <a:pt x="3256" y="4855"/>
                      <a:pt x="3207" y="4854"/>
                      <a:pt x="3159" y="4852"/>
                    </a:cubicBezTo>
                    <a:cubicBezTo>
                      <a:pt x="2631" y="4833"/>
                      <a:pt x="2009" y="4703"/>
                      <a:pt x="1643" y="4292"/>
                    </a:cubicBezTo>
                    <a:cubicBezTo>
                      <a:pt x="1702" y="3813"/>
                      <a:pt x="1559" y="3365"/>
                      <a:pt x="1329" y="2922"/>
                    </a:cubicBezTo>
                    <a:cubicBezTo>
                      <a:pt x="1125" y="2523"/>
                      <a:pt x="918" y="2112"/>
                      <a:pt x="655" y="1742"/>
                    </a:cubicBezTo>
                    <a:lnTo>
                      <a:pt x="655" y="1742"/>
                    </a:lnTo>
                    <a:cubicBezTo>
                      <a:pt x="931" y="1885"/>
                      <a:pt x="1251" y="1950"/>
                      <a:pt x="1543" y="2002"/>
                    </a:cubicBezTo>
                    <a:cubicBezTo>
                      <a:pt x="2039" y="2087"/>
                      <a:pt x="2549" y="2133"/>
                      <a:pt x="3060" y="2133"/>
                    </a:cubicBezTo>
                    <a:cubicBezTo>
                      <a:pt x="3658" y="2133"/>
                      <a:pt x="4256" y="2070"/>
                      <a:pt x="4831" y="1934"/>
                    </a:cubicBezTo>
                    <a:cubicBezTo>
                      <a:pt x="5022" y="1888"/>
                      <a:pt x="5252" y="1830"/>
                      <a:pt x="5453" y="1739"/>
                    </a:cubicBezTo>
                    <a:close/>
                    <a:moveTo>
                      <a:pt x="1627" y="4431"/>
                    </a:moveTo>
                    <a:cubicBezTo>
                      <a:pt x="1983" y="4882"/>
                      <a:pt x="2758" y="4985"/>
                      <a:pt x="3279" y="4985"/>
                    </a:cubicBezTo>
                    <a:cubicBezTo>
                      <a:pt x="3736" y="4985"/>
                      <a:pt x="4462" y="4907"/>
                      <a:pt x="4705" y="4451"/>
                    </a:cubicBezTo>
                    <a:cubicBezTo>
                      <a:pt x="4724" y="4982"/>
                      <a:pt x="4967" y="5432"/>
                      <a:pt x="5252" y="5870"/>
                    </a:cubicBezTo>
                    <a:cubicBezTo>
                      <a:pt x="5408" y="6113"/>
                      <a:pt x="5586" y="6349"/>
                      <a:pt x="5712" y="6615"/>
                    </a:cubicBezTo>
                    <a:cubicBezTo>
                      <a:pt x="5997" y="7191"/>
                      <a:pt x="5615" y="7499"/>
                      <a:pt x="5106" y="7677"/>
                    </a:cubicBezTo>
                    <a:cubicBezTo>
                      <a:pt x="4455" y="7904"/>
                      <a:pt x="3762" y="7975"/>
                      <a:pt x="3072" y="7979"/>
                    </a:cubicBezTo>
                    <a:cubicBezTo>
                      <a:pt x="2992" y="7979"/>
                      <a:pt x="2912" y="7979"/>
                      <a:pt x="2831" y="7979"/>
                    </a:cubicBezTo>
                    <a:cubicBezTo>
                      <a:pt x="2247" y="7979"/>
                      <a:pt x="1634" y="7961"/>
                      <a:pt x="1073" y="7813"/>
                    </a:cubicBezTo>
                    <a:cubicBezTo>
                      <a:pt x="707" y="7716"/>
                      <a:pt x="150" y="7525"/>
                      <a:pt x="241" y="7046"/>
                    </a:cubicBezTo>
                    <a:cubicBezTo>
                      <a:pt x="305" y="6728"/>
                      <a:pt x="548" y="6407"/>
                      <a:pt x="733" y="6145"/>
                    </a:cubicBezTo>
                    <a:cubicBezTo>
                      <a:pt x="1060" y="5662"/>
                      <a:pt x="1417" y="5193"/>
                      <a:pt x="1582" y="4626"/>
                    </a:cubicBezTo>
                    <a:cubicBezTo>
                      <a:pt x="1601" y="4561"/>
                      <a:pt x="1614" y="4496"/>
                      <a:pt x="1627" y="4431"/>
                    </a:cubicBezTo>
                    <a:close/>
                    <a:moveTo>
                      <a:pt x="3211" y="1"/>
                    </a:moveTo>
                    <a:cubicBezTo>
                      <a:pt x="3107" y="1"/>
                      <a:pt x="3005" y="3"/>
                      <a:pt x="2907" y="6"/>
                    </a:cubicBezTo>
                    <a:cubicBezTo>
                      <a:pt x="2356" y="22"/>
                      <a:pt x="1776" y="74"/>
                      <a:pt x="1238" y="200"/>
                    </a:cubicBezTo>
                    <a:cubicBezTo>
                      <a:pt x="782" y="307"/>
                      <a:pt x="357" y="531"/>
                      <a:pt x="156" y="978"/>
                    </a:cubicBezTo>
                    <a:cubicBezTo>
                      <a:pt x="150" y="997"/>
                      <a:pt x="153" y="1017"/>
                      <a:pt x="160" y="1033"/>
                    </a:cubicBezTo>
                    <a:cubicBezTo>
                      <a:pt x="143" y="1085"/>
                      <a:pt x="143" y="1143"/>
                      <a:pt x="156" y="1195"/>
                    </a:cubicBezTo>
                    <a:cubicBezTo>
                      <a:pt x="134" y="1205"/>
                      <a:pt x="114" y="1237"/>
                      <a:pt x="137" y="1263"/>
                    </a:cubicBezTo>
                    <a:lnTo>
                      <a:pt x="234" y="1386"/>
                    </a:lnTo>
                    <a:cubicBezTo>
                      <a:pt x="263" y="1431"/>
                      <a:pt x="296" y="1470"/>
                      <a:pt x="331" y="1506"/>
                    </a:cubicBezTo>
                    <a:cubicBezTo>
                      <a:pt x="704" y="1998"/>
                      <a:pt x="999" y="2536"/>
                      <a:pt x="1271" y="3090"/>
                    </a:cubicBezTo>
                    <a:cubicBezTo>
                      <a:pt x="1653" y="3868"/>
                      <a:pt x="1566" y="4577"/>
                      <a:pt x="1135" y="5309"/>
                    </a:cubicBezTo>
                    <a:cubicBezTo>
                      <a:pt x="820" y="5837"/>
                      <a:pt x="341" y="6326"/>
                      <a:pt x="150" y="6913"/>
                    </a:cubicBezTo>
                    <a:cubicBezTo>
                      <a:pt x="1" y="7376"/>
                      <a:pt x="260" y="7629"/>
                      <a:pt x="665" y="7807"/>
                    </a:cubicBezTo>
                    <a:cubicBezTo>
                      <a:pt x="1242" y="8060"/>
                      <a:pt x="1903" y="8076"/>
                      <a:pt x="2521" y="8098"/>
                    </a:cubicBezTo>
                    <a:cubicBezTo>
                      <a:pt x="2696" y="8105"/>
                      <a:pt x="2871" y="8109"/>
                      <a:pt x="3046" y="8109"/>
                    </a:cubicBezTo>
                    <a:cubicBezTo>
                      <a:pt x="3554" y="8109"/>
                      <a:pt x="4063" y="8075"/>
                      <a:pt x="4559" y="7969"/>
                    </a:cubicBezTo>
                    <a:cubicBezTo>
                      <a:pt x="5000" y="7878"/>
                      <a:pt x="5758" y="7726"/>
                      <a:pt x="5936" y="7230"/>
                    </a:cubicBezTo>
                    <a:cubicBezTo>
                      <a:pt x="6098" y="6761"/>
                      <a:pt x="5664" y="6252"/>
                      <a:pt x="5430" y="5892"/>
                    </a:cubicBezTo>
                    <a:cubicBezTo>
                      <a:pt x="5226" y="5581"/>
                      <a:pt x="5016" y="5261"/>
                      <a:pt x="4912" y="4901"/>
                    </a:cubicBezTo>
                    <a:cubicBezTo>
                      <a:pt x="4802" y="4525"/>
                      <a:pt x="4844" y="4127"/>
                      <a:pt x="4870" y="3738"/>
                    </a:cubicBezTo>
                    <a:cubicBezTo>
                      <a:pt x="4941" y="2873"/>
                      <a:pt x="5200" y="2115"/>
                      <a:pt x="5842" y="1506"/>
                    </a:cubicBezTo>
                    <a:cubicBezTo>
                      <a:pt x="5874" y="1480"/>
                      <a:pt x="5868" y="1438"/>
                      <a:pt x="5842" y="1415"/>
                    </a:cubicBezTo>
                    <a:cubicBezTo>
                      <a:pt x="6014" y="1127"/>
                      <a:pt x="5852" y="819"/>
                      <a:pt x="5612" y="625"/>
                    </a:cubicBezTo>
                    <a:cubicBezTo>
                      <a:pt x="4988" y="119"/>
                      <a:pt x="4026" y="1"/>
                      <a:pt x="3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2" name="Google Shape;2582;p22"/>
              <p:cNvSpPr/>
              <p:nvPr/>
            </p:nvSpPr>
            <p:spPr>
              <a:xfrm>
                <a:off x="8107507" y="2077631"/>
                <a:ext cx="23510" cy="1234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88" extrusionOk="0">
                    <a:moveTo>
                      <a:pt x="290" y="1"/>
                    </a:moveTo>
                    <a:cubicBezTo>
                      <a:pt x="285" y="1"/>
                      <a:pt x="279" y="2"/>
                      <a:pt x="273" y="4"/>
                    </a:cubicBezTo>
                    <a:cubicBezTo>
                      <a:pt x="192" y="40"/>
                      <a:pt x="104" y="82"/>
                      <a:pt x="30" y="121"/>
                    </a:cubicBezTo>
                    <a:cubicBezTo>
                      <a:pt x="1" y="141"/>
                      <a:pt x="13" y="188"/>
                      <a:pt x="44" y="188"/>
                    </a:cubicBezTo>
                    <a:cubicBezTo>
                      <a:pt x="48" y="188"/>
                      <a:pt x="52" y="187"/>
                      <a:pt x="56" y="186"/>
                    </a:cubicBezTo>
                    <a:cubicBezTo>
                      <a:pt x="146" y="153"/>
                      <a:pt x="231" y="118"/>
                      <a:pt x="315" y="79"/>
                    </a:cubicBezTo>
                    <a:cubicBezTo>
                      <a:pt x="358" y="56"/>
                      <a:pt x="330" y="1"/>
                      <a:pt x="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3" name="Google Shape;2583;p22"/>
              <p:cNvSpPr/>
              <p:nvPr/>
            </p:nvSpPr>
            <p:spPr>
              <a:xfrm>
                <a:off x="8140472" y="2069947"/>
                <a:ext cx="31981" cy="10113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54" extrusionOk="0">
                    <a:moveTo>
                      <a:pt x="419" y="1"/>
                    </a:moveTo>
                    <a:cubicBezTo>
                      <a:pt x="415" y="1"/>
                      <a:pt x="412" y="1"/>
                      <a:pt x="409" y="2"/>
                    </a:cubicBezTo>
                    <a:cubicBezTo>
                      <a:pt x="283" y="18"/>
                      <a:pt x="153" y="50"/>
                      <a:pt x="33" y="89"/>
                    </a:cubicBezTo>
                    <a:cubicBezTo>
                      <a:pt x="2" y="102"/>
                      <a:pt x="1" y="154"/>
                      <a:pt x="36" y="154"/>
                    </a:cubicBezTo>
                    <a:cubicBezTo>
                      <a:pt x="38" y="154"/>
                      <a:pt x="39" y="154"/>
                      <a:pt x="40" y="154"/>
                    </a:cubicBezTo>
                    <a:cubicBezTo>
                      <a:pt x="169" y="144"/>
                      <a:pt x="309" y="121"/>
                      <a:pt x="435" y="86"/>
                    </a:cubicBezTo>
                    <a:cubicBezTo>
                      <a:pt x="487" y="74"/>
                      <a:pt x="470" y="1"/>
                      <a:pt x="4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4" name="Google Shape;2584;p22"/>
              <p:cNvSpPr/>
              <p:nvPr/>
            </p:nvSpPr>
            <p:spPr>
              <a:xfrm>
                <a:off x="8189854" y="2068306"/>
                <a:ext cx="32638" cy="6304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6" extrusionOk="0">
                    <a:moveTo>
                      <a:pt x="431" y="1"/>
                    </a:moveTo>
                    <a:cubicBezTo>
                      <a:pt x="305" y="1"/>
                      <a:pt x="175" y="4"/>
                      <a:pt x="49" y="10"/>
                    </a:cubicBezTo>
                    <a:cubicBezTo>
                      <a:pt x="0" y="10"/>
                      <a:pt x="0" y="85"/>
                      <a:pt x="49" y="85"/>
                    </a:cubicBezTo>
                    <a:cubicBezTo>
                      <a:pt x="152" y="90"/>
                      <a:pt x="257" y="95"/>
                      <a:pt x="361" y="95"/>
                    </a:cubicBezTo>
                    <a:cubicBezTo>
                      <a:pt x="385" y="95"/>
                      <a:pt x="408" y="95"/>
                      <a:pt x="431" y="95"/>
                    </a:cubicBezTo>
                    <a:cubicBezTo>
                      <a:pt x="432" y="95"/>
                      <a:pt x="433" y="95"/>
                      <a:pt x="435" y="95"/>
                    </a:cubicBezTo>
                    <a:cubicBezTo>
                      <a:pt x="496" y="95"/>
                      <a:pt x="495" y="4"/>
                      <a:pt x="4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5" name="Google Shape;2585;p22"/>
              <p:cNvSpPr/>
              <p:nvPr/>
            </p:nvSpPr>
            <p:spPr>
              <a:xfrm>
                <a:off x="8236544" y="2072114"/>
                <a:ext cx="29092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77" extrusionOk="0">
                    <a:moveTo>
                      <a:pt x="52" y="1"/>
                    </a:moveTo>
                    <a:cubicBezTo>
                      <a:pt x="11" y="1"/>
                      <a:pt x="1" y="73"/>
                      <a:pt x="44" y="82"/>
                    </a:cubicBezTo>
                    <a:cubicBezTo>
                      <a:pt x="154" y="101"/>
                      <a:pt x="255" y="134"/>
                      <a:pt x="355" y="173"/>
                    </a:cubicBezTo>
                    <a:cubicBezTo>
                      <a:pt x="363" y="176"/>
                      <a:pt x="370" y="177"/>
                      <a:pt x="377" y="177"/>
                    </a:cubicBezTo>
                    <a:cubicBezTo>
                      <a:pt x="428" y="177"/>
                      <a:pt x="442" y="95"/>
                      <a:pt x="388" y="72"/>
                    </a:cubicBezTo>
                    <a:cubicBezTo>
                      <a:pt x="284" y="27"/>
                      <a:pt x="171" y="7"/>
                      <a:pt x="57" y="1"/>
                    </a:cubicBezTo>
                    <a:cubicBezTo>
                      <a:pt x="55" y="1"/>
                      <a:pt x="54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6" name="Google Shape;2586;p22"/>
              <p:cNvSpPr/>
              <p:nvPr/>
            </p:nvSpPr>
            <p:spPr>
              <a:xfrm>
                <a:off x="8273450" y="2083869"/>
                <a:ext cx="26662" cy="1911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91" extrusionOk="0">
                    <a:moveTo>
                      <a:pt x="56" y="0"/>
                    </a:moveTo>
                    <a:cubicBezTo>
                      <a:pt x="1" y="0"/>
                      <a:pt x="1" y="84"/>
                      <a:pt x="56" y="88"/>
                    </a:cubicBezTo>
                    <a:cubicBezTo>
                      <a:pt x="169" y="101"/>
                      <a:pt x="234" y="172"/>
                      <a:pt x="292" y="266"/>
                    </a:cubicBezTo>
                    <a:cubicBezTo>
                      <a:pt x="302" y="283"/>
                      <a:pt x="319" y="291"/>
                      <a:pt x="336" y="291"/>
                    </a:cubicBezTo>
                    <a:cubicBezTo>
                      <a:pt x="370" y="291"/>
                      <a:pt x="405" y="261"/>
                      <a:pt x="393" y="220"/>
                    </a:cubicBezTo>
                    <a:cubicBezTo>
                      <a:pt x="347" y="84"/>
                      <a:pt x="195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7" name="Google Shape;2587;p22"/>
              <p:cNvSpPr/>
              <p:nvPr/>
            </p:nvSpPr>
            <p:spPr>
              <a:xfrm>
                <a:off x="8016425" y="2252832"/>
                <a:ext cx="29157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27" extrusionOk="0">
                    <a:moveTo>
                      <a:pt x="376" y="0"/>
                    </a:moveTo>
                    <a:cubicBezTo>
                      <a:pt x="369" y="0"/>
                      <a:pt x="362" y="2"/>
                      <a:pt x="354" y="6"/>
                    </a:cubicBezTo>
                    <a:cubicBezTo>
                      <a:pt x="225" y="67"/>
                      <a:pt x="111" y="165"/>
                      <a:pt x="17" y="271"/>
                    </a:cubicBezTo>
                    <a:cubicBezTo>
                      <a:pt x="0" y="296"/>
                      <a:pt x="17" y="327"/>
                      <a:pt x="40" y="327"/>
                    </a:cubicBezTo>
                    <a:cubicBezTo>
                      <a:pt x="47" y="327"/>
                      <a:pt x="55" y="324"/>
                      <a:pt x="63" y="317"/>
                    </a:cubicBezTo>
                    <a:cubicBezTo>
                      <a:pt x="170" y="223"/>
                      <a:pt x="277" y="152"/>
                      <a:pt x="400" y="84"/>
                    </a:cubicBezTo>
                    <a:cubicBezTo>
                      <a:pt x="444" y="59"/>
                      <a:pt x="417" y="0"/>
                      <a:pt x="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8" name="Google Shape;2588;p22"/>
              <p:cNvSpPr/>
              <p:nvPr/>
            </p:nvSpPr>
            <p:spPr>
              <a:xfrm>
                <a:off x="8061342" y="2237597"/>
                <a:ext cx="38811" cy="13594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07" extrusionOk="0">
                    <a:moveTo>
                      <a:pt x="522" y="0"/>
                    </a:moveTo>
                    <a:cubicBezTo>
                      <a:pt x="519" y="0"/>
                      <a:pt x="516" y="1"/>
                      <a:pt x="513" y="1"/>
                    </a:cubicBezTo>
                    <a:cubicBezTo>
                      <a:pt x="354" y="40"/>
                      <a:pt x="202" y="86"/>
                      <a:pt x="46" y="131"/>
                    </a:cubicBezTo>
                    <a:cubicBezTo>
                      <a:pt x="1" y="143"/>
                      <a:pt x="18" y="206"/>
                      <a:pt x="60" y="206"/>
                    </a:cubicBezTo>
                    <a:cubicBezTo>
                      <a:pt x="63" y="206"/>
                      <a:pt x="66" y="206"/>
                      <a:pt x="69" y="205"/>
                    </a:cubicBezTo>
                    <a:cubicBezTo>
                      <a:pt x="224" y="166"/>
                      <a:pt x="383" y="134"/>
                      <a:pt x="538" y="92"/>
                    </a:cubicBezTo>
                    <a:cubicBezTo>
                      <a:pt x="591" y="77"/>
                      <a:pt x="573" y="0"/>
                      <a:pt x="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9" name="Google Shape;2589;p22"/>
              <p:cNvSpPr/>
              <p:nvPr/>
            </p:nvSpPr>
            <p:spPr>
              <a:xfrm>
                <a:off x="8124974" y="2231884"/>
                <a:ext cx="36907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15" extrusionOk="0">
                    <a:moveTo>
                      <a:pt x="507" y="0"/>
                    </a:moveTo>
                    <a:cubicBezTo>
                      <a:pt x="504" y="0"/>
                      <a:pt x="502" y="0"/>
                      <a:pt x="499" y="1"/>
                    </a:cubicBezTo>
                    <a:cubicBezTo>
                      <a:pt x="350" y="17"/>
                      <a:pt x="204" y="36"/>
                      <a:pt x="49" y="36"/>
                    </a:cubicBezTo>
                    <a:cubicBezTo>
                      <a:pt x="0" y="36"/>
                      <a:pt x="0" y="104"/>
                      <a:pt x="49" y="111"/>
                    </a:cubicBezTo>
                    <a:cubicBezTo>
                      <a:pt x="103" y="113"/>
                      <a:pt x="157" y="115"/>
                      <a:pt x="211" y="115"/>
                    </a:cubicBezTo>
                    <a:cubicBezTo>
                      <a:pt x="311" y="115"/>
                      <a:pt x="411" y="110"/>
                      <a:pt x="512" y="95"/>
                    </a:cubicBezTo>
                    <a:cubicBezTo>
                      <a:pt x="561" y="86"/>
                      <a:pt x="552" y="0"/>
                      <a:pt x="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0" name="Google Shape;2590;p22"/>
              <p:cNvSpPr/>
              <p:nvPr/>
            </p:nvSpPr>
            <p:spPr>
              <a:xfrm>
                <a:off x="8183485" y="2230439"/>
                <a:ext cx="40321" cy="7946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1" extrusionOk="0">
                    <a:moveTo>
                      <a:pt x="238" y="1"/>
                    </a:moveTo>
                    <a:cubicBezTo>
                      <a:pt x="178" y="1"/>
                      <a:pt x="118" y="3"/>
                      <a:pt x="59" y="7"/>
                    </a:cubicBezTo>
                    <a:cubicBezTo>
                      <a:pt x="1" y="10"/>
                      <a:pt x="0" y="91"/>
                      <a:pt x="55" y="91"/>
                    </a:cubicBezTo>
                    <a:cubicBezTo>
                      <a:pt x="56" y="91"/>
                      <a:pt x="57" y="91"/>
                      <a:pt x="59" y="91"/>
                    </a:cubicBezTo>
                    <a:cubicBezTo>
                      <a:pt x="71" y="91"/>
                      <a:pt x="83" y="90"/>
                      <a:pt x="96" y="90"/>
                    </a:cubicBezTo>
                    <a:cubicBezTo>
                      <a:pt x="248" y="90"/>
                      <a:pt x="398" y="108"/>
                      <a:pt x="551" y="120"/>
                    </a:cubicBezTo>
                    <a:cubicBezTo>
                      <a:pt x="553" y="120"/>
                      <a:pt x="555" y="120"/>
                      <a:pt x="557" y="120"/>
                    </a:cubicBezTo>
                    <a:cubicBezTo>
                      <a:pt x="607" y="120"/>
                      <a:pt x="614" y="42"/>
                      <a:pt x="564" y="29"/>
                    </a:cubicBezTo>
                    <a:cubicBezTo>
                      <a:pt x="457" y="8"/>
                      <a:pt x="348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1" name="Google Shape;2591;p22"/>
              <p:cNvSpPr/>
              <p:nvPr/>
            </p:nvSpPr>
            <p:spPr>
              <a:xfrm>
                <a:off x="8245738" y="2233591"/>
                <a:ext cx="37629" cy="1221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86" extrusionOk="0">
                    <a:moveTo>
                      <a:pt x="60" y="0"/>
                    </a:moveTo>
                    <a:cubicBezTo>
                      <a:pt x="16" y="0"/>
                      <a:pt x="0" y="63"/>
                      <a:pt x="47" y="78"/>
                    </a:cubicBezTo>
                    <a:cubicBezTo>
                      <a:pt x="193" y="117"/>
                      <a:pt x="342" y="159"/>
                      <a:pt x="491" y="185"/>
                    </a:cubicBezTo>
                    <a:cubicBezTo>
                      <a:pt x="493" y="186"/>
                      <a:pt x="495" y="186"/>
                      <a:pt x="497" y="186"/>
                    </a:cubicBezTo>
                    <a:cubicBezTo>
                      <a:pt x="551" y="186"/>
                      <a:pt x="573" y="107"/>
                      <a:pt x="517" y="91"/>
                    </a:cubicBezTo>
                    <a:cubicBezTo>
                      <a:pt x="371" y="53"/>
                      <a:pt x="215" y="30"/>
                      <a:pt x="66" y="1"/>
                    </a:cubicBezTo>
                    <a:cubicBezTo>
                      <a:pt x="64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2" name="Google Shape;2592;p22"/>
              <p:cNvSpPr/>
              <p:nvPr/>
            </p:nvSpPr>
            <p:spPr>
              <a:xfrm>
                <a:off x="8302409" y="2246593"/>
                <a:ext cx="29814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03" extrusionOk="0">
                    <a:moveTo>
                      <a:pt x="56" y="0"/>
                    </a:moveTo>
                    <a:cubicBezTo>
                      <a:pt x="0" y="0"/>
                      <a:pt x="2" y="88"/>
                      <a:pt x="62" y="98"/>
                    </a:cubicBezTo>
                    <a:cubicBezTo>
                      <a:pt x="165" y="104"/>
                      <a:pt x="256" y="140"/>
                      <a:pt x="344" y="195"/>
                    </a:cubicBezTo>
                    <a:cubicBezTo>
                      <a:pt x="354" y="200"/>
                      <a:pt x="363" y="203"/>
                      <a:pt x="373" y="203"/>
                    </a:cubicBezTo>
                    <a:cubicBezTo>
                      <a:pt x="423" y="203"/>
                      <a:pt x="454" y="131"/>
                      <a:pt x="402" y="101"/>
                    </a:cubicBezTo>
                    <a:cubicBezTo>
                      <a:pt x="301" y="36"/>
                      <a:pt x="182" y="7"/>
                      <a:pt x="62" y="0"/>
                    </a:cubicBezTo>
                    <a:cubicBezTo>
                      <a:pt x="60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3" name="Google Shape;2593;p22"/>
              <p:cNvSpPr/>
              <p:nvPr/>
            </p:nvSpPr>
            <p:spPr>
              <a:xfrm>
                <a:off x="8339774" y="2264455"/>
                <a:ext cx="32966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28" extrusionOk="0">
                    <a:moveTo>
                      <a:pt x="55" y="0"/>
                    </a:moveTo>
                    <a:cubicBezTo>
                      <a:pt x="11" y="0"/>
                      <a:pt x="1" y="74"/>
                      <a:pt x="47" y="91"/>
                    </a:cubicBezTo>
                    <a:cubicBezTo>
                      <a:pt x="179" y="143"/>
                      <a:pt x="273" y="221"/>
                      <a:pt x="380" y="311"/>
                    </a:cubicBezTo>
                    <a:cubicBezTo>
                      <a:pt x="392" y="323"/>
                      <a:pt x="405" y="327"/>
                      <a:pt x="418" y="327"/>
                    </a:cubicBezTo>
                    <a:cubicBezTo>
                      <a:pt x="462" y="327"/>
                      <a:pt x="501" y="273"/>
                      <a:pt x="461" y="230"/>
                    </a:cubicBezTo>
                    <a:cubicBezTo>
                      <a:pt x="358" y="124"/>
                      <a:pt x="209" y="49"/>
                      <a:pt x="73" y="4"/>
                    </a:cubicBezTo>
                    <a:cubicBezTo>
                      <a:pt x="66" y="1"/>
                      <a:pt x="60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94" name="Google Shape;2594;p22"/>
            <p:cNvSpPr/>
            <p:nvPr/>
          </p:nvSpPr>
          <p:spPr>
            <a:xfrm rot="1928001">
              <a:off x="-208619" y="2697056"/>
              <a:ext cx="766803" cy="785631"/>
            </a:xfrm>
            <a:custGeom>
              <a:avLst/>
              <a:gdLst/>
              <a:ahLst/>
              <a:cxnLst/>
              <a:rect l="l" t="t" r="r" b="b"/>
              <a:pathLst>
                <a:path w="6399" h="6556" extrusionOk="0">
                  <a:moveTo>
                    <a:pt x="4209" y="1"/>
                  </a:moveTo>
                  <a:cubicBezTo>
                    <a:pt x="4183" y="1"/>
                    <a:pt x="4161" y="15"/>
                    <a:pt x="4157" y="50"/>
                  </a:cubicBezTo>
                  <a:cubicBezTo>
                    <a:pt x="4034" y="948"/>
                    <a:pt x="3930" y="1851"/>
                    <a:pt x="3787" y="2749"/>
                  </a:cubicBezTo>
                  <a:cubicBezTo>
                    <a:pt x="3726" y="3134"/>
                    <a:pt x="3655" y="3523"/>
                    <a:pt x="3528" y="3892"/>
                  </a:cubicBezTo>
                  <a:cubicBezTo>
                    <a:pt x="3428" y="4194"/>
                    <a:pt x="3140" y="4929"/>
                    <a:pt x="2735" y="5071"/>
                  </a:cubicBezTo>
                  <a:cubicBezTo>
                    <a:pt x="2783" y="3656"/>
                    <a:pt x="2913" y="2243"/>
                    <a:pt x="2816" y="831"/>
                  </a:cubicBezTo>
                  <a:lnTo>
                    <a:pt x="2816" y="831"/>
                  </a:lnTo>
                  <a:cubicBezTo>
                    <a:pt x="2845" y="883"/>
                    <a:pt x="2867" y="935"/>
                    <a:pt x="2890" y="993"/>
                  </a:cubicBezTo>
                  <a:cubicBezTo>
                    <a:pt x="2900" y="1024"/>
                    <a:pt x="2927" y="1037"/>
                    <a:pt x="2953" y="1037"/>
                  </a:cubicBezTo>
                  <a:cubicBezTo>
                    <a:pt x="2993" y="1037"/>
                    <a:pt x="3033" y="1006"/>
                    <a:pt x="3013" y="957"/>
                  </a:cubicBezTo>
                  <a:cubicBezTo>
                    <a:pt x="2961" y="815"/>
                    <a:pt x="2893" y="698"/>
                    <a:pt x="2799" y="575"/>
                  </a:cubicBezTo>
                  <a:cubicBezTo>
                    <a:pt x="2797" y="540"/>
                    <a:pt x="2761" y="510"/>
                    <a:pt x="2726" y="510"/>
                  </a:cubicBezTo>
                  <a:cubicBezTo>
                    <a:pt x="2707" y="510"/>
                    <a:pt x="2688" y="519"/>
                    <a:pt x="2676" y="543"/>
                  </a:cubicBezTo>
                  <a:cubicBezTo>
                    <a:pt x="2589" y="724"/>
                    <a:pt x="2498" y="909"/>
                    <a:pt x="2414" y="1090"/>
                  </a:cubicBezTo>
                  <a:cubicBezTo>
                    <a:pt x="2390" y="1143"/>
                    <a:pt x="2433" y="1190"/>
                    <a:pt x="2475" y="1190"/>
                  </a:cubicBezTo>
                  <a:cubicBezTo>
                    <a:pt x="2495" y="1190"/>
                    <a:pt x="2515" y="1180"/>
                    <a:pt x="2527" y="1155"/>
                  </a:cubicBezTo>
                  <a:cubicBezTo>
                    <a:pt x="2579" y="1058"/>
                    <a:pt x="2637" y="960"/>
                    <a:pt x="2689" y="863"/>
                  </a:cubicBezTo>
                  <a:lnTo>
                    <a:pt x="2689" y="863"/>
                  </a:lnTo>
                  <a:cubicBezTo>
                    <a:pt x="2773" y="2269"/>
                    <a:pt x="2586" y="3682"/>
                    <a:pt x="2579" y="5091"/>
                  </a:cubicBezTo>
                  <a:cubicBezTo>
                    <a:pt x="2524" y="5088"/>
                    <a:pt x="2472" y="5075"/>
                    <a:pt x="2411" y="5046"/>
                  </a:cubicBezTo>
                  <a:cubicBezTo>
                    <a:pt x="2229" y="4958"/>
                    <a:pt x="2090" y="4650"/>
                    <a:pt x="1993" y="4479"/>
                  </a:cubicBezTo>
                  <a:cubicBezTo>
                    <a:pt x="1889" y="4297"/>
                    <a:pt x="1795" y="4109"/>
                    <a:pt x="1704" y="3921"/>
                  </a:cubicBezTo>
                  <a:cubicBezTo>
                    <a:pt x="1523" y="3526"/>
                    <a:pt x="1374" y="3118"/>
                    <a:pt x="1261" y="2700"/>
                  </a:cubicBezTo>
                  <a:cubicBezTo>
                    <a:pt x="1031" y="1855"/>
                    <a:pt x="950" y="980"/>
                    <a:pt x="995" y="105"/>
                  </a:cubicBezTo>
                  <a:cubicBezTo>
                    <a:pt x="997" y="86"/>
                    <a:pt x="981" y="76"/>
                    <a:pt x="965" y="76"/>
                  </a:cubicBezTo>
                  <a:cubicBezTo>
                    <a:pt x="949" y="76"/>
                    <a:pt x="932" y="86"/>
                    <a:pt x="930" y="105"/>
                  </a:cubicBezTo>
                  <a:cubicBezTo>
                    <a:pt x="833" y="1103"/>
                    <a:pt x="946" y="2107"/>
                    <a:pt x="1244" y="3063"/>
                  </a:cubicBezTo>
                  <a:cubicBezTo>
                    <a:pt x="1390" y="3523"/>
                    <a:pt x="1578" y="3970"/>
                    <a:pt x="1808" y="4394"/>
                  </a:cubicBezTo>
                  <a:cubicBezTo>
                    <a:pt x="1921" y="4605"/>
                    <a:pt x="2067" y="4942"/>
                    <a:pt x="2291" y="5114"/>
                  </a:cubicBezTo>
                  <a:cubicBezTo>
                    <a:pt x="1546" y="5084"/>
                    <a:pt x="794" y="5052"/>
                    <a:pt x="49" y="5016"/>
                  </a:cubicBezTo>
                  <a:cubicBezTo>
                    <a:pt x="48" y="5016"/>
                    <a:pt x="47" y="5016"/>
                    <a:pt x="46" y="5016"/>
                  </a:cubicBezTo>
                  <a:cubicBezTo>
                    <a:pt x="0" y="5016"/>
                    <a:pt x="1" y="5091"/>
                    <a:pt x="49" y="5094"/>
                  </a:cubicBezTo>
                  <a:cubicBezTo>
                    <a:pt x="891" y="5175"/>
                    <a:pt x="1740" y="5227"/>
                    <a:pt x="2586" y="5269"/>
                  </a:cubicBezTo>
                  <a:cubicBezTo>
                    <a:pt x="2589" y="5690"/>
                    <a:pt x="2608" y="6108"/>
                    <a:pt x="2663" y="6523"/>
                  </a:cubicBezTo>
                  <a:cubicBezTo>
                    <a:pt x="2665" y="6544"/>
                    <a:pt x="2683" y="6556"/>
                    <a:pt x="2699" y="6556"/>
                  </a:cubicBezTo>
                  <a:cubicBezTo>
                    <a:pt x="2715" y="6556"/>
                    <a:pt x="2730" y="6545"/>
                    <a:pt x="2728" y="6523"/>
                  </a:cubicBezTo>
                  <a:cubicBezTo>
                    <a:pt x="2715" y="6108"/>
                    <a:pt x="2718" y="5690"/>
                    <a:pt x="2731" y="5272"/>
                  </a:cubicBezTo>
                  <a:cubicBezTo>
                    <a:pt x="3836" y="5321"/>
                    <a:pt x="4941" y="5337"/>
                    <a:pt x="6049" y="5347"/>
                  </a:cubicBezTo>
                  <a:cubicBezTo>
                    <a:pt x="6026" y="5363"/>
                    <a:pt x="6007" y="5373"/>
                    <a:pt x="5987" y="5389"/>
                  </a:cubicBezTo>
                  <a:cubicBezTo>
                    <a:pt x="5880" y="5450"/>
                    <a:pt x="5777" y="5515"/>
                    <a:pt x="5666" y="5577"/>
                  </a:cubicBezTo>
                  <a:cubicBezTo>
                    <a:pt x="5605" y="5616"/>
                    <a:pt x="5644" y="5698"/>
                    <a:pt x="5704" y="5698"/>
                  </a:cubicBezTo>
                  <a:cubicBezTo>
                    <a:pt x="5713" y="5698"/>
                    <a:pt x="5724" y="5695"/>
                    <a:pt x="5734" y="5690"/>
                  </a:cubicBezTo>
                  <a:cubicBezTo>
                    <a:pt x="5854" y="5632"/>
                    <a:pt x="5961" y="5567"/>
                    <a:pt x="6068" y="5496"/>
                  </a:cubicBezTo>
                  <a:lnTo>
                    <a:pt x="6334" y="5337"/>
                  </a:lnTo>
                  <a:cubicBezTo>
                    <a:pt x="6373" y="5318"/>
                    <a:pt x="6376" y="5272"/>
                    <a:pt x="6356" y="5243"/>
                  </a:cubicBezTo>
                  <a:lnTo>
                    <a:pt x="6373" y="5227"/>
                  </a:lnTo>
                  <a:cubicBezTo>
                    <a:pt x="6399" y="5191"/>
                    <a:pt x="6399" y="5139"/>
                    <a:pt x="6360" y="5120"/>
                  </a:cubicBezTo>
                  <a:cubicBezTo>
                    <a:pt x="6204" y="5042"/>
                    <a:pt x="6052" y="4987"/>
                    <a:pt x="5880" y="4958"/>
                  </a:cubicBezTo>
                  <a:cubicBezTo>
                    <a:pt x="5875" y="4957"/>
                    <a:pt x="5871" y="4957"/>
                    <a:pt x="5866" y="4957"/>
                  </a:cubicBezTo>
                  <a:cubicBezTo>
                    <a:pt x="5793" y="4957"/>
                    <a:pt x="5768" y="5072"/>
                    <a:pt x="5845" y="5088"/>
                  </a:cubicBezTo>
                  <a:cubicBezTo>
                    <a:pt x="5974" y="5110"/>
                    <a:pt x="6091" y="5149"/>
                    <a:pt x="6214" y="5201"/>
                  </a:cubicBezTo>
                  <a:lnTo>
                    <a:pt x="6201" y="5214"/>
                  </a:lnTo>
                  <a:cubicBezTo>
                    <a:pt x="5090" y="5208"/>
                    <a:pt x="3985" y="5175"/>
                    <a:pt x="2880" y="5136"/>
                  </a:cubicBezTo>
                  <a:cubicBezTo>
                    <a:pt x="3039" y="5039"/>
                    <a:pt x="3169" y="4877"/>
                    <a:pt x="3266" y="4735"/>
                  </a:cubicBezTo>
                  <a:cubicBezTo>
                    <a:pt x="3538" y="4333"/>
                    <a:pt x="3700" y="3863"/>
                    <a:pt x="3804" y="3393"/>
                  </a:cubicBezTo>
                  <a:cubicBezTo>
                    <a:pt x="4050" y="2311"/>
                    <a:pt x="4134" y="1184"/>
                    <a:pt x="4286" y="86"/>
                  </a:cubicBezTo>
                  <a:cubicBezTo>
                    <a:pt x="4292" y="35"/>
                    <a:pt x="4247" y="1"/>
                    <a:pt x="4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87996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6" name="Google Shape;2596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7" name="Google Shape;2597;p23"/>
          <p:cNvGrpSpPr/>
          <p:nvPr/>
        </p:nvGrpSpPr>
        <p:grpSpPr>
          <a:xfrm>
            <a:off x="-147260" y="1370543"/>
            <a:ext cx="12646587" cy="5341003"/>
            <a:chOff x="-110445" y="1027907"/>
            <a:chExt cx="9484940" cy="4005752"/>
          </a:xfrm>
        </p:grpSpPr>
        <p:grpSp>
          <p:nvGrpSpPr>
            <p:cNvPr id="2598" name="Google Shape;2598;p23"/>
            <p:cNvGrpSpPr/>
            <p:nvPr/>
          </p:nvGrpSpPr>
          <p:grpSpPr>
            <a:xfrm rot="-1642561">
              <a:off x="-90739" y="1934609"/>
              <a:ext cx="716189" cy="260136"/>
              <a:chOff x="3720033" y="657636"/>
              <a:chExt cx="380942" cy="138367"/>
            </a:xfrm>
          </p:grpSpPr>
          <p:sp>
            <p:nvSpPr>
              <p:cNvPr id="2599" name="Google Shape;2599;p23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0" name="Google Shape;2600;p23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1" name="Google Shape;2601;p23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2" name="Google Shape;2602;p23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3" name="Google Shape;2603;p23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4" name="Google Shape;2604;p23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05" name="Google Shape;2605;p23"/>
            <p:cNvGrpSpPr/>
            <p:nvPr/>
          </p:nvGrpSpPr>
          <p:grpSpPr>
            <a:xfrm rot="-1486432">
              <a:off x="8863354" y="1102161"/>
              <a:ext cx="406547" cy="237410"/>
              <a:chOff x="5999959" y="663349"/>
              <a:chExt cx="216246" cy="126280"/>
            </a:xfrm>
          </p:grpSpPr>
          <p:sp>
            <p:nvSpPr>
              <p:cNvPr id="2606" name="Google Shape;2606;p23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7" name="Google Shape;2607;p23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8" name="Google Shape;2608;p23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9" name="Google Shape;2609;p23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0" name="Google Shape;2610;p23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1" name="Google Shape;2611;p23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2" name="Google Shape;2612;p23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3" name="Google Shape;2613;p23"/>
            <p:cNvGrpSpPr/>
            <p:nvPr/>
          </p:nvGrpSpPr>
          <p:grpSpPr>
            <a:xfrm rot="-644671">
              <a:off x="8082337" y="4635184"/>
              <a:ext cx="1277081" cy="281902"/>
              <a:chOff x="7968422" y="675563"/>
              <a:chExt cx="462304" cy="102049"/>
            </a:xfrm>
          </p:grpSpPr>
          <p:sp>
            <p:nvSpPr>
              <p:cNvPr id="2614" name="Google Shape;2614;p23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5" name="Google Shape;2615;p23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6" name="Google Shape;2616;p23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7" name="Google Shape;2617;p23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8" name="Google Shape;2618;p23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9" name="Google Shape;2619;p23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0" name="Google Shape;2620;p23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1" name="Google Shape;2621;p23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2" name="Google Shape;2622;p23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3" name="Google Shape;2623;p23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4" name="Google Shape;2624;p23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5" name="Google Shape;2625;p23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6" name="Google Shape;2626;p23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27" name="Google Shape;2627;p23"/>
          <p:cNvGrpSpPr/>
          <p:nvPr/>
        </p:nvGrpSpPr>
        <p:grpSpPr>
          <a:xfrm>
            <a:off x="-353236" y="-644683"/>
            <a:ext cx="13375160" cy="6651355"/>
            <a:chOff x="-264927" y="-483512"/>
            <a:chExt cx="10031370" cy="4988516"/>
          </a:xfrm>
        </p:grpSpPr>
        <p:grpSp>
          <p:nvGrpSpPr>
            <p:cNvPr id="2628" name="Google Shape;2628;p23"/>
            <p:cNvGrpSpPr/>
            <p:nvPr/>
          </p:nvGrpSpPr>
          <p:grpSpPr>
            <a:xfrm rot="1189040">
              <a:off x="216421" y="-333709"/>
              <a:ext cx="993600" cy="628938"/>
              <a:chOff x="4808808" y="1957984"/>
              <a:chExt cx="404920" cy="256310"/>
            </a:xfrm>
          </p:grpSpPr>
          <p:sp>
            <p:nvSpPr>
              <p:cNvPr id="2629" name="Google Shape;2629;p23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0" name="Google Shape;2630;p23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31" name="Google Shape;2631;p23"/>
            <p:cNvGrpSpPr/>
            <p:nvPr/>
          </p:nvGrpSpPr>
          <p:grpSpPr>
            <a:xfrm rot="1403048">
              <a:off x="8594690" y="395229"/>
              <a:ext cx="1093980" cy="618299"/>
              <a:chOff x="4710963" y="556836"/>
              <a:chExt cx="599550" cy="338855"/>
            </a:xfrm>
          </p:grpSpPr>
          <p:sp>
            <p:nvSpPr>
              <p:cNvPr id="2632" name="Google Shape;2632;p23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3" name="Google Shape;2633;p23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4" name="Google Shape;2634;p23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5" name="Google Shape;2635;p23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36" name="Google Shape;2636;p23"/>
            <p:cNvGrpSpPr/>
            <p:nvPr/>
          </p:nvGrpSpPr>
          <p:grpSpPr>
            <a:xfrm rot="6106935">
              <a:off x="-306284" y="1201894"/>
              <a:ext cx="907001" cy="652840"/>
              <a:chOff x="5859955" y="1906764"/>
              <a:chExt cx="497056" cy="357770"/>
            </a:xfrm>
          </p:grpSpPr>
          <p:sp>
            <p:nvSpPr>
              <p:cNvPr id="2637" name="Google Shape;2637;p23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8" name="Google Shape;2638;p23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9" name="Google Shape;2639;p23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0" name="Google Shape;2640;p23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1" name="Google Shape;2641;p23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2" name="Google Shape;2642;p23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3" name="Google Shape;2643;p23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4" name="Google Shape;2644;p23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5" name="Google Shape;2645;p23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6" name="Google Shape;2646;p23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7" name="Google Shape;2647;p23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8" name="Google Shape;2648;p23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9" name="Google Shape;2649;p23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0" name="Google Shape;2650;p23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1" name="Google Shape;2651;p23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2" name="Google Shape;2652;p23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3" name="Google Shape;2653;p23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4" name="Google Shape;2654;p23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5" name="Google Shape;2655;p23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56" name="Google Shape;2656;p23"/>
            <p:cNvGrpSpPr/>
            <p:nvPr/>
          </p:nvGrpSpPr>
          <p:grpSpPr>
            <a:xfrm rot="1970090">
              <a:off x="8536605" y="3688054"/>
              <a:ext cx="801780" cy="651633"/>
              <a:chOff x="5889506" y="1223296"/>
              <a:chExt cx="439398" cy="357113"/>
            </a:xfrm>
          </p:grpSpPr>
          <p:sp>
            <p:nvSpPr>
              <p:cNvPr id="2657" name="Google Shape;2657;p23"/>
              <p:cNvSpPr/>
              <p:nvPr/>
            </p:nvSpPr>
            <p:spPr>
              <a:xfrm>
                <a:off x="5889506" y="1223296"/>
                <a:ext cx="439398" cy="357113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5438" extrusionOk="0">
                    <a:moveTo>
                      <a:pt x="3671" y="105"/>
                    </a:moveTo>
                    <a:cubicBezTo>
                      <a:pt x="4556" y="821"/>
                      <a:pt x="5482" y="1491"/>
                      <a:pt x="6393" y="2175"/>
                    </a:cubicBezTo>
                    <a:cubicBezTo>
                      <a:pt x="5984" y="2146"/>
                      <a:pt x="5576" y="2123"/>
                      <a:pt x="5168" y="2113"/>
                    </a:cubicBezTo>
                    <a:cubicBezTo>
                      <a:pt x="5155" y="2113"/>
                      <a:pt x="5145" y="2117"/>
                      <a:pt x="5139" y="2123"/>
                    </a:cubicBezTo>
                    <a:cubicBezTo>
                      <a:pt x="4543" y="1793"/>
                      <a:pt x="3947" y="1462"/>
                      <a:pt x="3354" y="1135"/>
                    </a:cubicBezTo>
                    <a:cubicBezTo>
                      <a:pt x="3049" y="963"/>
                      <a:pt x="2742" y="798"/>
                      <a:pt x="2437" y="626"/>
                    </a:cubicBezTo>
                    <a:cubicBezTo>
                      <a:pt x="2333" y="571"/>
                      <a:pt x="2139" y="409"/>
                      <a:pt x="1980" y="357"/>
                    </a:cubicBezTo>
                    <a:cubicBezTo>
                      <a:pt x="2534" y="328"/>
                      <a:pt x="3127" y="263"/>
                      <a:pt x="3652" y="118"/>
                    </a:cubicBezTo>
                    <a:cubicBezTo>
                      <a:pt x="3662" y="114"/>
                      <a:pt x="3668" y="108"/>
                      <a:pt x="3671" y="105"/>
                    </a:cubicBezTo>
                    <a:close/>
                    <a:moveTo>
                      <a:pt x="1912" y="482"/>
                    </a:moveTo>
                    <a:cubicBezTo>
                      <a:pt x="1947" y="482"/>
                      <a:pt x="1987" y="503"/>
                      <a:pt x="2029" y="545"/>
                    </a:cubicBezTo>
                    <a:cubicBezTo>
                      <a:pt x="2282" y="626"/>
                      <a:pt x="2541" y="830"/>
                      <a:pt x="2774" y="960"/>
                    </a:cubicBezTo>
                    <a:cubicBezTo>
                      <a:pt x="3020" y="1096"/>
                      <a:pt x="3266" y="1235"/>
                      <a:pt x="3519" y="1371"/>
                    </a:cubicBezTo>
                    <a:cubicBezTo>
                      <a:pt x="4028" y="1656"/>
                      <a:pt x="4533" y="1935"/>
                      <a:pt x="5045" y="2220"/>
                    </a:cubicBezTo>
                    <a:cubicBezTo>
                      <a:pt x="4646" y="2602"/>
                      <a:pt x="4374" y="3114"/>
                      <a:pt x="4089" y="3584"/>
                    </a:cubicBezTo>
                    <a:cubicBezTo>
                      <a:pt x="3992" y="3743"/>
                      <a:pt x="3898" y="3905"/>
                      <a:pt x="3807" y="4067"/>
                    </a:cubicBezTo>
                    <a:cubicBezTo>
                      <a:pt x="3749" y="4044"/>
                      <a:pt x="3697" y="4025"/>
                      <a:pt x="3639" y="4002"/>
                    </a:cubicBezTo>
                    <a:cubicBezTo>
                      <a:pt x="3633" y="3999"/>
                      <a:pt x="3626" y="3997"/>
                      <a:pt x="3620" y="3997"/>
                    </a:cubicBezTo>
                    <a:cubicBezTo>
                      <a:pt x="3586" y="3997"/>
                      <a:pt x="3562" y="4045"/>
                      <a:pt x="3600" y="4070"/>
                    </a:cubicBezTo>
                    <a:cubicBezTo>
                      <a:pt x="3652" y="4102"/>
                      <a:pt x="3700" y="4125"/>
                      <a:pt x="3759" y="4151"/>
                    </a:cubicBezTo>
                    <a:cubicBezTo>
                      <a:pt x="3555" y="4494"/>
                      <a:pt x="3364" y="4844"/>
                      <a:pt x="3198" y="5201"/>
                    </a:cubicBezTo>
                    <a:cubicBezTo>
                      <a:pt x="3189" y="5196"/>
                      <a:pt x="3181" y="5193"/>
                      <a:pt x="3173" y="5193"/>
                    </a:cubicBezTo>
                    <a:cubicBezTo>
                      <a:pt x="3169" y="5193"/>
                      <a:pt x="3166" y="5193"/>
                      <a:pt x="3163" y="5194"/>
                    </a:cubicBezTo>
                    <a:lnTo>
                      <a:pt x="3159" y="5194"/>
                    </a:lnTo>
                    <a:cubicBezTo>
                      <a:pt x="3085" y="5133"/>
                      <a:pt x="2980" y="5075"/>
                      <a:pt x="2980" y="5075"/>
                    </a:cubicBezTo>
                    <a:lnTo>
                      <a:pt x="2980" y="5075"/>
                    </a:lnTo>
                    <a:cubicBezTo>
                      <a:pt x="2980" y="5075"/>
                      <a:pt x="2984" y="5077"/>
                      <a:pt x="2991" y="5081"/>
                    </a:cubicBezTo>
                    <a:cubicBezTo>
                      <a:pt x="2845" y="4996"/>
                      <a:pt x="2696" y="4912"/>
                      <a:pt x="2550" y="4828"/>
                    </a:cubicBezTo>
                    <a:cubicBezTo>
                      <a:pt x="2291" y="4682"/>
                      <a:pt x="2032" y="4530"/>
                      <a:pt x="1773" y="4391"/>
                    </a:cubicBezTo>
                    <a:cubicBezTo>
                      <a:pt x="1229" y="4089"/>
                      <a:pt x="684" y="3782"/>
                      <a:pt x="118" y="3526"/>
                    </a:cubicBezTo>
                    <a:cubicBezTo>
                      <a:pt x="441" y="2991"/>
                      <a:pt x="749" y="2450"/>
                      <a:pt x="1050" y="1906"/>
                    </a:cubicBezTo>
                    <a:cubicBezTo>
                      <a:pt x="1187" y="1673"/>
                      <a:pt x="1316" y="1436"/>
                      <a:pt x="1449" y="1203"/>
                    </a:cubicBezTo>
                    <a:cubicBezTo>
                      <a:pt x="1533" y="1047"/>
                      <a:pt x="1614" y="882"/>
                      <a:pt x="1711" y="733"/>
                    </a:cubicBezTo>
                    <a:cubicBezTo>
                      <a:pt x="1731" y="691"/>
                      <a:pt x="1757" y="655"/>
                      <a:pt x="1776" y="617"/>
                    </a:cubicBezTo>
                    <a:cubicBezTo>
                      <a:pt x="1815" y="526"/>
                      <a:pt x="1860" y="482"/>
                      <a:pt x="1912" y="482"/>
                    </a:cubicBezTo>
                    <a:close/>
                    <a:moveTo>
                      <a:pt x="5204" y="2236"/>
                    </a:moveTo>
                    <a:cubicBezTo>
                      <a:pt x="5592" y="2266"/>
                      <a:pt x="5984" y="2278"/>
                      <a:pt x="6376" y="2295"/>
                    </a:cubicBezTo>
                    <a:cubicBezTo>
                      <a:pt x="6062" y="2988"/>
                      <a:pt x="5719" y="3662"/>
                      <a:pt x="5333" y="4310"/>
                    </a:cubicBezTo>
                    <a:cubicBezTo>
                      <a:pt x="5243" y="4459"/>
                      <a:pt x="5158" y="4656"/>
                      <a:pt x="5045" y="4786"/>
                    </a:cubicBezTo>
                    <a:cubicBezTo>
                      <a:pt x="4844" y="5013"/>
                      <a:pt x="4627" y="5029"/>
                      <a:pt x="4352" y="5081"/>
                    </a:cubicBezTo>
                    <a:cubicBezTo>
                      <a:pt x="4008" y="5145"/>
                      <a:pt x="3649" y="5191"/>
                      <a:pt x="3308" y="5275"/>
                    </a:cubicBezTo>
                    <a:cubicBezTo>
                      <a:pt x="3503" y="4915"/>
                      <a:pt x="3688" y="4556"/>
                      <a:pt x="3888" y="4193"/>
                    </a:cubicBezTo>
                    <a:cubicBezTo>
                      <a:pt x="3898" y="4200"/>
                      <a:pt x="3911" y="4203"/>
                      <a:pt x="3924" y="4203"/>
                    </a:cubicBezTo>
                    <a:cubicBezTo>
                      <a:pt x="3928" y="4204"/>
                      <a:pt x="3932" y="4204"/>
                      <a:pt x="3936" y="4204"/>
                    </a:cubicBezTo>
                    <a:cubicBezTo>
                      <a:pt x="3988" y="4204"/>
                      <a:pt x="4001" y="4127"/>
                      <a:pt x="3947" y="4109"/>
                    </a:cubicBezTo>
                    <a:cubicBezTo>
                      <a:pt x="3943" y="4109"/>
                      <a:pt x="3940" y="4106"/>
                      <a:pt x="3937" y="4106"/>
                    </a:cubicBezTo>
                    <a:cubicBezTo>
                      <a:pt x="4002" y="3989"/>
                      <a:pt x="4067" y="3872"/>
                      <a:pt x="4135" y="3756"/>
                    </a:cubicBezTo>
                    <a:cubicBezTo>
                      <a:pt x="4442" y="3237"/>
                      <a:pt x="4747" y="2651"/>
                      <a:pt x="5194" y="2246"/>
                    </a:cubicBezTo>
                    <a:cubicBezTo>
                      <a:pt x="5200" y="2243"/>
                      <a:pt x="5200" y="2240"/>
                      <a:pt x="5204" y="2236"/>
                    </a:cubicBezTo>
                    <a:close/>
                    <a:moveTo>
                      <a:pt x="3704" y="0"/>
                    </a:moveTo>
                    <a:cubicBezTo>
                      <a:pt x="3691" y="0"/>
                      <a:pt x="3680" y="5"/>
                      <a:pt x="3668" y="11"/>
                    </a:cubicBezTo>
                    <a:cubicBezTo>
                      <a:pt x="3661" y="6"/>
                      <a:pt x="3654" y="3"/>
                      <a:pt x="3644" y="3"/>
                    </a:cubicBezTo>
                    <a:cubicBezTo>
                      <a:pt x="3641" y="3"/>
                      <a:pt x="3637" y="3"/>
                      <a:pt x="3632" y="4"/>
                    </a:cubicBezTo>
                    <a:cubicBezTo>
                      <a:pt x="3033" y="69"/>
                      <a:pt x="2427" y="179"/>
                      <a:pt x="1825" y="263"/>
                    </a:cubicBezTo>
                    <a:cubicBezTo>
                      <a:pt x="1776" y="270"/>
                      <a:pt x="1783" y="335"/>
                      <a:pt x="1818" y="357"/>
                    </a:cubicBezTo>
                    <a:cubicBezTo>
                      <a:pt x="1698" y="406"/>
                      <a:pt x="1650" y="562"/>
                      <a:pt x="1585" y="672"/>
                    </a:cubicBezTo>
                    <a:cubicBezTo>
                      <a:pt x="1413" y="983"/>
                      <a:pt x="1235" y="1294"/>
                      <a:pt x="1060" y="1608"/>
                    </a:cubicBezTo>
                    <a:cubicBezTo>
                      <a:pt x="707" y="2230"/>
                      <a:pt x="360" y="2858"/>
                      <a:pt x="27" y="3493"/>
                    </a:cubicBezTo>
                    <a:cubicBezTo>
                      <a:pt x="24" y="3503"/>
                      <a:pt x="24" y="3506"/>
                      <a:pt x="24" y="3516"/>
                    </a:cubicBezTo>
                    <a:cubicBezTo>
                      <a:pt x="7" y="3526"/>
                      <a:pt x="1" y="3558"/>
                      <a:pt x="27" y="3571"/>
                    </a:cubicBezTo>
                    <a:cubicBezTo>
                      <a:pt x="646" y="3944"/>
                      <a:pt x="1290" y="4277"/>
                      <a:pt x="1922" y="4627"/>
                    </a:cubicBezTo>
                    <a:cubicBezTo>
                      <a:pt x="2217" y="4796"/>
                      <a:pt x="2521" y="4958"/>
                      <a:pt x="2810" y="5136"/>
                    </a:cubicBezTo>
                    <a:cubicBezTo>
                      <a:pt x="2897" y="5188"/>
                      <a:pt x="2994" y="5304"/>
                      <a:pt x="3104" y="5340"/>
                    </a:cubicBezTo>
                    <a:cubicBezTo>
                      <a:pt x="3082" y="5365"/>
                      <a:pt x="3091" y="5411"/>
                      <a:pt x="3130" y="5411"/>
                    </a:cubicBezTo>
                    <a:cubicBezTo>
                      <a:pt x="3131" y="5411"/>
                      <a:pt x="3132" y="5411"/>
                      <a:pt x="3134" y="5411"/>
                    </a:cubicBezTo>
                    <a:lnTo>
                      <a:pt x="3140" y="5411"/>
                    </a:lnTo>
                    <a:cubicBezTo>
                      <a:pt x="3153" y="5427"/>
                      <a:pt x="3172" y="5437"/>
                      <a:pt x="3190" y="5437"/>
                    </a:cubicBezTo>
                    <a:cubicBezTo>
                      <a:pt x="3209" y="5437"/>
                      <a:pt x="3227" y="5427"/>
                      <a:pt x="3240" y="5405"/>
                    </a:cubicBezTo>
                    <a:lnTo>
                      <a:pt x="3240" y="5401"/>
                    </a:lnTo>
                    <a:cubicBezTo>
                      <a:pt x="3645" y="5366"/>
                      <a:pt x="4050" y="5269"/>
                      <a:pt x="4449" y="5201"/>
                    </a:cubicBezTo>
                    <a:cubicBezTo>
                      <a:pt x="4838" y="5129"/>
                      <a:pt x="5013" y="5090"/>
                      <a:pt x="5223" y="4754"/>
                    </a:cubicBezTo>
                    <a:cubicBezTo>
                      <a:pt x="5706" y="3979"/>
                      <a:pt x="6127" y="3169"/>
                      <a:pt x="6503" y="2340"/>
                    </a:cubicBezTo>
                    <a:cubicBezTo>
                      <a:pt x="6506" y="2327"/>
                      <a:pt x="6509" y="2321"/>
                      <a:pt x="6509" y="2311"/>
                    </a:cubicBezTo>
                    <a:cubicBezTo>
                      <a:pt x="6542" y="2311"/>
                      <a:pt x="6574" y="2317"/>
                      <a:pt x="6610" y="2317"/>
                    </a:cubicBezTo>
                    <a:cubicBezTo>
                      <a:pt x="6681" y="2317"/>
                      <a:pt x="6691" y="2223"/>
                      <a:pt x="6642" y="2188"/>
                    </a:cubicBezTo>
                    <a:cubicBezTo>
                      <a:pt x="5673" y="1459"/>
                      <a:pt x="4721" y="701"/>
                      <a:pt x="3730" y="8"/>
                    </a:cubicBezTo>
                    <a:cubicBezTo>
                      <a:pt x="3721" y="2"/>
                      <a:pt x="3712" y="0"/>
                      <a:pt x="37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8" name="Google Shape;2658;p23"/>
              <p:cNvSpPr/>
              <p:nvPr/>
            </p:nvSpPr>
            <p:spPr>
              <a:xfrm>
                <a:off x="5900341" y="1443939"/>
                <a:ext cx="35265" cy="1182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80" extrusionOk="0">
                    <a:moveTo>
                      <a:pt x="461" y="0"/>
                    </a:moveTo>
                    <a:cubicBezTo>
                      <a:pt x="459" y="0"/>
                      <a:pt x="457" y="0"/>
                      <a:pt x="455" y="0"/>
                    </a:cubicBezTo>
                    <a:cubicBezTo>
                      <a:pt x="322" y="20"/>
                      <a:pt x="183" y="59"/>
                      <a:pt x="50" y="94"/>
                    </a:cubicBezTo>
                    <a:cubicBezTo>
                      <a:pt x="1" y="110"/>
                      <a:pt x="15" y="180"/>
                      <a:pt x="63" y="180"/>
                    </a:cubicBezTo>
                    <a:cubicBezTo>
                      <a:pt x="66" y="180"/>
                      <a:pt x="69" y="179"/>
                      <a:pt x="72" y="179"/>
                    </a:cubicBezTo>
                    <a:cubicBezTo>
                      <a:pt x="205" y="156"/>
                      <a:pt x="348" y="133"/>
                      <a:pt x="477" y="94"/>
                    </a:cubicBezTo>
                    <a:cubicBezTo>
                      <a:pt x="537" y="76"/>
                      <a:pt x="515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9" name="Google Shape;2659;p23"/>
              <p:cNvSpPr/>
              <p:nvPr/>
            </p:nvSpPr>
            <p:spPr>
              <a:xfrm>
                <a:off x="5943091" y="1437306"/>
                <a:ext cx="286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148" extrusionOk="0">
                    <a:moveTo>
                      <a:pt x="385" y="0"/>
                    </a:moveTo>
                    <a:cubicBezTo>
                      <a:pt x="382" y="0"/>
                      <a:pt x="380" y="1"/>
                      <a:pt x="377" y="1"/>
                    </a:cubicBezTo>
                    <a:cubicBezTo>
                      <a:pt x="267" y="14"/>
                      <a:pt x="160" y="40"/>
                      <a:pt x="53" y="63"/>
                    </a:cubicBezTo>
                    <a:cubicBezTo>
                      <a:pt x="0" y="72"/>
                      <a:pt x="19" y="147"/>
                      <a:pt x="72" y="147"/>
                    </a:cubicBezTo>
                    <a:cubicBezTo>
                      <a:pt x="75" y="147"/>
                      <a:pt x="77" y="147"/>
                      <a:pt x="79" y="147"/>
                    </a:cubicBezTo>
                    <a:cubicBezTo>
                      <a:pt x="183" y="131"/>
                      <a:pt x="290" y="121"/>
                      <a:pt x="390" y="95"/>
                    </a:cubicBezTo>
                    <a:cubicBezTo>
                      <a:pt x="436" y="83"/>
                      <a:pt x="430" y="0"/>
                      <a:pt x="3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0" name="Google Shape;2660;p23"/>
              <p:cNvSpPr/>
              <p:nvPr/>
            </p:nvSpPr>
            <p:spPr>
              <a:xfrm>
                <a:off x="5984921" y="1432447"/>
                <a:ext cx="31784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84" h="144" extrusionOk="0">
                    <a:moveTo>
                      <a:pt x="419" y="0"/>
                    </a:moveTo>
                    <a:cubicBezTo>
                      <a:pt x="417" y="0"/>
                      <a:pt x="416" y="0"/>
                      <a:pt x="414" y="1"/>
                    </a:cubicBezTo>
                    <a:cubicBezTo>
                      <a:pt x="288" y="17"/>
                      <a:pt x="168" y="43"/>
                      <a:pt x="45" y="65"/>
                    </a:cubicBezTo>
                    <a:cubicBezTo>
                      <a:pt x="0" y="75"/>
                      <a:pt x="12" y="143"/>
                      <a:pt x="55" y="143"/>
                    </a:cubicBezTo>
                    <a:cubicBezTo>
                      <a:pt x="56" y="143"/>
                      <a:pt x="57" y="143"/>
                      <a:pt x="58" y="143"/>
                    </a:cubicBezTo>
                    <a:cubicBezTo>
                      <a:pt x="184" y="130"/>
                      <a:pt x="304" y="124"/>
                      <a:pt x="430" y="104"/>
                    </a:cubicBezTo>
                    <a:cubicBezTo>
                      <a:pt x="483" y="95"/>
                      <a:pt x="470" y="0"/>
                      <a:pt x="4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1" name="Google Shape;2661;p23"/>
              <p:cNvSpPr/>
              <p:nvPr/>
            </p:nvSpPr>
            <p:spPr>
              <a:xfrm>
                <a:off x="6113696" y="1237612"/>
                <a:ext cx="14382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320" extrusionOk="0">
                    <a:moveTo>
                      <a:pt x="167" y="0"/>
                    </a:moveTo>
                    <a:cubicBezTo>
                      <a:pt x="149" y="0"/>
                      <a:pt x="130" y="10"/>
                      <a:pt x="121" y="33"/>
                    </a:cubicBezTo>
                    <a:cubicBezTo>
                      <a:pt x="92" y="104"/>
                      <a:pt x="50" y="172"/>
                      <a:pt x="18" y="240"/>
                    </a:cubicBezTo>
                    <a:cubicBezTo>
                      <a:pt x="1" y="276"/>
                      <a:pt x="32" y="319"/>
                      <a:pt x="64" y="319"/>
                    </a:cubicBezTo>
                    <a:cubicBezTo>
                      <a:pt x="75" y="319"/>
                      <a:pt x="86" y="314"/>
                      <a:pt x="95" y="301"/>
                    </a:cubicBezTo>
                    <a:cubicBezTo>
                      <a:pt x="154" y="230"/>
                      <a:pt x="189" y="146"/>
                      <a:pt x="209" y="58"/>
                    </a:cubicBezTo>
                    <a:cubicBezTo>
                      <a:pt x="218" y="22"/>
                      <a:pt x="19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2" name="Google Shape;2662;p23"/>
              <p:cNvSpPr/>
              <p:nvPr/>
            </p:nvSpPr>
            <p:spPr>
              <a:xfrm>
                <a:off x="6098789" y="1270051"/>
                <a:ext cx="12083" cy="2029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09" extrusionOk="0">
                    <a:moveTo>
                      <a:pt x="160" y="1"/>
                    </a:moveTo>
                    <a:cubicBezTo>
                      <a:pt x="154" y="1"/>
                      <a:pt x="148" y="3"/>
                      <a:pt x="144" y="8"/>
                    </a:cubicBezTo>
                    <a:cubicBezTo>
                      <a:pt x="92" y="86"/>
                      <a:pt x="44" y="167"/>
                      <a:pt x="11" y="254"/>
                    </a:cubicBezTo>
                    <a:cubicBezTo>
                      <a:pt x="1" y="284"/>
                      <a:pt x="29" y="309"/>
                      <a:pt x="56" y="309"/>
                    </a:cubicBezTo>
                    <a:cubicBezTo>
                      <a:pt x="70" y="309"/>
                      <a:pt x="82" y="302"/>
                      <a:pt x="89" y="287"/>
                    </a:cubicBezTo>
                    <a:cubicBezTo>
                      <a:pt x="128" y="206"/>
                      <a:pt x="157" y="115"/>
                      <a:pt x="177" y="24"/>
                    </a:cubicBezTo>
                    <a:cubicBezTo>
                      <a:pt x="183" y="11"/>
                      <a:pt x="172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3" name="Google Shape;2663;p23"/>
              <p:cNvSpPr/>
              <p:nvPr/>
            </p:nvSpPr>
            <p:spPr>
              <a:xfrm>
                <a:off x="6080599" y="1300258"/>
                <a:ext cx="1385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99" extrusionOk="0">
                    <a:moveTo>
                      <a:pt x="171" y="0"/>
                    </a:moveTo>
                    <a:cubicBezTo>
                      <a:pt x="160" y="0"/>
                      <a:pt x="149" y="5"/>
                      <a:pt x="143" y="15"/>
                    </a:cubicBezTo>
                    <a:cubicBezTo>
                      <a:pt x="94" y="86"/>
                      <a:pt x="45" y="161"/>
                      <a:pt x="13" y="242"/>
                    </a:cubicBezTo>
                    <a:cubicBezTo>
                      <a:pt x="0" y="274"/>
                      <a:pt x="30" y="299"/>
                      <a:pt x="59" y="299"/>
                    </a:cubicBezTo>
                    <a:cubicBezTo>
                      <a:pt x="74" y="299"/>
                      <a:pt x="88" y="292"/>
                      <a:pt x="97" y="277"/>
                    </a:cubicBezTo>
                    <a:cubicBezTo>
                      <a:pt x="143" y="206"/>
                      <a:pt x="172" y="118"/>
                      <a:pt x="198" y="37"/>
                    </a:cubicBezTo>
                    <a:cubicBezTo>
                      <a:pt x="210" y="16"/>
                      <a:pt x="191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4" name="Google Shape;2664;p23"/>
              <p:cNvSpPr/>
              <p:nvPr/>
            </p:nvSpPr>
            <p:spPr>
              <a:xfrm>
                <a:off x="6057616" y="1337032"/>
                <a:ext cx="18519" cy="2423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69" extrusionOk="0">
                    <a:moveTo>
                      <a:pt x="245" y="1"/>
                    </a:moveTo>
                    <a:cubicBezTo>
                      <a:pt x="238" y="1"/>
                      <a:pt x="230" y="3"/>
                      <a:pt x="224" y="9"/>
                    </a:cubicBezTo>
                    <a:cubicBezTo>
                      <a:pt x="143" y="93"/>
                      <a:pt x="81" y="197"/>
                      <a:pt x="23" y="297"/>
                    </a:cubicBezTo>
                    <a:cubicBezTo>
                      <a:pt x="0" y="335"/>
                      <a:pt x="32" y="368"/>
                      <a:pt x="66" y="368"/>
                    </a:cubicBezTo>
                    <a:cubicBezTo>
                      <a:pt x="81" y="368"/>
                      <a:pt x="96" y="362"/>
                      <a:pt x="107" y="346"/>
                    </a:cubicBezTo>
                    <a:cubicBezTo>
                      <a:pt x="172" y="248"/>
                      <a:pt x="233" y="148"/>
                      <a:pt x="272" y="38"/>
                    </a:cubicBezTo>
                    <a:cubicBezTo>
                      <a:pt x="282" y="17"/>
                      <a:pt x="264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5" name="Google Shape;2665;p23"/>
              <p:cNvSpPr/>
              <p:nvPr/>
            </p:nvSpPr>
            <p:spPr>
              <a:xfrm>
                <a:off x="6037587" y="1377024"/>
                <a:ext cx="13725" cy="24167"/>
              </a:xfrm>
              <a:custGeom>
                <a:avLst/>
                <a:gdLst/>
                <a:ahLst/>
                <a:cxnLst/>
                <a:rect l="l" t="t" r="r" b="b"/>
                <a:pathLst>
                  <a:path w="209" h="368" extrusionOk="0">
                    <a:moveTo>
                      <a:pt x="180" y="0"/>
                    </a:moveTo>
                    <a:cubicBezTo>
                      <a:pt x="167" y="0"/>
                      <a:pt x="152" y="7"/>
                      <a:pt x="146" y="18"/>
                    </a:cubicBezTo>
                    <a:cubicBezTo>
                      <a:pt x="124" y="67"/>
                      <a:pt x="108" y="116"/>
                      <a:pt x="88" y="164"/>
                    </a:cubicBezTo>
                    <a:cubicBezTo>
                      <a:pt x="69" y="210"/>
                      <a:pt x="43" y="252"/>
                      <a:pt x="20" y="294"/>
                    </a:cubicBezTo>
                    <a:cubicBezTo>
                      <a:pt x="0" y="334"/>
                      <a:pt x="30" y="367"/>
                      <a:pt x="61" y="367"/>
                    </a:cubicBezTo>
                    <a:cubicBezTo>
                      <a:pt x="76" y="367"/>
                      <a:pt x="91" y="360"/>
                      <a:pt x="101" y="342"/>
                    </a:cubicBezTo>
                    <a:cubicBezTo>
                      <a:pt x="163" y="255"/>
                      <a:pt x="198" y="132"/>
                      <a:pt x="205" y="28"/>
                    </a:cubicBezTo>
                    <a:cubicBezTo>
                      <a:pt x="208" y="9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6" name="Google Shape;2666;p23"/>
              <p:cNvSpPr/>
              <p:nvPr/>
            </p:nvSpPr>
            <p:spPr>
              <a:xfrm>
                <a:off x="6020645" y="1412550"/>
                <a:ext cx="11295" cy="19307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94" extrusionOk="0">
                    <a:moveTo>
                      <a:pt x="137" y="0"/>
                    </a:moveTo>
                    <a:cubicBezTo>
                      <a:pt x="131" y="0"/>
                      <a:pt x="124" y="3"/>
                      <a:pt x="119" y="9"/>
                    </a:cubicBezTo>
                    <a:cubicBezTo>
                      <a:pt x="67" y="74"/>
                      <a:pt x="9" y="164"/>
                      <a:pt x="3" y="252"/>
                    </a:cubicBezTo>
                    <a:cubicBezTo>
                      <a:pt x="1" y="279"/>
                      <a:pt x="23" y="294"/>
                      <a:pt x="46" y="294"/>
                    </a:cubicBezTo>
                    <a:cubicBezTo>
                      <a:pt x="64" y="294"/>
                      <a:pt x="81" y="285"/>
                      <a:pt x="87" y="265"/>
                    </a:cubicBezTo>
                    <a:cubicBezTo>
                      <a:pt x="100" y="229"/>
                      <a:pt x="100" y="187"/>
                      <a:pt x="106" y="151"/>
                    </a:cubicBezTo>
                    <a:cubicBezTo>
                      <a:pt x="119" y="109"/>
                      <a:pt x="136" y="74"/>
                      <a:pt x="155" y="41"/>
                    </a:cubicBezTo>
                    <a:cubicBezTo>
                      <a:pt x="172" y="20"/>
                      <a:pt x="155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7" name="Google Shape;2667;p23"/>
              <p:cNvSpPr/>
              <p:nvPr/>
            </p:nvSpPr>
            <p:spPr>
              <a:xfrm>
                <a:off x="6034829" y="1443414"/>
                <a:ext cx="31916" cy="1668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54" extrusionOk="0">
                    <a:moveTo>
                      <a:pt x="51" y="0"/>
                    </a:moveTo>
                    <a:cubicBezTo>
                      <a:pt x="19" y="0"/>
                      <a:pt x="1" y="47"/>
                      <a:pt x="33" y="70"/>
                    </a:cubicBezTo>
                    <a:cubicBezTo>
                      <a:pt x="153" y="138"/>
                      <a:pt x="276" y="203"/>
                      <a:pt x="405" y="251"/>
                    </a:cubicBezTo>
                    <a:cubicBezTo>
                      <a:pt x="410" y="253"/>
                      <a:pt x="414" y="254"/>
                      <a:pt x="418" y="254"/>
                    </a:cubicBezTo>
                    <a:cubicBezTo>
                      <a:pt x="460" y="254"/>
                      <a:pt x="486" y="185"/>
                      <a:pt x="444" y="164"/>
                    </a:cubicBezTo>
                    <a:cubicBezTo>
                      <a:pt x="324" y="99"/>
                      <a:pt x="192" y="44"/>
                      <a:pt x="62" y="2"/>
                    </a:cubicBezTo>
                    <a:cubicBezTo>
                      <a:pt x="58" y="1"/>
                      <a:pt x="54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8" name="Google Shape;2668;p23"/>
              <p:cNvSpPr/>
              <p:nvPr/>
            </p:nvSpPr>
            <p:spPr>
              <a:xfrm>
                <a:off x="6080468" y="1464361"/>
                <a:ext cx="30537" cy="1635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49" extrusionOk="0">
                    <a:moveTo>
                      <a:pt x="60" y="0"/>
                    </a:moveTo>
                    <a:cubicBezTo>
                      <a:pt x="17" y="0"/>
                      <a:pt x="1" y="63"/>
                      <a:pt x="47" y="78"/>
                    </a:cubicBezTo>
                    <a:cubicBezTo>
                      <a:pt x="164" y="120"/>
                      <a:pt x="268" y="175"/>
                      <a:pt x="371" y="240"/>
                    </a:cubicBezTo>
                    <a:cubicBezTo>
                      <a:pt x="380" y="246"/>
                      <a:pt x="388" y="249"/>
                      <a:pt x="397" y="249"/>
                    </a:cubicBezTo>
                    <a:cubicBezTo>
                      <a:pt x="434" y="249"/>
                      <a:pt x="464" y="198"/>
                      <a:pt x="430" y="169"/>
                    </a:cubicBezTo>
                    <a:cubicBezTo>
                      <a:pt x="326" y="81"/>
                      <a:pt x="196" y="30"/>
                      <a:pt x="67" y="0"/>
                    </a:cubicBezTo>
                    <a:cubicBezTo>
                      <a:pt x="65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9" name="Google Shape;2669;p23"/>
              <p:cNvSpPr/>
              <p:nvPr/>
            </p:nvSpPr>
            <p:spPr>
              <a:xfrm>
                <a:off x="6171878" y="1506783"/>
                <a:ext cx="21605" cy="10967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67" extrusionOk="0">
                    <a:moveTo>
                      <a:pt x="54" y="0"/>
                    </a:moveTo>
                    <a:cubicBezTo>
                      <a:pt x="10" y="0"/>
                      <a:pt x="1" y="69"/>
                      <a:pt x="45" y="90"/>
                    </a:cubicBezTo>
                    <a:cubicBezTo>
                      <a:pt x="110" y="113"/>
                      <a:pt x="178" y="145"/>
                      <a:pt x="243" y="164"/>
                    </a:cubicBezTo>
                    <a:cubicBezTo>
                      <a:pt x="248" y="166"/>
                      <a:pt x="253" y="166"/>
                      <a:pt x="258" y="166"/>
                    </a:cubicBezTo>
                    <a:cubicBezTo>
                      <a:pt x="311" y="166"/>
                      <a:pt x="328" y="91"/>
                      <a:pt x="272" y="67"/>
                    </a:cubicBezTo>
                    <a:cubicBezTo>
                      <a:pt x="207" y="41"/>
                      <a:pt x="139" y="25"/>
                      <a:pt x="68" y="2"/>
                    </a:cubicBezTo>
                    <a:cubicBezTo>
                      <a:pt x="63" y="1"/>
                      <a:pt x="58" y="0"/>
                      <a:pt x="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0" name="Google Shape;2670;p23"/>
              <p:cNvSpPr/>
              <p:nvPr/>
            </p:nvSpPr>
            <p:spPr>
              <a:xfrm>
                <a:off x="6199984" y="1523594"/>
                <a:ext cx="23379" cy="1031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57" extrusionOk="0">
                    <a:moveTo>
                      <a:pt x="56" y="1"/>
                    </a:moveTo>
                    <a:cubicBezTo>
                      <a:pt x="16" y="1"/>
                      <a:pt x="0" y="65"/>
                      <a:pt x="45" y="80"/>
                    </a:cubicBezTo>
                    <a:cubicBezTo>
                      <a:pt x="116" y="103"/>
                      <a:pt x="191" y="119"/>
                      <a:pt x="255" y="151"/>
                    </a:cubicBezTo>
                    <a:cubicBezTo>
                      <a:pt x="264" y="155"/>
                      <a:pt x="272" y="157"/>
                      <a:pt x="280" y="157"/>
                    </a:cubicBezTo>
                    <a:cubicBezTo>
                      <a:pt x="337" y="157"/>
                      <a:pt x="356" y="63"/>
                      <a:pt x="281" y="54"/>
                    </a:cubicBezTo>
                    <a:cubicBezTo>
                      <a:pt x="207" y="48"/>
                      <a:pt x="135" y="19"/>
                      <a:pt x="67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671" name="Google Shape;2671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2672" name="Google Shape;2672;p23"/>
          <p:cNvSpPr txBox="1">
            <a:spLocks noGrp="1"/>
          </p:cNvSpPr>
          <p:nvPr>
            <p:ph type="subTitle" idx="1"/>
          </p:nvPr>
        </p:nvSpPr>
        <p:spPr>
          <a:xfrm>
            <a:off x="6564100" y="3780333"/>
            <a:ext cx="3732800" cy="15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3" name="Google Shape;2673;p23"/>
          <p:cNvSpPr txBox="1">
            <a:spLocks noGrp="1"/>
          </p:cNvSpPr>
          <p:nvPr>
            <p:ph type="subTitle" idx="2"/>
          </p:nvPr>
        </p:nvSpPr>
        <p:spPr>
          <a:xfrm>
            <a:off x="2107867" y="3780333"/>
            <a:ext cx="3732800" cy="15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4" name="Google Shape;2674;p23"/>
          <p:cNvSpPr txBox="1">
            <a:spLocks noGrp="1"/>
          </p:cNvSpPr>
          <p:nvPr>
            <p:ph type="subTitle" idx="3"/>
          </p:nvPr>
        </p:nvSpPr>
        <p:spPr>
          <a:xfrm>
            <a:off x="2107865" y="3238433"/>
            <a:ext cx="3732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2675" name="Google Shape;2675;p23"/>
          <p:cNvSpPr txBox="1">
            <a:spLocks noGrp="1"/>
          </p:cNvSpPr>
          <p:nvPr>
            <p:ph type="subTitle" idx="4"/>
          </p:nvPr>
        </p:nvSpPr>
        <p:spPr>
          <a:xfrm>
            <a:off x="6564104" y="3238433"/>
            <a:ext cx="3732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557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7" name="Google Shape;2677;p2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8" name="Google Shape;2678;p24"/>
          <p:cNvGrpSpPr/>
          <p:nvPr/>
        </p:nvGrpSpPr>
        <p:grpSpPr>
          <a:xfrm>
            <a:off x="-392743" y="683175"/>
            <a:ext cx="12612365" cy="4487499"/>
            <a:chOff x="-294557" y="512381"/>
            <a:chExt cx="9459274" cy="3365624"/>
          </a:xfrm>
        </p:grpSpPr>
        <p:grpSp>
          <p:nvGrpSpPr>
            <p:cNvPr id="2679" name="Google Shape;2679;p24"/>
            <p:cNvGrpSpPr/>
            <p:nvPr/>
          </p:nvGrpSpPr>
          <p:grpSpPr>
            <a:xfrm rot="2258642">
              <a:off x="-339773" y="3031313"/>
              <a:ext cx="1029115" cy="202717"/>
              <a:chOff x="4737493" y="4305992"/>
              <a:chExt cx="547410" cy="107830"/>
            </a:xfrm>
          </p:grpSpPr>
          <p:sp>
            <p:nvSpPr>
              <p:cNvPr id="2680" name="Google Shape;2680;p24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1" name="Google Shape;2681;p24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2" name="Google Shape;2682;p24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3" name="Google Shape;2683;p24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4" name="Google Shape;2684;p24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5" name="Google Shape;2685;p24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6" name="Google Shape;2686;p24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7" name="Google Shape;2687;p24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8" name="Google Shape;2688;p24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9" name="Google Shape;2689;p24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24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24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24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93" name="Google Shape;2693;p24"/>
            <p:cNvGrpSpPr/>
            <p:nvPr/>
          </p:nvGrpSpPr>
          <p:grpSpPr>
            <a:xfrm rot="3128191">
              <a:off x="8668129" y="3460030"/>
              <a:ext cx="475920" cy="285182"/>
              <a:chOff x="5983345" y="4283994"/>
              <a:chExt cx="253151" cy="151694"/>
            </a:xfrm>
          </p:grpSpPr>
          <p:sp>
            <p:nvSpPr>
              <p:cNvPr id="2694" name="Google Shape;2694;p24"/>
              <p:cNvSpPr/>
              <p:nvPr/>
            </p:nvSpPr>
            <p:spPr>
              <a:xfrm>
                <a:off x="5983345" y="4330552"/>
                <a:ext cx="4301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244" extrusionOk="0">
                    <a:moveTo>
                      <a:pt x="138" y="1"/>
                    </a:moveTo>
                    <a:cubicBezTo>
                      <a:pt x="123" y="1"/>
                      <a:pt x="107" y="11"/>
                      <a:pt x="104" y="32"/>
                    </a:cubicBezTo>
                    <a:lnTo>
                      <a:pt x="94" y="32"/>
                    </a:lnTo>
                    <a:cubicBezTo>
                      <a:pt x="30" y="32"/>
                      <a:pt x="30" y="130"/>
                      <a:pt x="94" y="133"/>
                    </a:cubicBezTo>
                    <a:lnTo>
                      <a:pt x="101" y="133"/>
                    </a:lnTo>
                    <a:cubicBezTo>
                      <a:pt x="94" y="292"/>
                      <a:pt x="88" y="447"/>
                      <a:pt x="78" y="606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27"/>
                      <a:pt x="1" y="1082"/>
                      <a:pt x="4" y="1121"/>
                    </a:cubicBezTo>
                    <a:cubicBezTo>
                      <a:pt x="17" y="1219"/>
                      <a:pt x="127" y="1244"/>
                      <a:pt x="245" y="1244"/>
                    </a:cubicBezTo>
                    <a:cubicBezTo>
                      <a:pt x="353" y="1244"/>
                      <a:pt x="468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5" y="1096"/>
                    </a:cubicBezTo>
                    <a:cubicBezTo>
                      <a:pt x="420" y="1096"/>
                      <a:pt x="359" y="1103"/>
                      <a:pt x="302" y="1103"/>
                    </a:cubicBezTo>
                    <a:cubicBezTo>
                      <a:pt x="266" y="1103"/>
                      <a:pt x="232" y="1100"/>
                      <a:pt x="201" y="1092"/>
                    </a:cubicBezTo>
                    <a:cubicBezTo>
                      <a:pt x="111" y="1069"/>
                      <a:pt x="150" y="1098"/>
                      <a:pt x="143" y="1004"/>
                    </a:cubicBezTo>
                    <a:cubicBezTo>
                      <a:pt x="133" y="936"/>
                      <a:pt x="159" y="855"/>
                      <a:pt x="166" y="784"/>
                    </a:cubicBezTo>
                    <a:cubicBezTo>
                      <a:pt x="169" y="761"/>
                      <a:pt x="169" y="732"/>
                      <a:pt x="169" y="709"/>
                    </a:cubicBezTo>
                    <a:cubicBezTo>
                      <a:pt x="226" y="713"/>
                      <a:pt x="283" y="716"/>
                      <a:pt x="339" y="716"/>
                    </a:cubicBezTo>
                    <a:cubicBezTo>
                      <a:pt x="385" y="716"/>
                      <a:pt x="431" y="714"/>
                      <a:pt x="477" y="709"/>
                    </a:cubicBezTo>
                    <a:cubicBezTo>
                      <a:pt x="538" y="700"/>
                      <a:pt x="542" y="612"/>
                      <a:pt x="477" y="612"/>
                    </a:cubicBezTo>
                    <a:cubicBezTo>
                      <a:pt x="376" y="616"/>
                      <a:pt x="276" y="622"/>
                      <a:pt x="179" y="622"/>
                    </a:cubicBezTo>
                    <a:cubicBezTo>
                      <a:pt x="185" y="460"/>
                      <a:pt x="188" y="305"/>
                      <a:pt x="182" y="143"/>
                    </a:cubicBezTo>
                    <a:lnTo>
                      <a:pt x="182" y="143"/>
                    </a:lnTo>
                    <a:cubicBezTo>
                      <a:pt x="318" y="152"/>
                      <a:pt x="454" y="162"/>
                      <a:pt x="590" y="165"/>
                    </a:cubicBezTo>
                    <a:cubicBezTo>
                      <a:pt x="655" y="165"/>
                      <a:pt x="652" y="55"/>
                      <a:pt x="584" y="49"/>
                    </a:cubicBezTo>
                    <a:cubicBezTo>
                      <a:pt x="444" y="36"/>
                      <a:pt x="308" y="36"/>
                      <a:pt x="169" y="32"/>
                    </a:cubicBezTo>
                    <a:cubicBezTo>
                      <a:pt x="167" y="11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5" name="Google Shape;2695;p24"/>
              <p:cNvSpPr/>
              <p:nvPr/>
            </p:nvSpPr>
            <p:spPr>
              <a:xfrm>
                <a:off x="6036733" y="4378752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8" y="1"/>
                      <a:pt x="1" y="12"/>
                      <a:pt x="1" y="37"/>
                    </a:cubicBezTo>
                    <a:cubicBezTo>
                      <a:pt x="1" y="160"/>
                      <a:pt x="17" y="277"/>
                      <a:pt x="33" y="400"/>
                    </a:cubicBezTo>
                    <a:cubicBezTo>
                      <a:pt x="33" y="413"/>
                      <a:pt x="36" y="419"/>
                      <a:pt x="36" y="432"/>
                    </a:cubicBezTo>
                    <a:cubicBezTo>
                      <a:pt x="41" y="459"/>
                      <a:pt x="62" y="471"/>
                      <a:pt x="84" y="471"/>
                    </a:cubicBezTo>
                    <a:cubicBezTo>
                      <a:pt x="113" y="471"/>
                      <a:pt x="143" y="452"/>
                      <a:pt x="143" y="419"/>
                    </a:cubicBezTo>
                    <a:cubicBezTo>
                      <a:pt x="137" y="335"/>
                      <a:pt x="159" y="160"/>
                      <a:pt x="273" y="141"/>
                    </a:cubicBezTo>
                    <a:cubicBezTo>
                      <a:pt x="280" y="139"/>
                      <a:pt x="286" y="138"/>
                      <a:pt x="292" y="138"/>
                    </a:cubicBezTo>
                    <a:cubicBezTo>
                      <a:pt x="379" y="138"/>
                      <a:pt x="396" y="280"/>
                      <a:pt x="396" y="371"/>
                    </a:cubicBezTo>
                    <a:cubicBezTo>
                      <a:pt x="386" y="384"/>
                      <a:pt x="376" y="403"/>
                      <a:pt x="380" y="426"/>
                    </a:cubicBezTo>
                    <a:cubicBezTo>
                      <a:pt x="386" y="442"/>
                      <a:pt x="393" y="455"/>
                      <a:pt x="406" y="468"/>
                    </a:cubicBezTo>
                    <a:cubicBezTo>
                      <a:pt x="418" y="480"/>
                      <a:pt x="433" y="485"/>
                      <a:pt x="448" y="485"/>
                    </a:cubicBezTo>
                    <a:cubicBezTo>
                      <a:pt x="452" y="485"/>
                      <a:pt x="456" y="485"/>
                      <a:pt x="461" y="484"/>
                    </a:cubicBezTo>
                    <a:cubicBezTo>
                      <a:pt x="467" y="484"/>
                      <a:pt x="467" y="484"/>
                      <a:pt x="470" y="481"/>
                    </a:cubicBezTo>
                    <a:cubicBezTo>
                      <a:pt x="490" y="478"/>
                      <a:pt x="509" y="461"/>
                      <a:pt x="509" y="439"/>
                    </a:cubicBezTo>
                    <a:cubicBezTo>
                      <a:pt x="532" y="279"/>
                      <a:pt x="481" y="14"/>
                      <a:pt x="280" y="14"/>
                    </a:cubicBezTo>
                    <a:cubicBezTo>
                      <a:pt x="278" y="14"/>
                      <a:pt x="275" y="14"/>
                      <a:pt x="273" y="14"/>
                    </a:cubicBezTo>
                    <a:cubicBezTo>
                      <a:pt x="189" y="18"/>
                      <a:pt x="127" y="73"/>
                      <a:pt x="85" y="141"/>
                    </a:cubicBezTo>
                    <a:cubicBezTo>
                      <a:pt x="82" y="108"/>
                      <a:pt x="78" y="76"/>
                      <a:pt x="78" y="37"/>
                    </a:cubicBezTo>
                    <a:cubicBezTo>
                      <a:pt x="77" y="14"/>
                      <a:pt x="56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6" name="Google Shape;2696;p24"/>
              <p:cNvSpPr/>
              <p:nvPr/>
            </p:nvSpPr>
            <p:spPr>
              <a:xfrm>
                <a:off x="6060177" y="4360628"/>
                <a:ext cx="35462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68" extrusionOk="0">
                    <a:moveTo>
                      <a:pt x="444" y="0"/>
                    </a:moveTo>
                    <a:cubicBezTo>
                      <a:pt x="439" y="0"/>
                      <a:pt x="433" y="1"/>
                      <a:pt x="428" y="2"/>
                    </a:cubicBezTo>
                    <a:cubicBezTo>
                      <a:pt x="408" y="9"/>
                      <a:pt x="402" y="25"/>
                      <a:pt x="398" y="41"/>
                    </a:cubicBezTo>
                    <a:cubicBezTo>
                      <a:pt x="392" y="41"/>
                      <a:pt x="392" y="41"/>
                      <a:pt x="389" y="44"/>
                    </a:cubicBezTo>
                    <a:cubicBezTo>
                      <a:pt x="369" y="47"/>
                      <a:pt x="347" y="47"/>
                      <a:pt x="327" y="51"/>
                    </a:cubicBezTo>
                    <a:cubicBezTo>
                      <a:pt x="298" y="54"/>
                      <a:pt x="266" y="60"/>
                      <a:pt x="240" y="60"/>
                    </a:cubicBezTo>
                    <a:cubicBezTo>
                      <a:pt x="175" y="67"/>
                      <a:pt x="113" y="70"/>
                      <a:pt x="49" y="83"/>
                    </a:cubicBezTo>
                    <a:cubicBezTo>
                      <a:pt x="0" y="93"/>
                      <a:pt x="13" y="167"/>
                      <a:pt x="62" y="167"/>
                    </a:cubicBezTo>
                    <a:cubicBezTo>
                      <a:pt x="143" y="164"/>
                      <a:pt x="217" y="158"/>
                      <a:pt x="298" y="151"/>
                    </a:cubicBezTo>
                    <a:cubicBezTo>
                      <a:pt x="309" y="150"/>
                      <a:pt x="321" y="150"/>
                      <a:pt x="332" y="150"/>
                    </a:cubicBezTo>
                    <a:cubicBezTo>
                      <a:pt x="340" y="150"/>
                      <a:pt x="348" y="150"/>
                      <a:pt x="356" y="150"/>
                    </a:cubicBezTo>
                    <a:cubicBezTo>
                      <a:pt x="396" y="150"/>
                      <a:pt x="437" y="149"/>
                      <a:pt x="470" y="132"/>
                    </a:cubicBezTo>
                    <a:cubicBezTo>
                      <a:pt x="539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24"/>
              <p:cNvSpPr/>
              <p:nvPr/>
            </p:nvSpPr>
            <p:spPr>
              <a:xfrm>
                <a:off x="6047568" y="4348545"/>
                <a:ext cx="44787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31" extrusionOk="0">
                    <a:moveTo>
                      <a:pt x="161" y="0"/>
                    </a:moveTo>
                    <a:cubicBezTo>
                      <a:pt x="124" y="0"/>
                      <a:pt x="87" y="1"/>
                      <a:pt x="49" y="1"/>
                    </a:cubicBezTo>
                    <a:cubicBezTo>
                      <a:pt x="1" y="1"/>
                      <a:pt x="1" y="73"/>
                      <a:pt x="49" y="76"/>
                    </a:cubicBezTo>
                    <a:cubicBezTo>
                      <a:pt x="237" y="92"/>
                      <a:pt x="422" y="118"/>
                      <a:pt x="610" y="131"/>
                    </a:cubicBezTo>
                    <a:cubicBezTo>
                      <a:pt x="671" y="131"/>
                      <a:pt x="681" y="37"/>
                      <a:pt x="626" y="31"/>
                    </a:cubicBezTo>
                    <a:cubicBezTo>
                      <a:pt x="475" y="7"/>
                      <a:pt x="317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24"/>
              <p:cNvSpPr/>
              <p:nvPr/>
            </p:nvSpPr>
            <p:spPr>
              <a:xfrm>
                <a:off x="6106341" y="4364502"/>
                <a:ext cx="123591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8" extrusionOk="0">
                    <a:moveTo>
                      <a:pt x="1719" y="1"/>
                    </a:moveTo>
                    <a:cubicBezTo>
                      <a:pt x="1701" y="1"/>
                      <a:pt x="1686" y="7"/>
                      <a:pt x="1675" y="18"/>
                    </a:cubicBezTo>
                    <a:cubicBezTo>
                      <a:pt x="1363" y="12"/>
                      <a:pt x="1050" y="6"/>
                      <a:pt x="738" y="6"/>
                    </a:cubicBezTo>
                    <a:cubicBezTo>
                      <a:pt x="510" y="6"/>
                      <a:pt x="282" y="9"/>
                      <a:pt x="55" y="18"/>
                    </a:cubicBezTo>
                    <a:cubicBezTo>
                      <a:pt x="0" y="18"/>
                      <a:pt x="0" y="102"/>
                      <a:pt x="55" y="102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81" y="37"/>
                      <a:pt x="1811" y="21"/>
                    </a:cubicBezTo>
                    <a:cubicBezTo>
                      <a:pt x="1782" y="14"/>
                      <a:pt x="1756" y="8"/>
                      <a:pt x="1730" y="1"/>
                    </a:cubicBezTo>
                    <a:cubicBezTo>
                      <a:pt x="1726" y="1"/>
                      <a:pt x="1722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24"/>
              <p:cNvSpPr/>
              <p:nvPr/>
            </p:nvSpPr>
            <p:spPr>
              <a:xfrm>
                <a:off x="6125910" y="4289116"/>
                <a:ext cx="4097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57" extrusionOk="0">
                    <a:moveTo>
                      <a:pt x="182" y="1"/>
                    </a:moveTo>
                    <a:cubicBezTo>
                      <a:pt x="159" y="1"/>
                      <a:pt x="138" y="15"/>
                      <a:pt x="130" y="45"/>
                    </a:cubicBezTo>
                    <a:cubicBezTo>
                      <a:pt x="52" y="362"/>
                      <a:pt x="0" y="693"/>
                      <a:pt x="7" y="1020"/>
                    </a:cubicBezTo>
                    <a:cubicBezTo>
                      <a:pt x="7" y="1044"/>
                      <a:pt x="25" y="1056"/>
                      <a:pt x="44" y="1056"/>
                    </a:cubicBezTo>
                    <a:cubicBezTo>
                      <a:pt x="63" y="1056"/>
                      <a:pt x="83" y="1044"/>
                      <a:pt x="84" y="1020"/>
                    </a:cubicBezTo>
                    <a:cubicBezTo>
                      <a:pt x="88" y="958"/>
                      <a:pt x="97" y="893"/>
                      <a:pt x="104" y="832"/>
                    </a:cubicBezTo>
                    <a:cubicBezTo>
                      <a:pt x="107" y="833"/>
                      <a:pt x="109" y="833"/>
                      <a:pt x="112" y="833"/>
                    </a:cubicBezTo>
                    <a:cubicBezTo>
                      <a:pt x="141" y="833"/>
                      <a:pt x="166" y="791"/>
                      <a:pt x="136" y="767"/>
                    </a:cubicBezTo>
                    <a:cubicBezTo>
                      <a:pt x="126" y="757"/>
                      <a:pt x="130" y="735"/>
                      <a:pt x="149" y="715"/>
                    </a:cubicBezTo>
                    <a:cubicBezTo>
                      <a:pt x="275" y="790"/>
                      <a:pt x="392" y="864"/>
                      <a:pt x="505" y="955"/>
                    </a:cubicBezTo>
                    <a:cubicBezTo>
                      <a:pt x="520" y="966"/>
                      <a:pt x="534" y="970"/>
                      <a:pt x="547" y="970"/>
                    </a:cubicBezTo>
                    <a:cubicBezTo>
                      <a:pt x="593" y="970"/>
                      <a:pt x="623" y="913"/>
                      <a:pt x="580" y="877"/>
                    </a:cubicBezTo>
                    <a:cubicBezTo>
                      <a:pt x="467" y="796"/>
                      <a:pt x="343" y="725"/>
                      <a:pt x="217" y="663"/>
                    </a:cubicBezTo>
                    <a:cubicBezTo>
                      <a:pt x="262" y="631"/>
                      <a:pt x="311" y="599"/>
                      <a:pt x="324" y="589"/>
                    </a:cubicBezTo>
                    <a:cubicBezTo>
                      <a:pt x="395" y="537"/>
                      <a:pt x="473" y="492"/>
                      <a:pt x="535" y="433"/>
                    </a:cubicBezTo>
                    <a:cubicBezTo>
                      <a:pt x="567" y="398"/>
                      <a:pt x="536" y="350"/>
                      <a:pt x="497" y="350"/>
                    </a:cubicBezTo>
                    <a:cubicBezTo>
                      <a:pt x="489" y="350"/>
                      <a:pt x="481" y="351"/>
                      <a:pt x="473" y="356"/>
                    </a:cubicBezTo>
                    <a:cubicBezTo>
                      <a:pt x="405" y="391"/>
                      <a:pt x="343" y="450"/>
                      <a:pt x="279" y="492"/>
                    </a:cubicBezTo>
                    <a:cubicBezTo>
                      <a:pt x="233" y="531"/>
                      <a:pt x="181" y="563"/>
                      <a:pt x="136" y="602"/>
                    </a:cubicBezTo>
                    <a:cubicBezTo>
                      <a:pt x="162" y="450"/>
                      <a:pt x="188" y="297"/>
                      <a:pt x="227" y="148"/>
                    </a:cubicBezTo>
                    <a:cubicBezTo>
                      <a:pt x="249" y="142"/>
                      <a:pt x="269" y="116"/>
                      <a:pt x="259" y="84"/>
                    </a:cubicBezTo>
                    <a:cubicBezTo>
                      <a:pt x="256" y="71"/>
                      <a:pt x="249" y="61"/>
                      <a:pt x="243" y="45"/>
                    </a:cubicBezTo>
                    <a:cubicBezTo>
                      <a:pt x="231" y="16"/>
                      <a:pt x="206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24"/>
              <p:cNvSpPr/>
              <p:nvPr/>
            </p:nvSpPr>
            <p:spPr>
              <a:xfrm>
                <a:off x="6164917" y="4320242"/>
                <a:ext cx="41372" cy="27647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21" extrusionOk="0">
                    <a:moveTo>
                      <a:pt x="201" y="1"/>
                    </a:moveTo>
                    <a:cubicBezTo>
                      <a:pt x="172" y="1"/>
                      <a:pt x="143" y="37"/>
                      <a:pt x="158" y="66"/>
                    </a:cubicBezTo>
                    <a:cubicBezTo>
                      <a:pt x="184" y="115"/>
                      <a:pt x="209" y="160"/>
                      <a:pt x="239" y="209"/>
                    </a:cubicBezTo>
                    <a:cubicBezTo>
                      <a:pt x="180" y="244"/>
                      <a:pt x="119" y="277"/>
                      <a:pt x="47" y="303"/>
                    </a:cubicBezTo>
                    <a:cubicBezTo>
                      <a:pt x="0" y="320"/>
                      <a:pt x="15" y="389"/>
                      <a:pt x="59" y="389"/>
                    </a:cubicBezTo>
                    <a:cubicBezTo>
                      <a:pt x="64" y="389"/>
                      <a:pt x="68" y="388"/>
                      <a:pt x="73" y="387"/>
                    </a:cubicBezTo>
                    <a:cubicBezTo>
                      <a:pt x="145" y="361"/>
                      <a:pt x="222" y="329"/>
                      <a:pt x="297" y="293"/>
                    </a:cubicBezTo>
                    <a:cubicBezTo>
                      <a:pt x="303" y="306"/>
                      <a:pt x="307" y="313"/>
                      <a:pt x="313" y="322"/>
                    </a:cubicBezTo>
                    <a:cubicBezTo>
                      <a:pt x="303" y="335"/>
                      <a:pt x="300" y="351"/>
                      <a:pt x="303" y="368"/>
                    </a:cubicBezTo>
                    <a:cubicBezTo>
                      <a:pt x="311" y="405"/>
                      <a:pt x="336" y="421"/>
                      <a:pt x="362" y="421"/>
                    </a:cubicBezTo>
                    <a:cubicBezTo>
                      <a:pt x="402" y="421"/>
                      <a:pt x="443" y="384"/>
                      <a:pt x="430" y="329"/>
                    </a:cubicBezTo>
                    <a:cubicBezTo>
                      <a:pt x="420" y="303"/>
                      <a:pt x="404" y="274"/>
                      <a:pt x="384" y="244"/>
                    </a:cubicBezTo>
                    <a:cubicBezTo>
                      <a:pt x="459" y="199"/>
                      <a:pt x="530" y="151"/>
                      <a:pt x="592" y="95"/>
                    </a:cubicBezTo>
                    <a:cubicBezTo>
                      <a:pt x="629" y="63"/>
                      <a:pt x="596" y="7"/>
                      <a:pt x="555" y="7"/>
                    </a:cubicBezTo>
                    <a:cubicBezTo>
                      <a:pt x="547" y="7"/>
                      <a:pt x="538" y="9"/>
                      <a:pt x="530" y="14"/>
                    </a:cubicBezTo>
                    <a:cubicBezTo>
                      <a:pt x="462" y="63"/>
                      <a:pt x="394" y="112"/>
                      <a:pt x="326" y="157"/>
                    </a:cubicBezTo>
                    <a:cubicBezTo>
                      <a:pt x="294" y="108"/>
                      <a:pt x="261" y="60"/>
                      <a:pt x="229" y="14"/>
                    </a:cubicBezTo>
                    <a:cubicBezTo>
                      <a:pt x="221" y="5"/>
                      <a:pt x="211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24"/>
              <p:cNvSpPr/>
              <p:nvPr/>
            </p:nvSpPr>
            <p:spPr>
              <a:xfrm>
                <a:off x="6193089" y="4283994"/>
                <a:ext cx="43408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12" extrusionOk="0">
                    <a:moveTo>
                      <a:pt x="133" y="0"/>
                    </a:moveTo>
                    <a:cubicBezTo>
                      <a:pt x="64" y="0"/>
                      <a:pt x="1" y="44"/>
                      <a:pt x="10" y="132"/>
                    </a:cubicBezTo>
                    <a:cubicBezTo>
                      <a:pt x="12" y="157"/>
                      <a:pt x="32" y="171"/>
                      <a:pt x="51" y="171"/>
                    </a:cubicBezTo>
                    <a:cubicBezTo>
                      <a:pt x="68" y="171"/>
                      <a:pt x="85" y="159"/>
                      <a:pt x="85" y="132"/>
                    </a:cubicBezTo>
                    <a:cubicBezTo>
                      <a:pt x="109" y="115"/>
                      <a:pt x="130" y="106"/>
                      <a:pt x="146" y="106"/>
                    </a:cubicBezTo>
                    <a:cubicBezTo>
                      <a:pt x="168" y="106"/>
                      <a:pt x="183" y="124"/>
                      <a:pt x="189" y="162"/>
                    </a:cubicBezTo>
                    <a:cubicBezTo>
                      <a:pt x="192" y="194"/>
                      <a:pt x="192" y="226"/>
                      <a:pt x="182" y="259"/>
                    </a:cubicBezTo>
                    <a:cubicBezTo>
                      <a:pt x="179" y="288"/>
                      <a:pt x="172" y="311"/>
                      <a:pt x="166" y="340"/>
                    </a:cubicBezTo>
                    <a:cubicBezTo>
                      <a:pt x="163" y="388"/>
                      <a:pt x="166" y="437"/>
                      <a:pt x="208" y="469"/>
                    </a:cubicBezTo>
                    <a:cubicBezTo>
                      <a:pt x="243" y="500"/>
                      <a:pt x="293" y="511"/>
                      <a:pt x="347" y="511"/>
                    </a:cubicBezTo>
                    <a:cubicBezTo>
                      <a:pt x="430" y="511"/>
                      <a:pt x="522" y="486"/>
                      <a:pt x="581" y="466"/>
                    </a:cubicBezTo>
                    <a:cubicBezTo>
                      <a:pt x="661" y="442"/>
                      <a:pt x="638" y="340"/>
                      <a:pt x="574" y="340"/>
                    </a:cubicBezTo>
                    <a:cubicBezTo>
                      <a:pt x="568" y="340"/>
                      <a:pt x="561" y="341"/>
                      <a:pt x="555" y="343"/>
                    </a:cubicBezTo>
                    <a:cubicBezTo>
                      <a:pt x="501" y="364"/>
                      <a:pt x="441" y="382"/>
                      <a:pt x="381" y="382"/>
                    </a:cubicBezTo>
                    <a:cubicBezTo>
                      <a:pt x="376" y="382"/>
                      <a:pt x="372" y="382"/>
                      <a:pt x="367" y="382"/>
                    </a:cubicBezTo>
                    <a:cubicBezTo>
                      <a:pt x="279" y="375"/>
                      <a:pt x="292" y="356"/>
                      <a:pt x="302" y="278"/>
                    </a:cubicBezTo>
                    <a:cubicBezTo>
                      <a:pt x="309" y="204"/>
                      <a:pt x="309" y="123"/>
                      <a:pt x="257" y="58"/>
                    </a:cubicBezTo>
                    <a:cubicBezTo>
                      <a:pt x="226" y="19"/>
                      <a:pt x="178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24"/>
              <p:cNvSpPr/>
              <p:nvPr/>
            </p:nvSpPr>
            <p:spPr>
              <a:xfrm>
                <a:off x="6153491" y="4377964"/>
                <a:ext cx="72434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30" y="224"/>
                    </a:cubicBezTo>
                    <a:cubicBezTo>
                      <a:pt x="0" y="257"/>
                      <a:pt x="28" y="297"/>
                      <a:pt x="61" y="297"/>
                    </a:cubicBezTo>
                    <a:cubicBezTo>
                      <a:pt x="70" y="297"/>
                      <a:pt x="80" y="294"/>
                      <a:pt x="89" y="286"/>
                    </a:cubicBezTo>
                    <a:cubicBezTo>
                      <a:pt x="134" y="240"/>
                      <a:pt x="199" y="159"/>
                      <a:pt x="264" y="143"/>
                    </a:cubicBezTo>
                    <a:cubicBezTo>
                      <a:pt x="298" y="136"/>
                      <a:pt x="326" y="133"/>
                      <a:pt x="349" y="133"/>
                    </a:cubicBezTo>
                    <a:cubicBezTo>
                      <a:pt x="515" y="133"/>
                      <a:pt x="420" y="292"/>
                      <a:pt x="380" y="383"/>
                    </a:cubicBezTo>
                    <a:cubicBezTo>
                      <a:pt x="325" y="525"/>
                      <a:pt x="247" y="655"/>
                      <a:pt x="160" y="781"/>
                    </a:cubicBezTo>
                    <a:cubicBezTo>
                      <a:pt x="132" y="819"/>
                      <a:pt x="165" y="878"/>
                      <a:pt x="211" y="878"/>
                    </a:cubicBezTo>
                    <a:cubicBezTo>
                      <a:pt x="213" y="878"/>
                      <a:pt x="214" y="878"/>
                      <a:pt x="215" y="878"/>
                    </a:cubicBezTo>
                    <a:cubicBezTo>
                      <a:pt x="487" y="852"/>
                      <a:pt x="750" y="862"/>
                      <a:pt x="1022" y="856"/>
                    </a:cubicBezTo>
                    <a:cubicBezTo>
                      <a:pt x="1103" y="852"/>
                      <a:pt x="1099" y="742"/>
                      <a:pt x="1022" y="736"/>
                    </a:cubicBezTo>
                    <a:cubicBezTo>
                      <a:pt x="925" y="723"/>
                      <a:pt x="827" y="718"/>
                      <a:pt x="729" y="718"/>
                    </a:cubicBezTo>
                    <a:cubicBezTo>
                      <a:pt x="600" y="718"/>
                      <a:pt x="470" y="727"/>
                      <a:pt x="341" y="736"/>
                    </a:cubicBezTo>
                    <a:cubicBezTo>
                      <a:pt x="403" y="635"/>
                      <a:pt x="455" y="532"/>
                      <a:pt x="500" y="425"/>
                    </a:cubicBezTo>
                    <a:cubicBezTo>
                      <a:pt x="532" y="334"/>
                      <a:pt x="607" y="192"/>
                      <a:pt x="555" y="94"/>
                    </a:cubicBezTo>
                    <a:cubicBezTo>
                      <a:pt x="517" y="27"/>
                      <a:pt x="464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03" name="Google Shape;2703;p24"/>
            <p:cNvGrpSpPr/>
            <p:nvPr/>
          </p:nvGrpSpPr>
          <p:grpSpPr>
            <a:xfrm rot="-2416383">
              <a:off x="8592812" y="634022"/>
              <a:ext cx="447780" cy="194821"/>
              <a:chOff x="8075001" y="4307963"/>
              <a:chExt cx="238179" cy="103627"/>
            </a:xfrm>
          </p:grpSpPr>
          <p:sp>
            <p:nvSpPr>
              <p:cNvPr id="2704" name="Google Shape;2704;p24"/>
              <p:cNvSpPr/>
              <p:nvPr/>
            </p:nvSpPr>
            <p:spPr>
              <a:xfrm>
                <a:off x="8075001" y="4316959"/>
                <a:ext cx="78476" cy="92857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414" extrusionOk="0">
                    <a:moveTo>
                      <a:pt x="695" y="0"/>
                    </a:moveTo>
                    <a:cubicBezTo>
                      <a:pt x="482" y="0"/>
                      <a:pt x="258" y="67"/>
                      <a:pt x="152" y="165"/>
                    </a:cubicBezTo>
                    <a:cubicBezTo>
                      <a:pt x="0" y="304"/>
                      <a:pt x="91" y="450"/>
                      <a:pt x="220" y="567"/>
                    </a:cubicBezTo>
                    <a:cubicBezTo>
                      <a:pt x="321" y="661"/>
                      <a:pt x="437" y="729"/>
                      <a:pt x="551" y="797"/>
                    </a:cubicBezTo>
                    <a:cubicBezTo>
                      <a:pt x="638" y="852"/>
                      <a:pt x="755" y="904"/>
                      <a:pt x="803" y="997"/>
                    </a:cubicBezTo>
                    <a:cubicBezTo>
                      <a:pt x="898" y="1180"/>
                      <a:pt x="708" y="1286"/>
                      <a:pt x="543" y="1286"/>
                    </a:cubicBezTo>
                    <a:cubicBezTo>
                      <a:pt x="538" y="1286"/>
                      <a:pt x="533" y="1286"/>
                      <a:pt x="528" y="1286"/>
                    </a:cubicBezTo>
                    <a:cubicBezTo>
                      <a:pt x="447" y="1286"/>
                      <a:pt x="447" y="1409"/>
                      <a:pt x="528" y="1412"/>
                    </a:cubicBezTo>
                    <a:cubicBezTo>
                      <a:pt x="542" y="1413"/>
                      <a:pt x="556" y="1413"/>
                      <a:pt x="570" y="1413"/>
                    </a:cubicBezTo>
                    <a:cubicBezTo>
                      <a:pt x="864" y="1413"/>
                      <a:pt x="1148" y="1219"/>
                      <a:pt x="907" y="910"/>
                    </a:cubicBezTo>
                    <a:cubicBezTo>
                      <a:pt x="774" y="742"/>
                      <a:pt x="551" y="664"/>
                      <a:pt x="382" y="537"/>
                    </a:cubicBezTo>
                    <a:cubicBezTo>
                      <a:pt x="259" y="450"/>
                      <a:pt x="175" y="294"/>
                      <a:pt x="337" y="194"/>
                    </a:cubicBezTo>
                    <a:cubicBezTo>
                      <a:pt x="415" y="145"/>
                      <a:pt x="531" y="126"/>
                      <a:pt x="616" y="116"/>
                    </a:cubicBezTo>
                    <a:cubicBezTo>
                      <a:pt x="635" y="115"/>
                      <a:pt x="656" y="114"/>
                      <a:pt x="677" y="114"/>
                    </a:cubicBezTo>
                    <a:cubicBezTo>
                      <a:pt x="854" y="114"/>
                      <a:pt x="1095" y="166"/>
                      <a:pt x="1118" y="359"/>
                    </a:cubicBezTo>
                    <a:cubicBezTo>
                      <a:pt x="1121" y="378"/>
                      <a:pt x="1135" y="386"/>
                      <a:pt x="1150" y="386"/>
                    </a:cubicBezTo>
                    <a:cubicBezTo>
                      <a:pt x="1169" y="386"/>
                      <a:pt x="1189" y="373"/>
                      <a:pt x="1189" y="353"/>
                    </a:cubicBezTo>
                    <a:cubicBezTo>
                      <a:pt x="1194" y="97"/>
                      <a:pt x="953" y="0"/>
                      <a:pt x="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24"/>
              <p:cNvSpPr/>
              <p:nvPr/>
            </p:nvSpPr>
            <p:spPr>
              <a:xfrm>
                <a:off x="8142639" y="4370938"/>
                <a:ext cx="40321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2" extrusionOk="0">
                    <a:moveTo>
                      <a:pt x="556" y="0"/>
                    </a:moveTo>
                    <a:cubicBezTo>
                      <a:pt x="554" y="0"/>
                      <a:pt x="553" y="0"/>
                      <a:pt x="551" y="1"/>
                    </a:cubicBezTo>
                    <a:cubicBezTo>
                      <a:pt x="412" y="11"/>
                      <a:pt x="275" y="25"/>
                      <a:pt x="134" y="25"/>
                    </a:cubicBezTo>
                    <a:cubicBezTo>
                      <a:pt x="108" y="25"/>
                      <a:pt x="82" y="24"/>
                      <a:pt x="55" y="23"/>
                    </a:cubicBezTo>
                    <a:cubicBezTo>
                      <a:pt x="0" y="23"/>
                      <a:pt x="3" y="104"/>
                      <a:pt x="55" y="111"/>
                    </a:cubicBezTo>
                    <a:cubicBezTo>
                      <a:pt x="125" y="117"/>
                      <a:pt x="197" y="121"/>
                      <a:pt x="268" y="121"/>
                    </a:cubicBezTo>
                    <a:cubicBezTo>
                      <a:pt x="369" y="121"/>
                      <a:pt x="469" y="113"/>
                      <a:pt x="564" y="94"/>
                    </a:cubicBezTo>
                    <a:cubicBezTo>
                      <a:pt x="614" y="85"/>
                      <a:pt x="604" y="0"/>
                      <a:pt x="5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24"/>
              <p:cNvSpPr/>
              <p:nvPr/>
            </p:nvSpPr>
            <p:spPr>
              <a:xfrm>
                <a:off x="8139881" y="4360431"/>
                <a:ext cx="44524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00" extrusionOk="0">
                    <a:moveTo>
                      <a:pt x="520" y="1"/>
                    </a:moveTo>
                    <a:cubicBezTo>
                      <a:pt x="364" y="1"/>
                      <a:pt x="205" y="8"/>
                      <a:pt x="49" y="21"/>
                    </a:cubicBezTo>
                    <a:cubicBezTo>
                      <a:pt x="8" y="28"/>
                      <a:pt x="0" y="96"/>
                      <a:pt x="46" y="96"/>
                    </a:cubicBezTo>
                    <a:cubicBezTo>
                      <a:pt x="47" y="96"/>
                      <a:pt x="48" y="96"/>
                      <a:pt x="49" y="96"/>
                    </a:cubicBezTo>
                    <a:cubicBezTo>
                      <a:pt x="136" y="91"/>
                      <a:pt x="224" y="89"/>
                      <a:pt x="311" y="89"/>
                    </a:cubicBezTo>
                    <a:cubicBezTo>
                      <a:pt x="413" y="89"/>
                      <a:pt x="513" y="92"/>
                      <a:pt x="612" y="99"/>
                    </a:cubicBezTo>
                    <a:cubicBezTo>
                      <a:pt x="615" y="99"/>
                      <a:pt x="618" y="100"/>
                      <a:pt x="620" y="100"/>
                    </a:cubicBezTo>
                    <a:cubicBezTo>
                      <a:pt x="677" y="100"/>
                      <a:pt x="674" y="2"/>
                      <a:pt x="612" y="2"/>
                    </a:cubicBezTo>
                    <a:cubicBezTo>
                      <a:pt x="582" y="1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24"/>
              <p:cNvSpPr/>
              <p:nvPr/>
            </p:nvSpPr>
            <p:spPr>
              <a:xfrm>
                <a:off x="8170942" y="4307963"/>
                <a:ext cx="62978" cy="103627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578" extrusionOk="0">
                    <a:moveTo>
                      <a:pt x="845" y="1"/>
                    </a:moveTo>
                    <a:cubicBezTo>
                      <a:pt x="818" y="1"/>
                      <a:pt x="791" y="16"/>
                      <a:pt x="784" y="49"/>
                    </a:cubicBezTo>
                    <a:cubicBezTo>
                      <a:pt x="706" y="496"/>
                      <a:pt x="658" y="950"/>
                      <a:pt x="629" y="1410"/>
                    </a:cubicBezTo>
                    <a:cubicBezTo>
                      <a:pt x="515" y="1300"/>
                      <a:pt x="428" y="1031"/>
                      <a:pt x="376" y="927"/>
                    </a:cubicBezTo>
                    <a:cubicBezTo>
                      <a:pt x="279" y="746"/>
                      <a:pt x="188" y="558"/>
                      <a:pt x="94" y="373"/>
                    </a:cubicBezTo>
                    <a:cubicBezTo>
                      <a:pt x="86" y="355"/>
                      <a:pt x="72" y="348"/>
                      <a:pt x="59" y="348"/>
                    </a:cubicBezTo>
                    <a:cubicBezTo>
                      <a:pt x="30" y="348"/>
                      <a:pt x="1" y="380"/>
                      <a:pt x="16" y="415"/>
                    </a:cubicBezTo>
                    <a:cubicBezTo>
                      <a:pt x="136" y="687"/>
                      <a:pt x="266" y="950"/>
                      <a:pt x="399" y="1215"/>
                    </a:cubicBezTo>
                    <a:cubicBezTo>
                      <a:pt x="467" y="1348"/>
                      <a:pt x="515" y="1526"/>
                      <a:pt x="674" y="1575"/>
                    </a:cubicBezTo>
                    <a:cubicBezTo>
                      <a:pt x="680" y="1577"/>
                      <a:pt x="687" y="1578"/>
                      <a:pt x="693" y="1578"/>
                    </a:cubicBezTo>
                    <a:cubicBezTo>
                      <a:pt x="726" y="1578"/>
                      <a:pt x="752" y="1549"/>
                      <a:pt x="755" y="1514"/>
                    </a:cubicBezTo>
                    <a:cubicBezTo>
                      <a:pt x="784" y="1060"/>
                      <a:pt x="833" y="610"/>
                      <a:pt x="901" y="163"/>
                    </a:cubicBezTo>
                    <a:cubicBezTo>
                      <a:pt x="933" y="150"/>
                      <a:pt x="959" y="114"/>
                      <a:pt x="933" y="75"/>
                    </a:cubicBezTo>
                    <a:cubicBezTo>
                      <a:pt x="927" y="59"/>
                      <a:pt x="914" y="49"/>
                      <a:pt x="904" y="33"/>
                    </a:cubicBezTo>
                    <a:cubicBezTo>
                      <a:pt x="892" y="12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24"/>
              <p:cNvSpPr/>
              <p:nvPr/>
            </p:nvSpPr>
            <p:spPr>
              <a:xfrm>
                <a:off x="8243702" y="4368508"/>
                <a:ext cx="18322" cy="1287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96" extrusionOk="0">
                    <a:moveTo>
                      <a:pt x="194" y="0"/>
                    </a:moveTo>
                    <a:cubicBezTo>
                      <a:pt x="166" y="0"/>
                      <a:pt x="138" y="13"/>
                      <a:pt x="113" y="34"/>
                    </a:cubicBezTo>
                    <a:cubicBezTo>
                      <a:pt x="108" y="33"/>
                      <a:pt x="102" y="32"/>
                      <a:pt x="97" y="32"/>
                    </a:cubicBezTo>
                    <a:cubicBezTo>
                      <a:pt x="61" y="32"/>
                      <a:pt x="27" y="59"/>
                      <a:pt x="16" y="93"/>
                    </a:cubicBezTo>
                    <a:cubicBezTo>
                      <a:pt x="0" y="148"/>
                      <a:pt x="36" y="180"/>
                      <a:pt x="84" y="190"/>
                    </a:cubicBezTo>
                    <a:cubicBezTo>
                      <a:pt x="98" y="194"/>
                      <a:pt x="111" y="195"/>
                      <a:pt x="123" y="195"/>
                    </a:cubicBezTo>
                    <a:cubicBezTo>
                      <a:pt x="198" y="195"/>
                      <a:pt x="261" y="135"/>
                      <a:pt x="269" y="60"/>
                    </a:cubicBezTo>
                    <a:cubicBezTo>
                      <a:pt x="279" y="28"/>
                      <a:pt x="243" y="5"/>
                      <a:pt x="211" y="2"/>
                    </a:cubicBezTo>
                    <a:cubicBezTo>
                      <a:pt x="205" y="1"/>
                      <a:pt x="199" y="0"/>
                      <a:pt x="1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24"/>
              <p:cNvSpPr/>
              <p:nvPr/>
            </p:nvSpPr>
            <p:spPr>
              <a:xfrm>
                <a:off x="8268590" y="4320505"/>
                <a:ext cx="44590" cy="7887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201" extrusionOk="0">
                    <a:moveTo>
                      <a:pt x="207" y="0"/>
                    </a:moveTo>
                    <a:cubicBezTo>
                      <a:pt x="198" y="0"/>
                      <a:pt x="188" y="6"/>
                      <a:pt x="181" y="20"/>
                    </a:cubicBezTo>
                    <a:cubicBezTo>
                      <a:pt x="52" y="296"/>
                      <a:pt x="0" y="752"/>
                      <a:pt x="159" y="1028"/>
                    </a:cubicBezTo>
                    <a:cubicBezTo>
                      <a:pt x="217" y="1128"/>
                      <a:pt x="338" y="1200"/>
                      <a:pt x="450" y="1200"/>
                    </a:cubicBezTo>
                    <a:cubicBezTo>
                      <a:pt x="533" y="1200"/>
                      <a:pt x="610" y="1161"/>
                      <a:pt x="654" y="1067"/>
                    </a:cubicBezTo>
                    <a:cubicBezTo>
                      <a:pt x="679" y="1018"/>
                      <a:pt x="642" y="978"/>
                      <a:pt x="602" y="978"/>
                    </a:cubicBezTo>
                    <a:cubicBezTo>
                      <a:pt x="584" y="978"/>
                      <a:pt x="565" y="986"/>
                      <a:pt x="551" y="1005"/>
                    </a:cubicBezTo>
                    <a:cubicBezTo>
                      <a:pt x="513" y="1058"/>
                      <a:pt x="473" y="1079"/>
                      <a:pt x="434" y="1079"/>
                    </a:cubicBezTo>
                    <a:cubicBezTo>
                      <a:pt x="340" y="1079"/>
                      <a:pt x="255" y="951"/>
                      <a:pt x="227" y="866"/>
                    </a:cubicBezTo>
                    <a:cubicBezTo>
                      <a:pt x="204" y="785"/>
                      <a:pt x="194" y="694"/>
                      <a:pt x="191" y="610"/>
                    </a:cubicBezTo>
                    <a:lnTo>
                      <a:pt x="191" y="610"/>
                    </a:lnTo>
                    <a:cubicBezTo>
                      <a:pt x="292" y="613"/>
                      <a:pt x="389" y="610"/>
                      <a:pt x="492" y="623"/>
                    </a:cubicBezTo>
                    <a:cubicBezTo>
                      <a:pt x="494" y="623"/>
                      <a:pt x="496" y="623"/>
                      <a:pt x="498" y="623"/>
                    </a:cubicBezTo>
                    <a:cubicBezTo>
                      <a:pt x="560" y="623"/>
                      <a:pt x="562" y="513"/>
                      <a:pt x="495" y="513"/>
                    </a:cubicBezTo>
                    <a:cubicBezTo>
                      <a:pt x="494" y="513"/>
                      <a:pt x="493" y="513"/>
                      <a:pt x="492" y="513"/>
                    </a:cubicBezTo>
                    <a:cubicBezTo>
                      <a:pt x="389" y="513"/>
                      <a:pt x="288" y="516"/>
                      <a:pt x="191" y="532"/>
                    </a:cubicBezTo>
                    <a:cubicBezTo>
                      <a:pt x="191" y="367"/>
                      <a:pt x="224" y="205"/>
                      <a:pt x="243" y="43"/>
                    </a:cubicBezTo>
                    <a:cubicBezTo>
                      <a:pt x="245" y="22"/>
                      <a:pt x="226" y="0"/>
                      <a:pt x="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10" name="Google Shape;2710;p24"/>
          <p:cNvGrpSpPr/>
          <p:nvPr/>
        </p:nvGrpSpPr>
        <p:grpSpPr>
          <a:xfrm>
            <a:off x="-676638" y="850417"/>
            <a:ext cx="13821751" cy="5861719"/>
            <a:chOff x="-507479" y="637812"/>
            <a:chExt cx="10366313" cy="4396289"/>
          </a:xfrm>
        </p:grpSpPr>
        <p:grpSp>
          <p:nvGrpSpPr>
            <p:cNvPr id="2711" name="Google Shape;2711;p24"/>
            <p:cNvGrpSpPr/>
            <p:nvPr/>
          </p:nvGrpSpPr>
          <p:grpSpPr>
            <a:xfrm rot="-2520871">
              <a:off x="8466656" y="895447"/>
              <a:ext cx="1026559" cy="668517"/>
              <a:chOff x="6925286" y="2716904"/>
              <a:chExt cx="562593" cy="366373"/>
            </a:xfrm>
          </p:grpSpPr>
          <p:sp>
            <p:nvSpPr>
              <p:cNvPr id="2712" name="Google Shape;2712;p24"/>
              <p:cNvSpPr/>
              <p:nvPr/>
            </p:nvSpPr>
            <p:spPr>
              <a:xfrm>
                <a:off x="6974472" y="2716904"/>
                <a:ext cx="513408" cy="366373"/>
              </a:xfrm>
              <a:custGeom>
                <a:avLst/>
                <a:gdLst/>
                <a:ahLst/>
                <a:cxnLst/>
                <a:rect l="l" t="t" r="r" b="b"/>
                <a:pathLst>
                  <a:path w="7818" h="5579" extrusionOk="0">
                    <a:moveTo>
                      <a:pt x="3859" y="1235"/>
                    </a:moveTo>
                    <a:cubicBezTo>
                      <a:pt x="4180" y="1618"/>
                      <a:pt x="4478" y="2010"/>
                      <a:pt x="4769" y="2411"/>
                    </a:cubicBezTo>
                    <a:cubicBezTo>
                      <a:pt x="4656" y="2512"/>
                      <a:pt x="4539" y="2609"/>
                      <a:pt x="4426" y="2709"/>
                    </a:cubicBezTo>
                    <a:lnTo>
                      <a:pt x="4108" y="2453"/>
                    </a:lnTo>
                    <a:cubicBezTo>
                      <a:pt x="3888" y="2282"/>
                      <a:pt x="3652" y="2120"/>
                      <a:pt x="3422" y="1951"/>
                    </a:cubicBezTo>
                    <a:cubicBezTo>
                      <a:pt x="3564" y="1718"/>
                      <a:pt x="3710" y="1475"/>
                      <a:pt x="3859" y="1235"/>
                    </a:cubicBezTo>
                    <a:close/>
                    <a:moveTo>
                      <a:pt x="4847" y="2515"/>
                    </a:moveTo>
                    <a:cubicBezTo>
                      <a:pt x="5106" y="2871"/>
                      <a:pt x="5356" y="3231"/>
                      <a:pt x="5612" y="3587"/>
                    </a:cubicBezTo>
                    <a:lnTo>
                      <a:pt x="5378" y="3587"/>
                    </a:lnTo>
                    <a:cubicBezTo>
                      <a:pt x="5106" y="3309"/>
                      <a:pt x="4818" y="3046"/>
                      <a:pt x="4523" y="2790"/>
                    </a:cubicBezTo>
                    <a:cubicBezTo>
                      <a:pt x="4633" y="2696"/>
                      <a:pt x="4737" y="2606"/>
                      <a:pt x="4847" y="2515"/>
                    </a:cubicBezTo>
                    <a:close/>
                    <a:moveTo>
                      <a:pt x="7604" y="182"/>
                    </a:moveTo>
                    <a:lnTo>
                      <a:pt x="7604" y="182"/>
                    </a:lnTo>
                    <a:cubicBezTo>
                      <a:pt x="7585" y="762"/>
                      <a:pt x="7572" y="1345"/>
                      <a:pt x="7581" y="1925"/>
                    </a:cubicBezTo>
                    <a:cubicBezTo>
                      <a:pt x="7588" y="2470"/>
                      <a:pt x="7555" y="3062"/>
                      <a:pt x="7666" y="3600"/>
                    </a:cubicBezTo>
                    <a:cubicBezTo>
                      <a:pt x="7037" y="3600"/>
                      <a:pt x="6405" y="3594"/>
                      <a:pt x="5774" y="3594"/>
                    </a:cubicBezTo>
                    <a:cubicBezTo>
                      <a:pt x="5498" y="3208"/>
                      <a:pt x="5226" y="2819"/>
                      <a:pt x="4948" y="2434"/>
                    </a:cubicBezTo>
                    <a:cubicBezTo>
                      <a:pt x="5832" y="1682"/>
                      <a:pt x="6713" y="924"/>
                      <a:pt x="7604" y="182"/>
                    </a:cubicBezTo>
                    <a:close/>
                    <a:moveTo>
                      <a:pt x="4423" y="2884"/>
                    </a:moveTo>
                    <a:cubicBezTo>
                      <a:pt x="4688" y="3108"/>
                      <a:pt x="4944" y="3344"/>
                      <a:pt x="5191" y="3594"/>
                    </a:cubicBezTo>
                    <a:cubicBezTo>
                      <a:pt x="4633" y="3597"/>
                      <a:pt x="4073" y="3613"/>
                      <a:pt x="3519" y="3652"/>
                    </a:cubicBezTo>
                    <a:cubicBezTo>
                      <a:pt x="3823" y="3399"/>
                      <a:pt x="4121" y="3143"/>
                      <a:pt x="4423" y="2884"/>
                    </a:cubicBezTo>
                    <a:close/>
                    <a:moveTo>
                      <a:pt x="2262" y="1183"/>
                    </a:moveTo>
                    <a:cubicBezTo>
                      <a:pt x="2560" y="1491"/>
                      <a:pt x="2900" y="1747"/>
                      <a:pt x="3244" y="1993"/>
                    </a:cubicBezTo>
                    <a:cubicBezTo>
                      <a:pt x="2822" y="2703"/>
                      <a:pt x="2414" y="3415"/>
                      <a:pt x="2025" y="4138"/>
                    </a:cubicBezTo>
                    <a:cubicBezTo>
                      <a:pt x="1847" y="4137"/>
                      <a:pt x="1669" y="4136"/>
                      <a:pt x="1490" y="4136"/>
                    </a:cubicBezTo>
                    <a:cubicBezTo>
                      <a:pt x="1053" y="4136"/>
                      <a:pt x="616" y="4140"/>
                      <a:pt x="179" y="4154"/>
                    </a:cubicBezTo>
                    <a:cubicBezTo>
                      <a:pt x="940" y="3221"/>
                      <a:pt x="1582" y="2175"/>
                      <a:pt x="2262" y="1183"/>
                    </a:cubicBezTo>
                    <a:close/>
                    <a:moveTo>
                      <a:pt x="3354" y="2071"/>
                    </a:moveTo>
                    <a:cubicBezTo>
                      <a:pt x="3548" y="2207"/>
                      <a:pt x="3746" y="2346"/>
                      <a:pt x="3937" y="2492"/>
                    </a:cubicBezTo>
                    <a:cubicBezTo>
                      <a:pt x="4070" y="2593"/>
                      <a:pt x="4199" y="2696"/>
                      <a:pt x="4329" y="2803"/>
                    </a:cubicBezTo>
                    <a:cubicBezTo>
                      <a:pt x="4008" y="3085"/>
                      <a:pt x="3687" y="3373"/>
                      <a:pt x="3373" y="3665"/>
                    </a:cubicBezTo>
                    <a:cubicBezTo>
                      <a:pt x="3344" y="3675"/>
                      <a:pt x="3341" y="3710"/>
                      <a:pt x="3363" y="3726"/>
                    </a:cubicBezTo>
                    <a:cubicBezTo>
                      <a:pt x="3371" y="3736"/>
                      <a:pt x="3385" y="3742"/>
                      <a:pt x="3398" y="3742"/>
                    </a:cubicBezTo>
                    <a:cubicBezTo>
                      <a:pt x="3408" y="3742"/>
                      <a:pt x="3417" y="3740"/>
                      <a:pt x="3425" y="3733"/>
                    </a:cubicBezTo>
                    <a:cubicBezTo>
                      <a:pt x="3957" y="3768"/>
                      <a:pt x="4492" y="3776"/>
                      <a:pt x="5029" y="3776"/>
                    </a:cubicBezTo>
                    <a:cubicBezTo>
                      <a:pt x="5142" y="3776"/>
                      <a:pt x="5255" y="3776"/>
                      <a:pt x="5369" y="3775"/>
                    </a:cubicBezTo>
                    <a:cubicBezTo>
                      <a:pt x="5492" y="3901"/>
                      <a:pt x="5612" y="4031"/>
                      <a:pt x="5725" y="4164"/>
                    </a:cubicBezTo>
                    <a:cubicBezTo>
                      <a:pt x="5285" y="4152"/>
                      <a:pt x="4844" y="4149"/>
                      <a:pt x="4404" y="4149"/>
                    </a:cubicBezTo>
                    <a:cubicBezTo>
                      <a:pt x="3995" y="4149"/>
                      <a:pt x="3587" y="4151"/>
                      <a:pt x="3179" y="4151"/>
                    </a:cubicBezTo>
                    <a:cubicBezTo>
                      <a:pt x="3086" y="4151"/>
                      <a:pt x="2993" y="4151"/>
                      <a:pt x="2900" y="4151"/>
                    </a:cubicBezTo>
                    <a:cubicBezTo>
                      <a:pt x="2651" y="4151"/>
                      <a:pt x="2408" y="4148"/>
                      <a:pt x="2162" y="4148"/>
                    </a:cubicBezTo>
                    <a:cubicBezTo>
                      <a:pt x="2547" y="3448"/>
                      <a:pt x="2942" y="2755"/>
                      <a:pt x="3354" y="2071"/>
                    </a:cubicBezTo>
                    <a:close/>
                    <a:moveTo>
                      <a:pt x="5738" y="3762"/>
                    </a:moveTo>
                    <a:cubicBezTo>
                      <a:pt x="6127" y="4310"/>
                      <a:pt x="6519" y="4844"/>
                      <a:pt x="6950" y="5359"/>
                    </a:cubicBezTo>
                    <a:cubicBezTo>
                      <a:pt x="5997" y="5401"/>
                      <a:pt x="5041" y="5430"/>
                      <a:pt x="4089" y="5443"/>
                    </a:cubicBezTo>
                    <a:cubicBezTo>
                      <a:pt x="3623" y="5450"/>
                      <a:pt x="3159" y="5450"/>
                      <a:pt x="2693" y="5450"/>
                    </a:cubicBezTo>
                    <a:cubicBezTo>
                      <a:pt x="2453" y="5450"/>
                      <a:pt x="2207" y="5438"/>
                      <a:pt x="1963" y="5438"/>
                    </a:cubicBezTo>
                    <a:cubicBezTo>
                      <a:pt x="1785" y="5438"/>
                      <a:pt x="1607" y="5444"/>
                      <a:pt x="1433" y="5466"/>
                    </a:cubicBezTo>
                    <a:cubicBezTo>
                      <a:pt x="1646" y="5071"/>
                      <a:pt x="1867" y="4672"/>
                      <a:pt x="2084" y="4277"/>
                    </a:cubicBezTo>
                    <a:lnTo>
                      <a:pt x="2900" y="4277"/>
                    </a:lnTo>
                    <a:cubicBezTo>
                      <a:pt x="3574" y="4280"/>
                      <a:pt x="4250" y="4290"/>
                      <a:pt x="4924" y="4290"/>
                    </a:cubicBezTo>
                    <a:cubicBezTo>
                      <a:pt x="5196" y="4290"/>
                      <a:pt x="5467" y="4288"/>
                      <a:pt x="5738" y="4284"/>
                    </a:cubicBezTo>
                    <a:cubicBezTo>
                      <a:pt x="5787" y="4284"/>
                      <a:pt x="5806" y="4235"/>
                      <a:pt x="5793" y="4199"/>
                    </a:cubicBezTo>
                    <a:cubicBezTo>
                      <a:pt x="5842" y="4196"/>
                      <a:pt x="5881" y="4131"/>
                      <a:pt x="5838" y="4086"/>
                    </a:cubicBezTo>
                    <a:cubicBezTo>
                      <a:pt x="5741" y="3976"/>
                      <a:pt x="5644" y="3872"/>
                      <a:pt x="5547" y="3765"/>
                    </a:cubicBezTo>
                    <a:cubicBezTo>
                      <a:pt x="5612" y="3765"/>
                      <a:pt x="5673" y="3765"/>
                      <a:pt x="5738" y="3762"/>
                    </a:cubicBezTo>
                    <a:close/>
                    <a:moveTo>
                      <a:pt x="7678" y="0"/>
                    </a:moveTo>
                    <a:cubicBezTo>
                      <a:pt x="7667" y="0"/>
                      <a:pt x="7656" y="3"/>
                      <a:pt x="7646" y="7"/>
                    </a:cubicBezTo>
                    <a:cubicBezTo>
                      <a:pt x="7639" y="5"/>
                      <a:pt x="7632" y="4"/>
                      <a:pt x="7625" y="4"/>
                    </a:cubicBezTo>
                    <a:cubicBezTo>
                      <a:pt x="7609" y="4"/>
                      <a:pt x="7595" y="9"/>
                      <a:pt x="7581" y="20"/>
                    </a:cubicBezTo>
                    <a:cubicBezTo>
                      <a:pt x="6668" y="778"/>
                      <a:pt x="5761" y="1540"/>
                      <a:pt x="4867" y="2317"/>
                    </a:cubicBezTo>
                    <a:cubicBezTo>
                      <a:pt x="4556" y="1893"/>
                      <a:pt x="4235" y="1472"/>
                      <a:pt x="3895" y="1070"/>
                    </a:cubicBezTo>
                    <a:cubicBezTo>
                      <a:pt x="3883" y="1057"/>
                      <a:pt x="3867" y="1051"/>
                      <a:pt x="3851" y="1051"/>
                    </a:cubicBezTo>
                    <a:cubicBezTo>
                      <a:pt x="3827" y="1051"/>
                      <a:pt x="3803" y="1064"/>
                      <a:pt x="3791" y="1083"/>
                    </a:cubicBezTo>
                    <a:cubicBezTo>
                      <a:pt x="3629" y="1345"/>
                      <a:pt x="3470" y="1608"/>
                      <a:pt x="3312" y="1870"/>
                    </a:cubicBezTo>
                    <a:cubicBezTo>
                      <a:pt x="2955" y="1618"/>
                      <a:pt x="2602" y="1349"/>
                      <a:pt x="2301" y="1025"/>
                    </a:cubicBezTo>
                    <a:cubicBezTo>
                      <a:pt x="2288" y="1012"/>
                      <a:pt x="2272" y="1006"/>
                      <a:pt x="2256" y="1006"/>
                    </a:cubicBezTo>
                    <a:cubicBezTo>
                      <a:pt x="2233" y="1006"/>
                      <a:pt x="2209" y="1018"/>
                      <a:pt x="2194" y="1038"/>
                    </a:cubicBezTo>
                    <a:cubicBezTo>
                      <a:pt x="1484" y="2074"/>
                      <a:pt x="798" y="3134"/>
                      <a:pt x="59" y="4151"/>
                    </a:cubicBezTo>
                    <a:lnTo>
                      <a:pt x="53" y="4151"/>
                    </a:lnTo>
                    <a:cubicBezTo>
                      <a:pt x="1" y="4154"/>
                      <a:pt x="1" y="4229"/>
                      <a:pt x="53" y="4232"/>
                    </a:cubicBezTo>
                    <a:lnTo>
                      <a:pt x="88" y="4232"/>
                    </a:lnTo>
                    <a:cubicBezTo>
                      <a:pt x="707" y="4261"/>
                      <a:pt x="1329" y="4264"/>
                      <a:pt x="1944" y="4264"/>
                    </a:cubicBezTo>
                    <a:cubicBezTo>
                      <a:pt x="1724" y="4672"/>
                      <a:pt x="1510" y="5087"/>
                      <a:pt x="1303" y="5508"/>
                    </a:cubicBezTo>
                    <a:cubicBezTo>
                      <a:pt x="1287" y="5539"/>
                      <a:pt x="1315" y="5567"/>
                      <a:pt x="1340" y="5567"/>
                    </a:cubicBezTo>
                    <a:cubicBezTo>
                      <a:pt x="1352" y="5567"/>
                      <a:pt x="1364" y="5561"/>
                      <a:pt x="1371" y="5547"/>
                    </a:cubicBezTo>
                    <a:cubicBezTo>
                      <a:pt x="1378" y="5541"/>
                      <a:pt x="1381" y="5531"/>
                      <a:pt x="1384" y="5528"/>
                    </a:cubicBezTo>
                    <a:cubicBezTo>
                      <a:pt x="1620" y="5569"/>
                      <a:pt x="1866" y="5579"/>
                      <a:pt x="2111" y="5579"/>
                    </a:cubicBezTo>
                    <a:cubicBezTo>
                      <a:pt x="2303" y="5579"/>
                      <a:pt x="2495" y="5573"/>
                      <a:pt x="2683" y="5573"/>
                    </a:cubicBezTo>
                    <a:cubicBezTo>
                      <a:pt x="2800" y="5574"/>
                      <a:pt x="2916" y="5574"/>
                      <a:pt x="3033" y="5574"/>
                    </a:cubicBezTo>
                    <a:cubicBezTo>
                      <a:pt x="3383" y="5574"/>
                      <a:pt x="3733" y="5571"/>
                      <a:pt x="4083" y="5563"/>
                    </a:cubicBezTo>
                    <a:cubicBezTo>
                      <a:pt x="5035" y="5554"/>
                      <a:pt x="5987" y="5524"/>
                      <a:pt x="6940" y="5479"/>
                    </a:cubicBezTo>
                    <a:cubicBezTo>
                      <a:pt x="6979" y="5479"/>
                      <a:pt x="7001" y="5447"/>
                      <a:pt x="7005" y="5414"/>
                    </a:cubicBezTo>
                    <a:cubicBezTo>
                      <a:pt x="7012" y="5418"/>
                      <a:pt x="7019" y="5419"/>
                      <a:pt x="7026" y="5419"/>
                    </a:cubicBezTo>
                    <a:cubicBezTo>
                      <a:pt x="7072" y="5419"/>
                      <a:pt x="7115" y="5352"/>
                      <a:pt x="7076" y="5301"/>
                    </a:cubicBezTo>
                    <a:cubicBezTo>
                      <a:pt x="6655" y="4802"/>
                      <a:pt x="6273" y="4277"/>
                      <a:pt x="5890" y="3746"/>
                    </a:cubicBezTo>
                    <a:cubicBezTo>
                      <a:pt x="6506" y="3733"/>
                      <a:pt x="7118" y="3717"/>
                      <a:pt x="7724" y="3714"/>
                    </a:cubicBezTo>
                    <a:cubicBezTo>
                      <a:pt x="7729" y="3714"/>
                      <a:pt x="7735" y="3715"/>
                      <a:pt x="7739" y="3715"/>
                    </a:cubicBezTo>
                    <a:cubicBezTo>
                      <a:pt x="7818" y="3715"/>
                      <a:pt x="7813" y="3600"/>
                      <a:pt x="7734" y="3597"/>
                    </a:cubicBezTo>
                    <a:cubicBezTo>
                      <a:pt x="7792" y="3027"/>
                      <a:pt x="7714" y="2424"/>
                      <a:pt x="7711" y="1851"/>
                    </a:cubicBezTo>
                    <a:cubicBezTo>
                      <a:pt x="7704" y="1255"/>
                      <a:pt x="7717" y="662"/>
                      <a:pt x="7743" y="66"/>
                    </a:cubicBezTo>
                    <a:cubicBezTo>
                      <a:pt x="7746" y="22"/>
                      <a:pt x="7712" y="0"/>
                      <a:pt x="76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3" name="Google Shape;2713;p24"/>
              <p:cNvSpPr/>
              <p:nvPr/>
            </p:nvSpPr>
            <p:spPr>
              <a:xfrm>
                <a:off x="6925286" y="2954095"/>
                <a:ext cx="32375" cy="4702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716" extrusionOk="0">
                    <a:moveTo>
                      <a:pt x="209" y="215"/>
                    </a:moveTo>
                    <a:lnTo>
                      <a:pt x="270" y="348"/>
                    </a:lnTo>
                    <a:cubicBezTo>
                      <a:pt x="273" y="361"/>
                      <a:pt x="283" y="380"/>
                      <a:pt x="296" y="406"/>
                    </a:cubicBezTo>
                    <a:cubicBezTo>
                      <a:pt x="248" y="406"/>
                      <a:pt x="199" y="409"/>
                      <a:pt x="150" y="419"/>
                    </a:cubicBezTo>
                    <a:cubicBezTo>
                      <a:pt x="167" y="348"/>
                      <a:pt x="186" y="280"/>
                      <a:pt x="209" y="215"/>
                    </a:cubicBezTo>
                    <a:close/>
                    <a:moveTo>
                      <a:pt x="204" y="1"/>
                    </a:moveTo>
                    <a:cubicBezTo>
                      <a:pt x="177" y="1"/>
                      <a:pt x="150" y="18"/>
                      <a:pt x="141" y="46"/>
                    </a:cubicBezTo>
                    <a:cubicBezTo>
                      <a:pt x="95" y="176"/>
                      <a:pt x="56" y="309"/>
                      <a:pt x="31" y="442"/>
                    </a:cubicBezTo>
                    <a:cubicBezTo>
                      <a:pt x="14" y="458"/>
                      <a:pt x="14" y="484"/>
                      <a:pt x="24" y="500"/>
                    </a:cubicBezTo>
                    <a:cubicBezTo>
                      <a:pt x="14" y="555"/>
                      <a:pt x="8" y="617"/>
                      <a:pt x="5" y="672"/>
                    </a:cubicBezTo>
                    <a:cubicBezTo>
                      <a:pt x="1" y="699"/>
                      <a:pt x="25" y="715"/>
                      <a:pt x="49" y="715"/>
                    </a:cubicBezTo>
                    <a:cubicBezTo>
                      <a:pt x="68" y="715"/>
                      <a:pt x="86" y="706"/>
                      <a:pt x="92" y="685"/>
                    </a:cubicBezTo>
                    <a:cubicBezTo>
                      <a:pt x="105" y="630"/>
                      <a:pt x="112" y="575"/>
                      <a:pt x="124" y="519"/>
                    </a:cubicBezTo>
                    <a:cubicBezTo>
                      <a:pt x="193" y="516"/>
                      <a:pt x="267" y="510"/>
                      <a:pt x="335" y="506"/>
                    </a:cubicBezTo>
                    <a:cubicBezTo>
                      <a:pt x="338" y="523"/>
                      <a:pt x="345" y="539"/>
                      <a:pt x="348" y="552"/>
                    </a:cubicBezTo>
                    <a:cubicBezTo>
                      <a:pt x="335" y="565"/>
                      <a:pt x="329" y="575"/>
                      <a:pt x="329" y="591"/>
                    </a:cubicBezTo>
                    <a:lnTo>
                      <a:pt x="329" y="604"/>
                    </a:lnTo>
                    <a:cubicBezTo>
                      <a:pt x="329" y="623"/>
                      <a:pt x="338" y="646"/>
                      <a:pt x="354" y="655"/>
                    </a:cubicBezTo>
                    <a:lnTo>
                      <a:pt x="364" y="662"/>
                    </a:lnTo>
                    <a:cubicBezTo>
                      <a:pt x="374" y="667"/>
                      <a:pt x="384" y="669"/>
                      <a:pt x="393" y="669"/>
                    </a:cubicBezTo>
                    <a:cubicBezTo>
                      <a:pt x="414" y="669"/>
                      <a:pt x="433" y="657"/>
                      <a:pt x="448" y="639"/>
                    </a:cubicBezTo>
                    <a:cubicBezTo>
                      <a:pt x="481" y="600"/>
                      <a:pt x="471" y="542"/>
                      <a:pt x="452" y="487"/>
                    </a:cubicBezTo>
                    <a:cubicBezTo>
                      <a:pt x="493" y="462"/>
                      <a:pt x="484" y="393"/>
                      <a:pt x="430" y="393"/>
                    </a:cubicBezTo>
                    <a:cubicBezTo>
                      <a:pt x="428" y="393"/>
                      <a:pt x="427" y="393"/>
                      <a:pt x="426" y="393"/>
                    </a:cubicBezTo>
                    <a:lnTo>
                      <a:pt x="419" y="393"/>
                    </a:lnTo>
                    <a:cubicBezTo>
                      <a:pt x="416" y="387"/>
                      <a:pt x="416" y="380"/>
                      <a:pt x="413" y="374"/>
                    </a:cubicBezTo>
                    <a:cubicBezTo>
                      <a:pt x="371" y="257"/>
                      <a:pt x="316" y="137"/>
                      <a:pt x="254" y="30"/>
                    </a:cubicBezTo>
                    <a:cubicBezTo>
                      <a:pt x="242" y="10"/>
                      <a:pt x="223" y="1"/>
                      <a:pt x="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4" name="Google Shape;2714;p24"/>
              <p:cNvSpPr/>
              <p:nvPr/>
            </p:nvSpPr>
            <p:spPr>
              <a:xfrm>
                <a:off x="7221712" y="3023243"/>
                <a:ext cx="34083" cy="42357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45" extrusionOk="0">
                    <a:moveTo>
                      <a:pt x="185" y="75"/>
                    </a:moveTo>
                    <a:cubicBezTo>
                      <a:pt x="207" y="75"/>
                      <a:pt x="229" y="83"/>
                      <a:pt x="246" y="101"/>
                    </a:cubicBezTo>
                    <a:cubicBezTo>
                      <a:pt x="292" y="150"/>
                      <a:pt x="269" y="231"/>
                      <a:pt x="204" y="250"/>
                    </a:cubicBezTo>
                    <a:cubicBezTo>
                      <a:pt x="150" y="266"/>
                      <a:pt x="155" y="357"/>
                      <a:pt x="211" y="357"/>
                    </a:cubicBezTo>
                    <a:cubicBezTo>
                      <a:pt x="212" y="357"/>
                      <a:pt x="213" y="357"/>
                      <a:pt x="214" y="357"/>
                    </a:cubicBezTo>
                    <a:cubicBezTo>
                      <a:pt x="217" y="357"/>
                      <a:pt x="224" y="357"/>
                      <a:pt x="227" y="354"/>
                    </a:cubicBezTo>
                    <a:cubicBezTo>
                      <a:pt x="250" y="349"/>
                      <a:pt x="273" y="345"/>
                      <a:pt x="296" y="345"/>
                    </a:cubicBezTo>
                    <a:cubicBezTo>
                      <a:pt x="305" y="345"/>
                      <a:pt x="315" y="346"/>
                      <a:pt x="324" y="348"/>
                    </a:cubicBezTo>
                    <a:cubicBezTo>
                      <a:pt x="356" y="357"/>
                      <a:pt x="402" y="374"/>
                      <a:pt x="392" y="412"/>
                    </a:cubicBezTo>
                    <a:cubicBezTo>
                      <a:pt x="386" y="442"/>
                      <a:pt x="327" y="461"/>
                      <a:pt x="308" y="467"/>
                    </a:cubicBezTo>
                    <a:cubicBezTo>
                      <a:pt x="256" y="484"/>
                      <a:pt x="204" y="484"/>
                      <a:pt x="156" y="493"/>
                    </a:cubicBezTo>
                    <a:cubicBezTo>
                      <a:pt x="149" y="487"/>
                      <a:pt x="146" y="484"/>
                      <a:pt x="139" y="477"/>
                    </a:cubicBezTo>
                    <a:cubicBezTo>
                      <a:pt x="139" y="364"/>
                      <a:pt x="117" y="247"/>
                      <a:pt x="78" y="143"/>
                    </a:cubicBezTo>
                    <a:lnTo>
                      <a:pt x="81" y="137"/>
                    </a:lnTo>
                    <a:cubicBezTo>
                      <a:pt x="100" y="101"/>
                      <a:pt x="143" y="75"/>
                      <a:pt x="185" y="75"/>
                    </a:cubicBezTo>
                    <a:close/>
                    <a:moveTo>
                      <a:pt x="206" y="0"/>
                    </a:moveTo>
                    <a:cubicBezTo>
                      <a:pt x="138" y="0"/>
                      <a:pt x="69" y="39"/>
                      <a:pt x="36" y="101"/>
                    </a:cubicBezTo>
                    <a:cubicBezTo>
                      <a:pt x="16" y="105"/>
                      <a:pt x="0" y="118"/>
                      <a:pt x="0" y="137"/>
                    </a:cubicBezTo>
                    <a:cubicBezTo>
                      <a:pt x="16" y="267"/>
                      <a:pt x="29" y="390"/>
                      <a:pt x="26" y="519"/>
                    </a:cubicBezTo>
                    <a:cubicBezTo>
                      <a:pt x="26" y="526"/>
                      <a:pt x="26" y="535"/>
                      <a:pt x="29" y="542"/>
                    </a:cubicBezTo>
                    <a:cubicBezTo>
                      <a:pt x="26" y="552"/>
                      <a:pt x="26" y="555"/>
                      <a:pt x="20" y="565"/>
                    </a:cubicBezTo>
                    <a:cubicBezTo>
                      <a:pt x="7" y="606"/>
                      <a:pt x="45" y="645"/>
                      <a:pt x="84" y="645"/>
                    </a:cubicBezTo>
                    <a:cubicBezTo>
                      <a:pt x="94" y="645"/>
                      <a:pt x="104" y="642"/>
                      <a:pt x="113" y="636"/>
                    </a:cubicBezTo>
                    <a:cubicBezTo>
                      <a:pt x="230" y="558"/>
                      <a:pt x="505" y="613"/>
                      <a:pt x="509" y="396"/>
                    </a:cubicBezTo>
                    <a:cubicBezTo>
                      <a:pt x="518" y="296"/>
                      <a:pt x="437" y="250"/>
                      <a:pt x="353" y="244"/>
                    </a:cubicBezTo>
                    <a:cubicBezTo>
                      <a:pt x="382" y="182"/>
                      <a:pt x="376" y="114"/>
                      <a:pt x="327" y="56"/>
                    </a:cubicBezTo>
                    <a:cubicBezTo>
                      <a:pt x="295" y="17"/>
                      <a:pt x="251" y="0"/>
                      <a:pt x="2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5" name="Google Shape;2715;p24"/>
              <p:cNvSpPr/>
              <p:nvPr/>
            </p:nvSpPr>
            <p:spPr>
              <a:xfrm>
                <a:off x="7422721" y="2861438"/>
                <a:ext cx="45115" cy="39402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00" extrusionOk="0">
                    <a:moveTo>
                      <a:pt x="485" y="1"/>
                    </a:moveTo>
                    <a:cubicBezTo>
                      <a:pt x="376" y="1"/>
                      <a:pt x="266" y="50"/>
                      <a:pt x="182" y="120"/>
                    </a:cubicBezTo>
                    <a:cubicBezTo>
                      <a:pt x="98" y="188"/>
                      <a:pt x="1" y="311"/>
                      <a:pt x="59" y="427"/>
                    </a:cubicBezTo>
                    <a:cubicBezTo>
                      <a:pt x="115" y="537"/>
                      <a:pt x="257" y="599"/>
                      <a:pt x="394" y="599"/>
                    </a:cubicBezTo>
                    <a:cubicBezTo>
                      <a:pt x="502" y="599"/>
                      <a:pt x="607" y="560"/>
                      <a:pt x="661" y="476"/>
                    </a:cubicBezTo>
                    <a:cubicBezTo>
                      <a:pt x="687" y="442"/>
                      <a:pt x="655" y="388"/>
                      <a:pt x="615" y="388"/>
                    </a:cubicBezTo>
                    <a:cubicBezTo>
                      <a:pt x="609" y="388"/>
                      <a:pt x="603" y="389"/>
                      <a:pt x="597" y="392"/>
                    </a:cubicBezTo>
                    <a:cubicBezTo>
                      <a:pt x="532" y="414"/>
                      <a:pt x="483" y="460"/>
                      <a:pt x="409" y="463"/>
                    </a:cubicBezTo>
                    <a:cubicBezTo>
                      <a:pt x="398" y="464"/>
                      <a:pt x="386" y="465"/>
                      <a:pt x="373" y="465"/>
                    </a:cubicBezTo>
                    <a:cubicBezTo>
                      <a:pt x="307" y="465"/>
                      <a:pt x="224" y="443"/>
                      <a:pt x="188" y="392"/>
                    </a:cubicBezTo>
                    <a:cubicBezTo>
                      <a:pt x="127" y="307"/>
                      <a:pt x="253" y="210"/>
                      <a:pt x="311" y="168"/>
                    </a:cubicBezTo>
                    <a:cubicBezTo>
                      <a:pt x="383" y="123"/>
                      <a:pt x="454" y="107"/>
                      <a:pt x="535" y="97"/>
                    </a:cubicBezTo>
                    <a:cubicBezTo>
                      <a:pt x="593" y="87"/>
                      <a:pt x="571" y="6"/>
                      <a:pt x="522" y="3"/>
                    </a:cubicBezTo>
                    <a:cubicBezTo>
                      <a:pt x="510" y="2"/>
                      <a:pt x="497" y="1"/>
                      <a:pt x="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16" name="Google Shape;2716;p24"/>
            <p:cNvGrpSpPr/>
            <p:nvPr/>
          </p:nvGrpSpPr>
          <p:grpSpPr>
            <a:xfrm rot="3247306">
              <a:off x="-272169" y="3564361"/>
              <a:ext cx="765347" cy="971813"/>
              <a:chOff x="7996659" y="1819688"/>
              <a:chExt cx="419434" cy="532584"/>
            </a:xfrm>
          </p:grpSpPr>
          <p:sp>
            <p:nvSpPr>
              <p:cNvPr id="2717" name="Google Shape;2717;p24"/>
              <p:cNvSpPr/>
              <p:nvPr/>
            </p:nvSpPr>
            <p:spPr>
              <a:xfrm>
                <a:off x="7996659" y="1819688"/>
                <a:ext cx="419434" cy="532584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8110" extrusionOk="0">
                    <a:moveTo>
                      <a:pt x="3158" y="136"/>
                    </a:moveTo>
                    <a:cubicBezTo>
                      <a:pt x="3547" y="136"/>
                      <a:pt x="3936" y="167"/>
                      <a:pt x="4316" y="246"/>
                    </a:cubicBezTo>
                    <a:cubicBezTo>
                      <a:pt x="4750" y="336"/>
                      <a:pt x="5366" y="485"/>
                      <a:pt x="5647" y="855"/>
                    </a:cubicBezTo>
                    <a:cubicBezTo>
                      <a:pt x="6386" y="1817"/>
                      <a:pt x="3548" y="1992"/>
                      <a:pt x="3078" y="1995"/>
                    </a:cubicBezTo>
                    <a:cubicBezTo>
                      <a:pt x="3044" y="1996"/>
                      <a:pt x="3009" y="1996"/>
                      <a:pt x="2974" y="1996"/>
                    </a:cubicBezTo>
                    <a:cubicBezTo>
                      <a:pt x="2484" y="1996"/>
                      <a:pt x="1994" y="1953"/>
                      <a:pt x="1511" y="1866"/>
                    </a:cubicBezTo>
                    <a:cubicBezTo>
                      <a:pt x="1313" y="1830"/>
                      <a:pt x="769" y="1713"/>
                      <a:pt x="458" y="1493"/>
                    </a:cubicBezTo>
                    <a:cubicBezTo>
                      <a:pt x="399" y="1418"/>
                      <a:pt x="335" y="1344"/>
                      <a:pt x="263" y="1276"/>
                    </a:cubicBezTo>
                    <a:cubicBezTo>
                      <a:pt x="231" y="1208"/>
                      <a:pt x="221" y="1133"/>
                      <a:pt x="247" y="1059"/>
                    </a:cubicBezTo>
                    <a:cubicBezTo>
                      <a:pt x="250" y="1052"/>
                      <a:pt x="254" y="1049"/>
                      <a:pt x="260" y="1039"/>
                    </a:cubicBezTo>
                    <a:cubicBezTo>
                      <a:pt x="684" y="174"/>
                      <a:pt x="2013" y="174"/>
                      <a:pt x="2845" y="142"/>
                    </a:cubicBezTo>
                    <a:cubicBezTo>
                      <a:pt x="2950" y="138"/>
                      <a:pt x="3054" y="136"/>
                      <a:pt x="3158" y="136"/>
                    </a:cubicBezTo>
                    <a:close/>
                    <a:moveTo>
                      <a:pt x="5453" y="1739"/>
                    </a:moveTo>
                    <a:lnTo>
                      <a:pt x="5453" y="1739"/>
                    </a:lnTo>
                    <a:cubicBezTo>
                      <a:pt x="4896" y="2445"/>
                      <a:pt x="4698" y="3349"/>
                      <a:pt x="4701" y="4266"/>
                    </a:cubicBezTo>
                    <a:cubicBezTo>
                      <a:pt x="4685" y="4266"/>
                      <a:pt x="4666" y="4273"/>
                      <a:pt x="4653" y="4289"/>
                    </a:cubicBezTo>
                    <a:cubicBezTo>
                      <a:pt x="4372" y="4750"/>
                      <a:pt x="3818" y="4855"/>
                      <a:pt x="3305" y="4855"/>
                    </a:cubicBezTo>
                    <a:cubicBezTo>
                      <a:pt x="3256" y="4855"/>
                      <a:pt x="3207" y="4854"/>
                      <a:pt x="3159" y="4852"/>
                    </a:cubicBezTo>
                    <a:cubicBezTo>
                      <a:pt x="2631" y="4833"/>
                      <a:pt x="2009" y="4703"/>
                      <a:pt x="1643" y="4292"/>
                    </a:cubicBezTo>
                    <a:cubicBezTo>
                      <a:pt x="1702" y="3813"/>
                      <a:pt x="1559" y="3365"/>
                      <a:pt x="1329" y="2922"/>
                    </a:cubicBezTo>
                    <a:cubicBezTo>
                      <a:pt x="1125" y="2523"/>
                      <a:pt x="918" y="2112"/>
                      <a:pt x="655" y="1742"/>
                    </a:cubicBezTo>
                    <a:lnTo>
                      <a:pt x="655" y="1742"/>
                    </a:lnTo>
                    <a:cubicBezTo>
                      <a:pt x="931" y="1885"/>
                      <a:pt x="1251" y="1950"/>
                      <a:pt x="1543" y="2002"/>
                    </a:cubicBezTo>
                    <a:cubicBezTo>
                      <a:pt x="2039" y="2087"/>
                      <a:pt x="2549" y="2133"/>
                      <a:pt x="3060" y="2133"/>
                    </a:cubicBezTo>
                    <a:cubicBezTo>
                      <a:pt x="3658" y="2133"/>
                      <a:pt x="4256" y="2070"/>
                      <a:pt x="4831" y="1934"/>
                    </a:cubicBezTo>
                    <a:cubicBezTo>
                      <a:pt x="5022" y="1888"/>
                      <a:pt x="5252" y="1830"/>
                      <a:pt x="5453" y="1739"/>
                    </a:cubicBezTo>
                    <a:close/>
                    <a:moveTo>
                      <a:pt x="1627" y="4431"/>
                    </a:moveTo>
                    <a:cubicBezTo>
                      <a:pt x="1983" y="4882"/>
                      <a:pt x="2758" y="4985"/>
                      <a:pt x="3279" y="4985"/>
                    </a:cubicBezTo>
                    <a:cubicBezTo>
                      <a:pt x="3736" y="4985"/>
                      <a:pt x="4462" y="4907"/>
                      <a:pt x="4705" y="4451"/>
                    </a:cubicBezTo>
                    <a:cubicBezTo>
                      <a:pt x="4724" y="4982"/>
                      <a:pt x="4967" y="5432"/>
                      <a:pt x="5252" y="5870"/>
                    </a:cubicBezTo>
                    <a:cubicBezTo>
                      <a:pt x="5408" y="6113"/>
                      <a:pt x="5586" y="6349"/>
                      <a:pt x="5712" y="6615"/>
                    </a:cubicBezTo>
                    <a:cubicBezTo>
                      <a:pt x="5997" y="7191"/>
                      <a:pt x="5615" y="7499"/>
                      <a:pt x="5106" y="7677"/>
                    </a:cubicBezTo>
                    <a:cubicBezTo>
                      <a:pt x="4455" y="7904"/>
                      <a:pt x="3762" y="7975"/>
                      <a:pt x="3072" y="7979"/>
                    </a:cubicBezTo>
                    <a:cubicBezTo>
                      <a:pt x="2992" y="7979"/>
                      <a:pt x="2912" y="7979"/>
                      <a:pt x="2831" y="7979"/>
                    </a:cubicBezTo>
                    <a:cubicBezTo>
                      <a:pt x="2247" y="7979"/>
                      <a:pt x="1634" y="7961"/>
                      <a:pt x="1073" y="7813"/>
                    </a:cubicBezTo>
                    <a:cubicBezTo>
                      <a:pt x="707" y="7716"/>
                      <a:pt x="150" y="7525"/>
                      <a:pt x="241" y="7046"/>
                    </a:cubicBezTo>
                    <a:cubicBezTo>
                      <a:pt x="305" y="6728"/>
                      <a:pt x="548" y="6407"/>
                      <a:pt x="733" y="6145"/>
                    </a:cubicBezTo>
                    <a:cubicBezTo>
                      <a:pt x="1060" y="5662"/>
                      <a:pt x="1417" y="5193"/>
                      <a:pt x="1582" y="4626"/>
                    </a:cubicBezTo>
                    <a:cubicBezTo>
                      <a:pt x="1601" y="4561"/>
                      <a:pt x="1614" y="4496"/>
                      <a:pt x="1627" y="4431"/>
                    </a:cubicBezTo>
                    <a:close/>
                    <a:moveTo>
                      <a:pt x="3211" y="1"/>
                    </a:moveTo>
                    <a:cubicBezTo>
                      <a:pt x="3107" y="1"/>
                      <a:pt x="3005" y="3"/>
                      <a:pt x="2907" y="6"/>
                    </a:cubicBezTo>
                    <a:cubicBezTo>
                      <a:pt x="2356" y="22"/>
                      <a:pt x="1776" y="74"/>
                      <a:pt x="1238" y="200"/>
                    </a:cubicBezTo>
                    <a:cubicBezTo>
                      <a:pt x="782" y="307"/>
                      <a:pt x="357" y="531"/>
                      <a:pt x="156" y="978"/>
                    </a:cubicBezTo>
                    <a:cubicBezTo>
                      <a:pt x="150" y="997"/>
                      <a:pt x="153" y="1017"/>
                      <a:pt x="160" y="1033"/>
                    </a:cubicBezTo>
                    <a:cubicBezTo>
                      <a:pt x="143" y="1085"/>
                      <a:pt x="143" y="1143"/>
                      <a:pt x="156" y="1195"/>
                    </a:cubicBezTo>
                    <a:cubicBezTo>
                      <a:pt x="134" y="1205"/>
                      <a:pt x="114" y="1237"/>
                      <a:pt x="137" y="1263"/>
                    </a:cubicBezTo>
                    <a:lnTo>
                      <a:pt x="234" y="1386"/>
                    </a:lnTo>
                    <a:cubicBezTo>
                      <a:pt x="263" y="1431"/>
                      <a:pt x="296" y="1470"/>
                      <a:pt x="331" y="1506"/>
                    </a:cubicBezTo>
                    <a:cubicBezTo>
                      <a:pt x="704" y="1998"/>
                      <a:pt x="999" y="2536"/>
                      <a:pt x="1271" y="3090"/>
                    </a:cubicBezTo>
                    <a:cubicBezTo>
                      <a:pt x="1653" y="3868"/>
                      <a:pt x="1566" y="4577"/>
                      <a:pt x="1135" y="5309"/>
                    </a:cubicBezTo>
                    <a:cubicBezTo>
                      <a:pt x="820" y="5837"/>
                      <a:pt x="341" y="6326"/>
                      <a:pt x="150" y="6913"/>
                    </a:cubicBezTo>
                    <a:cubicBezTo>
                      <a:pt x="1" y="7376"/>
                      <a:pt x="260" y="7629"/>
                      <a:pt x="665" y="7807"/>
                    </a:cubicBezTo>
                    <a:cubicBezTo>
                      <a:pt x="1242" y="8060"/>
                      <a:pt x="1903" y="8076"/>
                      <a:pt x="2521" y="8098"/>
                    </a:cubicBezTo>
                    <a:cubicBezTo>
                      <a:pt x="2696" y="8105"/>
                      <a:pt x="2871" y="8109"/>
                      <a:pt x="3046" y="8109"/>
                    </a:cubicBezTo>
                    <a:cubicBezTo>
                      <a:pt x="3554" y="8109"/>
                      <a:pt x="4063" y="8075"/>
                      <a:pt x="4559" y="7969"/>
                    </a:cubicBezTo>
                    <a:cubicBezTo>
                      <a:pt x="5000" y="7878"/>
                      <a:pt x="5758" y="7726"/>
                      <a:pt x="5936" y="7230"/>
                    </a:cubicBezTo>
                    <a:cubicBezTo>
                      <a:pt x="6098" y="6761"/>
                      <a:pt x="5664" y="6252"/>
                      <a:pt x="5430" y="5892"/>
                    </a:cubicBezTo>
                    <a:cubicBezTo>
                      <a:pt x="5226" y="5581"/>
                      <a:pt x="5016" y="5261"/>
                      <a:pt x="4912" y="4901"/>
                    </a:cubicBezTo>
                    <a:cubicBezTo>
                      <a:pt x="4802" y="4525"/>
                      <a:pt x="4844" y="4127"/>
                      <a:pt x="4870" y="3738"/>
                    </a:cubicBezTo>
                    <a:cubicBezTo>
                      <a:pt x="4941" y="2873"/>
                      <a:pt x="5200" y="2115"/>
                      <a:pt x="5842" y="1506"/>
                    </a:cubicBezTo>
                    <a:cubicBezTo>
                      <a:pt x="5874" y="1480"/>
                      <a:pt x="5868" y="1438"/>
                      <a:pt x="5842" y="1415"/>
                    </a:cubicBezTo>
                    <a:cubicBezTo>
                      <a:pt x="6014" y="1127"/>
                      <a:pt x="5852" y="819"/>
                      <a:pt x="5612" y="625"/>
                    </a:cubicBezTo>
                    <a:cubicBezTo>
                      <a:pt x="4988" y="119"/>
                      <a:pt x="4026" y="1"/>
                      <a:pt x="3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8" name="Google Shape;2718;p24"/>
              <p:cNvSpPr/>
              <p:nvPr/>
            </p:nvSpPr>
            <p:spPr>
              <a:xfrm>
                <a:off x="8107507" y="2077631"/>
                <a:ext cx="23510" cy="1234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88" extrusionOk="0">
                    <a:moveTo>
                      <a:pt x="290" y="1"/>
                    </a:moveTo>
                    <a:cubicBezTo>
                      <a:pt x="285" y="1"/>
                      <a:pt x="279" y="2"/>
                      <a:pt x="273" y="4"/>
                    </a:cubicBezTo>
                    <a:cubicBezTo>
                      <a:pt x="192" y="40"/>
                      <a:pt x="104" y="82"/>
                      <a:pt x="30" y="121"/>
                    </a:cubicBezTo>
                    <a:cubicBezTo>
                      <a:pt x="1" y="141"/>
                      <a:pt x="13" y="188"/>
                      <a:pt x="44" y="188"/>
                    </a:cubicBezTo>
                    <a:cubicBezTo>
                      <a:pt x="48" y="188"/>
                      <a:pt x="52" y="187"/>
                      <a:pt x="56" y="186"/>
                    </a:cubicBezTo>
                    <a:cubicBezTo>
                      <a:pt x="146" y="153"/>
                      <a:pt x="231" y="118"/>
                      <a:pt x="315" y="79"/>
                    </a:cubicBezTo>
                    <a:cubicBezTo>
                      <a:pt x="358" y="56"/>
                      <a:pt x="330" y="1"/>
                      <a:pt x="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9" name="Google Shape;2719;p24"/>
              <p:cNvSpPr/>
              <p:nvPr/>
            </p:nvSpPr>
            <p:spPr>
              <a:xfrm>
                <a:off x="8140472" y="2069947"/>
                <a:ext cx="31981" cy="10113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54" extrusionOk="0">
                    <a:moveTo>
                      <a:pt x="419" y="1"/>
                    </a:moveTo>
                    <a:cubicBezTo>
                      <a:pt x="415" y="1"/>
                      <a:pt x="412" y="1"/>
                      <a:pt x="409" y="2"/>
                    </a:cubicBezTo>
                    <a:cubicBezTo>
                      <a:pt x="283" y="18"/>
                      <a:pt x="153" y="50"/>
                      <a:pt x="33" y="89"/>
                    </a:cubicBezTo>
                    <a:cubicBezTo>
                      <a:pt x="2" y="102"/>
                      <a:pt x="1" y="154"/>
                      <a:pt x="36" y="154"/>
                    </a:cubicBezTo>
                    <a:cubicBezTo>
                      <a:pt x="38" y="154"/>
                      <a:pt x="39" y="154"/>
                      <a:pt x="40" y="154"/>
                    </a:cubicBezTo>
                    <a:cubicBezTo>
                      <a:pt x="169" y="144"/>
                      <a:pt x="309" y="121"/>
                      <a:pt x="435" y="86"/>
                    </a:cubicBezTo>
                    <a:cubicBezTo>
                      <a:pt x="487" y="74"/>
                      <a:pt x="470" y="1"/>
                      <a:pt x="4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0" name="Google Shape;2720;p24"/>
              <p:cNvSpPr/>
              <p:nvPr/>
            </p:nvSpPr>
            <p:spPr>
              <a:xfrm>
                <a:off x="8189854" y="2068306"/>
                <a:ext cx="32638" cy="6304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6" extrusionOk="0">
                    <a:moveTo>
                      <a:pt x="431" y="1"/>
                    </a:moveTo>
                    <a:cubicBezTo>
                      <a:pt x="305" y="1"/>
                      <a:pt x="175" y="4"/>
                      <a:pt x="49" y="10"/>
                    </a:cubicBezTo>
                    <a:cubicBezTo>
                      <a:pt x="0" y="10"/>
                      <a:pt x="0" y="85"/>
                      <a:pt x="49" y="85"/>
                    </a:cubicBezTo>
                    <a:cubicBezTo>
                      <a:pt x="152" y="90"/>
                      <a:pt x="257" y="95"/>
                      <a:pt x="361" y="95"/>
                    </a:cubicBezTo>
                    <a:cubicBezTo>
                      <a:pt x="385" y="95"/>
                      <a:pt x="408" y="95"/>
                      <a:pt x="431" y="95"/>
                    </a:cubicBezTo>
                    <a:cubicBezTo>
                      <a:pt x="432" y="95"/>
                      <a:pt x="433" y="95"/>
                      <a:pt x="435" y="95"/>
                    </a:cubicBezTo>
                    <a:cubicBezTo>
                      <a:pt x="496" y="95"/>
                      <a:pt x="495" y="4"/>
                      <a:pt x="4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1" name="Google Shape;2721;p24"/>
              <p:cNvSpPr/>
              <p:nvPr/>
            </p:nvSpPr>
            <p:spPr>
              <a:xfrm>
                <a:off x="8236544" y="2072114"/>
                <a:ext cx="29092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77" extrusionOk="0">
                    <a:moveTo>
                      <a:pt x="52" y="1"/>
                    </a:moveTo>
                    <a:cubicBezTo>
                      <a:pt x="11" y="1"/>
                      <a:pt x="1" y="73"/>
                      <a:pt x="44" y="82"/>
                    </a:cubicBezTo>
                    <a:cubicBezTo>
                      <a:pt x="154" y="101"/>
                      <a:pt x="255" y="134"/>
                      <a:pt x="355" y="173"/>
                    </a:cubicBezTo>
                    <a:cubicBezTo>
                      <a:pt x="363" y="176"/>
                      <a:pt x="370" y="177"/>
                      <a:pt x="377" y="177"/>
                    </a:cubicBezTo>
                    <a:cubicBezTo>
                      <a:pt x="428" y="177"/>
                      <a:pt x="442" y="95"/>
                      <a:pt x="388" y="72"/>
                    </a:cubicBezTo>
                    <a:cubicBezTo>
                      <a:pt x="284" y="27"/>
                      <a:pt x="171" y="7"/>
                      <a:pt x="57" y="1"/>
                    </a:cubicBezTo>
                    <a:cubicBezTo>
                      <a:pt x="55" y="1"/>
                      <a:pt x="54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2" name="Google Shape;2722;p24"/>
              <p:cNvSpPr/>
              <p:nvPr/>
            </p:nvSpPr>
            <p:spPr>
              <a:xfrm>
                <a:off x="8273450" y="2083869"/>
                <a:ext cx="26662" cy="1911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91" extrusionOk="0">
                    <a:moveTo>
                      <a:pt x="56" y="0"/>
                    </a:moveTo>
                    <a:cubicBezTo>
                      <a:pt x="1" y="0"/>
                      <a:pt x="1" y="84"/>
                      <a:pt x="56" y="88"/>
                    </a:cubicBezTo>
                    <a:cubicBezTo>
                      <a:pt x="169" y="101"/>
                      <a:pt x="234" y="172"/>
                      <a:pt x="292" y="266"/>
                    </a:cubicBezTo>
                    <a:cubicBezTo>
                      <a:pt x="302" y="283"/>
                      <a:pt x="319" y="291"/>
                      <a:pt x="336" y="291"/>
                    </a:cubicBezTo>
                    <a:cubicBezTo>
                      <a:pt x="370" y="291"/>
                      <a:pt x="405" y="261"/>
                      <a:pt x="393" y="220"/>
                    </a:cubicBezTo>
                    <a:cubicBezTo>
                      <a:pt x="347" y="84"/>
                      <a:pt x="195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3" name="Google Shape;2723;p24"/>
              <p:cNvSpPr/>
              <p:nvPr/>
            </p:nvSpPr>
            <p:spPr>
              <a:xfrm>
                <a:off x="8016425" y="2252832"/>
                <a:ext cx="29157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27" extrusionOk="0">
                    <a:moveTo>
                      <a:pt x="376" y="0"/>
                    </a:moveTo>
                    <a:cubicBezTo>
                      <a:pt x="369" y="0"/>
                      <a:pt x="362" y="2"/>
                      <a:pt x="354" y="6"/>
                    </a:cubicBezTo>
                    <a:cubicBezTo>
                      <a:pt x="225" y="67"/>
                      <a:pt x="111" y="165"/>
                      <a:pt x="17" y="271"/>
                    </a:cubicBezTo>
                    <a:cubicBezTo>
                      <a:pt x="0" y="296"/>
                      <a:pt x="17" y="327"/>
                      <a:pt x="40" y="327"/>
                    </a:cubicBezTo>
                    <a:cubicBezTo>
                      <a:pt x="47" y="327"/>
                      <a:pt x="55" y="324"/>
                      <a:pt x="63" y="317"/>
                    </a:cubicBezTo>
                    <a:cubicBezTo>
                      <a:pt x="170" y="223"/>
                      <a:pt x="277" y="152"/>
                      <a:pt x="400" y="84"/>
                    </a:cubicBezTo>
                    <a:cubicBezTo>
                      <a:pt x="444" y="59"/>
                      <a:pt x="417" y="0"/>
                      <a:pt x="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4" name="Google Shape;2724;p24"/>
              <p:cNvSpPr/>
              <p:nvPr/>
            </p:nvSpPr>
            <p:spPr>
              <a:xfrm>
                <a:off x="8061342" y="2237597"/>
                <a:ext cx="38811" cy="13594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07" extrusionOk="0">
                    <a:moveTo>
                      <a:pt x="522" y="0"/>
                    </a:moveTo>
                    <a:cubicBezTo>
                      <a:pt x="519" y="0"/>
                      <a:pt x="516" y="1"/>
                      <a:pt x="513" y="1"/>
                    </a:cubicBezTo>
                    <a:cubicBezTo>
                      <a:pt x="354" y="40"/>
                      <a:pt x="202" y="86"/>
                      <a:pt x="46" y="131"/>
                    </a:cubicBezTo>
                    <a:cubicBezTo>
                      <a:pt x="1" y="143"/>
                      <a:pt x="18" y="206"/>
                      <a:pt x="60" y="206"/>
                    </a:cubicBezTo>
                    <a:cubicBezTo>
                      <a:pt x="63" y="206"/>
                      <a:pt x="66" y="206"/>
                      <a:pt x="69" y="205"/>
                    </a:cubicBezTo>
                    <a:cubicBezTo>
                      <a:pt x="224" y="166"/>
                      <a:pt x="383" y="134"/>
                      <a:pt x="538" y="92"/>
                    </a:cubicBezTo>
                    <a:cubicBezTo>
                      <a:pt x="591" y="77"/>
                      <a:pt x="573" y="0"/>
                      <a:pt x="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5" name="Google Shape;2725;p24"/>
              <p:cNvSpPr/>
              <p:nvPr/>
            </p:nvSpPr>
            <p:spPr>
              <a:xfrm>
                <a:off x="8124974" y="2231884"/>
                <a:ext cx="36907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15" extrusionOk="0">
                    <a:moveTo>
                      <a:pt x="507" y="0"/>
                    </a:moveTo>
                    <a:cubicBezTo>
                      <a:pt x="504" y="0"/>
                      <a:pt x="502" y="0"/>
                      <a:pt x="499" y="1"/>
                    </a:cubicBezTo>
                    <a:cubicBezTo>
                      <a:pt x="350" y="17"/>
                      <a:pt x="204" y="36"/>
                      <a:pt x="49" y="36"/>
                    </a:cubicBezTo>
                    <a:cubicBezTo>
                      <a:pt x="0" y="36"/>
                      <a:pt x="0" y="104"/>
                      <a:pt x="49" y="111"/>
                    </a:cubicBezTo>
                    <a:cubicBezTo>
                      <a:pt x="103" y="113"/>
                      <a:pt x="157" y="115"/>
                      <a:pt x="211" y="115"/>
                    </a:cubicBezTo>
                    <a:cubicBezTo>
                      <a:pt x="311" y="115"/>
                      <a:pt x="411" y="110"/>
                      <a:pt x="512" y="95"/>
                    </a:cubicBezTo>
                    <a:cubicBezTo>
                      <a:pt x="561" y="86"/>
                      <a:pt x="552" y="0"/>
                      <a:pt x="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6" name="Google Shape;2726;p24"/>
              <p:cNvSpPr/>
              <p:nvPr/>
            </p:nvSpPr>
            <p:spPr>
              <a:xfrm>
                <a:off x="8183485" y="2230439"/>
                <a:ext cx="40321" cy="7946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1" extrusionOk="0">
                    <a:moveTo>
                      <a:pt x="238" y="1"/>
                    </a:moveTo>
                    <a:cubicBezTo>
                      <a:pt x="178" y="1"/>
                      <a:pt x="118" y="3"/>
                      <a:pt x="59" y="7"/>
                    </a:cubicBezTo>
                    <a:cubicBezTo>
                      <a:pt x="1" y="10"/>
                      <a:pt x="0" y="91"/>
                      <a:pt x="55" y="91"/>
                    </a:cubicBezTo>
                    <a:cubicBezTo>
                      <a:pt x="56" y="91"/>
                      <a:pt x="57" y="91"/>
                      <a:pt x="59" y="91"/>
                    </a:cubicBezTo>
                    <a:cubicBezTo>
                      <a:pt x="71" y="91"/>
                      <a:pt x="83" y="90"/>
                      <a:pt x="96" y="90"/>
                    </a:cubicBezTo>
                    <a:cubicBezTo>
                      <a:pt x="248" y="90"/>
                      <a:pt x="398" y="108"/>
                      <a:pt x="551" y="120"/>
                    </a:cubicBezTo>
                    <a:cubicBezTo>
                      <a:pt x="553" y="120"/>
                      <a:pt x="555" y="120"/>
                      <a:pt x="557" y="120"/>
                    </a:cubicBezTo>
                    <a:cubicBezTo>
                      <a:pt x="607" y="120"/>
                      <a:pt x="614" y="42"/>
                      <a:pt x="564" y="29"/>
                    </a:cubicBezTo>
                    <a:cubicBezTo>
                      <a:pt x="457" y="8"/>
                      <a:pt x="348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7" name="Google Shape;2727;p24"/>
              <p:cNvSpPr/>
              <p:nvPr/>
            </p:nvSpPr>
            <p:spPr>
              <a:xfrm>
                <a:off x="8245738" y="2233591"/>
                <a:ext cx="37629" cy="1221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86" extrusionOk="0">
                    <a:moveTo>
                      <a:pt x="60" y="0"/>
                    </a:moveTo>
                    <a:cubicBezTo>
                      <a:pt x="16" y="0"/>
                      <a:pt x="0" y="63"/>
                      <a:pt x="47" y="78"/>
                    </a:cubicBezTo>
                    <a:cubicBezTo>
                      <a:pt x="193" y="117"/>
                      <a:pt x="342" y="159"/>
                      <a:pt x="491" y="185"/>
                    </a:cubicBezTo>
                    <a:cubicBezTo>
                      <a:pt x="493" y="186"/>
                      <a:pt x="495" y="186"/>
                      <a:pt x="497" y="186"/>
                    </a:cubicBezTo>
                    <a:cubicBezTo>
                      <a:pt x="551" y="186"/>
                      <a:pt x="573" y="107"/>
                      <a:pt x="517" y="91"/>
                    </a:cubicBezTo>
                    <a:cubicBezTo>
                      <a:pt x="371" y="53"/>
                      <a:pt x="215" y="30"/>
                      <a:pt x="66" y="1"/>
                    </a:cubicBezTo>
                    <a:cubicBezTo>
                      <a:pt x="64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8" name="Google Shape;2728;p24"/>
              <p:cNvSpPr/>
              <p:nvPr/>
            </p:nvSpPr>
            <p:spPr>
              <a:xfrm>
                <a:off x="8302409" y="2246593"/>
                <a:ext cx="29814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03" extrusionOk="0">
                    <a:moveTo>
                      <a:pt x="56" y="0"/>
                    </a:moveTo>
                    <a:cubicBezTo>
                      <a:pt x="0" y="0"/>
                      <a:pt x="2" y="88"/>
                      <a:pt x="62" y="98"/>
                    </a:cubicBezTo>
                    <a:cubicBezTo>
                      <a:pt x="165" y="104"/>
                      <a:pt x="256" y="140"/>
                      <a:pt x="344" y="195"/>
                    </a:cubicBezTo>
                    <a:cubicBezTo>
                      <a:pt x="354" y="200"/>
                      <a:pt x="363" y="203"/>
                      <a:pt x="373" y="203"/>
                    </a:cubicBezTo>
                    <a:cubicBezTo>
                      <a:pt x="423" y="203"/>
                      <a:pt x="454" y="131"/>
                      <a:pt x="402" y="101"/>
                    </a:cubicBezTo>
                    <a:cubicBezTo>
                      <a:pt x="301" y="36"/>
                      <a:pt x="182" y="7"/>
                      <a:pt x="62" y="0"/>
                    </a:cubicBezTo>
                    <a:cubicBezTo>
                      <a:pt x="60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9" name="Google Shape;2729;p24"/>
              <p:cNvSpPr/>
              <p:nvPr/>
            </p:nvSpPr>
            <p:spPr>
              <a:xfrm>
                <a:off x="8339774" y="2264455"/>
                <a:ext cx="32966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28" extrusionOk="0">
                    <a:moveTo>
                      <a:pt x="55" y="0"/>
                    </a:moveTo>
                    <a:cubicBezTo>
                      <a:pt x="11" y="0"/>
                      <a:pt x="1" y="74"/>
                      <a:pt x="47" y="91"/>
                    </a:cubicBezTo>
                    <a:cubicBezTo>
                      <a:pt x="179" y="143"/>
                      <a:pt x="273" y="221"/>
                      <a:pt x="380" y="311"/>
                    </a:cubicBezTo>
                    <a:cubicBezTo>
                      <a:pt x="392" y="323"/>
                      <a:pt x="405" y="327"/>
                      <a:pt x="418" y="327"/>
                    </a:cubicBezTo>
                    <a:cubicBezTo>
                      <a:pt x="462" y="327"/>
                      <a:pt x="501" y="273"/>
                      <a:pt x="461" y="230"/>
                    </a:cubicBezTo>
                    <a:cubicBezTo>
                      <a:pt x="358" y="124"/>
                      <a:pt x="209" y="49"/>
                      <a:pt x="73" y="4"/>
                    </a:cubicBezTo>
                    <a:cubicBezTo>
                      <a:pt x="66" y="1"/>
                      <a:pt x="60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0" name="Google Shape;2730;p24"/>
            <p:cNvGrpSpPr/>
            <p:nvPr/>
          </p:nvGrpSpPr>
          <p:grpSpPr>
            <a:xfrm rot="1205843">
              <a:off x="8579881" y="4109791"/>
              <a:ext cx="1187466" cy="742912"/>
              <a:chOff x="6880435" y="4156402"/>
              <a:chExt cx="650771" cy="407141"/>
            </a:xfrm>
          </p:grpSpPr>
          <p:sp>
            <p:nvSpPr>
              <p:cNvPr id="2731" name="Google Shape;2731;p24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2" name="Google Shape;2732;p24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3" name="Google Shape;2733;p24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4" name="Google Shape;2734;p24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35" name="Google Shape;2735;p24"/>
            <p:cNvSpPr/>
            <p:nvPr/>
          </p:nvSpPr>
          <p:spPr>
            <a:xfrm rot="1928001">
              <a:off x="-208619" y="2100506"/>
              <a:ext cx="766803" cy="785631"/>
            </a:xfrm>
            <a:custGeom>
              <a:avLst/>
              <a:gdLst/>
              <a:ahLst/>
              <a:cxnLst/>
              <a:rect l="l" t="t" r="r" b="b"/>
              <a:pathLst>
                <a:path w="6399" h="6556" extrusionOk="0">
                  <a:moveTo>
                    <a:pt x="4209" y="1"/>
                  </a:moveTo>
                  <a:cubicBezTo>
                    <a:pt x="4183" y="1"/>
                    <a:pt x="4161" y="15"/>
                    <a:pt x="4157" y="50"/>
                  </a:cubicBezTo>
                  <a:cubicBezTo>
                    <a:pt x="4034" y="948"/>
                    <a:pt x="3930" y="1851"/>
                    <a:pt x="3787" y="2749"/>
                  </a:cubicBezTo>
                  <a:cubicBezTo>
                    <a:pt x="3726" y="3134"/>
                    <a:pt x="3655" y="3523"/>
                    <a:pt x="3528" y="3892"/>
                  </a:cubicBezTo>
                  <a:cubicBezTo>
                    <a:pt x="3428" y="4194"/>
                    <a:pt x="3140" y="4929"/>
                    <a:pt x="2735" y="5071"/>
                  </a:cubicBezTo>
                  <a:cubicBezTo>
                    <a:pt x="2783" y="3656"/>
                    <a:pt x="2913" y="2243"/>
                    <a:pt x="2816" y="831"/>
                  </a:cubicBezTo>
                  <a:lnTo>
                    <a:pt x="2816" y="831"/>
                  </a:lnTo>
                  <a:cubicBezTo>
                    <a:pt x="2845" y="883"/>
                    <a:pt x="2867" y="935"/>
                    <a:pt x="2890" y="993"/>
                  </a:cubicBezTo>
                  <a:cubicBezTo>
                    <a:pt x="2900" y="1024"/>
                    <a:pt x="2927" y="1037"/>
                    <a:pt x="2953" y="1037"/>
                  </a:cubicBezTo>
                  <a:cubicBezTo>
                    <a:pt x="2993" y="1037"/>
                    <a:pt x="3033" y="1006"/>
                    <a:pt x="3013" y="957"/>
                  </a:cubicBezTo>
                  <a:cubicBezTo>
                    <a:pt x="2961" y="815"/>
                    <a:pt x="2893" y="698"/>
                    <a:pt x="2799" y="575"/>
                  </a:cubicBezTo>
                  <a:cubicBezTo>
                    <a:pt x="2797" y="540"/>
                    <a:pt x="2761" y="510"/>
                    <a:pt x="2726" y="510"/>
                  </a:cubicBezTo>
                  <a:cubicBezTo>
                    <a:pt x="2707" y="510"/>
                    <a:pt x="2688" y="519"/>
                    <a:pt x="2676" y="543"/>
                  </a:cubicBezTo>
                  <a:cubicBezTo>
                    <a:pt x="2589" y="724"/>
                    <a:pt x="2498" y="909"/>
                    <a:pt x="2414" y="1090"/>
                  </a:cubicBezTo>
                  <a:cubicBezTo>
                    <a:pt x="2390" y="1143"/>
                    <a:pt x="2433" y="1190"/>
                    <a:pt x="2475" y="1190"/>
                  </a:cubicBezTo>
                  <a:cubicBezTo>
                    <a:pt x="2495" y="1190"/>
                    <a:pt x="2515" y="1180"/>
                    <a:pt x="2527" y="1155"/>
                  </a:cubicBezTo>
                  <a:cubicBezTo>
                    <a:pt x="2579" y="1058"/>
                    <a:pt x="2637" y="960"/>
                    <a:pt x="2689" y="863"/>
                  </a:cubicBezTo>
                  <a:lnTo>
                    <a:pt x="2689" y="863"/>
                  </a:lnTo>
                  <a:cubicBezTo>
                    <a:pt x="2773" y="2269"/>
                    <a:pt x="2586" y="3682"/>
                    <a:pt x="2579" y="5091"/>
                  </a:cubicBezTo>
                  <a:cubicBezTo>
                    <a:pt x="2524" y="5088"/>
                    <a:pt x="2472" y="5075"/>
                    <a:pt x="2411" y="5046"/>
                  </a:cubicBezTo>
                  <a:cubicBezTo>
                    <a:pt x="2229" y="4958"/>
                    <a:pt x="2090" y="4650"/>
                    <a:pt x="1993" y="4479"/>
                  </a:cubicBezTo>
                  <a:cubicBezTo>
                    <a:pt x="1889" y="4297"/>
                    <a:pt x="1795" y="4109"/>
                    <a:pt x="1704" y="3921"/>
                  </a:cubicBezTo>
                  <a:cubicBezTo>
                    <a:pt x="1523" y="3526"/>
                    <a:pt x="1374" y="3118"/>
                    <a:pt x="1261" y="2700"/>
                  </a:cubicBezTo>
                  <a:cubicBezTo>
                    <a:pt x="1031" y="1855"/>
                    <a:pt x="950" y="980"/>
                    <a:pt x="995" y="105"/>
                  </a:cubicBezTo>
                  <a:cubicBezTo>
                    <a:pt x="997" y="86"/>
                    <a:pt x="981" y="76"/>
                    <a:pt x="965" y="76"/>
                  </a:cubicBezTo>
                  <a:cubicBezTo>
                    <a:pt x="949" y="76"/>
                    <a:pt x="932" y="86"/>
                    <a:pt x="930" y="105"/>
                  </a:cubicBezTo>
                  <a:cubicBezTo>
                    <a:pt x="833" y="1103"/>
                    <a:pt x="946" y="2107"/>
                    <a:pt x="1244" y="3063"/>
                  </a:cubicBezTo>
                  <a:cubicBezTo>
                    <a:pt x="1390" y="3523"/>
                    <a:pt x="1578" y="3970"/>
                    <a:pt x="1808" y="4394"/>
                  </a:cubicBezTo>
                  <a:cubicBezTo>
                    <a:pt x="1921" y="4605"/>
                    <a:pt x="2067" y="4942"/>
                    <a:pt x="2291" y="5114"/>
                  </a:cubicBezTo>
                  <a:cubicBezTo>
                    <a:pt x="1546" y="5084"/>
                    <a:pt x="794" y="5052"/>
                    <a:pt x="49" y="5016"/>
                  </a:cubicBezTo>
                  <a:cubicBezTo>
                    <a:pt x="48" y="5016"/>
                    <a:pt x="47" y="5016"/>
                    <a:pt x="46" y="5016"/>
                  </a:cubicBezTo>
                  <a:cubicBezTo>
                    <a:pt x="0" y="5016"/>
                    <a:pt x="1" y="5091"/>
                    <a:pt x="49" y="5094"/>
                  </a:cubicBezTo>
                  <a:cubicBezTo>
                    <a:pt x="891" y="5175"/>
                    <a:pt x="1740" y="5227"/>
                    <a:pt x="2586" y="5269"/>
                  </a:cubicBezTo>
                  <a:cubicBezTo>
                    <a:pt x="2589" y="5690"/>
                    <a:pt x="2608" y="6108"/>
                    <a:pt x="2663" y="6523"/>
                  </a:cubicBezTo>
                  <a:cubicBezTo>
                    <a:pt x="2665" y="6544"/>
                    <a:pt x="2683" y="6556"/>
                    <a:pt x="2699" y="6556"/>
                  </a:cubicBezTo>
                  <a:cubicBezTo>
                    <a:pt x="2715" y="6556"/>
                    <a:pt x="2730" y="6545"/>
                    <a:pt x="2728" y="6523"/>
                  </a:cubicBezTo>
                  <a:cubicBezTo>
                    <a:pt x="2715" y="6108"/>
                    <a:pt x="2718" y="5690"/>
                    <a:pt x="2731" y="5272"/>
                  </a:cubicBezTo>
                  <a:cubicBezTo>
                    <a:pt x="3836" y="5321"/>
                    <a:pt x="4941" y="5337"/>
                    <a:pt x="6049" y="5347"/>
                  </a:cubicBezTo>
                  <a:cubicBezTo>
                    <a:pt x="6026" y="5363"/>
                    <a:pt x="6007" y="5373"/>
                    <a:pt x="5987" y="5389"/>
                  </a:cubicBezTo>
                  <a:cubicBezTo>
                    <a:pt x="5880" y="5450"/>
                    <a:pt x="5777" y="5515"/>
                    <a:pt x="5666" y="5577"/>
                  </a:cubicBezTo>
                  <a:cubicBezTo>
                    <a:pt x="5605" y="5616"/>
                    <a:pt x="5644" y="5698"/>
                    <a:pt x="5704" y="5698"/>
                  </a:cubicBezTo>
                  <a:cubicBezTo>
                    <a:pt x="5713" y="5698"/>
                    <a:pt x="5724" y="5695"/>
                    <a:pt x="5734" y="5690"/>
                  </a:cubicBezTo>
                  <a:cubicBezTo>
                    <a:pt x="5854" y="5632"/>
                    <a:pt x="5961" y="5567"/>
                    <a:pt x="6068" y="5496"/>
                  </a:cubicBezTo>
                  <a:lnTo>
                    <a:pt x="6334" y="5337"/>
                  </a:lnTo>
                  <a:cubicBezTo>
                    <a:pt x="6373" y="5318"/>
                    <a:pt x="6376" y="5272"/>
                    <a:pt x="6356" y="5243"/>
                  </a:cubicBezTo>
                  <a:lnTo>
                    <a:pt x="6373" y="5227"/>
                  </a:lnTo>
                  <a:cubicBezTo>
                    <a:pt x="6399" y="5191"/>
                    <a:pt x="6399" y="5139"/>
                    <a:pt x="6360" y="5120"/>
                  </a:cubicBezTo>
                  <a:cubicBezTo>
                    <a:pt x="6204" y="5042"/>
                    <a:pt x="6052" y="4987"/>
                    <a:pt x="5880" y="4958"/>
                  </a:cubicBezTo>
                  <a:cubicBezTo>
                    <a:pt x="5875" y="4957"/>
                    <a:pt x="5871" y="4957"/>
                    <a:pt x="5866" y="4957"/>
                  </a:cubicBezTo>
                  <a:cubicBezTo>
                    <a:pt x="5793" y="4957"/>
                    <a:pt x="5768" y="5072"/>
                    <a:pt x="5845" y="5088"/>
                  </a:cubicBezTo>
                  <a:cubicBezTo>
                    <a:pt x="5974" y="5110"/>
                    <a:pt x="6091" y="5149"/>
                    <a:pt x="6214" y="5201"/>
                  </a:cubicBezTo>
                  <a:lnTo>
                    <a:pt x="6201" y="5214"/>
                  </a:lnTo>
                  <a:cubicBezTo>
                    <a:pt x="5090" y="5208"/>
                    <a:pt x="3985" y="5175"/>
                    <a:pt x="2880" y="5136"/>
                  </a:cubicBezTo>
                  <a:cubicBezTo>
                    <a:pt x="3039" y="5039"/>
                    <a:pt x="3169" y="4877"/>
                    <a:pt x="3266" y="4735"/>
                  </a:cubicBezTo>
                  <a:cubicBezTo>
                    <a:pt x="3538" y="4333"/>
                    <a:pt x="3700" y="3863"/>
                    <a:pt x="3804" y="3393"/>
                  </a:cubicBezTo>
                  <a:cubicBezTo>
                    <a:pt x="4050" y="2311"/>
                    <a:pt x="4134" y="1184"/>
                    <a:pt x="4286" y="86"/>
                  </a:cubicBezTo>
                  <a:cubicBezTo>
                    <a:pt x="4292" y="35"/>
                    <a:pt x="4247" y="1"/>
                    <a:pt x="4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36" name="Google Shape;2736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7" name="Google Shape;2737;p24"/>
          <p:cNvSpPr txBox="1">
            <a:spLocks noGrp="1"/>
          </p:cNvSpPr>
          <p:nvPr>
            <p:ph type="subTitle" idx="1"/>
          </p:nvPr>
        </p:nvSpPr>
        <p:spPr>
          <a:xfrm>
            <a:off x="2178200" y="4039867"/>
            <a:ext cx="7835600" cy="15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8" name="Google Shape;2738;p24"/>
          <p:cNvSpPr txBox="1">
            <a:spLocks noGrp="1"/>
          </p:cNvSpPr>
          <p:nvPr>
            <p:ph type="subTitle" idx="2"/>
          </p:nvPr>
        </p:nvSpPr>
        <p:spPr>
          <a:xfrm>
            <a:off x="2178200" y="2041600"/>
            <a:ext cx="7835600" cy="15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369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0" name="Google Shape;2740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18436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1" name="Google Shape;2741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42" name="Google Shape;2742;p25"/>
          <p:cNvSpPr txBox="1">
            <a:spLocks noGrp="1"/>
          </p:cNvSpPr>
          <p:nvPr>
            <p:ph type="subTitle" idx="1"/>
          </p:nvPr>
        </p:nvSpPr>
        <p:spPr>
          <a:xfrm>
            <a:off x="6096075" y="1617100"/>
            <a:ext cx="5136000" cy="44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■"/>
              <a:defRPr/>
            </a:lvl9pPr>
          </a:lstStyle>
          <a:p>
            <a:endParaRPr/>
          </a:p>
        </p:txBody>
      </p:sp>
      <p:sp>
        <p:nvSpPr>
          <p:cNvPr id="2743" name="Google Shape;2743;p25"/>
          <p:cNvSpPr txBox="1">
            <a:spLocks noGrp="1"/>
          </p:cNvSpPr>
          <p:nvPr>
            <p:ph type="subTitle" idx="2"/>
          </p:nvPr>
        </p:nvSpPr>
        <p:spPr>
          <a:xfrm>
            <a:off x="959933" y="1617100"/>
            <a:ext cx="5136000" cy="44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■"/>
              <a:defRPr/>
            </a:lvl9pPr>
          </a:lstStyle>
          <a:p>
            <a:endParaRPr/>
          </a:p>
        </p:txBody>
      </p:sp>
      <p:grpSp>
        <p:nvGrpSpPr>
          <p:cNvPr id="2744" name="Google Shape;2744;p25"/>
          <p:cNvGrpSpPr/>
          <p:nvPr/>
        </p:nvGrpSpPr>
        <p:grpSpPr>
          <a:xfrm>
            <a:off x="-404490" y="-78934"/>
            <a:ext cx="12703419" cy="7285033"/>
            <a:chOff x="-303367" y="-59201"/>
            <a:chExt cx="9527564" cy="5463775"/>
          </a:xfrm>
        </p:grpSpPr>
        <p:grpSp>
          <p:nvGrpSpPr>
            <p:cNvPr id="2745" name="Google Shape;2745;p25"/>
            <p:cNvGrpSpPr/>
            <p:nvPr/>
          </p:nvGrpSpPr>
          <p:grpSpPr>
            <a:xfrm rot="-1383256">
              <a:off x="7827792" y="4825866"/>
              <a:ext cx="1205862" cy="356849"/>
              <a:chOff x="5813594" y="2813041"/>
              <a:chExt cx="591605" cy="175073"/>
            </a:xfrm>
          </p:grpSpPr>
          <p:sp>
            <p:nvSpPr>
              <p:cNvPr id="2746" name="Google Shape;2746;p25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7" name="Google Shape;2747;p25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8" name="Google Shape;2748;p25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9" name="Google Shape;2749;p25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0" name="Google Shape;2750;p25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1" name="Google Shape;2751;p25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2" name="Google Shape;2752;p25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3" name="Google Shape;2753;p25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4" name="Google Shape;2754;p25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5" name="Google Shape;2755;p25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6" name="Google Shape;2756;p25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7" name="Google Shape;2757;p25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8" name="Google Shape;2758;p25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9" name="Google Shape;2759;p25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0" name="Google Shape;2760;p25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61" name="Google Shape;2761;p25"/>
            <p:cNvGrpSpPr/>
            <p:nvPr/>
          </p:nvGrpSpPr>
          <p:grpSpPr>
            <a:xfrm rot="3191386">
              <a:off x="8550336" y="3272561"/>
              <a:ext cx="677115" cy="330879"/>
              <a:chOff x="7053208" y="3451133"/>
              <a:chExt cx="306539" cy="149789"/>
            </a:xfrm>
          </p:grpSpPr>
          <p:sp>
            <p:nvSpPr>
              <p:cNvPr id="2762" name="Google Shape;2762;p25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3" name="Google Shape;2763;p25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25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25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25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25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25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25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25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71" name="Google Shape;2771;p25"/>
            <p:cNvGrpSpPr/>
            <p:nvPr/>
          </p:nvGrpSpPr>
          <p:grpSpPr>
            <a:xfrm rot="-2436007">
              <a:off x="-350912" y="979953"/>
              <a:ext cx="979625" cy="216235"/>
              <a:chOff x="7968422" y="675563"/>
              <a:chExt cx="462304" cy="102049"/>
            </a:xfrm>
          </p:grpSpPr>
          <p:sp>
            <p:nvSpPr>
              <p:cNvPr id="2772" name="Google Shape;2772;p25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25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25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25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25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25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25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25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25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25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25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25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4" name="Google Shape;2784;p25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85" name="Google Shape;2785;p25"/>
            <p:cNvGrpSpPr/>
            <p:nvPr/>
          </p:nvGrpSpPr>
          <p:grpSpPr>
            <a:xfrm rot="-2124154">
              <a:off x="755410" y="49589"/>
              <a:ext cx="461594" cy="269559"/>
              <a:chOff x="5999959" y="663349"/>
              <a:chExt cx="216246" cy="126280"/>
            </a:xfrm>
          </p:grpSpPr>
          <p:sp>
            <p:nvSpPr>
              <p:cNvPr id="2786" name="Google Shape;2786;p25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25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25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25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25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25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25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93" name="Google Shape;2793;p25"/>
          <p:cNvGrpSpPr/>
          <p:nvPr/>
        </p:nvGrpSpPr>
        <p:grpSpPr>
          <a:xfrm>
            <a:off x="-781283" y="-560115"/>
            <a:ext cx="13767045" cy="7122692"/>
            <a:chOff x="-585962" y="-420087"/>
            <a:chExt cx="10325284" cy="5342019"/>
          </a:xfrm>
        </p:grpSpPr>
        <p:grpSp>
          <p:nvGrpSpPr>
            <p:cNvPr id="2794" name="Google Shape;2794;p25"/>
            <p:cNvGrpSpPr/>
            <p:nvPr/>
          </p:nvGrpSpPr>
          <p:grpSpPr>
            <a:xfrm rot="2304760">
              <a:off x="-490291" y="-158081"/>
              <a:ext cx="1081965" cy="684873"/>
              <a:chOff x="4808808" y="1957984"/>
              <a:chExt cx="404920" cy="256310"/>
            </a:xfrm>
          </p:grpSpPr>
          <p:sp>
            <p:nvSpPr>
              <p:cNvPr id="2795" name="Google Shape;2795;p25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25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97" name="Google Shape;2797;p25"/>
            <p:cNvGrpSpPr/>
            <p:nvPr/>
          </p:nvGrpSpPr>
          <p:grpSpPr>
            <a:xfrm rot="1830349">
              <a:off x="8545779" y="3931700"/>
              <a:ext cx="1071906" cy="771565"/>
              <a:chOff x="5859955" y="1906764"/>
              <a:chExt cx="497056" cy="357770"/>
            </a:xfrm>
          </p:grpSpPr>
          <p:sp>
            <p:nvSpPr>
              <p:cNvPr id="2798" name="Google Shape;2798;p25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25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25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1" name="Google Shape;2801;p25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2" name="Google Shape;2802;p25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3" name="Google Shape;2803;p25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4" name="Google Shape;2804;p25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25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25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25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25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25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25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25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25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25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25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25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25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7" name="Google Shape;2817;p25"/>
            <p:cNvGrpSpPr/>
            <p:nvPr/>
          </p:nvGrpSpPr>
          <p:grpSpPr>
            <a:xfrm rot="10171272">
              <a:off x="-485222" y="1470903"/>
              <a:ext cx="1071884" cy="771554"/>
              <a:chOff x="5859955" y="1906764"/>
              <a:chExt cx="497056" cy="357770"/>
            </a:xfrm>
          </p:grpSpPr>
          <p:sp>
            <p:nvSpPr>
              <p:cNvPr id="2818" name="Google Shape;2818;p25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25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25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25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25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25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25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25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25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25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8" name="Google Shape;2828;p25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25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25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1" name="Google Shape;2831;p25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2" name="Google Shape;2832;p25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3" name="Google Shape;2833;p25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4" name="Google Shape;2834;p25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5" name="Google Shape;2835;p25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6" name="Google Shape;2836;p25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78862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9" name="Google Shape;2839;p26"/>
          <p:cNvGrpSpPr/>
          <p:nvPr/>
        </p:nvGrpSpPr>
        <p:grpSpPr>
          <a:xfrm>
            <a:off x="-603103" y="-480287"/>
            <a:ext cx="13427612" cy="7275517"/>
            <a:chOff x="-452328" y="-360215"/>
            <a:chExt cx="10070709" cy="5456638"/>
          </a:xfrm>
        </p:grpSpPr>
        <p:grpSp>
          <p:nvGrpSpPr>
            <p:cNvPr id="2840" name="Google Shape;2840;p26"/>
            <p:cNvGrpSpPr/>
            <p:nvPr/>
          </p:nvGrpSpPr>
          <p:grpSpPr>
            <a:xfrm rot="-2463724">
              <a:off x="-305032" y="4185782"/>
              <a:ext cx="787510" cy="743427"/>
              <a:chOff x="3712416" y="2719728"/>
              <a:chExt cx="383381" cy="361907"/>
            </a:xfrm>
          </p:grpSpPr>
          <p:sp>
            <p:nvSpPr>
              <p:cNvPr id="2841" name="Google Shape;2841;p26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2" name="Google Shape;2842;p26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3" name="Google Shape;2843;p26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4" name="Google Shape;2844;p26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5" name="Google Shape;2845;p26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6" name="Google Shape;2846;p26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7" name="Google Shape;2847;p26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8" name="Google Shape;2848;p26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9" name="Google Shape;2849;p26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0" name="Google Shape;2850;p26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1" name="Google Shape;2851;p26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2" name="Google Shape;2852;p26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3" name="Google Shape;2853;p26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4" name="Google Shape;2854;p26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5" name="Google Shape;2855;p26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6" name="Google Shape;2856;p26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7" name="Google Shape;2857;p26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8" name="Google Shape;2858;p26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9" name="Google Shape;2859;p26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0" name="Google Shape;2860;p26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1" name="Google Shape;2861;p26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2" name="Google Shape;2862;p26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3" name="Google Shape;2863;p26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64" name="Google Shape;2864;p26"/>
            <p:cNvGrpSpPr/>
            <p:nvPr/>
          </p:nvGrpSpPr>
          <p:grpSpPr>
            <a:xfrm rot="-7481750">
              <a:off x="8517969" y="-156496"/>
              <a:ext cx="949017" cy="865523"/>
              <a:chOff x="5882939" y="3323344"/>
              <a:chExt cx="444901" cy="405775"/>
            </a:xfrm>
          </p:grpSpPr>
          <p:sp>
            <p:nvSpPr>
              <p:cNvPr id="2865" name="Google Shape;2865;p26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6" name="Google Shape;2866;p26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7" name="Google Shape;2867;p26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8" name="Google Shape;2868;p26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69" name="Google Shape;2869;p26"/>
          <p:cNvGrpSpPr/>
          <p:nvPr/>
        </p:nvGrpSpPr>
        <p:grpSpPr>
          <a:xfrm>
            <a:off x="609247" y="-739343"/>
            <a:ext cx="12429227" cy="7770449"/>
            <a:chOff x="456935" y="-554508"/>
            <a:chExt cx="9321920" cy="5827837"/>
          </a:xfrm>
        </p:grpSpPr>
        <p:grpSp>
          <p:nvGrpSpPr>
            <p:cNvPr id="2870" name="Google Shape;2870;p26"/>
            <p:cNvGrpSpPr/>
            <p:nvPr/>
          </p:nvGrpSpPr>
          <p:grpSpPr>
            <a:xfrm rot="-1936651">
              <a:off x="8731341" y="831414"/>
              <a:ext cx="1045682" cy="309432"/>
              <a:chOff x="5813594" y="2813041"/>
              <a:chExt cx="591605" cy="175073"/>
            </a:xfrm>
          </p:grpSpPr>
          <p:sp>
            <p:nvSpPr>
              <p:cNvPr id="2871" name="Google Shape;2871;p26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2" name="Google Shape;2872;p26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3" name="Google Shape;2873;p26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4" name="Google Shape;2874;p26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5" name="Google Shape;2875;p26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6" name="Google Shape;2876;p26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7" name="Google Shape;2877;p26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8" name="Google Shape;2878;p26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9" name="Google Shape;2879;p26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0" name="Google Shape;2880;p26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1" name="Google Shape;2881;p26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2" name="Google Shape;2882;p26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3" name="Google Shape;2883;p26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4" name="Google Shape;2884;p26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5" name="Google Shape;2885;p26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86" name="Google Shape;2886;p26"/>
            <p:cNvGrpSpPr/>
            <p:nvPr/>
          </p:nvGrpSpPr>
          <p:grpSpPr>
            <a:xfrm rot="-4946701">
              <a:off x="7847388" y="-162860"/>
              <a:ext cx="979619" cy="216229"/>
              <a:chOff x="7968422" y="675563"/>
              <a:chExt cx="462304" cy="102049"/>
            </a:xfrm>
          </p:grpSpPr>
          <p:sp>
            <p:nvSpPr>
              <p:cNvPr id="2887" name="Google Shape;2887;p26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8" name="Google Shape;2888;p26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9" name="Google Shape;2889;p26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0" name="Google Shape;2890;p26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1" name="Google Shape;2891;p26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2" name="Google Shape;2892;p26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3" name="Google Shape;2893;p26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4" name="Google Shape;2894;p26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5" name="Google Shape;2895;p26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6" name="Google Shape;2896;p26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7" name="Google Shape;2897;p26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8" name="Google Shape;2898;p26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9" name="Google Shape;2899;p26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00" name="Google Shape;2900;p26"/>
            <p:cNvGrpSpPr/>
            <p:nvPr/>
          </p:nvGrpSpPr>
          <p:grpSpPr>
            <a:xfrm rot="-5138042">
              <a:off x="378094" y="4898155"/>
              <a:ext cx="461598" cy="269558"/>
              <a:chOff x="5999959" y="663349"/>
              <a:chExt cx="216246" cy="126280"/>
            </a:xfrm>
          </p:grpSpPr>
          <p:sp>
            <p:nvSpPr>
              <p:cNvPr id="2901" name="Google Shape;2901;p26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2" name="Google Shape;2902;p26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3" name="Google Shape;2903;p26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4" name="Google Shape;2904;p26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5" name="Google Shape;2905;p26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6" name="Google Shape;2906;p26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7" name="Google Shape;2907;p26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908" name="Google Shape;2908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2909" name="Google Shape;2909;p26"/>
          <p:cNvSpPr txBox="1">
            <a:spLocks noGrp="1"/>
          </p:cNvSpPr>
          <p:nvPr>
            <p:ph type="subTitle" idx="1"/>
          </p:nvPr>
        </p:nvSpPr>
        <p:spPr>
          <a:xfrm>
            <a:off x="1250167" y="3798167"/>
            <a:ext cx="3081600" cy="12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0" name="Google Shape;2910;p26"/>
          <p:cNvSpPr txBox="1">
            <a:spLocks noGrp="1"/>
          </p:cNvSpPr>
          <p:nvPr>
            <p:ph type="subTitle" idx="2"/>
          </p:nvPr>
        </p:nvSpPr>
        <p:spPr>
          <a:xfrm>
            <a:off x="4645800" y="3798167"/>
            <a:ext cx="3081600" cy="12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1" name="Google Shape;2911;p26"/>
          <p:cNvSpPr txBox="1">
            <a:spLocks noGrp="1"/>
          </p:cNvSpPr>
          <p:nvPr>
            <p:ph type="subTitle" idx="3"/>
          </p:nvPr>
        </p:nvSpPr>
        <p:spPr>
          <a:xfrm>
            <a:off x="8041433" y="3798167"/>
            <a:ext cx="3081600" cy="12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2" name="Google Shape;2912;p26"/>
          <p:cNvSpPr txBox="1">
            <a:spLocks noGrp="1"/>
          </p:cNvSpPr>
          <p:nvPr>
            <p:ph type="subTitle" idx="4"/>
          </p:nvPr>
        </p:nvSpPr>
        <p:spPr>
          <a:xfrm>
            <a:off x="1250167" y="3237800"/>
            <a:ext cx="3081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2913" name="Google Shape;2913;p26"/>
          <p:cNvSpPr txBox="1">
            <a:spLocks noGrp="1"/>
          </p:cNvSpPr>
          <p:nvPr>
            <p:ph type="subTitle" idx="5"/>
          </p:nvPr>
        </p:nvSpPr>
        <p:spPr>
          <a:xfrm>
            <a:off x="4645805" y="3237800"/>
            <a:ext cx="3081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2914" name="Google Shape;2914;p26"/>
          <p:cNvSpPr txBox="1">
            <a:spLocks noGrp="1"/>
          </p:cNvSpPr>
          <p:nvPr>
            <p:ph type="subTitle" idx="6"/>
          </p:nvPr>
        </p:nvSpPr>
        <p:spPr>
          <a:xfrm>
            <a:off x="8041433" y="3237800"/>
            <a:ext cx="3081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009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6" name="Google Shape;2916;p2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7" name="Google Shape;2917;p27"/>
          <p:cNvGrpSpPr/>
          <p:nvPr/>
        </p:nvGrpSpPr>
        <p:grpSpPr>
          <a:xfrm>
            <a:off x="-885782" y="1235238"/>
            <a:ext cx="13905537" cy="6035148"/>
            <a:chOff x="-664337" y="926428"/>
            <a:chExt cx="10429153" cy="4526361"/>
          </a:xfrm>
        </p:grpSpPr>
        <p:grpSp>
          <p:nvGrpSpPr>
            <p:cNvPr id="2918" name="Google Shape;2918;p27"/>
            <p:cNvGrpSpPr/>
            <p:nvPr/>
          </p:nvGrpSpPr>
          <p:grpSpPr>
            <a:xfrm rot="720474">
              <a:off x="8549084" y="1039944"/>
              <a:ext cx="1160214" cy="655733"/>
              <a:chOff x="4710963" y="556836"/>
              <a:chExt cx="599550" cy="338855"/>
            </a:xfrm>
          </p:grpSpPr>
          <p:sp>
            <p:nvSpPr>
              <p:cNvPr id="2919" name="Google Shape;2919;p27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27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27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27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23" name="Google Shape;2923;p27"/>
            <p:cNvGrpSpPr/>
            <p:nvPr/>
          </p:nvGrpSpPr>
          <p:grpSpPr>
            <a:xfrm rot="3407784">
              <a:off x="8409113" y="4533259"/>
              <a:ext cx="705076" cy="807114"/>
              <a:chOff x="4838621" y="3330436"/>
              <a:chExt cx="342600" cy="392181"/>
            </a:xfrm>
          </p:grpSpPr>
          <p:sp>
            <p:nvSpPr>
              <p:cNvPr id="2924" name="Google Shape;2924;p27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27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27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27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27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27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27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27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27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3" name="Google Shape;2933;p27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4" name="Google Shape;2934;p27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27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27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27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27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27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27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27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27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27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27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27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27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27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27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49" name="Google Shape;2949;p27"/>
            <p:cNvGrpSpPr/>
            <p:nvPr/>
          </p:nvGrpSpPr>
          <p:grpSpPr>
            <a:xfrm rot="2304760">
              <a:off x="-568666" y="2187081"/>
              <a:ext cx="1081965" cy="684873"/>
              <a:chOff x="4808808" y="1957984"/>
              <a:chExt cx="404920" cy="256310"/>
            </a:xfrm>
          </p:grpSpPr>
          <p:sp>
            <p:nvSpPr>
              <p:cNvPr id="2950" name="Google Shape;2950;p27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27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952" name="Google Shape;2952;p27"/>
          <p:cNvGrpSpPr/>
          <p:nvPr/>
        </p:nvGrpSpPr>
        <p:grpSpPr>
          <a:xfrm>
            <a:off x="-292102" y="2246660"/>
            <a:ext cx="13396999" cy="4148704"/>
            <a:chOff x="-219077" y="1684995"/>
            <a:chExt cx="10047749" cy="3111528"/>
          </a:xfrm>
        </p:grpSpPr>
        <p:grpSp>
          <p:nvGrpSpPr>
            <p:cNvPr id="2953" name="Google Shape;2953;p27"/>
            <p:cNvGrpSpPr/>
            <p:nvPr/>
          </p:nvGrpSpPr>
          <p:grpSpPr>
            <a:xfrm rot="817426">
              <a:off x="8503764" y="1813309"/>
              <a:ext cx="1115758" cy="219784"/>
              <a:chOff x="4737493" y="4305992"/>
              <a:chExt cx="547410" cy="107830"/>
            </a:xfrm>
          </p:grpSpPr>
          <p:sp>
            <p:nvSpPr>
              <p:cNvPr id="2954" name="Google Shape;2954;p27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27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27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27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27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9" name="Google Shape;2959;p27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0" name="Google Shape;2960;p27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27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2" name="Google Shape;2962;p27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3" name="Google Shape;2963;p27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4" name="Google Shape;2964;p27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5" name="Google Shape;2965;p27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6" name="Google Shape;2966;p27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67" name="Google Shape;2967;p27"/>
            <p:cNvGrpSpPr/>
            <p:nvPr/>
          </p:nvGrpSpPr>
          <p:grpSpPr>
            <a:xfrm rot="-1892970">
              <a:off x="-208421" y="3302694"/>
              <a:ext cx="522017" cy="188198"/>
              <a:chOff x="3781827" y="2039675"/>
              <a:chExt cx="256107" cy="92332"/>
            </a:xfrm>
          </p:grpSpPr>
          <p:sp>
            <p:nvSpPr>
              <p:cNvPr id="2968" name="Google Shape;2968;p27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27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27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27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27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73" name="Google Shape;2973;p27"/>
            <p:cNvGrpSpPr/>
            <p:nvPr/>
          </p:nvGrpSpPr>
          <p:grpSpPr>
            <a:xfrm rot="1974685">
              <a:off x="8664887" y="4232662"/>
              <a:ext cx="1187875" cy="262190"/>
              <a:chOff x="7968422" y="675563"/>
              <a:chExt cx="462304" cy="102049"/>
            </a:xfrm>
          </p:grpSpPr>
          <p:sp>
            <p:nvSpPr>
              <p:cNvPr id="2974" name="Google Shape;2974;p27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27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27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27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27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27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27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27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2" name="Google Shape;2982;p27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3" name="Google Shape;2983;p27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27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27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27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87" name="Google Shape;2987;p27"/>
            <p:cNvGrpSpPr/>
            <p:nvPr/>
          </p:nvGrpSpPr>
          <p:grpSpPr>
            <a:xfrm rot="621006">
              <a:off x="23583" y="2102223"/>
              <a:ext cx="516793" cy="309327"/>
              <a:chOff x="4884983" y="2824599"/>
              <a:chExt cx="253545" cy="151760"/>
            </a:xfrm>
          </p:grpSpPr>
          <p:sp>
            <p:nvSpPr>
              <p:cNvPr id="2988" name="Google Shape;2988;p27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27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27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27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27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27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27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27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27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997" name="Google Shape;2997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2998" name="Google Shape;2998;p27"/>
          <p:cNvSpPr txBox="1">
            <a:spLocks noGrp="1"/>
          </p:cNvSpPr>
          <p:nvPr>
            <p:ph type="subTitle" idx="1"/>
          </p:nvPr>
        </p:nvSpPr>
        <p:spPr>
          <a:xfrm>
            <a:off x="2813733" y="2990884"/>
            <a:ext cx="263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9" name="Google Shape;2999;p27"/>
          <p:cNvSpPr txBox="1">
            <a:spLocks noGrp="1"/>
          </p:cNvSpPr>
          <p:nvPr>
            <p:ph type="subTitle" idx="2"/>
          </p:nvPr>
        </p:nvSpPr>
        <p:spPr>
          <a:xfrm>
            <a:off x="6740655" y="2990884"/>
            <a:ext cx="263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0" name="Google Shape;3000;p27"/>
          <p:cNvSpPr txBox="1">
            <a:spLocks noGrp="1"/>
          </p:cNvSpPr>
          <p:nvPr>
            <p:ph type="subTitle" idx="3"/>
          </p:nvPr>
        </p:nvSpPr>
        <p:spPr>
          <a:xfrm>
            <a:off x="2813733" y="5375067"/>
            <a:ext cx="263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1" name="Google Shape;3001;p27"/>
          <p:cNvSpPr txBox="1">
            <a:spLocks noGrp="1"/>
          </p:cNvSpPr>
          <p:nvPr>
            <p:ph type="subTitle" idx="4"/>
          </p:nvPr>
        </p:nvSpPr>
        <p:spPr>
          <a:xfrm>
            <a:off x="6740655" y="5375067"/>
            <a:ext cx="263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2" name="Google Shape;3002;p27"/>
          <p:cNvSpPr txBox="1">
            <a:spLocks noGrp="1"/>
          </p:cNvSpPr>
          <p:nvPr>
            <p:ph type="subTitle" idx="5"/>
          </p:nvPr>
        </p:nvSpPr>
        <p:spPr>
          <a:xfrm>
            <a:off x="2813748" y="2530751"/>
            <a:ext cx="263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003" name="Google Shape;3003;p27"/>
          <p:cNvSpPr txBox="1">
            <a:spLocks noGrp="1"/>
          </p:cNvSpPr>
          <p:nvPr>
            <p:ph type="subTitle" idx="6"/>
          </p:nvPr>
        </p:nvSpPr>
        <p:spPr>
          <a:xfrm>
            <a:off x="2813748" y="4915067"/>
            <a:ext cx="263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004" name="Google Shape;3004;p27"/>
          <p:cNvSpPr txBox="1">
            <a:spLocks noGrp="1"/>
          </p:cNvSpPr>
          <p:nvPr>
            <p:ph type="subTitle" idx="7"/>
          </p:nvPr>
        </p:nvSpPr>
        <p:spPr>
          <a:xfrm>
            <a:off x="6740648" y="2530751"/>
            <a:ext cx="263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005" name="Google Shape;3005;p27"/>
          <p:cNvSpPr txBox="1">
            <a:spLocks noGrp="1"/>
          </p:cNvSpPr>
          <p:nvPr>
            <p:ph type="subTitle" idx="8"/>
          </p:nvPr>
        </p:nvSpPr>
        <p:spPr>
          <a:xfrm>
            <a:off x="6740648" y="4915067"/>
            <a:ext cx="263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147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7" name="Google Shape;3007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8" name="Google Shape;3008;p28"/>
          <p:cNvGrpSpPr/>
          <p:nvPr/>
        </p:nvGrpSpPr>
        <p:grpSpPr>
          <a:xfrm>
            <a:off x="-257322" y="1194564"/>
            <a:ext cx="12361227" cy="6066001"/>
            <a:chOff x="-192991" y="895922"/>
            <a:chExt cx="9270920" cy="4549501"/>
          </a:xfrm>
        </p:grpSpPr>
        <p:grpSp>
          <p:nvGrpSpPr>
            <p:cNvPr id="3009" name="Google Shape;3009;p28"/>
            <p:cNvGrpSpPr/>
            <p:nvPr/>
          </p:nvGrpSpPr>
          <p:grpSpPr>
            <a:xfrm rot="-1673359">
              <a:off x="-154890" y="2630014"/>
              <a:ext cx="485411" cy="283469"/>
              <a:chOff x="5999959" y="663349"/>
              <a:chExt cx="216246" cy="126280"/>
            </a:xfrm>
          </p:grpSpPr>
          <p:sp>
            <p:nvSpPr>
              <p:cNvPr id="3010" name="Google Shape;3010;p28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1" name="Google Shape;3011;p28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2" name="Google Shape;3012;p28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28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28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28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28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17" name="Google Shape;3017;p28"/>
            <p:cNvGrpSpPr/>
            <p:nvPr/>
          </p:nvGrpSpPr>
          <p:grpSpPr>
            <a:xfrm rot="3805024">
              <a:off x="8423853" y="1203029"/>
              <a:ext cx="795279" cy="175551"/>
              <a:chOff x="7968422" y="675563"/>
              <a:chExt cx="462304" cy="102049"/>
            </a:xfrm>
          </p:grpSpPr>
          <p:sp>
            <p:nvSpPr>
              <p:cNvPr id="3018" name="Google Shape;3018;p28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28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28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28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28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28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28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28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28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28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28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28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28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31" name="Google Shape;3031;p28"/>
            <p:cNvGrpSpPr/>
            <p:nvPr/>
          </p:nvGrpSpPr>
          <p:grpSpPr>
            <a:xfrm rot="-2418407">
              <a:off x="7846020" y="4875901"/>
              <a:ext cx="668803" cy="400774"/>
              <a:chOff x="5983345" y="4283994"/>
              <a:chExt cx="253151" cy="151694"/>
            </a:xfrm>
          </p:grpSpPr>
          <p:sp>
            <p:nvSpPr>
              <p:cNvPr id="3032" name="Google Shape;3032;p28"/>
              <p:cNvSpPr/>
              <p:nvPr/>
            </p:nvSpPr>
            <p:spPr>
              <a:xfrm>
                <a:off x="5983345" y="4330552"/>
                <a:ext cx="4301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244" extrusionOk="0">
                    <a:moveTo>
                      <a:pt x="138" y="1"/>
                    </a:moveTo>
                    <a:cubicBezTo>
                      <a:pt x="123" y="1"/>
                      <a:pt x="107" y="11"/>
                      <a:pt x="104" y="32"/>
                    </a:cubicBezTo>
                    <a:lnTo>
                      <a:pt x="94" y="32"/>
                    </a:lnTo>
                    <a:cubicBezTo>
                      <a:pt x="30" y="32"/>
                      <a:pt x="30" y="130"/>
                      <a:pt x="94" y="133"/>
                    </a:cubicBezTo>
                    <a:lnTo>
                      <a:pt x="101" y="133"/>
                    </a:lnTo>
                    <a:cubicBezTo>
                      <a:pt x="94" y="292"/>
                      <a:pt x="88" y="447"/>
                      <a:pt x="78" y="606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27"/>
                      <a:pt x="1" y="1082"/>
                      <a:pt x="4" y="1121"/>
                    </a:cubicBezTo>
                    <a:cubicBezTo>
                      <a:pt x="17" y="1219"/>
                      <a:pt x="127" y="1244"/>
                      <a:pt x="245" y="1244"/>
                    </a:cubicBezTo>
                    <a:cubicBezTo>
                      <a:pt x="353" y="1244"/>
                      <a:pt x="468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5" y="1096"/>
                    </a:cubicBezTo>
                    <a:cubicBezTo>
                      <a:pt x="420" y="1096"/>
                      <a:pt x="359" y="1103"/>
                      <a:pt x="302" y="1103"/>
                    </a:cubicBezTo>
                    <a:cubicBezTo>
                      <a:pt x="266" y="1103"/>
                      <a:pt x="232" y="1100"/>
                      <a:pt x="201" y="1092"/>
                    </a:cubicBezTo>
                    <a:cubicBezTo>
                      <a:pt x="111" y="1069"/>
                      <a:pt x="150" y="1098"/>
                      <a:pt x="143" y="1004"/>
                    </a:cubicBezTo>
                    <a:cubicBezTo>
                      <a:pt x="133" y="936"/>
                      <a:pt x="159" y="855"/>
                      <a:pt x="166" y="784"/>
                    </a:cubicBezTo>
                    <a:cubicBezTo>
                      <a:pt x="169" y="761"/>
                      <a:pt x="169" y="732"/>
                      <a:pt x="169" y="709"/>
                    </a:cubicBezTo>
                    <a:cubicBezTo>
                      <a:pt x="226" y="713"/>
                      <a:pt x="283" y="716"/>
                      <a:pt x="339" y="716"/>
                    </a:cubicBezTo>
                    <a:cubicBezTo>
                      <a:pt x="385" y="716"/>
                      <a:pt x="431" y="714"/>
                      <a:pt x="477" y="709"/>
                    </a:cubicBezTo>
                    <a:cubicBezTo>
                      <a:pt x="538" y="700"/>
                      <a:pt x="542" y="612"/>
                      <a:pt x="477" y="612"/>
                    </a:cubicBezTo>
                    <a:cubicBezTo>
                      <a:pt x="376" y="616"/>
                      <a:pt x="276" y="622"/>
                      <a:pt x="179" y="622"/>
                    </a:cubicBezTo>
                    <a:cubicBezTo>
                      <a:pt x="185" y="460"/>
                      <a:pt x="188" y="305"/>
                      <a:pt x="182" y="143"/>
                    </a:cubicBezTo>
                    <a:lnTo>
                      <a:pt x="182" y="143"/>
                    </a:lnTo>
                    <a:cubicBezTo>
                      <a:pt x="318" y="152"/>
                      <a:pt x="454" y="162"/>
                      <a:pt x="590" y="165"/>
                    </a:cubicBezTo>
                    <a:cubicBezTo>
                      <a:pt x="655" y="165"/>
                      <a:pt x="652" y="55"/>
                      <a:pt x="584" y="49"/>
                    </a:cubicBezTo>
                    <a:cubicBezTo>
                      <a:pt x="444" y="36"/>
                      <a:pt x="308" y="36"/>
                      <a:pt x="169" y="32"/>
                    </a:cubicBezTo>
                    <a:cubicBezTo>
                      <a:pt x="167" y="11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28"/>
              <p:cNvSpPr/>
              <p:nvPr/>
            </p:nvSpPr>
            <p:spPr>
              <a:xfrm>
                <a:off x="6036733" y="4378752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8" y="1"/>
                      <a:pt x="1" y="12"/>
                      <a:pt x="1" y="37"/>
                    </a:cubicBezTo>
                    <a:cubicBezTo>
                      <a:pt x="1" y="160"/>
                      <a:pt x="17" y="277"/>
                      <a:pt x="33" y="400"/>
                    </a:cubicBezTo>
                    <a:cubicBezTo>
                      <a:pt x="33" y="413"/>
                      <a:pt x="36" y="419"/>
                      <a:pt x="36" y="432"/>
                    </a:cubicBezTo>
                    <a:cubicBezTo>
                      <a:pt x="41" y="459"/>
                      <a:pt x="62" y="471"/>
                      <a:pt x="84" y="471"/>
                    </a:cubicBezTo>
                    <a:cubicBezTo>
                      <a:pt x="113" y="471"/>
                      <a:pt x="143" y="452"/>
                      <a:pt x="143" y="419"/>
                    </a:cubicBezTo>
                    <a:cubicBezTo>
                      <a:pt x="137" y="335"/>
                      <a:pt x="159" y="160"/>
                      <a:pt x="273" y="141"/>
                    </a:cubicBezTo>
                    <a:cubicBezTo>
                      <a:pt x="280" y="139"/>
                      <a:pt x="286" y="138"/>
                      <a:pt x="292" y="138"/>
                    </a:cubicBezTo>
                    <a:cubicBezTo>
                      <a:pt x="379" y="138"/>
                      <a:pt x="396" y="280"/>
                      <a:pt x="396" y="371"/>
                    </a:cubicBezTo>
                    <a:cubicBezTo>
                      <a:pt x="386" y="384"/>
                      <a:pt x="376" y="403"/>
                      <a:pt x="380" y="426"/>
                    </a:cubicBezTo>
                    <a:cubicBezTo>
                      <a:pt x="386" y="442"/>
                      <a:pt x="393" y="455"/>
                      <a:pt x="406" y="468"/>
                    </a:cubicBezTo>
                    <a:cubicBezTo>
                      <a:pt x="418" y="480"/>
                      <a:pt x="433" y="485"/>
                      <a:pt x="448" y="485"/>
                    </a:cubicBezTo>
                    <a:cubicBezTo>
                      <a:pt x="452" y="485"/>
                      <a:pt x="456" y="485"/>
                      <a:pt x="461" y="484"/>
                    </a:cubicBezTo>
                    <a:cubicBezTo>
                      <a:pt x="467" y="484"/>
                      <a:pt x="467" y="484"/>
                      <a:pt x="470" y="481"/>
                    </a:cubicBezTo>
                    <a:cubicBezTo>
                      <a:pt x="490" y="478"/>
                      <a:pt x="509" y="461"/>
                      <a:pt x="509" y="439"/>
                    </a:cubicBezTo>
                    <a:cubicBezTo>
                      <a:pt x="532" y="279"/>
                      <a:pt x="481" y="14"/>
                      <a:pt x="280" y="14"/>
                    </a:cubicBezTo>
                    <a:cubicBezTo>
                      <a:pt x="278" y="14"/>
                      <a:pt x="275" y="14"/>
                      <a:pt x="273" y="14"/>
                    </a:cubicBezTo>
                    <a:cubicBezTo>
                      <a:pt x="189" y="18"/>
                      <a:pt x="127" y="73"/>
                      <a:pt x="85" y="141"/>
                    </a:cubicBezTo>
                    <a:cubicBezTo>
                      <a:pt x="82" y="108"/>
                      <a:pt x="78" y="76"/>
                      <a:pt x="78" y="37"/>
                    </a:cubicBezTo>
                    <a:cubicBezTo>
                      <a:pt x="77" y="14"/>
                      <a:pt x="56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28"/>
              <p:cNvSpPr/>
              <p:nvPr/>
            </p:nvSpPr>
            <p:spPr>
              <a:xfrm>
                <a:off x="6060177" y="4360628"/>
                <a:ext cx="35462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68" extrusionOk="0">
                    <a:moveTo>
                      <a:pt x="444" y="0"/>
                    </a:moveTo>
                    <a:cubicBezTo>
                      <a:pt x="439" y="0"/>
                      <a:pt x="433" y="1"/>
                      <a:pt x="428" y="2"/>
                    </a:cubicBezTo>
                    <a:cubicBezTo>
                      <a:pt x="408" y="9"/>
                      <a:pt x="402" y="25"/>
                      <a:pt x="398" y="41"/>
                    </a:cubicBezTo>
                    <a:cubicBezTo>
                      <a:pt x="392" y="41"/>
                      <a:pt x="392" y="41"/>
                      <a:pt x="389" y="44"/>
                    </a:cubicBezTo>
                    <a:cubicBezTo>
                      <a:pt x="369" y="47"/>
                      <a:pt x="347" y="47"/>
                      <a:pt x="327" y="51"/>
                    </a:cubicBezTo>
                    <a:cubicBezTo>
                      <a:pt x="298" y="54"/>
                      <a:pt x="266" y="60"/>
                      <a:pt x="240" y="60"/>
                    </a:cubicBezTo>
                    <a:cubicBezTo>
                      <a:pt x="175" y="67"/>
                      <a:pt x="113" y="70"/>
                      <a:pt x="49" y="83"/>
                    </a:cubicBezTo>
                    <a:cubicBezTo>
                      <a:pt x="0" y="93"/>
                      <a:pt x="13" y="167"/>
                      <a:pt x="62" y="167"/>
                    </a:cubicBezTo>
                    <a:cubicBezTo>
                      <a:pt x="143" y="164"/>
                      <a:pt x="217" y="158"/>
                      <a:pt x="298" y="151"/>
                    </a:cubicBezTo>
                    <a:cubicBezTo>
                      <a:pt x="309" y="150"/>
                      <a:pt x="321" y="150"/>
                      <a:pt x="332" y="150"/>
                    </a:cubicBezTo>
                    <a:cubicBezTo>
                      <a:pt x="340" y="150"/>
                      <a:pt x="348" y="150"/>
                      <a:pt x="356" y="150"/>
                    </a:cubicBezTo>
                    <a:cubicBezTo>
                      <a:pt x="396" y="150"/>
                      <a:pt x="437" y="149"/>
                      <a:pt x="470" y="132"/>
                    </a:cubicBezTo>
                    <a:cubicBezTo>
                      <a:pt x="539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28"/>
              <p:cNvSpPr/>
              <p:nvPr/>
            </p:nvSpPr>
            <p:spPr>
              <a:xfrm>
                <a:off x="6047568" y="4348545"/>
                <a:ext cx="44787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31" extrusionOk="0">
                    <a:moveTo>
                      <a:pt x="161" y="0"/>
                    </a:moveTo>
                    <a:cubicBezTo>
                      <a:pt x="124" y="0"/>
                      <a:pt x="87" y="1"/>
                      <a:pt x="49" y="1"/>
                    </a:cubicBezTo>
                    <a:cubicBezTo>
                      <a:pt x="1" y="1"/>
                      <a:pt x="1" y="73"/>
                      <a:pt x="49" y="76"/>
                    </a:cubicBezTo>
                    <a:cubicBezTo>
                      <a:pt x="237" y="92"/>
                      <a:pt x="422" y="118"/>
                      <a:pt x="610" y="131"/>
                    </a:cubicBezTo>
                    <a:cubicBezTo>
                      <a:pt x="671" y="131"/>
                      <a:pt x="681" y="37"/>
                      <a:pt x="626" y="31"/>
                    </a:cubicBezTo>
                    <a:cubicBezTo>
                      <a:pt x="475" y="7"/>
                      <a:pt x="317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28"/>
              <p:cNvSpPr/>
              <p:nvPr/>
            </p:nvSpPr>
            <p:spPr>
              <a:xfrm>
                <a:off x="6106341" y="4364502"/>
                <a:ext cx="123591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8" extrusionOk="0">
                    <a:moveTo>
                      <a:pt x="1719" y="1"/>
                    </a:moveTo>
                    <a:cubicBezTo>
                      <a:pt x="1701" y="1"/>
                      <a:pt x="1686" y="7"/>
                      <a:pt x="1675" y="18"/>
                    </a:cubicBezTo>
                    <a:cubicBezTo>
                      <a:pt x="1363" y="12"/>
                      <a:pt x="1050" y="6"/>
                      <a:pt x="738" y="6"/>
                    </a:cubicBezTo>
                    <a:cubicBezTo>
                      <a:pt x="510" y="6"/>
                      <a:pt x="282" y="9"/>
                      <a:pt x="55" y="18"/>
                    </a:cubicBezTo>
                    <a:cubicBezTo>
                      <a:pt x="0" y="18"/>
                      <a:pt x="0" y="102"/>
                      <a:pt x="55" y="102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81" y="37"/>
                      <a:pt x="1811" y="21"/>
                    </a:cubicBezTo>
                    <a:cubicBezTo>
                      <a:pt x="1782" y="14"/>
                      <a:pt x="1756" y="8"/>
                      <a:pt x="1730" y="1"/>
                    </a:cubicBezTo>
                    <a:cubicBezTo>
                      <a:pt x="1726" y="1"/>
                      <a:pt x="1722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28"/>
              <p:cNvSpPr/>
              <p:nvPr/>
            </p:nvSpPr>
            <p:spPr>
              <a:xfrm>
                <a:off x="6125910" y="4289116"/>
                <a:ext cx="4097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57" extrusionOk="0">
                    <a:moveTo>
                      <a:pt x="182" y="1"/>
                    </a:moveTo>
                    <a:cubicBezTo>
                      <a:pt x="159" y="1"/>
                      <a:pt x="138" y="15"/>
                      <a:pt x="130" y="45"/>
                    </a:cubicBezTo>
                    <a:cubicBezTo>
                      <a:pt x="52" y="362"/>
                      <a:pt x="0" y="693"/>
                      <a:pt x="7" y="1020"/>
                    </a:cubicBezTo>
                    <a:cubicBezTo>
                      <a:pt x="7" y="1044"/>
                      <a:pt x="25" y="1056"/>
                      <a:pt x="44" y="1056"/>
                    </a:cubicBezTo>
                    <a:cubicBezTo>
                      <a:pt x="63" y="1056"/>
                      <a:pt x="83" y="1044"/>
                      <a:pt x="84" y="1020"/>
                    </a:cubicBezTo>
                    <a:cubicBezTo>
                      <a:pt x="88" y="958"/>
                      <a:pt x="97" y="893"/>
                      <a:pt x="104" y="832"/>
                    </a:cubicBezTo>
                    <a:cubicBezTo>
                      <a:pt x="107" y="833"/>
                      <a:pt x="109" y="833"/>
                      <a:pt x="112" y="833"/>
                    </a:cubicBezTo>
                    <a:cubicBezTo>
                      <a:pt x="141" y="833"/>
                      <a:pt x="166" y="791"/>
                      <a:pt x="136" y="767"/>
                    </a:cubicBezTo>
                    <a:cubicBezTo>
                      <a:pt x="126" y="757"/>
                      <a:pt x="130" y="735"/>
                      <a:pt x="149" y="715"/>
                    </a:cubicBezTo>
                    <a:cubicBezTo>
                      <a:pt x="275" y="790"/>
                      <a:pt x="392" y="864"/>
                      <a:pt x="505" y="955"/>
                    </a:cubicBezTo>
                    <a:cubicBezTo>
                      <a:pt x="520" y="966"/>
                      <a:pt x="534" y="970"/>
                      <a:pt x="547" y="970"/>
                    </a:cubicBezTo>
                    <a:cubicBezTo>
                      <a:pt x="593" y="970"/>
                      <a:pt x="623" y="913"/>
                      <a:pt x="580" y="877"/>
                    </a:cubicBezTo>
                    <a:cubicBezTo>
                      <a:pt x="467" y="796"/>
                      <a:pt x="343" y="725"/>
                      <a:pt x="217" y="663"/>
                    </a:cubicBezTo>
                    <a:cubicBezTo>
                      <a:pt x="262" y="631"/>
                      <a:pt x="311" y="599"/>
                      <a:pt x="324" y="589"/>
                    </a:cubicBezTo>
                    <a:cubicBezTo>
                      <a:pt x="395" y="537"/>
                      <a:pt x="473" y="492"/>
                      <a:pt x="535" y="433"/>
                    </a:cubicBezTo>
                    <a:cubicBezTo>
                      <a:pt x="567" y="398"/>
                      <a:pt x="536" y="350"/>
                      <a:pt x="497" y="350"/>
                    </a:cubicBezTo>
                    <a:cubicBezTo>
                      <a:pt x="489" y="350"/>
                      <a:pt x="481" y="351"/>
                      <a:pt x="473" y="356"/>
                    </a:cubicBezTo>
                    <a:cubicBezTo>
                      <a:pt x="405" y="391"/>
                      <a:pt x="343" y="450"/>
                      <a:pt x="279" y="492"/>
                    </a:cubicBezTo>
                    <a:cubicBezTo>
                      <a:pt x="233" y="531"/>
                      <a:pt x="181" y="563"/>
                      <a:pt x="136" y="602"/>
                    </a:cubicBezTo>
                    <a:cubicBezTo>
                      <a:pt x="162" y="450"/>
                      <a:pt x="188" y="297"/>
                      <a:pt x="227" y="148"/>
                    </a:cubicBezTo>
                    <a:cubicBezTo>
                      <a:pt x="249" y="142"/>
                      <a:pt x="269" y="116"/>
                      <a:pt x="259" y="84"/>
                    </a:cubicBezTo>
                    <a:cubicBezTo>
                      <a:pt x="256" y="71"/>
                      <a:pt x="249" y="61"/>
                      <a:pt x="243" y="45"/>
                    </a:cubicBezTo>
                    <a:cubicBezTo>
                      <a:pt x="231" y="16"/>
                      <a:pt x="206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8" name="Google Shape;3038;p28"/>
              <p:cNvSpPr/>
              <p:nvPr/>
            </p:nvSpPr>
            <p:spPr>
              <a:xfrm>
                <a:off x="6164917" y="4320242"/>
                <a:ext cx="41372" cy="27647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21" extrusionOk="0">
                    <a:moveTo>
                      <a:pt x="201" y="1"/>
                    </a:moveTo>
                    <a:cubicBezTo>
                      <a:pt x="172" y="1"/>
                      <a:pt x="143" y="37"/>
                      <a:pt x="158" y="66"/>
                    </a:cubicBezTo>
                    <a:cubicBezTo>
                      <a:pt x="184" y="115"/>
                      <a:pt x="209" y="160"/>
                      <a:pt x="239" y="209"/>
                    </a:cubicBezTo>
                    <a:cubicBezTo>
                      <a:pt x="180" y="244"/>
                      <a:pt x="119" y="277"/>
                      <a:pt x="47" y="303"/>
                    </a:cubicBezTo>
                    <a:cubicBezTo>
                      <a:pt x="0" y="320"/>
                      <a:pt x="15" y="389"/>
                      <a:pt x="59" y="389"/>
                    </a:cubicBezTo>
                    <a:cubicBezTo>
                      <a:pt x="64" y="389"/>
                      <a:pt x="68" y="388"/>
                      <a:pt x="73" y="387"/>
                    </a:cubicBezTo>
                    <a:cubicBezTo>
                      <a:pt x="145" y="361"/>
                      <a:pt x="222" y="329"/>
                      <a:pt x="297" y="293"/>
                    </a:cubicBezTo>
                    <a:cubicBezTo>
                      <a:pt x="303" y="306"/>
                      <a:pt x="307" y="313"/>
                      <a:pt x="313" y="322"/>
                    </a:cubicBezTo>
                    <a:cubicBezTo>
                      <a:pt x="303" y="335"/>
                      <a:pt x="300" y="351"/>
                      <a:pt x="303" y="368"/>
                    </a:cubicBezTo>
                    <a:cubicBezTo>
                      <a:pt x="311" y="405"/>
                      <a:pt x="336" y="421"/>
                      <a:pt x="362" y="421"/>
                    </a:cubicBezTo>
                    <a:cubicBezTo>
                      <a:pt x="402" y="421"/>
                      <a:pt x="443" y="384"/>
                      <a:pt x="430" y="329"/>
                    </a:cubicBezTo>
                    <a:cubicBezTo>
                      <a:pt x="420" y="303"/>
                      <a:pt x="404" y="274"/>
                      <a:pt x="384" y="244"/>
                    </a:cubicBezTo>
                    <a:cubicBezTo>
                      <a:pt x="459" y="199"/>
                      <a:pt x="530" y="151"/>
                      <a:pt x="592" y="95"/>
                    </a:cubicBezTo>
                    <a:cubicBezTo>
                      <a:pt x="629" y="63"/>
                      <a:pt x="596" y="7"/>
                      <a:pt x="555" y="7"/>
                    </a:cubicBezTo>
                    <a:cubicBezTo>
                      <a:pt x="547" y="7"/>
                      <a:pt x="538" y="9"/>
                      <a:pt x="530" y="14"/>
                    </a:cubicBezTo>
                    <a:cubicBezTo>
                      <a:pt x="462" y="63"/>
                      <a:pt x="394" y="112"/>
                      <a:pt x="326" y="157"/>
                    </a:cubicBezTo>
                    <a:cubicBezTo>
                      <a:pt x="294" y="108"/>
                      <a:pt x="261" y="60"/>
                      <a:pt x="229" y="14"/>
                    </a:cubicBezTo>
                    <a:cubicBezTo>
                      <a:pt x="221" y="5"/>
                      <a:pt x="211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9" name="Google Shape;3039;p28"/>
              <p:cNvSpPr/>
              <p:nvPr/>
            </p:nvSpPr>
            <p:spPr>
              <a:xfrm>
                <a:off x="6193089" y="4283994"/>
                <a:ext cx="43408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12" extrusionOk="0">
                    <a:moveTo>
                      <a:pt x="133" y="0"/>
                    </a:moveTo>
                    <a:cubicBezTo>
                      <a:pt x="64" y="0"/>
                      <a:pt x="1" y="44"/>
                      <a:pt x="10" y="132"/>
                    </a:cubicBezTo>
                    <a:cubicBezTo>
                      <a:pt x="12" y="157"/>
                      <a:pt x="32" y="171"/>
                      <a:pt x="51" y="171"/>
                    </a:cubicBezTo>
                    <a:cubicBezTo>
                      <a:pt x="68" y="171"/>
                      <a:pt x="85" y="159"/>
                      <a:pt x="85" y="132"/>
                    </a:cubicBezTo>
                    <a:cubicBezTo>
                      <a:pt x="109" y="115"/>
                      <a:pt x="130" y="106"/>
                      <a:pt x="146" y="106"/>
                    </a:cubicBezTo>
                    <a:cubicBezTo>
                      <a:pt x="168" y="106"/>
                      <a:pt x="183" y="124"/>
                      <a:pt x="189" y="162"/>
                    </a:cubicBezTo>
                    <a:cubicBezTo>
                      <a:pt x="192" y="194"/>
                      <a:pt x="192" y="226"/>
                      <a:pt x="182" y="259"/>
                    </a:cubicBezTo>
                    <a:cubicBezTo>
                      <a:pt x="179" y="288"/>
                      <a:pt x="172" y="311"/>
                      <a:pt x="166" y="340"/>
                    </a:cubicBezTo>
                    <a:cubicBezTo>
                      <a:pt x="163" y="388"/>
                      <a:pt x="166" y="437"/>
                      <a:pt x="208" y="469"/>
                    </a:cubicBezTo>
                    <a:cubicBezTo>
                      <a:pt x="243" y="500"/>
                      <a:pt x="293" y="511"/>
                      <a:pt x="347" y="511"/>
                    </a:cubicBezTo>
                    <a:cubicBezTo>
                      <a:pt x="430" y="511"/>
                      <a:pt x="522" y="486"/>
                      <a:pt x="581" y="466"/>
                    </a:cubicBezTo>
                    <a:cubicBezTo>
                      <a:pt x="661" y="442"/>
                      <a:pt x="638" y="340"/>
                      <a:pt x="574" y="340"/>
                    </a:cubicBezTo>
                    <a:cubicBezTo>
                      <a:pt x="568" y="340"/>
                      <a:pt x="561" y="341"/>
                      <a:pt x="555" y="343"/>
                    </a:cubicBezTo>
                    <a:cubicBezTo>
                      <a:pt x="501" y="364"/>
                      <a:pt x="441" y="382"/>
                      <a:pt x="381" y="382"/>
                    </a:cubicBezTo>
                    <a:cubicBezTo>
                      <a:pt x="376" y="382"/>
                      <a:pt x="372" y="382"/>
                      <a:pt x="367" y="382"/>
                    </a:cubicBezTo>
                    <a:cubicBezTo>
                      <a:pt x="279" y="375"/>
                      <a:pt x="292" y="356"/>
                      <a:pt x="302" y="278"/>
                    </a:cubicBezTo>
                    <a:cubicBezTo>
                      <a:pt x="309" y="204"/>
                      <a:pt x="309" y="123"/>
                      <a:pt x="257" y="58"/>
                    </a:cubicBezTo>
                    <a:cubicBezTo>
                      <a:pt x="226" y="19"/>
                      <a:pt x="178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0" name="Google Shape;3040;p28"/>
              <p:cNvSpPr/>
              <p:nvPr/>
            </p:nvSpPr>
            <p:spPr>
              <a:xfrm>
                <a:off x="6153491" y="4377964"/>
                <a:ext cx="72434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30" y="224"/>
                    </a:cubicBezTo>
                    <a:cubicBezTo>
                      <a:pt x="0" y="257"/>
                      <a:pt x="28" y="297"/>
                      <a:pt x="61" y="297"/>
                    </a:cubicBezTo>
                    <a:cubicBezTo>
                      <a:pt x="70" y="297"/>
                      <a:pt x="80" y="294"/>
                      <a:pt x="89" y="286"/>
                    </a:cubicBezTo>
                    <a:cubicBezTo>
                      <a:pt x="134" y="240"/>
                      <a:pt x="199" y="159"/>
                      <a:pt x="264" y="143"/>
                    </a:cubicBezTo>
                    <a:cubicBezTo>
                      <a:pt x="298" y="136"/>
                      <a:pt x="326" y="133"/>
                      <a:pt x="349" y="133"/>
                    </a:cubicBezTo>
                    <a:cubicBezTo>
                      <a:pt x="515" y="133"/>
                      <a:pt x="420" y="292"/>
                      <a:pt x="380" y="383"/>
                    </a:cubicBezTo>
                    <a:cubicBezTo>
                      <a:pt x="325" y="525"/>
                      <a:pt x="247" y="655"/>
                      <a:pt x="160" y="781"/>
                    </a:cubicBezTo>
                    <a:cubicBezTo>
                      <a:pt x="132" y="819"/>
                      <a:pt x="165" y="878"/>
                      <a:pt x="211" y="878"/>
                    </a:cubicBezTo>
                    <a:cubicBezTo>
                      <a:pt x="213" y="878"/>
                      <a:pt x="214" y="878"/>
                      <a:pt x="215" y="878"/>
                    </a:cubicBezTo>
                    <a:cubicBezTo>
                      <a:pt x="487" y="852"/>
                      <a:pt x="750" y="862"/>
                      <a:pt x="1022" y="856"/>
                    </a:cubicBezTo>
                    <a:cubicBezTo>
                      <a:pt x="1103" y="852"/>
                      <a:pt x="1099" y="742"/>
                      <a:pt x="1022" y="736"/>
                    </a:cubicBezTo>
                    <a:cubicBezTo>
                      <a:pt x="925" y="723"/>
                      <a:pt x="827" y="718"/>
                      <a:pt x="729" y="718"/>
                    </a:cubicBezTo>
                    <a:cubicBezTo>
                      <a:pt x="600" y="718"/>
                      <a:pt x="470" y="727"/>
                      <a:pt x="341" y="736"/>
                    </a:cubicBezTo>
                    <a:cubicBezTo>
                      <a:pt x="403" y="635"/>
                      <a:pt x="455" y="532"/>
                      <a:pt x="500" y="425"/>
                    </a:cubicBezTo>
                    <a:cubicBezTo>
                      <a:pt x="532" y="334"/>
                      <a:pt x="607" y="192"/>
                      <a:pt x="555" y="94"/>
                    </a:cubicBezTo>
                    <a:cubicBezTo>
                      <a:pt x="517" y="27"/>
                      <a:pt x="464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1" name="Google Shape;3041;p28"/>
          <p:cNvGrpSpPr/>
          <p:nvPr/>
        </p:nvGrpSpPr>
        <p:grpSpPr>
          <a:xfrm>
            <a:off x="-372626" y="80150"/>
            <a:ext cx="13509887" cy="6730413"/>
            <a:chOff x="-279470" y="60112"/>
            <a:chExt cx="10132415" cy="5047810"/>
          </a:xfrm>
        </p:grpSpPr>
        <p:grpSp>
          <p:nvGrpSpPr>
            <p:cNvPr id="3042" name="Google Shape;3042;p28"/>
            <p:cNvGrpSpPr/>
            <p:nvPr/>
          </p:nvGrpSpPr>
          <p:grpSpPr>
            <a:xfrm rot="-1557759">
              <a:off x="8472385" y="4060797"/>
              <a:ext cx="1265942" cy="811397"/>
              <a:chOff x="6925286" y="2716904"/>
              <a:chExt cx="562593" cy="366373"/>
            </a:xfrm>
          </p:grpSpPr>
          <p:sp>
            <p:nvSpPr>
              <p:cNvPr id="3043" name="Google Shape;3043;p28"/>
              <p:cNvSpPr/>
              <p:nvPr/>
            </p:nvSpPr>
            <p:spPr>
              <a:xfrm>
                <a:off x="6974472" y="2716904"/>
                <a:ext cx="513408" cy="366373"/>
              </a:xfrm>
              <a:custGeom>
                <a:avLst/>
                <a:gdLst/>
                <a:ahLst/>
                <a:cxnLst/>
                <a:rect l="l" t="t" r="r" b="b"/>
                <a:pathLst>
                  <a:path w="7818" h="5579" extrusionOk="0">
                    <a:moveTo>
                      <a:pt x="3859" y="1235"/>
                    </a:moveTo>
                    <a:cubicBezTo>
                      <a:pt x="4180" y="1618"/>
                      <a:pt x="4478" y="2010"/>
                      <a:pt x="4769" y="2411"/>
                    </a:cubicBezTo>
                    <a:cubicBezTo>
                      <a:pt x="4656" y="2512"/>
                      <a:pt x="4539" y="2609"/>
                      <a:pt x="4426" y="2709"/>
                    </a:cubicBezTo>
                    <a:lnTo>
                      <a:pt x="4108" y="2453"/>
                    </a:lnTo>
                    <a:cubicBezTo>
                      <a:pt x="3888" y="2282"/>
                      <a:pt x="3652" y="2120"/>
                      <a:pt x="3422" y="1951"/>
                    </a:cubicBezTo>
                    <a:cubicBezTo>
                      <a:pt x="3564" y="1718"/>
                      <a:pt x="3710" y="1475"/>
                      <a:pt x="3859" y="1235"/>
                    </a:cubicBezTo>
                    <a:close/>
                    <a:moveTo>
                      <a:pt x="4847" y="2515"/>
                    </a:moveTo>
                    <a:cubicBezTo>
                      <a:pt x="5106" y="2871"/>
                      <a:pt x="5356" y="3231"/>
                      <a:pt x="5612" y="3587"/>
                    </a:cubicBezTo>
                    <a:lnTo>
                      <a:pt x="5378" y="3587"/>
                    </a:lnTo>
                    <a:cubicBezTo>
                      <a:pt x="5106" y="3309"/>
                      <a:pt x="4818" y="3046"/>
                      <a:pt x="4523" y="2790"/>
                    </a:cubicBezTo>
                    <a:cubicBezTo>
                      <a:pt x="4633" y="2696"/>
                      <a:pt x="4737" y="2606"/>
                      <a:pt x="4847" y="2515"/>
                    </a:cubicBezTo>
                    <a:close/>
                    <a:moveTo>
                      <a:pt x="7604" y="182"/>
                    </a:moveTo>
                    <a:lnTo>
                      <a:pt x="7604" y="182"/>
                    </a:lnTo>
                    <a:cubicBezTo>
                      <a:pt x="7585" y="762"/>
                      <a:pt x="7572" y="1345"/>
                      <a:pt x="7581" y="1925"/>
                    </a:cubicBezTo>
                    <a:cubicBezTo>
                      <a:pt x="7588" y="2470"/>
                      <a:pt x="7555" y="3062"/>
                      <a:pt x="7666" y="3600"/>
                    </a:cubicBezTo>
                    <a:cubicBezTo>
                      <a:pt x="7037" y="3600"/>
                      <a:pt x="6405" y="3594"/>
                      <a:pt x="5774" y="3594"/>
                    </a:cubicBezTo>
                    <a:cubicBezTo>
                      <a:pt x="5498" y="3208"/>
                      <a:pt x="5226" y="2819"/>
                      <a:pt x="4948" y="2434"/>
                    </a:cubicBezTo>
                    <a:cubicBezTo>
                      <a:pt x="5832" y="1682"/>
                      <a:pt x="6713" y="924"/>
                      <a:pt x="7604" y="182"/>
                    </a:cubicBezTo>
                    <a:close/>
                    <a:moveTo>
                      <a:pt x="4423" y="2884"/>
                    </a:moveTo>
                    <a:cubicBezTo>
                      <a:pt x="4688" y="3108"/>
                      <a:pt x="4944" y="3344"/>
                      <a:pt x="5191" y="3594"/>
                    </a:cubicBezTo>
                    <a:cubicBezTo>
                      <a:pt x="4633" y="3597"/>
                      <a:pt x="4073" y="3613"/>
                      <a:pt x="3519" y="3652"/>
                    </a:cubicBezTo>
                    <a:cubicBezTo>
                      <a:pt x="3823" y="3399"/>
                      <a:pt x="4121" y="3143"/>
                      <a:pt x="4423" y="2884"/>
                    </a:cubicBezTo>
                    <a:close/>
                    <a:moveTo>
                      <a:pt x="2262" y="1183"/>
                    </a:moveTo>
                    <a:cubicBezTo>
                      <a:pt x="2560" y="1491"/>
                      <a:pt x="2900" y="1747"/>
                      <a:pt x="3244" y="1993"/>
                    </a:cubicBezTo>
                    <a:cubicBezTo>
                      <a:pt x="2822" y="2703"/>
                      <a:pt x="2414" y="3415"/>
                      <a:pt x="2025" y="4138"/>
                    </a:cubicBezTo>
                    <a:cubicBezTo>
                      <a:pt x="1847" y="4137"/>
                      <a:pt x="1669" y="4136"/>
                      <a:pt x="1490" y="4136"/>
                    </a:cubicBezTo>
                    <a:cubicBezTo>
                      <a:pt x="1053" y="4136"/>
                      <a:pt x="616" y="4140"/>
                      <a:pt x="179" y="4154"/>
                    </a:cubicBezTo>
                    <a:cubicBezTo>
                      <a:pt x="940" y="3221"/>
                      <a:pt x="1582" y="2175"/>
                      <a:pt x="2262" y="1183"/>
                    </a:cubicBezTo>
                    <a:close/>
                    <a:moveTo>
                      <a:pt x="3354" y="2071"/>
                    </a:moveTo>
                    <a:cubicBezTo>
                      <a:pt x="3548" y="2207"/>
                      <a:pt x="3746" y="2346"/>
                      <a:pt x="3937" y="2492"/>
                    </a:cubicBezTo>
                    <a:cubicBezTo>
                      <a:pt x="4070" y="2593"/>
                      <a:pt x="4199" y="2696"/>
                      <a:pt x="4329" y="2803"/>
                    </a:cubicBezTo>
                    <a:cubicBezTo>
                      <a:pt x="4008" y="3085"/>
                      <a:pt x="3687" y="3373"/>
                      <a:pt x="3373" y="3665"/>
                    </a:cubicBezTo>
                    <a:cubicBezTo>
                      <a:pt x="3344" y="3675"/>
                      <a:pt x="3341" y="3710"/>
                      <a:pt x="3363" y="3726"/>
                    </a:cubicBezTo>
                    <a:cubicBezTo>
                      <a:pt x="3371" y="3736"/>
                      <a:pt x="3385" y="3742"/>
                      <a:pt x="3398" y="3742"/>
                    </a:cubicBezTo>
                    <a:cubicBezTo>
                      <a:pt x="3408" y="3742"/>
                      <a:pt x="3417" y="3740"/>
                      <a:pt x="3425" y="3733"/>
                    </a:cubicBezTo>
                    <a:cubicBezTo>
                      <a:pt x="3957" y="3768"/>
                      <a:pt x="4492" y="3776"/>
                      <a:pt x="5029" y="3776"/>
                    </a:cubicBezTo>
                    <a:cubicBezTo>
                      <a:pt x="5142" y="3776"/>
                      <a:pt x="5255" y="3776"/>
                      <a:pt x="5369" y="3775"/>
                    </a:cubicBezTo>
                    <a:cubicBezTo>
                      <a:pt x="5492" y="3901"/>
                      <a:pt x="5612" y="4031"/>
                      <a:pt x="5725" y="4164"/>
                    </a:cubicBezTo>
                    <a:cubicBezTo>
                      <a:pt x="5285" y="4152"/>
                      <a:pt x="4844" y="4149"/>
                      <a:pt x="4404" y="4149"/>
                    </a:cubicBezTo>
                    <a:cubicBezTo>
                      <a:pt x="3995" y="4149"/>
                      <a:pt x="3587" y="4151"/>
                      <a:pt x="3179" y="4151"/>
                    </a:cubicBezTo>
                    <a:cubicBezTo>
                      <a:pt x="3086" y="4151"/>
                      <a:pt x="2993" y="4151"/>
                      <a:pt x="2900" y="4151"/>
                    </a:cubicBezTo>
                    <a:cubicBezTo>
                      <a:pt x="2651" y="4151"/>
                      <a:pt x="2408" y="4148"/>
                      <a:pt x="2162" y="4148"/>
                    </a:cubicBezTo>
                    <a:cubicBezTo>
                      <a:pt x="2547" y="3448"/>
                      <a:pt x="2942" y="2755"/>
                      <a:pt x="3354" y="2071"/>
                    </a:cubicBezTo>
                    <a:close/>
                    <a:moveTo>
                      <a:pt x="5738" y="3762"/>
                    </a:moveTo>
                    <a:cubicBezTo>
                      <a:pt x="6127" y="4310"/>
                      <a:pt x="6519" y="4844"/>
                      <a:pt x="6950" y="5359"/>
                    </a:cubicBezTo>
                    <a:cubicBezTo>
                      <a:pt x="5997" y="5401"/>
                      <a:pt x="5041" y="5430"/>
                      <a:pt x="4089" y="5443"/>
                    </a:cubicBezTo>
                    <a:cubicBezTo>
                      <a:pt x="3623" y="5450"/>
                      <a:pt x="3159" y="5450"/>
                      <a:pt x="2693" y="5450"/>
                    </a:cubicBezTo>
                    <a:cubicBezTo>
                      <a:pt x="2453" y="5450"/>
                      <a:pt x="2207" y="5438"/>
                      <a:pt x="1963" y="5438"/>
                    </a:cubicBezTo>
                    <a:cubicBezTo>
                      <a:pt x="1785" y="5438"/>
                      <a:pt x="1607" y="5444"/>
                      <a:pt x="1433" y="5466"/>
                    </a:cubicBezTo>
                    <a:cubicBezTo>
                      <a:pt x="1646" y="5071"/>
                      <a:pt x="1867" y="4672"/>
                      <a:pt x="2084" y="4277"/>
                    </a:cubicBezTo>
                    <a:lnTo>
                      <a:pt x="2900" y="4277"/>
                    </a:lnTo>
                    <a:cubicBezTo>
                      <a:pt x="3574" y="4280"/>
                      <a:pt x="4250" y="4290"/>
                      <a:pt x="4924" y="4290"/>
                    </a:cubicBezTo>
                    <a:cubicBezTo>
                      <a:pt x="5196" y="4290"/>
                      <a:pt x="5467" y="4288"/>
                      <a:pt x="5738" y="4284"/>
                    </a:cubicBezTo>
                    <a:cubicBezTo>
                      <a:pt x="5787" y="4284"/>
                      <a:pt x="5806" y="4235"/>
                      <a:pt x="5793" y="4199"/>
                    </a:cubicBezTo>
                    <a:cubicBezTo>
                      <a:pt x="5842" y="4196"/>
                      <a:pt x="5881" y="4131"/>
                      <a:pt x="5838" y="4086"/>
                    </a:cubicBezTo>
                    <a:cubicBezTo>
                      <a:pt x="5741" y="3976"/>
                      <a:pt x="5644" y="3872"/>
                      <a:pt x="5547" y="3765"/>
                    </a:cubicBezTo>
                    <a:cubicBezTo>
                      <a:pt x="5612" y="3765"/>
                      <a:pt x="5673" y="3765"/>
                      <a:pt x="5738" y="3762"/>
                    </a:cubicBezTo>
                    <a:close/>
                    <a:moveTo>
                      <a:pt x="7678" y="0"/>
                    </a:moveTo>
                    <a:cubicBezTo>
                      <a:pt x="7667" y="0"/>
                      <a:pt x="7656" y="3"/>
                      <a:pt x="7646" y="7"/>
                    </a:cubicBezTo>
                    <a:cubicBezTo>
                      <a:pt x="7639" y="5"/>
                      <a:pt x="7632" y="4"/>
                      <a:pt x="7625" y="4"/>
                    </a:cubicBezTo>
                    <a:cubicBezTo>
                      <a:pt x="7609" y="4"/>
                      <a:pt x="7595" y="9"/>
                      <a:pt x="7581" y="20"/>
                    </a:cubicBezTo>
                    <a:cubicBezTo>
                      <a:pt x="6668" y="778"/>
                      <a:pt x="5761" y="1540"/>
                      <a:pt x="4867" y="2317"/>
                    </a:cubicBezTo>
                    <a:cubicBezTo>
                      <a:pt x="4556" y="1893"/>
                      <a:pt x="4235" y="1472"/>
                      <a:pt x="3895" y="1070"/>
                    </a:cubicBezTo>
                    <a:cubicBezTo>
                      <a:pt x="3883" y="1057"/>
                      <a:pt x="3867" y="1051"/>
                      <a:pt x="3851" y="1051"/>
                    </a:cubicBezTo>
                    <a:cubicBezTo>
                      <a:pt x="3827" y="1051"/>
                      <a:pt x="3803" y="1064"/>
                      <a:pt x="3791" y="1083"/>
                    </a:cubicBezTo>
                    <a:cubicBezTo>
                      <a:pt x="3629" y="1345"/>
                      <a:pt x="3470" y="1608"/>
                      <a:pt x="3312" y="1870"/>
                    </a:cubicBezTo>
                    <a:cubicBezTo>
                      <a:pt x="2955" y="1618"/>
                      <a:pt x="2602" y="1349"/>
                      <a:pt x="2301" y="1025"/>
                    </a:cubicBezTo>
                    <a:cubicBezTo>
                      <a:pt x="2288" y="1012"/>
                      <a:pt x="2272" y="1006"/>
                      <a:pt x="2256" y="1006"/>
                    </a:cubicBezTo>
                    <a:cubicBezTo>
                      <a:pt x="2233" y="1006"/>
                      <a:pt x="2209" y="1018"/>
                      <a:pt x="2194" y="1038"/>
                    </a:cubicBezTo>
                    <a:cubicBezTo>
                      <a:pt x="1484" y="2074"/>
                      <a:pt x="798" y="3134"/>
                      <a:pt x="59" y="4151"/>
                    </a:cubicBezTo>
                    <a:lnTo>
                      <a:pt x="53" y="4151"/>
                    </a:lnTo>
                    <a:cubicBezTo>
                      <a:pt x="1" y="4154"/>
                      <a:pt x="1" y="4229"/>
                      <a:pt x="53" y="4232"/>
                    </a:cubicBezTo>
                    <a:lnTo>
                      <a:pt x="88" y="4232"/>
                    </a:lnTo>
                    <a:cubicBezTo>
                      <a:pt x="707" y="4261"/>
                      <a:pt x="1329" y="4264"/>
                      <a:pt x="1944" y="4264"/>
                    </a:cubicBezTo>
                    <a:cubicBezTo>
                      <a:pt x="1724" y="4672"/>
                      <a:pt x="1510" y="5087"/>
                      <a:pt x="1303" y="5508"/>
                    </a:cubicBezTo>
                    <a:cubicBezTo>
                      <a:pt x="1287" y="5539"/>
                      <a:pt x="1315" y="5567"/>
                      <a:pt x="1340" y="5567"/>
                    </a:cubicBezTo>
                    <a:cubicBezTo>
                      <a:pt x="1352" y="5567"/>
                      <a:pt x="1364" y="5561"/>
                      <a:pt x="1371" y="5547"/>
                    </a:cubicBezTo>
                    <a:cubicBezTo>
                      <a:pt x="1378" y="5541"/>
                      <a:pt x="1381" y="5531"/>
                      <a:pt x="1384" y="5528"/>
                    </a:cubicBezTo>
                    <a:cubicBezTo>
                      <a:pt x="1620" y="5569"/>
                      <a:pt x="1866" y="5579"/>
                      <a:pt x="2111" y="5579"/>
                    </a:cubicBezTo>
                    <a:cubicBezTo>
                      <a:pt x="2303" y="5579"/>
                      <a:pt x="2495" y="5573"/>
                      <a:pt x="2683" y="5573"/>
                    </a:cubicBezTo>
                    <a:cubicBezTo>
                      <a:pt x="2800" y="5574"/>
                      <a:pt x="2916" y="5574"/>
                      <a:pt x="3033" y="5574"/>
                    </a:cubicBezTo>
                    <a:cubicBezTo>
                      <a:pt x="3383" y="5574"/>
                      <a:pt x="3733" y="5571"/>
                      <a:pt x="4083" y="5563"/>
                    </a:cubicBezTo>
                    <a:cubicBezTo>
                      <a:pt x="5035" y="5554"/>
                      <a:pt x="5987" y="5524"/>
                      <a:pt x="6940" y="5479"/>
                    </a:cubicBezTo>
                    <a:cubicBezTo>
                      <a:pt x="6979" y="5479"/>
                      <a:pt x="7001" y="5447"/>
                      <a:pt x="7005" y="5414"/>
                    </a:cubicBezTo>
                    <a:cubicBezTo>
                      <a:pt x="7012" y="5418"/>
                      <a:pt x="7019" y="5419"/>
                      <a:pt x="7026" y="5419"/>
                    </a:cubicBezTo>
                    <a:cubicBezTo>
                      <a:pt x="7072" y="5419"/>
                      <a:pt x="7115" y="5352"/>
                      <a:pt x="7076" y="5301"/>
                    </a:cubicBezTo>
                    <a:cubicBezTo>
                      <a:pt x="6655" y="4802"/>
                      <a:pt x="6273" y="4277"/>
                      <a:pt x="5890" y="3746"/>
                    </a:cubicBezTo>
                    <a:cubicBezTo>
                      <a:pt x="6506" y="3733"/>
                      <a:pt x="7118" y="3717"/>
                      <a:pt x="7724" y="3714"/>
                    </a:cubicBezTo>
                    <a:cubicBezTo>
                      <a:pt x="7729" y="3714"/>
                      <a:pt x="7735" y="3715"/>
                      <a:pt x="7739" y="3715"/>
                    </a:cubicBezTo>
                    <a:cubicBezTo>
                      <a:pt x="7818" y="3715"/>
                      <a:pt x="7813" y="3600"/>
                      <a:pt x="7734" y="3597"/>
                    </a:cubicBezTo>
                    <a:cubicBezTo>
                      <a:pt x="7792" y="3027"/>
                      <a:pt x="7714" y="2424"/>
                      <a:pt x="7711" y="1851"/>
                    </a:cubicBezTo>
                    <a:cubicBezTo>
                      <a:pt x="7704" y="1255"/>
                      <a:pt x="7717" y="662"/>
                      <a:pt x="7743" y="66"/>
                    </a:cubicBezTo>
                    <a:cubicBezTo>
                      <a:pt x="7746" y="22"/>
                      <a:pt x="7712" y="0"/>
                      <a:pt x="76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4" name="Google Shape;3044;p28"/>
              <p:cNvSpPr/>
              <p:nvPr/>
            </p:nvSpPr>
            <p:spPr>
              <a:xfrm>
                <a:off x="6925286" y="2954095"/>
                <a:ext cx="32375" cy="4702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716" extrusionOk="0">
                    <a:moveTo>
                      <a:pt x="209" y="215"/>
                    </a:moveTo>
                    <a:lnTo>
                      <a:pt x="270" y="348"/>
                    </a:lnTo>
                    <a:cubicBezTo>
                      <a:pt x="273" y="361"/>
                      <a:pt x="283" y="380"/>
                      <a:pt x="296" y="406"/>
                    </a:cubicBezTo>
                    <a:cubicBezTo>
                      <a:pt x="248" y="406"/>
                      <a:pt x="199" y="409"/>
                      <a:pt x="150" y="419"/>
                    </a:cubicBezTo>
                    <a:cubicBezTo>
                      <a:pt x="167" y="348"/>
                      <a:pt x="186" y="280"/>
                      <a:pt x="209" y="215"/>
                    </a:cubicBezTo>
                    <a:close/>
                    <a:moveTo>
                      <a:pt x="204" y="1"/>
                    </a:moveTo>
                    <a:cubicBezTo>
                      <a:pt x="177" y="1"/>
                      <a:pt x="150" y="18"/>
                      <a:pt x="141" y="46"/>
                    </a:cubicBezTo>
                    <a:cubicBezTo>
                      <a:pt x="95" y="176"/>
                      <a:pt x="56" y="309"/>
                      <a:pt x="31" y="442"/>
                    </a:cubicBezTo>
                    <a:cubicBezTo>
                      <a:pt x="14" y="458"/>
                      <a:pt x="14" y="484"/>
                      <a:pt x="24" y="500"/>
                    </a:cubicBezTo>
                    <a:cubicBezTo>
                      <a:pt x="14" y="555"/>
                      <a:pt x="8" y="617"/>
                      <a:pt x="5" y="672"/>
                    </a:cubicBezTo>
                    <a:cubicBezTo>
                      <a:pt x="1" y="699"/>
                      <a:pt x="25" y="715"/>
                      <a:pt x="49" y="715"/>
                    </a:cubicBezTo>
                    <a:cubicBezTo>
                      <a:pt x="68" y="715"/>
                      <a:pt x="86" y="706"/>
                      <a:pt x="92" y="685"/>
                    </a:cubicBezTo>
                    <a:cubicBezTo>
                      <a:pt x="105" y="630"/>
                      <a:pt x="112" y="575"/>
                      <a:pt x="124" y="519"/>
                    </a:cubicBezTo>
                    <a:cubicBezTo>
                      <a:pt x="193" y="516"/>
                      <a:pt x="267" y="510"/>
                      <a:pt x="335" y="506"/>
                    </a:cubicBezTo>
                    <a:cubicBezTo>
                      <a:pt x="338" y="523"/>
                      <a:pt x="345" y="539"/>
                      <a:pt x="348" y="552"/>
                    </a:cubicBezTo>
                    <a:cubicBezTo>
                      <a:pt x="335" y="565"/>
                      <a:pt x="329" y="575"/>
                      <a:pt x="329" y="591"/>
                    </a:cubicBezTo>
                    <a:lnTo>
                      <a:pt x="329" y="604"/>
                    </a:lnTo>
                    <a:cubicBezTo>
                      <a:pt x="329" y="623"/>
                      <a:pt x="338" y="646"/>
                      <a:pt x="354" y="655"/>
                    </a:cubicBezTo>
                    <a:lnTo>
                      <a:pt x="364" y="662"/>
                    </a:lnTo>
                    <a:cubicBezTo>
                      <a:pt x="374" y="667"/>
                      <a:pt x="384" y="669"/>
                      <a:pt x="393" y="669"/>
                    </a:cubicBezTo>
                    <a:cubicBezTo>
                      <a:pt x="414" y="669"/>
                      <a:pt x="433" y="657"/>
                      <a:pt x="448" y="639"/>
                    </a:cubicBezTo>
                    <a:cubicBezTo>
                      <a:pt x="481" y="600"/>
                      <a:pt x="471" y="542"/>
                      <a:pt x="452" y="487"/>
                    </a:cubicBezTo>
                    <a:cubicBezTo>
                      <a:pt x="493" y="462"/>
                      <a:pt x="484" y="393"/>
                      <a:pt x="430" y="393"/>
                    </a:cubicBezTo>
                    <a:cubicBezTo>
                      <a:pt x="428" y="393"/>
                      <a:pt x="427" y="393"/>
                      <a:pt x="426" y="393"/>
                    </a:cubicBezTo>
                    <a:lnTo>
                      <a:pt x="419" y="393"/>
                    </a:lnTo>
                    <a:cubicBezTo>
                      <a:pt x="416" y="387"/>
                      <a:pt x="416" y="380"/>
                      <a:pt x="413" y="374"/>
                    </a:cubicBezTo>
                    <a:cubicBezTo>
                      <a:pt x="371" y="257"/>
                      <a:pt x="316" y="137"/>
                      <a:pt x="254" y="30"/>
                    </a:cubicBezTo>
                    <a:cubicBezTo>
                      <a:pt x="242" y="10"/>
                      <a:pt x="223" y="1"/>
                      <a:pt x="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5" name="Google Shape;3045;p28"/>
              <p:cNvSpPr/>
              <p:nvPr/>
            </p:nvSpPr>
            <p:spPr>
              <a:xfrm>
                <a:off x="7221712" y="3023243"/>
                <a:ext cx="34083" cy="42357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45" extrusionOk="0">
                    <a:moveTo>
                      <a:pt x="185" y="75"/>
                    </a:moveTo>
                    <a:cubicBezTo>
                      <a:pt x="207" y="75"/>
                      <a:pt x="229" y="83"/>
                      <a:pt x="246" y="101"/>
                    </a:cubicBezTo>
                    <a:cubicBezTo>
                      <a:pt x="292" y="150"/>
                      <a:pt x="269" y="231"/>
                      <a:pt x="204" y="250"/>
                    </a:cubicBezTo>
                    <a:cubicBezTo>
                      <a:pt x="150" y="266"/>
                      <a:pt x="155" y="357"/>
                      <a:pt x="211" y="357"/>
                    </a:cubicBezTo>
                    <a:cubicBezTo>
                      <a:pt x="212" y="357"/>
                      <a:pt x="213" y="357"/>
                      <a:pt x="214" y="357"/>
                    </a:cubicBezTo>
                    <a:cubicBezTo>
                      <a:pt x="217" y="357"/>
                      <a:pt x="224" y="357"/>
                      <a:pt x="227" y="354"/>
                    </a:cubicBezTo>
                    <a:cubicBezTo>
                      <a:pt x="250" y="349"/>
                      <a:pt x="273" y="345"/>
                      <a:pt x="296" y="345"/>
                    </a:cubicBezTo>
                    <a:cubicBezTo>
                      <a:pt x="305" y="345"/>
                      <a:pt x="315" y="346"/>
                      <a:pt x="324" y="348"/>
                    </a:cubicBezTo>
                    <a:cubicBezTo>
                      <a:pt x="356" y="357"/>
                      <a:pt x="402" y="374"/>
                      <a:pt x="392" y="412"/>
                    </a:cubicBezTo>
                    <a:cubicBezTo>
                      <a:pt x="386" y="442"/>
                      <a:pt x="327" y="461"/>
                      <a:pt x="308" y="467"/>
                    </a:cubicBezTo>
                    <a:cubicBezTo>
                      <a:pt x="256" y="484"/>
                      <a:pt x="204" y="484"/>
                      <a:pt x="156" y="493"/>
                    </a:cubicBezTo>
                    <a:cubicBezTo>
                      <a:pt x="149" y="487"/>
                      <a:pt x="146" y="484"/>
                      <a:pt x="139" y="477"/>
                    </a:cubicBezTo>
                    <a:cubicBezTo>
                      <a:pt x="139" y="364"/>
                      <a:pt x="117" y="247"/>
                      <a:pt x="78" y="143"/>
                    </a:cubicBezTo>
                    <a:lnTo>
                      <a:pt x="81" y="137"/>
                    </a:lnTo>
                    <a:cubicBezTo>
                      <a:pt x="100" y="101"/>
                      <a:pt x="143" y="75"/>
                      <a:pt x="185" y="75"/>
                    </a:cubicBezTo>
                    <a:close/>
                    <a:moveTo>
                      <a:pt x="206" y="0"/>
                    </a:moveTo>
                    <a:cubicBezTo>
                      <a:pt x="138" y="0"/>
                      <a:pt x="69" y="39"/>
                      <a:pt x="36" y="101"/>
                    </a:cubicBezTo>
                    <a:cubicBezTo>
                      <a:pt x="16" y="105"/>
                      <a:pt x="0" y="118"/>
                      <a:pt x="0" y="137"/>
                    </a:cubicBezTo>
                    <a:cubicBezTo>
                      <a:pt x="16" y="267"/>
                      <a:pt x="29" y="390"/>
                      <a:pt x="26" y="519"/>
                    </a:cubicBezTo>
                    <a:cubicBezTo>
                      <a:pt x="26" y="526"/>
                      <a:pt x="26" y="535"/>
                      <a:pt x="29" y="542"/>
                    </a:cubicBezTo>
                    <a:cubicBezTo>
                      <a:pt x="26" y="552"/>
                      <a:pt x="26" y="555"/>
                      <a:pt x="20" y="565"/>
                    </a:cubicBezTo>
                    <a:cubicBezTo>
                      <a:pt x="7" y="606"/>
                      <a:pt x="45" y="645"/>
                      <a:pt x="84" y="645"/>
                    </a:cubicBezTo>
                    <a:cubicBezTo>
                      <a:pt x="94" y="645"/>
                      <a:pt x="104" y="642"/>
                      <a:pt x="113" y="636"/>
                    </a:cubicBezTo>
                    <a:cubicBezTo>
                      <a:pt x="230" y="558"/>
                      <a:pt x="505" y="613"/>
                      <a:pt x="509" y="396"/>
                    </a:cubicBezTo>
                    <a:cubicBezTo>
                      <a:pt x="518" y="296"/>
                      <a:pt x="437" y="250"/>
                      <a:pt x="353" y="244"/>
                    </a:cubicBezTo>
                    <a:cubicBezTo>
                      <a:pt x="382" y="182"/>
                      <a:pt x="376" y="114"/>
                      <a:pt x="327" y="56"/>
                    </a:cubicBezTo>
                    <a:cubicBezTo>
                      <a:pt x="295" y="17"/>
                      <a:pt x="251" y="0"/>
                      <a:pt x="2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6" name="Google Shape;3046;p28"/>
              <p:cNvSpPr/>
              <p:nvPr/>
            </p:nvSpPr>
            <p:spPr>
              <a:xfrm>
                <a:off x="7422721" y="2861438"/>
                <a:ext cx="45115" cy="39402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00" extrusionOk="0">
                    <a:moveTo>
                      <a:pt x="485" y="1"/>
                    </a:moveTo>
                    <a:cubicBezTo>
                      <a:pt x="376" y="1"/>
                      <a:pt x="266" y="50"/>
                      <a:pt x="182" y="120"/>
                    </a:cubicBezTo>
                    <a:cubicBezTo>
                      <a:pt x="98" y="188"/>
                      <a:pt x="1" y="311"/>
                      <a:pt x="59" y="427"/>
                    </a:cubicBezTo>
                    <a:cubicBezTo>
                      <a:pt x="115" y="537"/>
                      <a:pt x="257" y="599"/>
                      <a:pt x="394" y="599"/>
                    </a:cubicBezTo>
                    <a:cubicBezTo>
                      <a:pt x="502" y="599"/>
                      <a:pt x="607" y="560"/>
                      <a:pt x="661" y="476"/>
                    </a:cubicBezTo>
                    <a:cubicBezTo>
                      <a:pt x="687" y="442"/>
                      <a:pt x="655" y="388"/>
                      <a:pt x="615" y="388"/>
                    </a:cubicBezTo>
                    <a:cubicBezTo>
                      <a:pt x="609" y="388"/>
                      <a:pt x="603" y="389"/>
                      <a:pt x="597" y="392"/>
                    </a:cubicBezTo>
                    <a:cubicBezTo>
                      <a:pt x="532" y="414"/>
                      <a:pt x="483" y="460"/>
                      <a:pt x="409" y="463"/>
                    </a:cubicBezTo>
                    <a:cubicBezTo>
                      <a:pt x="398" y="464"/>
                      <a:pt x="386" y="465"/>
                      <a:pt x="373" y="465"/>
                    </a:cubicBezTo>
                    <a:cubicBezTo>
                      <a:pt x="307" y="465"/>
                      <a:pt x="224" y="443"/>
                      <a:pt x="188" y="392"/>
                    </a:cubicBezTo>
                    <a:cubicBezTo>
                      <a:pt x="127" y="307"/>
                      <a:pt x="253" y="210"/>
                      <a:pt x="311" y="168"/>
                    </a:cubicBezTo>
                    <a:cubicBezTo>
                      <a:pt x="383" y="123"/>
                      <a:pt x="454" y="107"/>
                      <a:pt x="535" y="97"/>
                    </a:cubicBezTo>
                    <a:cubicBezTo>
                      <a:pt x="593" y="87"/>
                      <a:pt x="571" y="6"/>
                      <a:pt x="522" y="3"/>
                    </a:cubicBezTo>
                    <a:cubicBezTo>
                      <a:pt x="510" y="2"/>
                      <a:pt x="497" y="1"/>
                      <a:pt x="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47" name="Google Shape;3047;p28"/>
            <p:cNvGrpSpPr/>
            <p:nvPr/>
          </p:nvGrpSpPr>
          <p:grpSpPr>
            <a:xfrm rot="-1781495">
              <a:off x="8744587" y="178666"/>
              <a:ext cx="721537" cy="916184"/>
              <a:chOff x="7996659" y="1819688"/>
              <a:chExt cx="419434" cy="532584"/>
            </a:xfrm>
          </p:grpSpPr>
          <p:sp>
            <p:nvSpPr>
              <p:cNvPr id="3048" name="Google Shape;3048;p28"/>
              <p:cNvSpPr/>
              <p:nvPr/>
            </p:nvSpPr>
            <p:spPr>
              <a:xfrm>
                <a:off x="7996659" y="1819688"/>
                <a:ext cx="419434" cy="532584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8110" extrusionOk="0">
                    <a:moveTo>
                      <a:pt x="3158" y="136"/>
                    </a:moveTo>
                    <a:cubicBezTo>
                      <a:pt x="3547" y="136"/>
                      <a:pt x="3936" y="167"/>
                      <a:pt x="4316" y="246"/>
                    </a:cubicBezTo>
                    <a:cubicBezTo>
                      <a:pt x="4750" y="336"/>
                      <a:pt x="5366" y="485"/>
                      <a:pt x="5647" y="855"/>
                    </a:cubicBezTo>
                    <a:cubicBezTo>
                      <a:pt x="6386" y="1817"/>
                      <a:pt x="3548" y="1992"/>
                      <a:pt x="3078" y="1995"/>
                    </a:cubicBezTo>
                    <a:cubicBezTo>
                      <a:pt x="3044" y="1996"/>
                      <a:pt x="3009" y="1996"/>
                      <a:pt x="2974" y="1996"/>
                    </a:cubicBezTo>
                    <a:cubicBezTo>
                      <a:pt x="2484" y="1996"/>
                      <a:pt x="1994" y="1953"/>
                      <a:pt x="1511" y="1866"/>
                    </a:cubicBezTo>
                    <a:cubicBezTo>
                      <a:pt x="1313" y="1830"/>
                      <a:pt x="769" y="1713"/>
                      <a:pt x="458" y="1493"/>
                    </a:cubicBezTo>
                    <a:cubicBezTo>
                      <a:pt x="399" y="1418"/>
                      <a:pt x="335" y="1344"/>
                      <a:pt x="263" y="1276"/>
                    </a:cubicBezTo>
                    <a:cubicBezTo>
                      <a:pt x="231" y="1208"/>
                      <a:pt x="221" y="1133"/>
                      <a:pt x="247" y="1059"/>
                    </a:cubicBezTo>
                    <a:cubicBezTo>
                      <a:pt x="250" y="1052"/>
                      <a:pt x="254" y="1049"/>
                      <a:pt x="260" y="1039"/>
                    </a:cubicBezTo>
                    <a:cubicBezTo>
                      <a:pt x="684" y="174"/>
                      <a:pt x="2013" y="174"/>
                      <a:pt x="2845" y="142"/>
                    </a:cubicBezTo>
                    <a:cubicBezTo>
                      <a:pt x="2950" y="138"/>
                      <a:pt x="3054" y="136"/>
                      <a:pt x="3158" y="136"/>
                    </a:cubicBezTo>
                    <a:close/>
                    <a:moveTo>
                      <a:pt x="5453" y="1739"/>
                    </a:moveTo>
                    <a:lnTo>
                      <a:pt x="5453" y="1739"/>
                    </a:lnTo>
                    <a:cubicBezTo>
                      <a:pt x="4896" y="2445"/>
                      <a:pt x="4698" y="3349"/>
                      <a:pt x="4701" y="4266"/>
                    </a:cubicBezTo>
                    <a:cubicBezTo>
                      <a:pt x="4685" y="4266"/>
                      <a:pt x="4666" y="4273"/>
                      <a:pt x="4653" y="4289"/>
                    </a:cubicBezTo>
                    <a:cubicBezTo>
                      <a:pt x="4372" y="4750"/>
                      <a:pt x="3818" y="4855"/>
                      <a:pt x="3305" y="4855"/>
                    </a:cubicBezTo>
                    <a:cubicBezTo>
                      <a:pt x="3256" y="4855"/>
                      <a:pt x="3207" y="4854"/>
                      <a:pt x="3159" y="4852"/>
                    </a:cubicBezTo>
                    <a:cubicBezTo>
                      <a:pt x="2631" y="4833"/>
                      <a:pt x="2009" y="4703"/>
                      <a:pt x="1643" y="4292"/>
                    </a:cubicBezTo>
                    <a:cubicBezTo>
                      <a:pt x="1702" y="3813"/>
                      <a:pt x="1559" y="3365"/>
                      <a:pt x="1329" y="2922"/>
                    </a:cubicBezTo>
                    <a:cubicBezTo>
                      <a:pt x="1125" y="2523"/>
                      <a:pt x="918" y="2112"/>
                      <a:pt x="655" y="1742"/>
                    </a:cubicBezTo>
                    <a:lnTo>
                      <a:pt x="655" y="1742"/>
                    </a:lnTo>
                    <a:cubicBezTo>
                      <a:pt x="931" y="1885"/>
                      <a:pt x="1251" y="1950"/>
                      <a:pt x="1543" y="2002"/>
                    </a:cubicBezTo>
                    <a:cubicBezTo>
                      <a:pt x="2039" y="2087"/>
                      <a:pt x="2549" y="2133"/>
                      <a:pt x="3060" y="2133"/>
                    </a:cubicBezTo>
                    <a:cubicBezTo>
                      <a:pt x="3658" y="2133"/>
                      <a:pt x="4256" y="2070"/>
                      <a:pt x="4831" y="1934"/>
                    </a:cubicBezTo>
                    <a:cubicBezTo>
                      <a:pt x="5022" y="1888"/>
                      <a:pt x="5252" y="1830"/>
                      <a:pt x="5453" y="1739"/>
                    </a:cubicBezTo>
                    <a:close/>
                    <a:moveTo>
                      <a:pt x="1627" y="4431"/>
                    </a:moveTo>
                    <a:cubicBezTo>
                      <a:pt x="1983" y="4882"/>
                      <a:pt x="2758" y="4985"/>
                      <a:pt x="3279" y="4985"/>
                    </a:cubicBezTo>
                    <a:cubicBezTo>
                      <a:pt x="3736" y="4985"/>
                      <a:pt x="4462" y="4907"/>
                      <a:pt x="4705" y="4451"/>
                    </a:cubicBezTo>
                    <a:cubicBezTo>
                      <a:pt x="4724" y="4982"/>
                      <a:pt x="4967" y="5432"/>
                      <a:pt x="5252" y="5870"/>
                    </a:cubicBezTo>
                    <a:cubicBezTo>
                      <a:pt x="5408" y="6113"/>
                      <a:pt x="5586" y="6349"/>
                      <a:pt x="5712" y="6615"/>
                    </a:cubicBezTo>
                    <a:cubicBezTo>
                      <a:pt x="5997" y="7191"/>
                      <a:pt x="5615" y="7499"/>
                      <a:pt x="5106" y="7677"/>
                    </a:cubicBezTo>
                    <a:cubicBezTo>
                      <a:pt x="4455" y="7904"/>
                      <a:pt x="3762" y="7975"/>
                      <a:pt x="3072" y="7979"/>
                    </a:cubicBezTo>
                    <a:cubicBezTo>
                      <a:pt x="2992" y="7979"/>
                      <a:pt x="2912" y="7979"/>
                      <a:pt x="2831" y="7979"/>
                    </a:cubicBezTo>
                    <a:cubicBezTo>
                      <a:pt x="2247" y="7979"/>
                      <a:pt x="1634" y="7961"/>
                      <a:pt x="1073" y="7813"/>
                    </a:cubicBezTo>
                    <a:cubicBezTo>
                      <a:pt x="707" y="7716"/>
                      <a:pt x="150" y="7525"/>
                      <a:pt x="241" y="7046"/>
                    </a:cubicBezTo>
                    <a:cubicBezTo>
                      <a:pt x="305" y="6728"/>
                      <a:pt x="548" y="6407"/>
                      <a:pt x="733" y="6145"/>
                    </a:cubicBezTo>
                    <a:cubicBezTo>
                      <a:pt x="1060" y="5662"/>
                      <a:pt x="1417" y="5193"/>
                      <a:pt x="1582" y="4626"/>
                    </a:cubicBezTo>
                    <a:cubicBezTo>
                      <a:pt x="1601" y="4561"/>
                      <a:pt x="1614" y="4496"/>
                      <a:pt x="1627" y="4431"/>
                    </a:cubicBezTo>
                    <a:close/>
                    <a:moveTo>
                      <a:pt x="3211" y="1"/>
                    </a:moveTo>
                    <a:cubicBezTo>
                      <a:pt x="3107" y="1"/>
                      <a:pt x="3005" y="3"/>
                      <a:pt x="2907" y="6"/>
                    </a:cubicBezTo>
                    <a:cubicBezTo>
                      <a:pt x="2356" y="22"/>
                      <a:pt x="1776" y="74"/>
                      <a:pt x="1238" y="200"/>
                    </a:cubicBezTo>
                    <a:cubicBezTo>
                      <a:pt x="782" y="307"/>
                      <a:pt x="357" y="531"/>
                      <a:pt x="156" y="978"/>
                    </a:cubicBezTo>
                    <a:cubicBezTo>
                      <a:pt x="150" y="997"/>
                      <a:pt x="153" y="1017"/>
                      <a:pt x="160" y="1033"/>
                    </a:cubicBezTo>
                    <a:cubicBezTo>
                      <a:pt x="143" y="1085"/>
                      <a:pt x="143" y="1143"/>
                      <a:pt x="156" y="1195"/>
                    </a:cubicBezTo>
                    <a:cubicBezTo>
                      <a:pt x="134" y="1205"/>
                      <a:pt x="114" y="1237"/>
                      <a:pt x="137" y="1263"/>
                    </a:cubicBezTo>
                    <a:lnTo>
                      <a:pt x="234" y="1386"/>
                    </a:lnTo>
                    <a:cubicBezTo>
                      <a:pt x="263" y="1431"/>
                      <a:pt x="296" y="1470"/>
                      <a:pt x="331" y="1506"/>
                    </a:cubicBezTo>
                    <a:cubicBezTo>
                      <a:pt x="704" y="1998"/>
                      <a:pt x="999" y="2536"/>
                      <a:pt x="1271" y="3090"/>
                    </a:cubicBezTo>
                    <a:cubicBezTo>
                      <a:pt x="1653" y="3868"/>
                      <a:pt x="1566" y="4577"/>
                      <a:pt x="1135" y="5309"/>
                    </a:cubicBezTo>
                    <a:cubicBezTo>
                      <a:pt x="820" y="5837"/>
                      <a:pt x="341" y="6326"/>
                      <a:pt x="150" y="6913"/>
                    </a:cubicBezTo>
                    <a:cubicBezTo>
                      <a:pt x="1" y="7376"/>
                      <a:pt x="260" y="7629"/>
                      <a:pt x="665" y="7807"/>
                    </a:cubicBezTo>
                    <a:cubicBezTo>
                      <a:pt x="1242" y="8060"/>
                      <a:pt x="1903" y="8076"/>
                      <a:pt x="2521" y="8098"/>
                    </a:cubicBezTo>
                    <a:cubicBezTo>
                      <a:pt x="2696" y="8105"/>
                      <a:pt x="2871" y="8109"/>
                      <a:pt x="3046" y="8109"/>
                    </a:cubicBezTo>
                    <a:cubicBezTo>
                      <a:pt x="3554" y="8109"/>
                      <a:pt x="4063" y="8075"/>
                      <a:pt x="4559" y="7969"/>
                    </a:cubicBezTo>
                    <a:cubicBezTo>
                      <a:pt x="5000" y="7878"/>
                      <a:pt x="5758" y="7726"/>
                      <a:pt x="5936" y="7230"/>
                    </a:cubicBezTo>
                    <a:cubicBezTo>
                      <a:pt x="6098" y="6761"/>
                      <a:pt x="5664" y="6252"/>
                      <a:pt x="5430" y="5892"/>
                    </a:cubicBezTo>
                    <a:cubicBezTo>
                      <a:pt x="5226" y="5581"/>
                      <a:pt x="5016" y="5261"/>
                      <a:pt x="4912" y="4901"/>
                    </a:cubicBezTo>
                    <a:cubicBezTo>
                      <a:pt x="4802" y="4525"/>
                      <a:pt x="4844" y="4127"/>
                      <a:pt x="4870" y="3738"/>
                    </a:cubicBezTo>
                    <a:cubicBezTo>
                      <a:pt x="4941" y="2873"/>
                      <a:pt x="5200" y="2115"/>
                      <a:pt x="5842" y="1506"/>
                    </a:cubicBezTo>
                    <a:cubicBezTo>
                      <a:pt x="5874" y="1480"/>
                      <a:pt x="5868" y="1438"/>
                      <a:pt x="5842" y="1415"/>
                    </a:cubicBezTo>
                    <a:cubicBezTo>
                      <a:pt x="6014" y="1127"/>
                      <a:pt x="5852" y="819"/>
                      <a:pt x="5612" y="625"/>
                    </a:cubicBezTo>
                    <a:cubicBezTo>
                      <a:pt x="4988" y="119"/>
                      <a:pt x="4026" y="1"/>
                      <a:pt x="3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9" name="Google Shape;3049;p28"/>
              <p:cNvSpPr/>
              <p:nvPr/>
            </p:nvSpPr>
            <p:spPr>
              <a:xfrm>
                <a:off x="8107507" y="2077631"/>
                <a:ext cx="23510" cy="1234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88" extrusionOk="0">
                    <a:moveTo>
                      <a:pt x="290" y="1"/>
                    </a:moveTo>
                    <a:cubicBezTo>
                      <a:pt x="285" y="1"/>
                      <a:pt x="279" y="2"/>
                      <a:pt x="273" y="4"/>
                    </a:cubicBezTo>
                    <a:cubicBezTo>
                      <a:pt x="192" y="40"/>
                      <a:pt x="104" y="82"/>
                      <a:pt x="30" y="121"/>
                    </a:cubicBezTo>
                    <a:cubicBezTo>
                      <a:pt x="1" y="141"/>
                      <a:pt x="13" y="188"/>
                      <a:pt x="44" y="188"/>
                    </a:cubicBezTo>
                    <a:cubicBezTo>
                      <a:pt x="48" y="188"/>
                      <a:pt x="52" y="187"/>
                      <a:pt x="56" y="186"/>
                    </a:cubicBezTo>
                    <a:cubicBezTo>
                      <a:pt x="146" y="153"/>
                      <a:pt x="231" y="118"/>
                      <a:pt x="315" y="79"/>
                    </a:cubicBezTo>
                    <a:cubicBezTo>
                      <a:pt x="358" y="56"/>
                      <a:pt x="330" y="1"/>
                      <a:pt x="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0" name="Google Shape;3050;p28"/>
              <p:cNvSpPr/>
              <p:nvPr/>
            </p:nvSpPr>
            <p:spPr>
              <a:xfrm>
                <a:off x="8140472" y="2069947"/>
                <a:ext cx="31981" cy="10113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54" extrusionOk="0">
                    <a:moveTo>
                      <a:pt x="419" y="1"/>
                    </a:moveTo>
                    <a:cubicBezTo>
                      <a:pt x="415" y="1"/>
                      <a:pt x="412" y="1"/>
                      <a:pt x="409" y="2"/>
                    </a:cubicBezTo>
                    <a:cubicBezTo>
                      <a:pt x="283" y="18"/>
                      <a:pt x="153" y="50"/>
                      <a:pt x="33" y="89"/>
                    </a:cubicBezTo>
                    <a:cubicBezTo>
                      <a:pt x="2" y="102"/>
                      <a:pt x="1" y="154"/>
                      <a:pt x="36" y="154"/>
                    </a:cubicBezTo>
                    <a:cubicBezTo>
                      <a:pt x="38" y="154"/>
                      <a:pt x="39" y="154"/>
                      <a:pt x="40" y="154"/>
                    </a:cubicBezTo>
                    <a:cubicBezTo>
                      <a:pt x="169" y="144"/>
                      <a:pt x="309" y="121"/>
                      <a:pt x="435" y="86"/>
                    </a:cubicBezTo>
                    <a:cubicBezTo>
                      <a:pt x="487" y="74"/>
                      <a:pt x="470" y="1"/>
                      <a:pt x="4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1" name="Google Shape;3051;p28"/>
              <p:cNvSpPr/>
              <p:nvPr/>
            </p:nvSpPr>
            <p:spPr>
              <a:xfrm>
                <a:off x="8189854" y="2068306"/>
                <a:ext cx="32638" cy="6304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6" extrusionOk="0">
                    <a:moveTo>
                      <a:pt x="431" y="1"/>
                    </a:moveTo>
                    <a:cubicBezTo>
                      <a:pt x="305" y="1"/>
                      <a:pt x="175" y="4"/>
                      <a:pt x="49" y="10"/>
                    </a:cubicBezTo>
                    <a:cubicBezTo>
                      <a:pt x="0" y="10"/>
                      <a:pt x="0" y="85"/>
                      <a:pt x="49" y="85"/>
                    </a:cubicBezTo>
                    <a:cubicBezTo>
                      <a:pt x="152" y="90"/>
                      <a:pt x="257" y="95"/>
                      <a:pt x="361" y="95"/>
                    </a:cubicBezTo>
                    <a:cubicBezTo>
                      <a:pt x="385" y="95"/>
                      <a:pt x="408" y="95"/>
                      <a:pt x="431" y="95"/>
                    </a:cubicBezTo>
                    <a:cubicBezTo>
                      <a:pt x="432" y="95"/>
                      <a:pt x="433" y="95"/>
                      <a:pt x="435" y="95"/>
                    </a:cubicBezTo>
                    <a:cubicBezTo>
                      <a:pt x="496" y="95"/>
                      <a:pt x="495" y="4"/>
                      <a:pt x="4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2" name="Google Shape;3052;p28"/>
              <p:cNvSpPr/>
              <p:nvPr/>
            </p:nvSpPr>
            <p:spPr>
              <a:xfrm>
                <a:off x="8236544" y="2072114"/>
                <a:ext cx="29092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77" extrusionOk="0">
                    <a:moveTo>
                      <a:pt x="52" y="1"/>
                    </a:moveTo>
                    <a:cubicBezTo>
                      <a:pt x="11" y="1"/>
                      <a:pt x="1" y="73"/>
                      <a:pt x="44" y="82"/>
                    </a:cubicBezTo>
                    <a:cubicBezTo>
                      <a:pt x="154" y="101"/>
                      <a:pt x="255" y="134"/>
                      <a:pt x="355" y="173"/>
                    </a:cubicBezTo>
                    <a:cubicBezTo>
                      <a:pt x="363" y="176"/>
                      <a:pt x="370" y="177"/>
                      <a:pt x="377" y="177"/>
                    </a:cubicBezTo>
                    <a:cubicBezTo>
                      <a:pt x="428" y="177"/>
                      <a:pt x="442" y="95"/>
                      <a:pt x="388" y="72"/>
                    </a:cubicBezTo>
                    <a:cubicBezTo>
                      <a:pt x="284" y="27"/>
                      <a:pt x="171" y="7"/>
                      <a:pt x="57" y="1"/>
                    </a:cubicBezTo>
                    <a:cubicBezTo>
                      <a:pt x="55" y="1"/>
                      <a:pt x="54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3" name="Google Shape;3053;p28"/>
              <p:cNvSpPr/>
              <p:nvPr/>
            </p:nvSpPr>
            <p:spPr>
              <a:xfrm>
                <a:off x="8273450" y="2083869"/>
                <a:ext cx="26662" cy="1911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91" extrusionOk="0">
                    <a:moveTo>
                      <a:pt x="56" y="0"/>
                    </a:moveTo>
                    <a:cubicBezTo>
                      <a:pt x="1" y="0"/>
                      <a:pt x="1" y="84"/>
                      <a:pt x="56" y="88"/>
                    </a:cubicBezTo>
                    <a:cubicBezTo>
                      <a:pt x="169" y="101"/>
                      <a:pt x="234" y="172"/>
                      <a:pt x="292" y="266"/>
                    </a:cubicBezTo>
                    <a:cubicBezTo>
                      <a:pt x="302" y="283"/>
                      <a:pt x="319" y="291"/>
                      <a:pt x="336" y="291"/>
                    </a:cubicBezTo>
                    <a:cubicBezTo>
                      <a:pt x="370" y="291"/>
                      <a:pt x="405" y="261"/>
                      <a:pt x="393" y="220"/>
                    </a:cubicBezTo>
                    <a:cubicBezTo>
                      <a:pt x="347" y="84"/>
                      <a:pt x="195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4" name="Google Shape;3054;p28"/>
              <p:cNvSpPr/>
              <p:nvPr/>
            </p:nvSpPr>
            <p:spPr>
              <a:xfrm>
                <a:off x="8016425" y="2252832"/>
                <a:ext cx="29157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27" extrusionOk="0">
                    <a:moveTo>
                      <a:pt x="376" y="0"/>
                    </a:moveTo>
                    <a:cubicBezTo>
                      <a:pt x="369" y="0"/>
                      <a:pt x="362" y="2"/>
                      <a:pt x="354" y="6"/>
                    </a:cubicBezTo>
                    <a:cubicBezTo>
                      <a:pt x="225" y="67"/>
                      <a:pt x="111" y="165"/>
                      <a:pt x="17" y="271"/>
                    </a:cubicBezTo>
                    <a:cubicBezTo>
                      <a:pt x="0" y="296"/>
                      <a:pt x="17" y="327"/>
                      <a:pt x="40" y="327"/>
                    </a:cubicBezTo>
                    <a:cubicBezTo>
                      <a:pt x="47" y="327"/>
                      <a:pt x="55" y="324"/>
                      <a:pt x="63" y="317"/>
                    </a:cubicBezTo>
                    <a:cubicBezTo>
                      <a:pt x="170" y="223"/>
                      <a:pt x="277" y="152"/>
                      <a:pt x="400" y="84"/>
                    </a:cubicBezTo>
                    <a:cubicBezTo>
                      <a:pt x="444" y="59"/>
                      <a:pt x="417" y="0"/>
                      <a:pt x="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5" name="Google Shape;3055;p28"/>
              <p:cNvSpPr/>
              <p:nvPr/>
            </p:nvSpPr>
            <p:spPr>
              <a:xfrm>
                <a:off x="8061342" y="2237597"/>
                <a:ext cx="38811" cy="13594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07" extrusionOk="0">
                    <a:moveTo>
                      <a:pt x="522" y="0"/>
                    </a:moveTo>
                    <a:cubicBezTo>
                      <a:pt x="519" y="0"/>
                      <a:pt x="516" y="1"/>
                      <a:pt x="513" y="1"/>
                    </a:cubicBezTo>
                    <a:cubicBezTo>
                      <a:pt x="354" y="40"/>
                      <a:pt x="202" y="86"/>
                      <a:pt x="46" y="131"/>
                    </a:cubicBezTo>
                    <a:cubicBezTo>
                      <a:pt x="1" y="143"/>
                      <a:pt x="18" y="206"/>
                      <a:pt x="60" y="206"/>
                    </a:cubicBezTo>
                    <a:cubicBezTo>
                      <a:pt x="63" y="206"/>
                      <a:pt x="66" y="206"/>
                      <a:pt x="69" y="205"/>
                    </a:cubicBezTo>
                    <a:cubicBezTo>
                      <a:pt x="224" y="166"/>
                      <a:pt x="383" y="134"/>
                      <a:pt x="538" y="92"/>
                    </a:cubicBezTo>
                    <a:cubicBezTo>
                      <a:pt x="591" y="77"/>
                      <a:pt x="573" y="0"/>
                      <a:pt x="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28"/>
              <p:cNvSpPr/>
              <p:nvPr/>
            </p:nvSpPr>
            <p:spPr>
              <a:xfrm>
                <a:off x="8124974" y="2231884"/>
                <a:ext cx="36907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15" extrusionOk="0">
                    <a:moveTo>
                      <a:pt x="507" y="0"/>
                    </a:moveTo>
                    <a:cubicBezTo>
                      <a:pt x="504" y="0"/>
                      <a:pt x="502" y="0"/>
                      <a:pt x="499" y="1"/>
                    </a:cubicBezTo>
                    <a:cubicBezTo>
                      <a:pt x="350" y="17"/>
                      <a:pt x="204" y="36"/>
                      <a:pt x="49" y="36"/>
                    </a:cubicBezTo>
                    <a:cubicBezTo>
                      <a:pt x="0" y="36"/>
                      <a:pt x="0" y="104"/>
                      <a:pt x="49" y="111"/>
                    </a:cubicBezTo>
                    <a:cubicBezTo>
                      <a:pt x="103" y="113"/>
                      <a:pt x="157" y="115"/>
                      <a:pt x="211" y="115"/>
                    </a:cubicBezTo>
                    <a:cubicBezTo>
                      <a:pt x="311" y="115"/>
                      <a:pt x="411" y="110"/>
                      <a:pt x="512" y="95"/>
                    </a:cubicBezTo>
                    <a:cubicBezTo>
                      <a:pt x="561" y="86"/>
                      <a:pt x="552" y="0"/>
                      <a:pt x="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28"/>
              <p:cNvSpPr/>
              <p:nvPr/>
            </p:nvSpPr>
            <p:spPr>
              <a:xfrm>
                <a:off x="8183485" y="2230439"/>
                <a:ext cx="40321" cy="7946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1" extrusionOk="0">
                    <a:moveTo>
                      <a:pt x="238" y="1"/>
                    </a:moveTo>
                    <a:cubicBezTo>
                      <a:pt x="178" y="1"/>
                      <a:pt x="118" y="3"/>
                      <a:pt x="59" y="7"/>
                    </a:cubicBezTo>
                    <a:cubicBezTo>
                      <a:pt x="1" y="10"/>
                      <a:pt x="0" y="91"/>
                      <a:pt x="55" y="91"/>
                    </a:cubicBezTo>
                    <a:cubicBezTo>
                      <a:pt x="56" y="91"/>
                      <a:pt x="57" y="91"/>
                      <a:pt x="59" y="91"/>
                    </a:cubicBezTo>
                    <a:cubicBezTo>
                      <a:pt x="71" y="91"/>
                      <a:pt x="83" y="90"/>
                      <a:pt x="96" y="90"/>
                    </a:cubicBezTo>
                    <a:cubicBezTo>
                      <a:pt x="248" y="90"/>
                      <a:pt x="398" y="108"/>
                      <a:pt x="551" y="120"/>
                    </a:cubicBezTo>
                    <a:cubicBezTo>
                      <a:pt x="553" y="120"/>
                      <a:pt x="555" y="120"/>
                      <a:pt x="557" y="120"/>
                    </a:cubicBezTo>
                    <a:cubicBezTo>
                      <a:pt x="607" y="120"/>
                      <a:pt x="614" y="42"/>
                      <a:pt x="564" y="29"/>
                    </a:cubicBezTo>
                    <a:cubicBezTo>
                      <a:pt x="457" y="8"/>
                      <a:pt x="348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28"/>
              <p:cNvSpPr/>
              <p:nvPr/>
            </p:nvSpPr>
            <p:spPr>
              <a:xfrm>
                <a:off x="8245738" y="2233591"/>
                <a:ext cx="37629" cy="1221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86" extrusionOk="0">
                    <a:moveTo>
                      <a:pt x="60" y="0"/>
                    </a:moveTo>
                    <a:cubicBezTo>
                      <a:pt x="16" y="0"/>
                      <a:pt x="0" y="63"/>
                      <a:pt x="47" y="78"/>
                    </a:cubicBezTo>
                    <a:cubicBezTo>
                      <a:pt x="193" y="117"/>
                      <a:pt x="342" y="159"/>
                      <a:pt x="491" y="185"/>
                    </a:cubicBezTo>
                    <a:cubicBezTo>
                      <a:pt x="493" y="186"/>
                      <a:pt x="495" y="186"/>
                      <a:pt x="497" y="186"/>
                    </a:cubicBezTo>
                    <a:cubicBezTo>
                      <a:pt x="551" y="186"/>
                      <a:pt x="573" y="107"/>
                      <a:pt x="517" y="91"/>
                    </a:cubicBezTo>
                    <a:cubicBezTo>
                      <a:pt x="371" y="53"/>
                      <a:pt x="215" y="30"/>
                      <a:pt x="66" y="1"/>
                    </a:cubicBezTo>
                    <a:cubicBezTo>
                      <a:pt x="64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28"/>
              <p:cNvSpPr/>
              <p:nvPr/>
            </p:nvSpPr>
            <p:spPr>
              <a:xfrm>
                <a:off x="8302409" y="2246593"/>
                <a:ext cx="29814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03" extrusionOk="0">
                    <a:moveTo>
                      <a:pt x="56" y="0"/>
                    </a:moveTo>
                    <a:cubicBezTo>
                      <a:pt x="0" y="0"/>
                      <a:pt x="2" y="88"/>
                      <a:pt x="62" y="98"/>
                    </a:cubicBezTo>
                    <a:cubicBezTo>
                      <a:pt x="165" y="104"/>
                      <a:pt x="256" y="140"/>
                      <a:pt x="344" y="195"/>
                    </a:cubicBezTo>
                    <a:cubicBezTo>
                      <a:pt x="354" y="200"/>
                      <a:pt x="363" y="203"/>
                      <a:pt x="373" y="203"/>
                    </a:cubicBezTo>
                    <a:cubicBezTo>
                      <a:pt x="423" y="203"/>
                      <a:pt x="454" y="131"/>
                      <a:pt x="402" y="101"/>
                    </a:cubicBezTo>
                    <a:cubicBezTo>
                      <a:pt x="301" y="36"/>
                      <a:pt x="182" y="7"/>
                      <a:pt x="62" y="0"/>
                    </a:cubicBezTo>
                    <a:cubicBezTo>
                      <a:pt x="60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28"/>
              <p:cNvSpPr/>
              <p:nvPr/>
            </p:nvSpPr>
            <p:spPr>
              <a:xfrm>
                <a:off x="8339774" y="2264455"/>
                <a:ext cx="32966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28" extrusionOk="0">
                    <a:moveTo>
                      <a:pt x="55" y="0"/>
                    </a:moveTo>
                    <a:cubicBezTo>
                      <a:pt x="11" y="0"/>
                      <a:pt x="1" y="74"/>
                      <a:pt x="47" y="91"/>
                    </a:cubicBezTo>
                    <a:cubicBezTo>
                      <a:pt x="179" y="143"/>
                      <a:pt x="273" y="221"/>
                      <a:pt x="380" y="311"/>
                    </a:cubicBezTo>
                    <a:cubicBezTo>
                      <a:pt x="392" y="323"/>
                      <a:pt x="405" y="327"/>
                      <a:pt x="418" y="327"/>
                    </a:cubicBezTo>
                    <a:cubicBezTo>
                      <a:pt x="462" y="327"/>
                      <a:pt x="501" y="273"/>
                      <a:pt x="461" y="230"/>
                    </a:cubicBezTo>
                    <a:cubicBezTo>
                      <a:pt x="358" y="124"/>
                      <a:pt x="209" y="49"/>
                      <a:pt x="73" y="4"/>
                    </a:cubicBezTo>
                    <a:cubicBezTo>
                      <a:pt x="66" y="1"/>
                      <a:pt x="60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61" name="Google Shape;3061;p28"/>
            <p:cNvGrpSpPr/>
            <p:nvPr/>
          </p:nvGrpSpPr>
          <p:grpSpPr>
            <a:xfrm rot="1256611">
              <a:off x="-181208" y="3234243"/>
              <a:ext cx="572778" cy="655670"/>
              <a:chOff x="4838621" y="3330436"/>
              <a:chExt cx="342600" cy="392181"/>
            </a:xfrm>
          </p:grpSpPr>
          <p:sp>
            <p:nvSpPr>
              <p:cNvPr id="3062" name="Google Shape;3062;p28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28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28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28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28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28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28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28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0" name="Google Shape;3070;p28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1" name="Google Shape;3071;p28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28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28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28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28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6" name="Google Shape;3076;p28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7" name="Google Shape;3077;p28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28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28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28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28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28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28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28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28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28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087" name="Google Shape;3087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088" name="Google Shape;3088;p28"/>
          <p:cNvSpPr txBox="1">
            <a:spLocks noGrp="1"/>
          </p:cNvSpPr>
          <p:nvPr>
            <p:ph type="subTitle" idx="1"/>
          </p:nvPr>
        </p:nvSpPr>
        <p:spPr>
          <a:xfrm>
            <a:off x="1483467" y="3002549"/>
            <a:ext cx="26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9" name="Google Shape;3089;p28"/>
          <p:cNvSpPr txBox="1">
            <a:spLocks noGrp="1"/>
          </p:cNvSpPr>
          <p:nvPr>
            <p:ph type="subTitle" idx="2"/>
          </p:nvPr>
        </p:nvSpPr>
        <p:spPr>
          <a:xfrm>
            <a:off x="4776597" y="3002549"/>
            <a:ext cx="26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0" name="Google Shape;3090;p28"/>
          <p:cNvSpPr txBox="1">
            <a:spLocks noGrp="1"/>
          </p:cNvSpPr>
          <p:nvPr>
            <p:ph type="subTitle" idx="3"/>
          </p:nvPr>
        </p:nvSpPr>
        <p:spPr>
          <a:xfrm>
            <a:off x="3132633" y="5356199"/>
            <a:ext cx="26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1" name="Google Shape;3091;p28"/>
          <p:cNvSpPr txBox="1">
            <a:spLocks noGrp="1"/>
          </p:cNvSpPr>
          <p:nvPr>
            <p:ph type="subTitle" idx="4"/>
          </p:nvPr>
        </p:nvSpPr>
        <p:spPr>
          <a:xfrm>
            <a:off x="6425764" y="5356199"/>
            <a:ext cx="26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2" name="Google Shape;3092;p28"/>
          <p:cNvSpPr txBox="1">
            <a:spLocks noGrp="1"/>
          </p:cNvSpPr>
          <p:nvPr>
            <p:ph type="subTitle" idx="5"/>
          </p:nvPr>
        </p:nvSpPr>
        <p:spPr>
          <a:xfrm>
            <a:off x="8069729" y="3002549"/>
            <a:ext cx="26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3" name="Google Shape;3093;p28"/>
          <p:cNvSpPr txBox="1">
            <a:spLocks noGrp="1"/>
          </p:cNvSpPr>
          <p:nvPr>
            <p:ph type="subTitle" idx="6"/>
          </p:nvPr>
        </p:nvSpPr>
        <p:spPr>
          <a:xfrm>
            <a:off x="1481473" y="2635767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9pPr>
          </a:lstStyle>
          <a:p>
            <a:endParaRPr/>
          </a:p>
        </p:txBody>
      </p:sp>
      <p:sp>
        <p:nvSpPr>
          <p:cNvPr id="3094" name="Google Shape;3094;p28"/>
          <p:cNvSpPr txBox="1">
            <a:spLocks noGrp="1"/>
          </p:cNvSpPr>
          <p:nvPr>
            <p:ph type="subTitle" idx="7"/>
          </p:nvPr>
        </p:nvSpPr>
        <p:spPr>
          <a:xfrm>
            <a:off x="4774600" y="2635767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9pPr>
          </a:lstStyle>
          <a:p>
            <a:endParaRPr/>
          </a:p>
        </p:txBody>
      </p:sp>
      <p:sp>
        <p:nvSpPr>
          <p:cNvPr id="3095" name="Google Shape;3095;p28"/>
          <p:cNvSpPr txBox="1">
            <a:spLocks noGrp="1"/>
          </p:cNvSpPr>
          <p:nvPr>
            <p:ph type="subTitle" idx="8"/>
          </p:nvPr>
        </p:nvSpPr>
        <p:spPr>
          <a:xfrm>
            <a:off x="8067727" y="2635767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9pPr>
          </a:lstStyle>
          <a:p>
            <a:endParaRPr/>
          </a:p>
        </p:txBody>
      </p:sp>
      <p:sp>
        <p:nvSpPr>
          <p:cNvPr id="3096" name="Google Shape;3096;p28"/>
          <p:cNvSpPr txBox="1">
            <a:spLocks noGrp="1"/>
          </p:cNvSpPr>
          <p:nvPr>
            <p:ph type="subTitle" idx="9"/>
          </p:nvPr>
        </p:nvSpPr>
        <p:spPr>
          <a:xfrm>
            <a:off x="3130640" y="5036133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9pPr>
          </a:lstStyle>
          <a:p>
            <a:endParaRPr/>
          </a:p>
        </p:txBody>
      </p:sp>
      <p:sp>
        <p:nvSpPr>
          <p:cNvPr id="3097" name="Google Shape;3097;p28"/>
          <p:cNvSpPr txBox="1">
            <a:spLocks noGrp="1"/>
          </p:cNvSpPr>
          <p:nvPr>
            <p:ph type="subTitle" idx="13"/>
          </p:nvPr>
        </p:nvSpPr>
        <p:spPr>
          <a:xfrm>
            <a:off x="6423767" y="5036133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141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Google Shape;309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0" name="Google Shape;3100;p29"/>
          <p:cNvGrpSpPr/>
          <p:nvPr/>
        </p:nvGrpSpPr>
        <p:grpSpPr>
          <a:xfrm>
            <a:off x="-603104" y="-570501"/>
            <a:ext cx="13544168" cy="7697877"/>
            <a:chOff x="-452328" y="-427876"/>
            <a:chExt cx="10158126" cy="5773408"/>
          </a:xfrm>
        </p:grpSpPr>
        <p:grpSp>
          <p:nvGrpSpPr>
            <p:cNvPr id="3101" name="Google Shape;3101;p29"/>
            <p:cNvGrpSpPr/>
            <p:nvPr/>
          </p:nvGrpSpPr>
          <p:grpSpPr>
            <a:xfrm rot="-2463724">
              <a:off x="-305032" y="4185782"/>
              <a:ext cx="787510" cy="743427"/>
              <a:chOff x="3712416" y="2719728"/>
              <a:chExt cx="383381" cy="361907"/>
            </a:xfrm>
          </p:grpSpPr>
          <p:sp>
            <p:nvSpPr>
              <p:cNvPr id="3102" name="Google Shape;3102;p29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29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4" name="Google Shape;3104;p29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5" name="Google Shape;3105;p29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29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29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29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29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29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29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29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29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29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29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29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29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29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29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29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29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29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29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4" name="Google Shape;3124;p29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25" name="Google Shape;3125;p29"/>
            <p:cNvGrpSpPr/>
            <p:nvPr/>
          </p:nvGrpSpPr>
          <p:grpSpPr>
            <a:xfrm rot="8365668">
              <a:off x="224061" y="-115102"/>
              <a:ext cx="1251102" cy="782725"/>
              <a:chOff x="6880435" y="4156402"/>
              <a:chExt cx="650771" cy="407141"/>
            </a:xfrm>
          </p:grpSpPr>
          <p:sp>
            <p:nvSpPr>
              <p:cNvPr id="3126" name="Google Shape;3126;p29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29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29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29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0" name="Google Shape;3130;p29"/>
            <p:cNvGrpSpPr/>
            <p:nvPr/>
          </p:nvGrpSpPr>
          <p:grpSpPr>
            <a:xfrm rot="1830349">
              <a:off x="8512254" y="4355300"/>
              <a:ext cx="1071906" cy="771565"/>
              <a:chOff x="5859955" y="1906764"/>
              <a:chExt cx="497056" cy="357770"/>
            </a:xfrm>
          </p:grpSpPr>
          <p:sp>
            <p:nvSpPr>
              <p:cNvPr id="3131" name="Google Shape;3131;p29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2" name="Google Shape;3132;p29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3" name="Google Shape;3133;p29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4" name="Google Shape;3134;p29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5" name="Google Shape;3135;p29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6" name="Google Shape;3136;p29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7" name="Google Shape;3137;p29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8" name="Google Shape;3138;p29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9" name="Google Shape;3139;p29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0" name="Google Shape;3140;p29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1" name="Google Shape;3141;p29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2" name="Google Shape;3142;p29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3" name="Google Shape;3143;p29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4" name="Google Shape;3144;p29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5" name="Google Shape;3145;p29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6" name="Google Shape;3146;p29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7" name="Google Shape;3147;p29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8" name="Google Shape;3148;p29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9" name="Google Shape;3149;p29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150" name="Google Shape;3150;p29"/>
          <p:cNvGrpSpPr/>
          <p:nvPr/>
        </p:nvGrpSpPr>
        <p:grpSpPr>
          <a:xfrm>
            <a:off x="609247" y="6302511"/>
            <a:ext cx="11425068" cy="1044215"/>
            <a:chOff x="456935" y="4726883"/>
            <a:chExt cx="8568801" cy="783161"/>
          </a:xfrm>
        </p:grpSpPr>
        <p:grpSp>
          <p:nvGrpSpPr>
            <p:cNvPr id="3151" name="Google Shape;3151;p29"/>
            <p:cNvGrpSpPr/>
            <p:nvPr/>
          </p:nvGrpSpPr>
          <p:grpSpPr>
            <a:xfrm rot="1967023">
              <a:off x="7947257" y="5009377"/>
              <a:ext cx="1107620" cy="218172"/>
              <a:chOff x="4737493" y="4305992"/>
              <a:chExt cx="547410" cy="107830"/>
            </a:xfrm>
          </p:grpSpPr>
          <p:sp>
            <p:nvSpPr>
              <p:cNvPr id="3152" name="Google Shape;3152;p29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6" name="Google Shape;3156;p29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7" name="Google Shape;3157;p29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8" name="Google Shape;3158;p29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9" name="Google Shape;3159;p29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0" name="Google Shape;3160;p29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1" name="Google Shape;3161;p29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2" name="Google Shape;3162;p29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3" name="Google Shape;3163;p29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4" name="Google Shape;3164;p29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65" name="Google Shape;3165;p29"/>
            <p:cNvGrpSpPr/>
            <p:nvPr/>
          </p:nvGrpSpPr>
          <p:grpSpPr>
            <a:xfrm rot="-5138042">
              <a:off x="378094" y="4898155"/>
              <a:ext cx="461598" cy="269558"/>
              <a:chOff x="5999959" y="663349"/>
              <a:chExt cx="216246" cy="126280"/>
            </a:xfrm>
          </p:grpSpPr>
          <p:sp>
            <p:nvSpPr>
              <p:cNvPr id="3166" name="Google Shape;3166;p29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7" name="Google Shape;3167;p29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8" name="Google Shape;3168;p29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9" name="Google Shape;3169;p29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0" name="Google Shape;3170;p29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1" name="Google Shape;3171;p29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2" name="Google Shape;3172;p29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73" name="Google Shape;3173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174" name="Google Shape;3174;p29"/>
          <p:cNvSpPr txBox="1">
            <a:spLocks noGrp="1"/>
          </p:cNvSpPr>
          <p:nvPr>
            <p:ph type="subTitle" idx="1"/>
          </p:nvPr>
        </p:nvSpPr>
        <p:spPr>
          <a:xfrm>
            <a:off x="1400567" y="2987832"/>
            <a:ext cx="28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5" name="Google Shape;3175;p29"/>
          <p:cNvSpPr txBox="1">
            <a:spLocks noGrp="1"/>
          </p:cNvSpPr>
          <p:nvPr>
            <p:ph type="subTitle" idx="2"/>
          </p:nvPr>
        </p:nvSpPr>
        <p:spPr>
          <a:xfrm>
            <a:off x="4694400" y="2987832"/>
            <a:ext cx="28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6" name="Google Shape;3176;p29"/>
          <p:cNvSpPr txBox="1">
            <a:spLocks noGrp="1"/>
          </p:cNvSpPr>
          <p:nvPr>
            <p:ph type="subTitle" idx="3"/>
          </p:nvPr>
        </p:nvSpPr>
        <p:spPr>
          <a:xfrm>
            <a:off x="1400567" y="5366365"/>
            <a:ext cx="28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7" name="Google Shape;3177;p29"/>
          <p:cNvSpPr txBox="1">
            <a:spLocks noGrp="1"/>
          </p:cNvSpPr>
          <p:nvPr>
            <p:ph type="subTitle" idx="4"/>
          </p:nvPr>
        </p:nvSpPr>
        <p:spPr>
          <a:xfrm>
            <a:off x="4694400" y="5366365"/>
            <a:ext cx="28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8" name="Google Shape;3178;p29"/>
          <p:cNvSpPr txBox="1">
            <a:spLocks noGrp="1"/>
          </p:cNvSpPr>
          <p:nvPr>
            <p:ph type="subTitle" idx="5"/>
          </p:nvPr>
        </p:nvSpPr>
        <p:spPr>
          <a:xfrm>
            <a:off x="7988233" y="2987832"/>
            <a:ext cx="280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9" name="Google Shape;3179;p29"/>
          <p:cNvSpPr txBox="1">
            <a:spLocks noGrp="1"/>
          </p:cNvSpPr>
          <p:nvPr>
            <p:ph type="subTitle" idx="6"/>
          </p:nvPr>
        </p:nvSpPr>
        <p:spPr>
          <a:xfrm>
            <a:off x="7988233" y="5366365"/>
            <a:ext cx="280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0" name="Google Shape;3180;p29"/>
          <p:cNvSpPr txBox="1">
            <a:spLocks noGrp="1"/>
          </p:cNvSpPr>
          <p:nvPr>
            <p:ph type="subTitle" idx="7"/>
          </p:nvPr>
        </p:nvSpPr>
        <p:spPr>
          <a:xfrm>
            <a:off x="1401836" y="2551967"/>
            <a:ext cx="27980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181" name="Google Shape;3181;p29"/>
          <p:cNvSpPr txBox="1">
            <a:spLocks noGrp="1"/>
          </p:cNvSpPr>
          <p:nvPr>
            <p:ph type="subTitle" idx="8"/>
          </p:nvPr>
        </p:nvSpPr>
        <p:spPr>
          <a:xfrm>
            <a:off x="4695669" y="2551967"/>
            <a:ext cx="27980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182" name="Google Shape;3182;p29"/>
          <p:cNvSpPr txBox="1">
            <a:spLocks noGrp="1"/>
          </p:cNvSpPr>
          <p:nvPr>
            <p:ph type="subTitle" idx="9"/>
          </p:nvPr>
        </p:nvSpPr>
        <p:spPr>
          <a:xfrm>
            <a:off x="7989504" y="2551967"/>
            <a:ext cx="2800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183" name="Google Shape;3183;p29"/>
          <p:cNvSpPr txBox="1">
            <a:spLocks noGrp="1"/>
          </p:cNvSpPr>
          <p:nvPr>
            <p:ph type="subTitle" idx="13"/>
          </p:nvPr>
        </p:nvSpPr>
        <p:spPr>
          <a:xfrm>
            <a:off x="1401836" y="4930467"/>
            <a:ext cx="27980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184" name="Google Shape;3184;p29"/>
          <p:cNvSpPr txBox="1">
            <a:spLocks noGrp="1"/>
          </p:cNvSpPr>
          <p:nvPr>
            <p:ph type="subTitle" idx="14"/>
          </p:nvPr>
        </p:nvSpPr>
        <p:spPr>
          <a:xfrm>
            <a:off x="4695669" y="4930467"/>
            <a:ext cx="27980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185" name="Google Shape;3185;p29"/>
          <p:cNvSpPr txBox="1">
            <a:spLocks noGrp="1"/>
          </p:cNvSpPr>
          <p:nvPr>
            <p:ph type="subTitle" idx="15"/>
          </p:nvPr>
        </p:nvSpPr>
        <p:spPr>
          <a:xfrm>
            <a:off x="7989504" y="4930467"/>
            <a:ext cx="2800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022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7" name="Google Shape;3187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8" name="Google Shape;3188;p30"/>
          <p:cNvGrpSpPr/>
          <p:nvPr/>
        </p:nvGrpSpPr>
        <p:grpSpPr>
          <a:xfrm>
            <a:off x="-449180" y="-316253"/>
            <a:ext cx="12302191" cy="5699973"/>
            <a:chOff x="-336885" y="-237190"/>
            <a:chExt cx="9226643" cy="4274980"/>
          </a:xfrm>
        </p:grpSpPr>
        <p:grpSp>
          <p:nvGrpSpPr>
            <p:cNvPr id="3189" name="Google Shape;3189;p30"/>
            <p:cNvGrpSpPr/>
            <p:nvPr/>
          </p:nvGrpSpPr>
          <p:grpSpPr>
            <a:xfrm rot="2567276">
              <a:off x="1095685" y="-23523"/>
              <a:ext cx="733465" cy="266411"/>
              <a:chOff x="3720033" y="657636"/>
              <a:chExt cx="380942" cy="138367"/>
            </a:xfrm>
          </p:grpSpPr>
          <p:sp>
            <p:nvSpPr>
              <p:cNvPr id="3190" name="Google Shape;3190;p30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1" name="Google Shape;3191;p30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2" name="Google Shape;3192;p30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3" name="Google Shape;3193;p30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4" name="Google Shape;3194;p30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5" name="Google Shape;3195;p30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96" name="Google Shape;3196;p30"/>
            <p:cNvGrpSpPr/>
            <p:nvPr/>
          </p:nvGrpSpPr>
          <p:grpSpPr>
            <a:xfrm rot="-3708110">
              <a:off x="7620537" y="3420480"/>
              <a:ext cx="1053989" cy="207617"/>
              <a:chOff x="4737493" y="4305992"/>
              <a:chExt cx="547410" cy="107830"/>
            </a:xfrm>
          </p:grpSpPr>
          <p:sp>
            <p:nvSpPr>
              <p:cNvPr id="3197" name="Google Shape;3197;p30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8" name="Google Shape;3198;p30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9" name="Google Shape;3199;p30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0" name="Google Shape;3200;p30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1" name="Google Shape;3201;p30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2" name="Google Shape;3202;p30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3" name="Google Shape;3203;p30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4" name="Google Shape;3204;p30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5" name="Google Shape;3205;p30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6" name="Google Shape;3206;p30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7" name="Google Shape;3207;p30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8" name="Google Shape;3208;p30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9" name="Google Shape;3209;p30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0" name="Google Shape;3210;p30"/>
            <p:cNvGrpSpPr/>
            <p:nvPr/>
          </p:nvGrpSpPr>
          <p:grpSpPr>
            <a:xfrm rot="-2367188">
              <a:off x="8396341" y="1162991"/>
              <a:ext cx="493112" cy="177777"/>
              <a:chOff x="3781827" y="2039675"/>
              <a:chExt cx="256107" cy="92332"/>
            </a:xfrm>
          </p:grpSpPr>
          <p:sp>
            <p:nvSpPr>
              <p:cNvPr id="3211" name="Google Shape;3211;p30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2" name="Google Shape;3212;p30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3" name="Google Shape;3213;p30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4" name="Google Shape;3214;p30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30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6" name="Google Shape;3216;p30"/>
            <p:cNvGrpSpPr/>
            <p:nvPr/>
          </p:nvGrpSpPr>
          <p:grpSpPr>
            <a:xfrm rot="-1825424">
              <a:off x="-275837" y="2650776"/>
              <a:ext cx="738169" cy="441832"/>
              <a:chOff x="4884983" y="2824599"/>
              <a:chExt cx="253545" cy="151760"/>
            </a:xfrm>
          </p:grpSpPr>
          <p:sp>
            <p:nvSpPr>
              <p:cNvPr id="3217" name="Google Shape;3217;p30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8" name="Google Shape;3218;p30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9" name="Google Shape;3219;p30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0" name="Google Shape;3220;p30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1" name="Google Shape;3221;p30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2" name="Google Shape;3222;p30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3" name="Google Shape;3223;p30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4" name="Google Shape;3224;p30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5" name="Google Shape;3225;p30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6" name="Google Shape;3226;p30"/>
            <p:cNvGrpSpPr/>
            <p:nvPr/>
          </p:nvGrpSpPr>
          <p:grpSpPr>
            <a:xfrm rot="-1659384">
              <a:off x="-318807" y="1137444"/>
              <a:ext cx="824112" cy="228854"/>
              <a:chOff x="4799352" y="1342220"/>
              <a:chExt cx="428026" cy="118862"/>
            </a:xfrm>
          </p:grpSpPr>
          <p:sp>
            <p:nvSpPr>
              <p:cNvPr id="3227" name="Google Shape;3227;p30"/>
              <p:cNvSpPr/>
              <p:nvPr/>
            </p:nvSpPr>
            <p:spPr>
              <a:xfrm>
                <a:off x="4799352" y="1373609"/>
                <a:ext cx="54834" cy="432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58" extrusionOk="0">
                    <a:moveTo>
                      <a:pt x="136" y="0"/>
                    </a:moveTo>
                    <a:cubicBezTo>
                      <a:pt x="104" y="0"/>
                      <a:pt x="79" y="43"/>
                      <a:pt x="106" y="70"/>
                    </a:cubicBezTo>
                    <a:cubicBezTo>
                      <a:pt x="190" y="164"/>
                      <a:pt x="287" y="245"/>
                      <a:pt x="368" y="339"/>
                    </a:cubicBezTo>
                    <a:cubicBezTo>
                      <a:pt x="381" y="352"/>
                      <a:pt x="394" y="369"/>
                      <a:pt x="407" y="385"/>
                    </a:cubicBezTo>
                    <a:cubicBezTo>
                      <a:pt x="297" y="453"/>
                      <a:pt x="187" y="508"/>
                      <a:pt x="54" y="553"/>
                    </a:cubicBezTo>
                    <a:cubicBezTo>
                      <a:pt x="1" y="571"/>
                      <a:pt x="18" y="646"/>
                      <a:pt x="64" y="646"/>
                    </a:cubicBezTo>
                    <a:cubicBezTo>
                      <a:pt x="68" y="646"/>
                      <a:pt x="72" y="645"/>
                      <a:pt x="77" y="644"/>
                    </a:cubicBezTo>
                    <a:cubicBezTo>
                      <a:pt x="213" y="602"/>
                      <a:pt x="349" y="550"/>
                      <a:pt x="479" y="482"/>
                    </a:cubicBezTo>
                    <a:cubicBezTo>
                      <a:pt x="521" y="534"/>
                      <a:pt x="556" y="586"/>
                      <a:pt x="602" y="637"/>
                    </a:cubicBezTo>
                    <a:cubicBezTo>
                      <a:pt x="612" y="651"/>
                      <a:pt x="625" y="657"/>
                      <a:pt x="638" y="657"/>
                    </a:cubicBezTo>
                    <a:cubicBezTo>
                      <a:pt x="676" y="657"/>
                      <a:pt x="713" y="608"/>
                      <a:pt x="689" y="569"/>
                    </a:cubicBezTo>
                    <a:cubicBezTo>
                      <a:pt x="660" y="518"/>
                      <a:pt x="628" y="466"/>
                      <a:pt x="589" y="417"/>
                    </a:cubicBezTo>
                    <a:cubicBezTo>
                      <a:pt x="670" y="362"/>
                      <a:pt x="741" y="304"/>
                      <a:pt x="802" y="229"/>
                    </a:cubicBezTo>
                    <a:cubicBezTo>
                      <a:pt x="835" y="197"/>
                      <a:pt x="807" y="136"/>
                      <a:pt x="765" y="136"/>
                    </a:cubicBezTo>
                    <a:cubicBezTo>
                      <a:pt x="757" y="136"/>
                      <a:pt x="747" y="139"/>
                      <a:pt x="738" y="145"/>
                    </a:cubicBezTo>
                    <a:cubicBezTo>
                      <a:pt x="657" y="207"/>
                      <a:pt x="585" y="262"/>
                      <a:pt x="508" y="313"/>
                    </a:cubicBezTo>
                    <a:cubicBezTo>
                      <a:pt x="404" y="194"/>
                      <a:pt x="278" y="83"/>
                      <a:pt x="155" y="6"/>
                    </a:cubicBezTo>
                    <a:cubicBezTo>
                      <a:pt x="148" y="2"/>
                      <a:pt x="142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8" name="Google Shape;3228;p30"/>
              <p:cNvSpPr/>
              <p:nvPr/>
            </p:nvSpPr>
            <p:spPr>
              <a:xfrm>
                <a:off x="4879007" y="1380570"/>
                <a:ext cx="4156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2" extrusionOk="0">
                    <a:moveTo>
                      <a:pt x="415" y="1"/>
                    </a:moveTo>
                    <a:cubicBezTo>
                      <a:pt x="383" y="1"/>
                      <a:pt x="349" y="22"/>
                      <a:pt x="351" y="58"/>
                    </a:cubicBezTo>
                    <a:cubicBezTo>
                      <a:pt x="357" y="133"/>
                      <a:pt x="351" y="198"/>
                      <a:pt x="335" y="256"/>
                    </a:cubicBezTo>
                    <a:cubicBezTo>
                      <a:pt x="244" y="256"/>
                      <a:pt x="150" y="256"/>
                      <a:pt x="59" y="253"/>
                    </a:cubicBezTo>
                    <a:cubicBezTo>
                      <a:pt x="1" y="253"/>
                      <a:pt x="1" y="347"/>
                      <a:pt x="59" y="350"/>
                    </a:cubicBezTo>
                    <a:cubicBezTo>
                      <a:pt x="134" y="353"/>
                      <a:pt x="211" y="363"/>
                      <a:pt x="283" y="369"/>
                    </a:cubicBezTo>
                    <a:cubicBezTo>
                      <a:pt x="260" y="412"/>
                      <a:pt x="228" y="444"/>
                      <a:pt x="186" y="476"/>
                    </a:cubicBezTo>
                    <a:cubicBezTo>
                      <a:pt x="148" y="503"/>
                      <a:pt x="182" y="562"/>
                      <a:pt x="223" y="562"/>
                    </a:cubicBezTo>
                    <a:cubicBezTo>
                      <a:pt x="231" y="562"/>
                      <a:pt x="239" y="559"/>
                      <a:pt x="247" y="554"/>
                    </a:cubicBezTo>
                    <a:cubicBezTo>
                      <a:pt x="312" y="509"/>
                      <a:pt x="364" y="447"/>
                      <a:pt x="406" y="379"/>
                    </a:cubicBezTo>
                    <a:cubicBezTo>
                      <a:pt x="430" y="381"/>
                      <a:pt x="455" y="382"/>
                      <a:pt x="480" y="382"/>
                    </a:cubicBezTo>
                    <a:cubicBezTo>
                      <a:pt x="505" y="382"/>
                      <a:pt x="531" y="381"/>
                      <a:pt x="555" y="379"/>
                    </a:cubicBezTo>
                    <a:cubicBezTo>
                      <a:pt x="610" y="379"/>
                      <a:pt x="633" y="285"/>
                      <a:pt x="571" y="272"/>
                    </a:cubicBezTo>
                    <a:cubicBezTo>
                      <a:pt x="535" y="269"/>
                      <a:pt x="497" y="266"/>
                      <a:pt x="458" y="263"/>
                    </a:cubicBezTo>
                    <a:cubicBezTo>
                      <a:pt x="477" y="191"/>
                      <a:pt x="480" y="117"/>
                      <a:pt x="471" y="42"/>
                    </a:cubicBezTo>
                    <a:cubicBezTo>
                      <a:pt x="465" y="14"/>
                      <a:pt x="441" y="1"/>
                      <a:pt x="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9" name="Google Shape;3229;p30"/>
              <p:cNvSpPr/>
              <p:nvPr/>
            </p:nvSpPr>
            <p:spPr>
              <a:xfrm>
                <a:off x="4927339" y="1370129"/>
                <a:ext cx="55688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385" extrusionOk="0">
                    <a:moveTo>
                      <a:pt x="693" y="1"/>
                    </a:moveTo>
                    <a:cubicBezTo>
                      <a:pt x="666" y="1"/>
                      <a:pt x="639" y="16"/>
                      <a:pt x="632" y="49"/>
                    </a:cubicBezTo>
                    <a:cubicBezTo>
                      <a:pt x="600" y="198"/>
                      <a:pt x="596" y="266"/>
                      <a:pt x="425" y="282"/>
                    </a:cubicBezTo>
                    <a:cubicBezTo>
                      <a:pt x="394" y="299"/>
                      <a:pt x="367" y="308"/>
                      <a:pt x="343" y="308"/>
                    </a:cubicBezTo>
                    <a:cubicBezTo>
                      <a:pt x="305" y="308"/>
                      <a:pt x="276" y="286"/>
                      <a:pt x="256" y="243"/>
                    </a:cubicBezTo>
                    <a:cubicBezTo>
                      <a:pt x="224" y="188"/>
                      <a:pt x="178" y="149"/>
                      <a:pt x="130" y="111"/>
                    </a:cubicBezTo>
                    <a:lnTo>
                      <a:pt x="130" y="111"/>
                    </a:lnTo>
                    <a:cubicBezTo>
                      <a:pt x="132" y="111"/>
                      <a:pt x="134" y="111"/>
                      <a:pt x="136" y="111"/>
                    </a:cubicBezTo>
                    <a:cubicBezTo>
                      <a:pt x="185" y="111"/>
                      <a:pt x="190" y="35"/>
                      <a:pt x="143" y="17"/>
                    </a:cubicBezTo>
                    <a:cubicBezTo>
                      <a:pt x="136" y="17"/>
                      <a:pt x="133" y="10"/>
                      <a:pt x="130" y="10"/>
                    </a:cubicBezTo>
                    <a:cubicBezTo>
                      <a:pt x="126" y="9"/>
                      <a:pt x="123" y="8"/>
                      <a:pt x="119" y="8"/>
                    </a:cubicBezTo>
                    <a:cubicBezTo>
                      <a:pt x="101" y="8"/>
                      <a:pt x="80" y="20"/>
                      <a:pt x="75" y="36"/>
                    </a:cubicBezTo>
                    <a:cubicBezTo>
                      <a:pt x="0" y="182"/>
                      <a:pt x="214" y="428"/>
                      <a:pt x="340" y="480"/>
                    </a:cubicBezTo>
                    <a:cubicBezTo>
                      <a:pt x="374" y="495"/>
                      <a:pt x="406" y="502"/>
                      <a:pt x="436" y="502"/>
                    </a:cubicBezTo>
                    <a:cubicBezTo>
                      <a:pt x="509" y="502"/>
                      <a:pt x="571" y="461"/>
                      <a:pt x="619" y="399"/>
                    </a:cubicBezTo>
                    <a:lnTo>
                      <a:pt x="619" y="399"/>
                    </a:lnTo>
                    <a:cubicBezTo>
                      <a:pt x="616" y="716"/>
                      <a:pt x="632" y="1031"/>
                      <a:pt x="700" y="1338"/>
                    </a:cubicBezTo>
                    <a:cubicBezTo>
                      <a:pt x="710" y="1370"/>
                      <a:pt x="737" y="1384"/>
                      <a:pt x="764" y="1384"/>
                    </a:cubicBezTo>
                    <a:cubicBezTo>
                      <a:pt x="805" y="1384"/>
                      <a:pt x="848" y="1352"/>
                      <a:pt x="836" y="1303"/>
                    </a:cubicBezTo>
                    <a:cubicBezTo>
                      <a:pt x="742" y="894"/>
                      <a:pt x="749" y="480"/>
                      <a:pt x="762" y="65"/>
                    </a:cubicBezTo>
                    <a:cubicBezTo>
                      <a:pt x="762" y="24"/>
                      <a:pt x="727" y="1"/>
                      <a:pt x="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0" name="Google Shape;3230;p30"/>
              <p:cNvSpPr/>
              <p:nvPr/>
            </p:nvSpPr>
            <p:spPr>
              <a:xfrm>
                <a:off x="5005812" y="1404341"/>
                <a:ext cx="374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8" extrusionOk="0">
                    <a:moveTo>
                      <a:pt x="445" y="1"/>
                    </a:moveTo>
                    <a:cubicBezTo>
                      <a:pt x="420" y="1"/>
                      <a:pt x="400" y="20"/>
                      <a:pt x="393" y="40"/>
                    </a:cubicBezTo>
                    <a:cubicBezTo>
                      <a:pt x="373" y="41"/>
                      <a:pt x="353" y="42"/>
                      <a:pt x="334" y="42"/>
                    </a:cubicBezTo>
                    <a:cubicBezTo>
                      <a:pt x="245" y="42"/>
                      <a:pt x="159" y="30"/>
                      <a:pt x="69" y="17"/>
                    </a:cubicBezTo>
                    <a:cubicBezTo>
                      <a:pt x="66" y="17"/>
                      <a:pt x="63" y="16"/>
                      <a:pt x="60" y="16"/>
                    </a:cubicBezTo>
                    <a:cubicBezTo>
                      <a:pt x="18" y="16"/>
                      <a:pt x="1" y="80"/>
                      <a:pt x="49" y="95"/>
                    </a:cubicBezTo>
                    <a:cubicBezTo>
                      <a:pt x="172" y="137"/>
                      <a:pt x="303" y="147"/>
                      <a:pt x="432" y="147"/>
                    </a:cubicBezTo>
                    <a:cubicBezTo>
                      <a:pt x="453" y="147"/>
                      <a:pt x="473" y="147"/>
                      <a:pt x="493" y="147"/>
                    </a:cubicBezTo>
                    <a:cubicBezTo>
                      <a:pt x="551" y="143"/>
                      <a:pt x="571" y="69"/>
                      <a:pt x="522" y="40"/>
                    </a:cubicBezTo>
                    <a:cubicBezTo>
                      <a:pt x="506" y="30"/>
                      <a:pt x="487" y="20"/>
                      <a:pt x="470" y="7"/>
                    </a:cubicBezTo>
                    <a:cubicBezTo>
                      <a:pt x="462" y="3"/>
                      <a:pt x="453" y="1"/>
                      <a:pt x="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1" name="Google Shape;3231;p30"/>
              <p:cNvSpPr/>
              <p:nvPr/>
            </p:nvSpPr>
            <p:spPr>
              <a:xfrm>
                <a:off x="4998588" y="1386414"/>
                <a:ext cx="4964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10" extrusionOk="0">
                    <a:moveTo>
                      <a:pt x="467" y="0"/>
                    </a:moveTo>
                    <a:cubicBezTo>
                      <a:pt x="330" y="0"/>
                      <a:pt x="192" y="5"/>
                      <a:pt x="59" y="12"/>
                    </a:cubicBezTo>
                    <a:cubicBezTo>
                      <a:pt x="1" y="15"/>
                      <a:pt x="1" y="99"/>
                      <a:pt x="59" y="99"/>
                    </a:cubicBezTo>
                    <a:cubicBezTo>
                      <a:pt x="181" y="105"/>
                      <a:pt x="308" y="109"/>
                      <a:pt x="435" y="109"/>
                    </a:cubicBezTo>
                    <a:cubicBezTo>
                      <a:pt x="519" y="109"/>
                      <a:pt x="602" y="107"/>
                      <a:pt x="684" y="102"/>
                    </a:cubicBezTo>
                    <a:cubicBezTo>
                      <a:pt x="686" y="102"/>
                      <a:pt x="689" y="103"/>
                      <a:pt x="691" y="103"/>
                    </a:cubicBezTo>
                    <a:cubicBezTo>
                      <a:pt x="755" y="103"/>
                      <a:pt x="753" y="11"/>
                      <a:pt x="684" y="5"/>
                    </a:cubicBezTo>
                    <a:cubicBezTo>
                      <a:pt x="613" y="2"/>
                      <a:pt x="540" y="0"/>
                      <a:pt x="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2" name="Google Shape;3232;p30"/>
              <p:cNvSpPr/>
              <p:nvPr/>
            </p:nvSpPr>
            <p:spPr>
              <a:xfrm>
                <a:off x="5070626" y="1382343"/>
                <a:ext cx="61401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35" extrusionOk="0">
                    <a:moveTo>
                      <a:pt x="488" y="1"/>
                    </a:moveTo>
                    <a:cubicBezTo>
                      <a:pt x="427" y="1"/>
                      <a:pt x="360" y="17"/>
                      <a:pt x="322" y="31"/>
                    </a:cubicBezTo>
                    <a:cubicBezTo>
                      <a:pt x="164" y="93"/>
                      <a:pt x="34" y="239"/>
                      <a:pt x="15" y="407"/>
                    </a:cubicBezTo>
                    <a:cubicBezTo>
                      <a:pt x="1" y="550"/>
                      <a:pt x="97" y="634"/>
                      <a:pt x="222" y="634"/>
                    </a:cubicBezTo>
                    <a:cubicBezTo>
                      <a:pt x="242" y="634"/>
                      <a:pt x="263" y="632"/>
                      <a:pt x="284" y="627"/>
                    </a:cubicBezTo>
                    <a:cubicBezTo>
                      <a:pt x="407" y="598"/>
                      <a:pt x="494" y="514"/>
                      <a:pt x="559" y="407"/>
                    </a:cubicBezTo>
                    <a:cubicBezTo>
                      <a:pt x="591" y="475"/>
                      <a:pt x="646" y="537"/>
                      <a:pt x="718" y="563"/>
                    </a:cubicBezTo>
                    <a:cubicBezTo>
                      <a:pt x="735" y="568"/>
                      <a:pt x="752" y="571"/>
                      <a:pt x="768" y="571"/>
                    </a:cubicBezTo>
                    <a:cubicBezTo>
                      <a:pt x="859" y="571"/>
                      <a:pt x="934" y="494"/>
                      <a:pt x="896" y="401"/>
                    </a:cubicBezTo>
                    <a:cubicBezTo>
                      <a:pt x="885" y="373"/>
                      <a:pt x="858" y="359"/>
                      <a:pt x="833" y="359"/>
                    </a:cubicBezTo>
                    <a:cubicBezTo>
                      <a:pt x="804" y="359"/>
                      <a:pt x="778" y="377"/>
                      <a:pt x="779" y="417"/>
                    </a:cubicBezTo>
                    <a:cubicBezTo>
                      <a:pt x="776" y="417"/>
                      <a:pt x="773" y="417"/>
                      <a:pt x="770" y="417"/>
                    </a:cubicBezTo>
                    <a:cubicBezTo>
                      <a:pt x="723" y="417"/>
                      <a:pt x="694" y="394"/>
                      <a:pt x="679" y="342"/>
                    </a:cubicBezTo>
                    <a:cubicBezTo>
                      <a:pt x="656" y="304"/>
                      <a:pt x="646" y="258"/>
                      <a:pt x="640" y="213"/>
                    </a:cubicBezTo>
                    <a:cubicBezTo>
                      <a:pt x="636" y="174"/>
                      <a:pt x="602" y="150"/>
                      <a:pt x="570" y="150"/>
                    </a:cubicBezTo>
                    <a:cubicBezTo>
                      <a:pt x="545" y="150"/>
                      <a:pt x="520" y="164"/>
                      <a:pt x="510" y="197"/>
                    </a:cubicBezTo>
                    <a:cubicBezTo>
                      <a:pt x="491" y="271"/>
                      <a:pt x="462" y="339"/>
                      <a:pt x="413" y="397"/>
                    </a:cubicBezTo>
                    <a:cubicBezTo>
                      <a:pt x="383" y="433"/>
                      <a:pt x="283" y="505"/>
                      <a:pt x="214" y="505"/>
                    </a:cubicBezTo>
                    <a:cubicBezTo>
                      <a:pt x="170" y="505"/>
                      <a:pt x="138" y="476"/>
                      <a:pt x="144" y="391"/>
                    </a:cubicBezTo>
                    <a:cubicBezTo>
                      <a:pt x="151" y="307"/>
                      <a:pt x="225" y="219"/>
                      <a:pt x="293" y="167"/>
                    </a:cubicBezTo>
                    <a:cubicBezTo>
                      <a:pt x="310" y="156"/>
                      <a:pt x="486" y="95"/>
                      <a:pt x="527" y="95"/>
                    </a:cubicBezTo>
                    <a:cubicBezTo>
                      <a:pt x="533" y="95"/>
                      <a:pt x="537" y="97"/>
                      <a:pt x="536" y="99"/>
                    </a:cubicBezTo>
                    <a:cubicBezTo>
                      <a:pt x="534" y="125"/>
                      <a:pt x="558" y="141"/>
                      <a:pt x="580" y="141"/>
                    </a:cubicBezTo>
                    <a:cubicBezTo>
                      <a:pt x="597" y="141"/>
                      <a:pt x="613" y="132"/>
                      <a:pt x="617" y="112"/>
                    </a:cubicBezTo>
                    <a:cubicBezTo>
                      <a:pt x="630" y="26"/>
                      <a:pt x="564" y="1"/>
                      <a:pt x="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3" name="Google Shape;3233;p30"/>
              <p:cNvSpPr/>
              <p:nvPr/>
            </p:nvSpPr>
            <p:spPr>
              <a:xfrm>
                <a:off x="5111800" y="1343271"/>
                <a:ext cx="37695" cy="4110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626" extrusionOk="0">
                    <a:moveTo>
                      <a:pt x="201" y="1"/>
                    </a:moveTo>
                    <a:cubicBezTo>
                      <a:pt x="112" y="1"/>
                      <a:pt x="24" y="63"/>
                      <a:pt x="6" y="166"/>
                    </a:cubicBezTo>
                    <a:cubicBezTo>
                      <a:pt x="1" y="200"/>
                      <a:pt x="26" y="222"/>
                      <a:pt x="52" y="222"/>
                    </a:cubicBezTo>
                    <a:cubicBezTo>
                      <a:pt x="68" y="222"/>
                      <a:pt x="84" y="212"/>
                      <a:pt x="91" y="189"/>
                    </a:cubicBezTo>
                    <a:cubicBezTo>
                      <a:pt x="104" y="143"/>
                      <a:pt x="145" y="106"/>
                      <a:pt x="189" y="106"/>
                    </a:cubicBezTo>
                    <a:cubicBezTo>
                      <a:pt x="210" y="106"/>
                      <a:pt x="231" y="114"/>
                      <a:pt x="249" y="134"/>
                    </a:cubicBezTo>
                    <a:cubicBezTo>
                      <a:pt x="298" y="183"/>
                      <a:pt x="266" y="254"/>
                      <a:pt x="236" y="302"/>
                    </a:cubicBezTo>
                    <a:cubicBezTo>
                      <a:pt x="191" y="383"/>
                      <a:pt x="126" y="448"/>
                      <a:pt x="58" y="507"/>
                    </a:cubicBezTo>
                    <a:cubicBezTo>
                      <a:pt x="10" y="542"/>
                      <a:pt x="55" y="610"/>
                      <a:pt x="104" y="613"/>
                    </a:cubicBezTo>
                    <a:cubicBezTo>
                      <a:pt x="195" y="620"/>
                      <a:pt x="287" y="626"/>
                      <a:pt x="378" y="626"/>
                    </a:cubicBezTo>
                    <a:cubicBezTo>
                      <a:pt x="413" y="626"/>
                      <a:pt x="448" y="625"/>
                      <a:pt x="483" y="623"/>
                    </a:cubicBezTo>
                    <a:cubicBezTo>
                      <a:pt x="573" y="613"/>
                      <a:pt x="573" y="494"/>
                      <a:pt x="489" y="494"/>
                    </a:cubicBezTo>
                    <a:lnTo>
                      <a:pt x="262" y="494"/>
                    </a:lnTo>
                    <a:cubicBezTo>
                      <a:pt x="366" y="377"/>
                      <a:pt x="450" y="209"/>
                      <a:pt x="353" y="79"/>
                    </a:cubicBezTo>
                    <a:cubicBezTo>
                      <a:pt x="313" y="25"/>
                      <a:pt x="257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4" name="Google Shape;3234;p30"/>
              <p:cNvSpPr/>
              <p:nvPr/>
            </p:nvSpPr>
            <p:spPr>
              <a:xfrm>
                <a:off x="5171558" y="1342220"/>
                <a:ext cx="55819" cy="88917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54" extrusionOk="0">
                    <a:moveTo>
                      <a:pt x="478" y="838"/>
                    </a:moveTo>
                    <a:cubicBezTo>
                      <a:pt x="599" y="838"/>
                      <a:pt x="635" y="878"/>
                      <a:pt x="583" y="963"/>
                    </a:cubicBezTo>
                    <a:cubicBezTo>
                      <a:pt x="535" y="1125"/>
                      <a:pt x="357" y="1219"/>
                      <a:pt x="195" y="1226"/>
                    </a:cubicBezTo>
                    <a:cubicBezTo>
                      <a:pt x="211" y="1128"/>
                      <a:pt x="230" y="1047"/>
                      <a:pt x="282" y="960"/>
                    </a:cubicBezTo>
                    <a:cubicBezTo>
                      <a:pt x="311" y="921"/>
                      <a:pt x="340" y="885"/>
                      <a:pt x="366" y="847"/>
                    </a:cubicBezTo>
                    <a:cubicBezTo>
                      <a:pt x="409" y="841"/>
                      <a:pt x="447" y="838"/>
                      <a:pt x="478" y="838"/>
                    </a:cubicBezTo>
                    <a:close/>
                    <a:moveTo>
                      <a:pt x="103" y="0"/>
                    </a:moveTo>
                    <a:cubicBezTo>
                      <a:pt x="68" y="0"/>
                      <a:pt x="30" y="30"/>
                      <a:pt x="42" y="69"/>
                    </a:cubicBezTo>
                    <a:cubicBezTo>
                      <a:pt x="104" y="250"/>
                      <a:pt x="81" y="451"/>
                      <a:pt x="75" y="642"/>
                    </a:cubicBezTo>
                    <a:lnTo>
                      <a:pt x="65" y="1219"/>
                    </a:lnTo>
                    <a:lnTo>
                      <a:pt x="65" y="1226"/>
                    </a:lnTo>
                    <a:cubicBezTo>
                      <a:pt x="10" y="1251"/>
                      <a:pt x="0" y="1339"/>
                      <a:pt x="68" y="1349"/>
                    </a:cubicBezTo>
                    <a:cubicBezTo>
                      <a:pt x="90" y="1352"/>
                      <a:pt x="113" y="1353"/>
                      <a:pt x="137" y="1353"/>
                    </a:cubicBezTo>
                    <a:cubicBezTo>
                      <a:pt x="434" y="1353"/>
                      <a:pt x="849" y="1117"/>
                      <a:pt x="732" y="772"/>
                    </a:cubicBezTo>
                    <a:cubicBezTo>
                      <a:pt x="700" y="672"/>
                      <a:pt x="615" y="628"/>
                      <a:pt x="524" y="628"/>
                    </a:cubicBezTo>
                    <a:cubicBezTo>
                      <a:pt x="480" y="628"/>
                      <a:pt x="434" y="638"/>
                      <a:pt x="392" y="659"/>
                    </a:cubicBezTo>
                    <a:cubicBezTo>
                      <a:pt x="311" y="701"/>
                      <a:pt x="247" y="766"/>
                      <a:pt x="198" y="840"/>
                    </a:cubicBezTo>
                    <a:cubicBezTo>
                      <a:pt x="198" y="727"/>
                      <a:pt x="198" y="613"/>
                      <a:pt x="201" y="500"/>
                    </a:cubicBezTo>
                    <a:cubicBezTo>
                      <a:pt x="201" y="335"/>
                      <a:pt x="211" y="186"/>
                      <a:pt x="146" y="27"/>
                    </a:cubicBezTo>
                    <a:cubicBezTo>
                      <a:pt x="137" y="8"/>
                      <a:pt x="120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35" name="Google Shape;3235;p30"/>
          <p:cNvGrpSpPr/>
          <p:nvPr/>
        </p:nvGrpSpPr>
        <p:grpSpPr>
          <a:xfrm>
            <a:off x="-685163" y="-529545"/>
            <a:ext cx="13747875" cy="7911605"/>
            <a:chOff x="-513872" y="-397159"/>
            <a:chExt cx="10310906" cy="5933704"/>
          </a:xfrm>
        </p:grpSpPr>
        <p:grpSp>
          <p:nvGrpSpPr>
            <p:cNvPr id="3236" name="Google Shape;3236;p30"/>
            <p:cNvGrpSpPr/>
            <p:nvPr/>
          </p:nvGrpSpPr>
          <p:grpSpPr>
            <a:xfrm rot="-1244566">
              <a:off x="8083589" y="1316294"/>
              <a:ext cx="1410581" cy="892908"/>
              <a:chOff x="4808808" y="1957984"/>
              <a:chExt cx="404920" cy="256310"/>
            </a:xfrm>
          </p:grpSpPr>
          <p:sp>
            <p:nvSpPr>
              <p:cNvPr id="3237" name="Google Shape;3237;p30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8" name="Google Shape;3238;p30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39" name="Google Shape;3239;p30"/>
            <p:cNvGrpSpPr/>
            <p:nvPr/>
          </p:nvGrpSpPr>
          <p:grpSpPr>
            <a:xfrm rot="935572">
              <a:off x="276312" y="1151706"/>
              <a:ext cx="873825" cy="1222061"/>
              <a:chOff x="3735990" y="4115688"/>
              <a:chExt cx="349166" cy="488320"/>
            </a:xfrm>
          </p:grpSpPr>
          <p:sp>
            <p:nvSpPr>
              <p:cNvPr id="3240" name="Google Shape;3240;p30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1" name="Google Shape;3241;p30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2" name="Google Shape;3242;p30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3" name="Google Shape;3243;p30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4" name="Google Shape;3244;p30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5" name="Google Shape;3245;p30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6" name="Google Shape;3246;p30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7" name="Google Shape;3247;p30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8" name="Google Shape;3248;p30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9" name="Google Shape;3249;p30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0" name="Google Shape;3250;p30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1" name="Google Shape;3251;p30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2" name="Google Shape;3252;p30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3" name="Google Shape;3253;p30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4" name="Google Shape;3254;p30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5" name="Google Shape;3255;p30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6" name="Google Shape;3256;p30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7" name="Google Shape;3257;p30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8" name="Google Shape;3258;p30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9" name="Google Shape;3259;p30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0" name="Google Shape;3260;p30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61" name="Google Shape;3261;p30"/>
            <p:cNvGrpSpPr/>
            <p:nvPr/>
          </p:nvGrpSpPr>
          <p:grpSpPr>
            <a:xfrm rot="1825564">
              <a:off x="-175585" y="-72907"/>
              <a:ext cx="1513122" cy="855162"/>
              <a:chOff x="4710963" y="556836"/>
              <a:chExt cx="599550" cy="338855"/>
            </a:xfrm>
          </p:grpSpPr>
          <p:sp>
            <p:nvSpPr>
              <p:cNvPr id="3262" name="Google Shape;3262;p30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3" name="Google Shape;3263;p30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4" name="Google Shape;3264;p30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5" name="Google Shape;3265;p30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66" name="Google Shape;3266;p30"/>
            <p:cNvSpPr/>
            <p:nvPr/>
          </p:nvSpPr>
          <p:spPr>
            <a:xfrm rot="1849059">
              <a:off x="8621654" y="2962800"/>
              <a:ext cx="984444" cy="634970"/>
            </a:xfrm>
            <a:custGeom>
              <a:avLst/>
              <a:gdLst/>
              <a:ahLst/>
              <a:cxnLst/>
              <a:rect l="l" t="t" r="r" b="b"/>
              <a:pathLst>
                <a:path w="7786" h="5022" extrusionOk="0">
                  <a:moveTo>
                    <a:pt x="7390" y="3916"/>
                  </a:moveTo>
                  <a:cubicBezTo>
                    <a:pt x="7471" y="4052"/>
                    <a:pt x="7559" y="4188"/>
                    <a:pt x="7633" y="4327"/>
                  </a:cubicBezTo>
                  <a:cubicBezTo>
                    <a:pt x="7552" y="4327"/>
                    <a:pt x="7468" y="4331"/>
                    <a:pt x="7387" y="4331"/>
                  </a:cubicBezTo>
                  <a:cubicBezTo>
                    <a:pt x="7380" y="4191"/>
                    <a:pt x="7384" y="4055"/>
                    <a:pt x="7390" y="3916"/>
                  </a:cubicBezTo>
                  <a:close/>
                  <a:moveTo>
                    <a:pt x="7011" y="3359"/>
                  </a:moveTo>
                  <a:cubicBezTo>
                    <a:pt x="7111" y="3501"/>
                    <a:pt x="7212" y="3647"/>
                    <a:pt x="7306" y="3793"/>
                  </a:cubicBezTo>
                  <a:cubicBezTo>
                    <a:pt x="7290" y="3971"/>
                    <a:pt x="7299" y="4153"/>
                    <a:pt x="7319" y="4334"/>
                  </a:cubicBezTo>
                  <a:cubicBezTo>
                    <a:pt x="7212" y="4337"/>
                    <a:pt x="7105" y="4337"/>
                    <a:pt x="6998" y="4344"/>
                  </a:cubicBezTo>
                  <a:cubicBezTo>
                    <a:pt x="7014" y="4013"/>
                    <a:pt x="7027" y="3683"/>
                    <a:pt x="7011" y="3359"/>
                  </a:cubicBezTo>
                  <a:close/>
                  <a:moveTo>
                    <a:pt x="6451" y="2659"/>
                  </a:moveTo>
                  <a:lnTo>
                    <a:pt x="6451" y="2659"/>
                  </a:lnTo>
                  <a:cubicBezTo>
                    <a:pt x="6626" y="2837"/>
                    <a:pt x="6781" y="3041"/>
                    <a:pt x="6920" y="3232"/>
                  </a:cubicBezTo>
                  <a:cubicBezTo>
                    <a:pt x="6894" y="3592"/>
                    <a:pt x="6911" y="3971"/>
                    <a:pt x="6927" y="4334"/>
                  </a:cubicBezTo>
                  <a:cubicBezTo>
                    <a:pt x="6797" y="4344"/>
                    <a:pt x="6661" y="4347"/>
                    <a:pt x="6528" y="4347"/>
                  </a:cubicBezTo>
                  <a:cubicBezTo>
                    <a:pt x="6574" y="3793"/>
                    <a:pt x="6554" y="3210"/>
                    <a:pt x="6451" y="2659"/>
                  </a:cubicBezTo>
                  <a:close/>
                  <a:moveTo>
                    <a:pt x="5890" y="2296"/>
                  </a:moveTo>
                  <a:lnTo>
                    <a:pt x="5890" y="2296"/>
                  </a:lnTo>
                  <a:cubicBezTo>
                    <a:pt x="5926" y="2309"/>
                    <a:pt x="5961" y="2322"/>
                    <a:pt x="5997" y="2338"/>
                  </a:cubicBezTo>
                  <a:cubicBezTo>
                    <a:pt x="6120" y="2390"/>
                    <a:pt x="6234" y="2468"/>
                    <a:pt x="6337" y="2555"/>
                  </a:cubicBezTo>
                  <a:cubicBezTo>
                    <a:pt x="6334" y="2565"/>
                    <a:pt x="6334" y="2568"/>
                    <a:pt x="6334" y="2578"/>
                  </a:cubicBezTo>
                  <a:cubicBezTo>
                    <a:pt x="6402" y="3171"/>
                    <a:pt x="6451" y="3754"/>
                    <a:pt x="6460" y="4353"/>
                  </a:cubicBezTo>
                  <a:cubicBezTo>
                    <a:pt x="6318" y="4353"/>
                    <a:pt x="6172" y="4360"/>
                    <a:pt x="6026" y="4363"/>
                  </a:cubicBezTo>
                  <a:cubicBezTo>
                    <a:pt x="6062" y="3686"/>
                    <a:pt x="5974" y="2967"/>
                    <a:pt x="5890" y="2296"/>
                  </a:cubicBezTo>
                  <a:close/>
                  <a:moveTo>
                    <a:pt x="5689" y="2268"/>
                  </a:moveTo>
                  <a:cubicBezTo>
                    <a:pt x="5718" y="2268"/>
                    <a:pt x="5747" y="2270"/>
                    <a:pt x="5777" y="2274"/>
                  </a:cubicBezTo>
                  <a:lnTo>
                    <a:pt x="5777" y="2280"/>
                  </a:lnTo>
                  <a:cubicBezTo>
                    <a:pt x="5864" y="2970"/>
                    <a:pt x="5848" y="3680"/>
                    <a:pt x="5955" y="4363"/>
                  </a:cubicBezTo>
                  <a:cubicBezTo>
                    <a:pt x="5835" y="4366"/>
                    <a:pt x="5718" y="4370"/>
                    <a:pt x="5599" y="4370"/>
                  </a:cubicBezTo>
                  <a:cubicBezTo>
                    <a:pt x="5592" y="3680"/>
                    <a:pt x="5550" y="2977"/>
                    <a:pt x="5501" y="2290"/>
                  </a:cubicBezTo>
                  <a:cubicBezTo>
                    <a:pt x="5561" y="2276"/>
                    <a:pt x="5624" y="2268"/>
                    <a:pt x="5689" y="2268"/>
                  </a:cubicBezTo>
                  <a:close/>
                  <a:moveTo>
                    <a:pt x="5407" y="2316"/>
                  </a:moveTo>
                  <a:cubicBezTo>
                    <a:pt x="5427" y="3002"/>
                    <a:pt x="5469" y="3693"/>
                    <a:pt x="5553" y="4370"/>
                  </a:cubicBezTo>
                  <a:cubicBezTo>
                    <a:pt x="5411" y="4379"/>
                    <a:pt x="5268" y="4379"/>
                    <a:pt x="5132" y="4383"/>
                  </a:cubicBezTo>
                  <a:cubicBezTo>
                    <a:pt x="5184" y="3761"/>
                    <a:pt x="5145" y="3132"/>
                    <a:pt x="5048" y="2513"/>
                  </a:cubicBezTo>
                  <a:lnTo>
                    <a:pt x="5048" y="2507"/>
                  </a:lnTo>
                  <a:cubicBezTo>
                    <a:pt x="5164" y="2432"/>
                    <a:pt x="5281" y="2361"/>
                    <a:pt x="5407" y="2316"/>
                  </a:cubicBezTo>
                  <a:close/>
                  <a:moveTo>
                    <a:pt x="4944" y="2581"/>
                  </a:moveTo>
                  <a:cubicBezTo>
                    <a:pt x="5048" y="3181"/>
                    <a:pt x="5071" y="3777"/>
                    <a:pt x="5064" y="4386"/>
                  </a:cubicBezTo>
                  <a:cubicBezTo>
                    <a:pt x="4960" y="4392"/>
                    <a:pt x="4860" y="4392"/>
                    <a:pt x="4756" y="4395"/>
                  </a:cubicBezTo>
                  <a:lnTo>
                    <a:pt x="4756" y="4392"/>
                  </a:lnTo>
                  <a:cubicBezTo>
                    <a:pt x="4773" y="3835"/>
                    <a:pt x="4756" y="3278"/>
                    <a:pt x="4740" y="2727"/>
                  </a:cubicBezTo>
                  <a:cubicBezTo>
                    <a:pt x="4766" y="2708"/>
                    <a:pt x="4792" y="2691"/>
                    <a:pt x="4815" y="2669"/>
                  </a:cubicBezTo>
                  <a:cubicBezTo>
                    <a:pt x="4860" y="2643"/>
                    <a:pt x="4902" y="2610"/>
                    <a:pt x="4944" y="2581"/>
                  </a:cubicBezTo>
                  <a:close/>
                  <a:moveTo>
                    <a:pt x="4643" y="2792"/>
                  </a:moveTo>
                  <a:cubicBezTo>
                    <a:pt x="4653" y="3323"/>
                    <a:pt x="4666" y="3854"/>
                    <a:pt x="4708" y="4386"/>
                  </a:cubicBezTo>
                  <a:lnTo>
                    <a:pt x="4708" y="4392"/>
                  </a:lnTo>
                  <a:cubicBezTo>
                    <a:pt x="4620" y="4395"/>
                    <a:pt x="4533" y="4399"/>
                    <a:pt x="4442" y="4399"/>
                  </a:cubicBezTo>
                  <a:lnTo>
                    <a:pt x="4442" y="4392"/>
                  </a:lnTo>
                  <a:cubicBezTo>
                    <a:pt x="4436" y="4023"/>
                    <a:pt x="4419" y="3650"/>
                    <a:pt x="4406" y="3281"/>
                  </a:cubicBezTo>
                  <a:cubicBezTo>
                    <a:pt x="4403" y="3177"/>
                    <a:pt x="4442" y="2993"/>
                    <a:pt x="4358" y="2918"/>
                  </a:cubicBezTo>
                  <a:cubicBezTo>
                    <a:pt x="4458" y="2902"/>
                    <a:pt x="4552" y="2847"/>
                    <a:pt x="4643" y="2792"/>
                  </a:cubicBezTo>
                  <a:close/>
                  <a:moveTo>
                    <a:pt x="4066" y="2853"/>
                  </a:moveTo>
                  <a:cubicBezTo>
                    <a:pt x="4092" y="2870"/>
                    <a:pt x="4118" y="2886"/>
                    <a:pt x="4147" y="2896"/>
                  </a:cubicBezTo>
                  <a:cubicBezTo>
                    <a:pt x="4193" y="2912"/>
                    <a:pt x="4232" y="2921"/>
                    <a:pt x="4277" y="2925"/>
                  </a:cubicBezTo>
                  <a:cubicBezTo>
                    <a:pt x="4277" y="2934"/>
                    <a:pt x="4280" y="2938"/>
                    <a:pt x="4290" y="2941"/>
                  </a:cubicBezTo>
                  <a:cubicBezTo>
                    <a:pt x="4400" y="2999"/>
                    <a:pt x="4342" y="3576"/>
                    <a:pt x="4342" y="3696"/>
                  </a:cubicBezTo>
                  <a:cubicBezTo>
                    <a:pt x="4345" y="3929"/>
                    <a:pt x="4351" y="4159"/>
                    <a:pt x="4358" y="4395"/>
                  </a:cubicBezTo>
                  <a:cubicBezTo>
                    <a:pt x="4358" y="4399"/>
                    <a:pt x="4358" y="4402"/>
                    <a:pt x="4361" y="4408"/>
                  </a:cubicBezTo>
                  <a:cubicBezTo>
                    <a:pt x="4328" y="4406"/>
                    <a:pt x="4294" y="4406"/>
                    <a:pt x="4261" y="4406"/>
                  </a:cubicBezTo>
                  <a:cubicBezTo>
                    <a:pt x="4194" y="4406"/>
                    <a:pt x="4127" y="4408"/>
                    <a:pt x="4060" y="4408"/>
                  </a:cubicBezTo>
                  <a:cubicBezTo>
                    <a:pt x="4099" y="3890"/>
                    <a:pt x="4092" y="3365"/>
                    <a:pt x="4066" y="2853"/>
                  </a:cubicBezTo>
                  <a:close/>
                  <a:moveTo>
                    <a:pt x="3616" y="2264"/>
                  </a:moveTo>
                  <a:cubicBezTo>
                    <a:pt x="3622" y="2274"/>
                    <a:pt x="3629" y="2280"/>
                    <a:pt x="3632" y="2290"/>
                  </a:cubicBezTo>
                  <a:cubicBezTo>
                    <a:pt x="3736" y="2436"/>
                    <a:pt x="3843" y="2653"/>
                    <a:pt x="3995" y="2792"/>
                  </a:cubicBezTo>
                  <a:cubicBezTo>
                    <a:pt x="3979" y="2795"/>
                    <a:pt x="3959" y="2811"/>
                    <a:pt x="3966" y="2837"/>
                  </a:cubicBezTo>
                  <a:cubicBezTo>
                    <a:pt x="3995" y="3359"/>
                    <a:pt x="3995" y="3880"/>
                    <a:pt x="3998" y="4408"/>
                  </a:cubicBezTo>
                  <a:cubicBezTo>
                    <a:pt x="3946" y="4412"/>
                    <a:pt x="3891" y="4412"/>
                    <a:pt x="3843" y="4412"/>
                  </a:cubicBezTo>
                  <a:lnTo>
                    <a:pt x="3661" y="4412"/>
                  </a:lnTo>
                  <a:cubicBezTo>
                    <a:pt x="3671" y="4408"/>
                    <a:pt x="3674" y="4399"/>
                    <a:pt x="3674" y="4386"/>
                  </a:cubicBezTo>
                  <a:cubicBezTo>
                    <a:pt x="3678" y="3683"/>
                    <a:pt x="3645" y="2973"/>
                    <a:pt x="3616" y="2264"/>
                  </a:cubicBezTo>
                  <a:close/>
                  <a:moveTo>
                    <a:pt x="2612" y="2037"/>
                  </a:moveTo>
                  <a:cubicBezTo>
                    <a:pt x="2605" y="2047"/>
                    <a:pt x="2602" y="2053"/>
                    <a:pt x="2602" y="2069"/>
                  </a:cubicBezTo>
                  <a:cubicBezTo>
                    <a:pt x="2596" y="2432"/>
                    <a:pt x="2651" y="2789"/>
                    <a:pt x="2709" y="3139"/>
                  </a:cubicBezTo>
                  <a:cubicBezTo>
                    <a:pt x="2783" y="3566"/>
                    <a:pt x="2822" y="3987"/>
                    <a:pt x="2855" y="4415"/>
                  </a:cubicBezTo>
                  <a:cubicBezTo>
                    <a:pt x="2754" y="4418"/>
                    <a:pt x="2654" y="4418"/>
                    <a:pt x="2547" y="4418"/>
                  </a:cubicBezTo>
                  <a:cubicBezTo>
                    <a:pt x="2557" y="3696"/>
                    <a:pt x="2515" y="2957"/>
                    <a:pt x="2443" y="2231"/>
                  </a:cubicBezTo>
                  <a:cubicBezTo>
                    <a:pt x="2443" y="2222"/>
                    <a:pt x="2434" y="2209"/>
                    <a:pt x="2427" y="2199"/>
                  </a:cubicBezTo>
                  <a:cubicBezTo>
                    <a:pt x="2482" y="2144"/>
                    <a:pt x="2547" y="2092"/>
                    <a:pt x="2612" y="2037"/>
                  </a:cubicBezTo>
                  <a:close/>
                  <a:moveTo>
                    <a:pt x="3063" y="1844"/>
                  </a:moveTo>
                  <a:cubicBezTo>
                    <a:pt x="3085" y="1844"/>
                    <a:pt x="3106" y="1846"/>
                    <a:pt x="3127" y="1849"/>
                  </a:cubicBezTo>
                  <a:cubicBezTo>
                    <a:pt x="3124" y="1856"/>
                    <a:pt x="3120" y="1865"/>
                    <a:pt x="3120" y="1875"/>
                  </a:cubicBezTo>
                  <a:cubicBezTo>
                    <a:pt x="3137" y="2711"/>
                    <a:pt x="3130" y="3556"/>
                    <a:pt x="3201" y="4392"/>
                  </a:cubicBezTo>
                  <a:cubicBezTo>
                    <a:pt x="3203" y="4406"/>
                    <a:pt x="3212" y="4415"/>
                    <a:pt x="3223" y="4417"/>
                  </a:cubicBezTo>
                  <a:lnTo>
                    <a:pt x="3223" y="4417"/>
                  </a:lnTo>
                  <a:cubicBezTo>
                    <a:pt x="3117" y="4418"/>
                    <a:pt x="3010" y="4418"/>
                    <a:pt x="2903" y="4418"/>
                  </a:cubicBezTo>
                  <a:cubicBezTo>
                    <a:pt x="2962" y="3637"/>
                    <a:pt x="2757" y="2847"/>
                    <a:pt x="2702" y="2076"/>
                  </a:cubicBezTo>
                  <a:cubicBezTo>
                    <a:pt x="2700" y="2045"/>
                    <a:pt x="2676" y="2028"/>
                    <a:pt x="2652" y="2028"/>
                  </a:cubicBezTo>
                  <a:cubicBezTo>
                    <a:pt x="2644" y="2028"/>
                    <a:pt x="2635" y="2030"/>
                    <a:pt x="2628" y="2034"/>
                  </a:cubicBezTo>
                  <a:cubicBezTo>
                    <a:pt x="2722" y="1966"/>
                    <a:pt x="2819" y="1904"/>
                    <a:pt x="2926" y="1869"/>
                  </a:cubicBezTo>
                  <a:cubicBezTo>
                    <a:pt x="2973" y="1851"/>
                    <a:pt x="3020" y="1844"/>
                    <a:pt x="3063" y="1844"/>
                  </a:cubicBezTo>
                  <a:close/>
                  <a:moveTo>
                    <a:pt x="3224" y="1875"/>
                  </a:moveTo>
                  <a:cubicBezTo>
                    <a:pt x="3354" y="1930"/>
                    <a:pt x="3454" y="2047"/>
                    <a:pt x="3545" y="2167"/>
                  </a:cubicBezTo>
                  <a:cubicBezTo>
                    <a:pt x="3525" y="2173"/>
                    <a:pt x="3512" y="2189"/>
                    <a:pt x="3512" y="2215"/>
                  </a:cubicBezTo>
                  <a:cubicBezTo>
                    <a:pt x="3532" y="2941"/>
                    <a:pt x="3551" y="3670"/>
                    <a:pt x="3606" y="4395"/>
                  </a:cubicBezTo>
                  <a:cubicBezTo>
                    <a:pt x="3606" y="4408"/>
                    <a:pt x="3613" y="4415"/>
                    <a:pt x="3622" y="4418"/>
                  </a:cubicBezTo>
                  <a:cubicBezTo>
                    <a:pt x="3543" y="4417"/>
                    <a:pt x="3463" y="4417"/>
                    <a:pt x="3383" y="4417"/>
                  </a:cubicBezTo>
                  <a:cubicBezTo>
                    <a:pt x="3334" y="4417"/>
                    <a:pt x="3285" y="4417"/>
                    <a:pt x="3236" y="4417"/>
                  </a:cubicBezTo>
                  <a:lnTo>
                    <a:pt x="3236" y="4417"/>
                  </a:lnTo>
                  <a:cubicBezTo>
                    <a:pt x="3245" y="4415"/>
                    <a:pt x="3253" y="4407"/>
                    <a:pt x="3253" y="4392"/>
                  </a:cubicBezTo>
                  <a:cubicBezTo>
                    <a:pt x="3289" y="3556"/>
                    <a:pt x="3250" y="2711"/>
                    <a:pt x="3224" y="1875"/>
                  </a:cubicBezTo>
                  <a:close/>
                  <a:moveTo>
                    <a:pt x="1928" y="2779"/>
                  </a:moveTo>
                  <a:cubicBezTo>
                    <a:pt x="1941" y="3330"/>
                    <a:pt x="1931" y="3877"/>
                    <a:pt x="1928" y="4425"/>
                  </a:cubicBezTo>
                  <a:lnTo>
                    <a:pt x="1659" y="4425"/>
                  </a:lnTo>
                  <a:cubicBezTo>
                    <a:pt x="1685" y="4026"/>
                    <a:pt x="1698" y="3618"/>
                    <a:pt x="1685" y="3220"/>
                  </a:cubicBezTo>
                  <a:cubicBezTo>
                    <a:pt x="1685" y="3203"/>
                    <a:pt x="1679" y="3197"/>
                    <a:pt x="1669" y="3187"/>
                  </a:cubicBezTo>
                  <a:cubicBezTo>
                    <a:pt x="1750" y="3048"/>
                    <a:pt x="1841" y="2912"/>
                    <a:pt x="1928" y="2779"/>
                  </a:cubicBezTo>
                  <a:close/>
                  <a:moveTo>
                    <a:pt x="2346" y="2287"/>
                  </a:moveTo>
                  <a:cubicBezTo>
                    <a:pt x="2385" y="2999"/>
                    <a:pt x="2430" y="3712"/>
                    <a:pt x="2489" y="4421"/>
                  </a:cubicBezTo>
                  <a:lnTo>
                    <a:pt x="1970" y="4425"/>
                  </a:lnTo>
                  <a:cubicBezTo>
                    <a:pt x="2038" y="3842"/>
                    <a:pt x="2051" y="3245"/>
                    <a:pt x="2022" y="2659"/>
                  </a:cubicBezTo>
                  <a:cubicBezTo>
                    <a:pt x="2123" y="2523"/>
                    <a:pt x="2229" y="2400"/>
                    <a:pt x="2346" y="2287"/>
                  </a:cubicBezTo>
                  <a:close/>
                  <a:moveTo>
                    <a:pt x="1332" y="3809"/>
                  </a:moveTo>
                  <a:lnTo>
                    <a:pt x="1332" y="3809"/>
                  </a:lnTo>
                  <a:cubicBezTo>
                    <a:pt x="1313" y="4013"/>
                    <a:pt x="1300" y="4221"/>
                    <a:pt x="1290" y="4428"/>
                  </a:cubicBezTo>
                  <a:lnTo>
                    <a:pt x="1005" y="4428"/>
                  </a:lnTo>
                  <a:cubicBezTo>
                    <a:pt x="1118" y="4224"/>
                    <a:pt x="1225" y="4013"/>
                    <a:pt x="1332" y="3809"/>
                  </a:cubicBezTo>
                  <a:close/>
                  <a:moveTo>
                    <a:pt x="1604" y="3301"/>
                  </a:moveTo>
                  <a:lnTo>
                    <a:pt x="1604" y="3301"/>
                  </a:lnTo>
                  <a:cubicBezTo>
                    <a:pt x="1588" y="3673"/>
                    <a:pt x="1591" y="4055"/>
                    <a:pt x="1607" y="4425"/>
                  </a:cubicBezTo>
                  <a:cubicBezTo>
                    <a:pt x="1520" y="4425"/>
                    <a:pt x="1429" y="4425"/>
                    <a:pt x="1342" y="4428"/>
                  </a:cubicBezTo>
                  <a:cubicBezTo>
                    <a:pt x="1381" y="4165"/>
                    <a:pt x="1416" y="3893"/>
                    <a:pt x="1429" y="3624"/>
                  </a:cubicBezTo>
                  <a:cubicBezTo>
                    <a:pt x="1488" y="3518"/>
                    <a:pt x="1546" y="3411"/>
                    <a:pt x="1604" y="3301"/>
                  </a:cubicBezTo>
                  <a:close/>
                  <a:moveTo>
                    <a:pt x="728" y="1"/>
                  </a:moveTo>
                  <a:cubicBezTo>
                    <a:pt x="713" y="1"/>
                    <a:pt x="697" y="11"/>
                    <a:pt x="697" y="29"/>
                  </a:cubicBezTo>
                  <a:cubicBezTo>
                    <a:pt x="726" y="1509"/>
                    <a:pt x="694" y="2967"/>
                    <a:pt x="853" y="4431"/>
                  </a:cubicBezTo>
                  <a:cubicBezTo>
                    <a:pt x="584" y="4434"/>
                    <a:pt x="318" y="4441"/>
                    <a:pt x="49" y="4447"/>
                  </a:cubicBezTo>
                  <a:cubicBezTo>
                    <a:pt x="1" y="4447"/>
                    <a:pt x="1" y="4522"/>
                    <a:pt x="49" y="4525"/>
                  </a:cubicBezTo>
                  <a:cubicBezTo>
                    <a:pt x="321" y="4538"/>
                    <a:pt x="593" y="4545"/>
                    <a:pt x="869" y="4554"/>
                  </a:cubicBezTo>
                  <a:cubicBezTo>
                    <a:pt x="885" y="4694"/>
                    <a:pt x="901" y="4833"/>
                    <a:pt x="921" y="4975"/>
                  </a:cubicBezTo>
                  <a:cubicBezTo>
                    <a:pt x="926" y="5007"/>
                    <a:pt x="954" y="5021"/>
                    <a:pt x="982" y="5021"/>
                  </a:cubicBezTo>
                  <a:cubicBezTo>
                    <a:pt x="1017" y="5021"/>
                    <a:pt x="1054" y="4999"/>
                    <a:pt x="1050" y="4959"/>
                  </a:cubicBezTo>
                  <a:lnTo>
                    <a:pt x="1002" y="4557"/>
                  </a:lnTo>
                  <a:lnTo>
                    <a:pt x="1002" y="4557"/>
                  </a:lnTo>
                  <a:cubicBezTo>
                    <a:pt x="1334" y="4564"/>
                    <a:pt x="1667" y="4567"/>
                    <a:pt x="1999" y="4567"/>
                  </a:cubicBezTo>
                  <a:cubicBezTo>
                    <a:pt x="2614" y="4567"/>
                    <a:pt x="3229" y="4558"/>
                    <a:pt x="3843" y="4554"/>
                  </a:cubicBezTo>
                  <a:cubicBezTo>
                    <a:pt x="4879" y="4541"/>
                    <a:pt x="5923" y="4532"/>
                    <a:pt x="6959" y="4493"/>
                  </a:cubicBezTo>
                  <a:lnTo>
                    <a:pt x="6972" y="4493"/>
                  </a:lnTo>
                  <a:cubicBezTo>
                    <a:pt x="7196" y="4483"/>
                    <a:pt x="7416" y="4473"/>
                    <a:pt x="7636" y="4464"/>
                  </a:cubicBezTo>
                  <a:cubicBezTo>
                    <a:pt x="7682" y="4460"/>
                    <a:pt x="7701" y="4425"/>
                    <a:pt x="7698" y="4392"/>
                  </a:cubicBezTo>
                  <a:cubicBezTo>
                    <a:pt x="7737" y="4383"/>
                    <a:pt x="7785" y="4337"/>
                    <a:pt x="7756" y="4289"/>
                  </a:cubicBezTo>
                  <a:cubicBezTo>
                    <a:pt x="7516" y="3877"/>
                    <a:pt x="7254" y="3475"/>
                    <a:pt x="6962" y="3100"/>
                  </a:cubicBezTo>
                  <a:cubicBezTo>
                    <a:pt x="6726" y="2795"/>
                    <a:pt x="6480" y="2465"/>
                    <a:pt x="6136" y="2280"/>
                  </a:cubicBezTo>
                  <a:cubicBezTo>
                    <a:pt x="5990" y="2201"/>
                    <a:pt x="5840" y="2162"/>
                    <a:pt x="5688" y="2162"/>
                  </a:cubicBezTo>
                  <a:cubicBezTo>
                    <a:pt x="5561" y="2162"/>
                    <a:pt x="5433" y="2190"/>
                    <a:pt x="5307" y="2244"/>
                  </a:cubicBezTo>
                  <a:cubicBezTo>
                    <a:pt x="5113" y="2329"/>
                    <a:pt x="4944" y="2465"/>
                    <a:pt x="4776" y="2585"/>
                  </a:cubicBezTo>
                  <a:cubicBezTo>
                    <a:pt x="4743" y="2604"/>
                    <a:pt x="4711" y="2636"/>
                    <a:pt x="4675" y="2666"/>
                  </a:cubicBezTo>
                  <a:cubicBezTo>
                    <a:pt x="4666" y="2669"/>
                    <a:pt x="4662" y="2675"/>
                    <a:pt x="4653" y="2679"/>
                  </a:cubicBezTo>
                  <a:cubicBezTo>
                    <a:pt x="4614" y="2711"/>
                    <a:pt x="4568" y="2734"/>
                    <a:pt x="4530" y="2747"/>
                  </a:cubicBezTo>
                  <a:cubicBezTo>
                    <a:pt x="4374" y="2730"/>
                    <a:pt x="4219" y="2717"/>
                    <a:pt x="4063" y="2701"/>
                  </a:cubicBezTo>
                  <a:cubicBezTo>
                    <a:pt x="4005" y="2630"/>
                    <a:pt x="3950" y="2552"/>
                    <a:pt x="3901" y="2471"/>
                  </a:cubicBezTo>
                  <a:cubicBezTo>
                    <a:pt x="3739" y="2238"/>
                    <a:pt x="3577" y="1872"/>
                    <a:pt x="3299" y="1752"/>
                  </a:cubicBezTo>
                  <a:cubicBezTo>
                    <a:pt x="3233" y="1724"/>
                    <a:pt x="3167" y="1711"/>
                    <a:pt x="3102" y="1711"/>
                  </a:cubicBezTo>
                  <a:cubicBezTo>
                    <a:pt x="2852" y="1711"/>
                    <a:pt x="2610" y="1890"/>
                    <a:pt x="2430" y="2044"/>
                  </a:cubicBezTo>
                  <a:cubicBezTo>
                    <a:pt x="1734" y="2643"/>
                    <a:pt x="1361" y="3527"/>
                    <a:pt x="976" y="4347"/>
                  </a:cubicBezTo>
                  <a:cubicBezTo>
                    <a:pt x="904" y="3705"/>
                    <a:pt x="856" y="3071"/>
                    <a:pt x="836" y="2426"/>
                  </a:cubicBezTo>
                  <a:cubicBezTo>
                    <a:pt x="811" y="1632"/>
                    <a:pt x="904" y="806"/>
                    <a:pt x="755" y="22"/>
                  </a:cubicBezTo>
                  <a:cubicBezTo>
                    <a:pt x="753" y="7"/>
                    <a:pt x="740" y="1"/>
                    <a:pt x="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67" name="Google Shape;3267;p30"/>
            <p:cNvGrpSpPr/>
            <p:nvPr/>
          </p:nvGrpSpPr>
          <p:grpSpPr>
            <a:xfrm rot="2179146">
              <a:off x="7615778" y="4487403"/>
              <a:ext cx="789052" cy="903211"/>
              <a:chOff x="4838621" y="3330436"/>
              <a:chExt cx="342600" cy="392181"/>
            </a:xfrm>
          </p:grpSpPr>
          <p:sp>
            <p:nvSpPr>
              <p:cNvPr id="3268" name="Google Shape;3268;p30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9" name="Google Shape;3269;p30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0" name="Google Shape;3270;p30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1" name="Google Shape;3271;p30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2" name="Google Shape;3272;p30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3" name="Google Shape;3273;p30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4" name="Google Shape;3274;p30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5" name="Google Shape;3275;p30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6" name="Google Shape;3276;p30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7" name="Google Shape;3277;p30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8" name="Google Shape;3278;p30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9" name="Google Shape;3279;p30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0" name="Google Shape;3280;p30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1" name="Google Shape;3281;p30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2" name="Google Shape;3282;p30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3" name="Google Shape;3283;p30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4" name="Google Shape;3284;p30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5" name="Google Shape;3285;p30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6" name="Google Shape;3286;p30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7" name="Google Shape;3287;p30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8" name="Google Shape;3288;p30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9" name="Google Shape;3289;p30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0" name="Google Shape;3290;p30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1" name="Google Shape;3291;p30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2" name="Google Shape;3292;p30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3" name="Google Shape;3293;p30"/>
            <p:cNvGrpSpPr/>
            <p:nvPr/>
          </p:nvGrpSpPr>
          <p:grpSpPr>
            <a:xfrm rot="-1218727">
              <a:off x="-385144" y="3286254"/>
              <a:ext cx="969680" cy="915366"/>
              <a:chOff x="3712416" y="2719728"/>
              <a:chExt cx="383381" cy="361907"/>
            </a:xfrm>
          </p:grpSpPr>
          <p:sp>
            <p:nvSpPr>
              <p:cNvPr id="3294" name="Google Shape;3294;p30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5" name="Google Shape;3295;p30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6" name="Google Shape;3296;p30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7" name="Google Shape;3297;p30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8" name="Google Shape;3298;p30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9" name="Google Shape;3299;p30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0" name="Google Shape;3300;p30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1" name="Google Shape;3301;p30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2" name="Google Shape;3302;p30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3" name="Google Shape;3303;p30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4" name="Google Shape;3304;p30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5" name="Google Shape;3305;p30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6" name="Google Shape;3306;p30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7" name="Google Shape;3307;p30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8" name="Google Shape;3308;p30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9" name="Google Shape;3309;p30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0" name="Google Shape;3310;p30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1" name="Google Shape;3311;p30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2" name="Google Shape;3312;p30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3" name="Google Shape;3313;p30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4" name="Google Shape;3314;p30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5" name="Google Shape;3315;p30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6" name="Google Shape;3316;p30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17" name="Google Shape;3317;p30"/>
            <p:cNvGrpSpPr/>
            <p:nvPr/>
          </p:nvGrpSpPr>
          <p:grpSpPr>
            <a:xfrm rot="1964156">
              <a:off x="8590533" y="3924589"/>
              <a:ext cx="1046684" cy="898494"/>
              <a:chOff x="3639393" y="3293465"/>
              <a:chExt cx="543616" cy="466651"/>
            </a:xfrm>
          </p:grpSpPr>
          <p:sp>
            <p:nvSpPr>
              <p:cNvPr id="3318" name="Google Shape;3318;p30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9" name="Google Shape;3319;p30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0" name="Google Shape;3320;p30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1" name="Google Shape;3321;p30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30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30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30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30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30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30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328" name="Google Shape;3328;p30"/>
          <p:cNvSpPr txBox="1">
            <a:spLocks noGrp="1"/>
          </p:cNvSpPr>
          <p:nvPr>
            <p:ph type="title" hasCustomPrompt="1"/>
          </p:nvPr>
        </p:nvSpPr>
        <p:spPr>
          <a:xfrm>
            <a:off x="2964800" y="719343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3329" name="Google Shape;3329;p30"/>
          <p:cNvSpPr txBox="1">
            <a:spLocks noGrp="1"/>
          </p:cNvSpPr>
          <p:nvPr>
            <p:ph type="subTitle" idx="1"/>
          </p:nvPr>
        </p:nvSpPr>
        <p:spPr>
          <a:xfrm>
            <a:off x="2964800" y="1637901"/>
            <a:ext cx="6262400" cy="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30" name="Google Shape;3330;p30"/>
          <p:cNvSpPr txBox="1">
            <a:spLocks noGrp="1"/>
          </p:cNvSpPr>
          <p:nvPr>
            <p:ph type="title" idx="2" hasCustomPrompt="1"/>
          </p:nvPr>
        </p:nvSpPr>
        <p:spPr>
          <a:xfrm>
            <a:off x="2964800" y="2711933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3331" name="Google Shape;3331;p30"/>
          <p:cNvSpPr txBox="1">
            <a:spLocks noGrp="1"/>
          </p:cNvSpPr>
          <p:nvPr>
            <p:ph type="subTitle" idx="3"/>
          </p:nvPr>
        </p:nvSpPr>
        <p:spPr>
          <a:xfrm>
            <a:off x="2964800" y="3630487"/>
            <a:ext cx="6262400" cy="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32" name="Google Shape;3332;p30"/>
          <p:cNvSpPr txBox="1">
            <a:spLocks noGrp="1"/>
          </p:cNvSpPr>
          <p:nvPr>
            <p:ph type="title" idx="4" hasCustomPrompt="1"/>
          </p:nvPr>
        </p:nvSpPr>
        <p:spPr>
          <a:xfrm>
            <a:off x="2964800" y="4704491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3333" name="Google Shape;3333;p30"/>
          <p:cNvSpPr txBox="1">
            <a:spLocks noGrp="1"/>
          </p:cNvSpPr>
          <p:nvPr>
            <p:ph type="subTitle" idx="5"/>
          </p:nvPr>
        </p:nvSpPr>
        <p:spPr>
          <a:xfrm>
            <a:off x="2964800" y="5623061"/>
            <a:ext cx="6262400" cy="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2762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" name="Google Shape;3585;p3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6" name="Google Shape;3586;p32"/>
          <p:cNvGrpSpPr/>
          <p:nvPr/>
        </p:nvGrpSpPr>
        <p:grpSpPr>
          <a:xfrm>
            <a:off x="397" y="3081088"/>
            <a:ext cx="3829497" cy="4290667"/>
            <a:chOff x="297" y="2310816"/>
            <a:chExt cx="2872123" cy="3218000"/>
          </a:xfrm>
        </p:grpSpPr>
        <p:grpSp>
          <p:nvGrpSpPr>
            <p:cNvPr id="3587" name="Google Shape;3587;p32"/>
            <p:cNvGrpSpPr/>
            <p:nvPr/>
          </p:nvGrpSpPr>
          <p:grpSpPr>
            <a:xfrm rot="-1831421">
              <a:off x="1920859" y="4889434"/>
              <a:ext cx="902125" cy="440833"/>
              <a:chOff x="7053208" y="3451133"/>
              <a:chExt cx="306539" cy="149789"/>
            </a:xfrm>
          </p:grpSpPr>
          <p:sp>
            <p:nvSpPr>
              <p:cNvPr id="3588" name="Google Shape;3588;p32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32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32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32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32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32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32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32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32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97" name="Google Shape;3597;p32"/>
            <p:cNvGrpSpPr/>
            <p:nvPr/>
          </p:nvGrpSpPr>
          <p:grpSpPr>
            <a:xfrm rot="-4946673">
              <a:off x="-469824" y="4523410"/>
              <a:ext cx="1447185" cy="319429"/>
              <a:chOff x="7968422" y="675563"/>
              <a:chExt cx="462304" cy="102049"/>
            </a:xfrm>
          </p:grpSpPr>
          <p:sp>
            <p:nvSpPr>
              <p:cNvPr id="3598" name="Google Shape;3598;p32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32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32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32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32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32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32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32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32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32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32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32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32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11" name="Google Shape;3611;p32"/>
            <p:cNvGrpSpPr/>
            <p:nvPr/>
          </p:nvGrpSpPr>
          <p:grpSpPr>
            <a:xfrm rot="716012">
              <a:off x="698207" y="4517471"/>
              <a:ext cx="567343" cy="331312"/>
              <a:chOff x="5999959" y="663349"/>
              <a:chExt cx="216246" cy="126280"/>
            </a:xfrm>
          </p:grpSpPr>
          <p:sp>
            <p:nvSpPr>
              <p:cNvPr id="3612" name="Google Shape;3612;p32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32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32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32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32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32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32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19" name="Google Shape;3619;p32"/>
            <p:cNvGrpSpPr/>
            <p:nvPr/>
          </p:nvGrpSpPr>
          <p:grpSpPr>
            <a:xfrm rot="621046">
              <a:off x="239852" y="2364675"/>
              <a:ext cx="633885" cy="379428"/>
              <a:chOff x="4884983" y="2824599"/>
              <a:chExt cx="253545" cy="151760"/>
            </a:xfrm>
          </p:grpSpPr>
          <p:sp>
            <p:nvSpPr>
              <p:cNvPr id="3620" name="Google Shape;3620;p32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1" name="Google Shape;3621;p32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2" name="Google Shape;3622;p32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3" name="Google Shape;3623;p32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4" name="Google Shape;3624;p32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32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32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32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32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29" name="Google Shape;3629;p32"/>
          <p:cNvGrpSpPr/>
          <p:nvPr/>
        </p:nvGrpSpPr>
        <p:grpSpPr>
          <a:xfrm>
            <a:off x="-789993" y="1154766"/>
            <a:ext cx="6187809" cy="6970775"/>
            <a:chOff x="-592495" y="866074"/>
            <a:chExt cx="4640857" cy="5228081"/>
          </a:xfrm>
        </p:grpSpPr>
        <p:grpSp>
          <p:nvGrpSpPr>
            <p:cNvPr id="3630" name="Google Shape;3630;p32"/>
            <p:cNvGrpSpPr/>
            <p:nvPr/>
          </p:nvGrpSpPr>
          <p:grpSpPr>
            <a:xfrm rot="-1615669">
              <a:off x="2638665" y="4810380"/>
              <a:ext cx="1236398" cy="1061349"/>
              <a:chOff x="3639393" y="3293465"/>
              <a:chExt cx="543616" cy="466651"/>
            </a:xfrm>
          </p:grpSpPr>
          <p:sp>
            <p:nvSpPr>
              <p:cNvPr id="3631" name="Google Shape;3631;p32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32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32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32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32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32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7" name="Google Shape;3637;p32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8" name="Google Shape;3638;p32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9" name="Google Shape;3639;p32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0" name="Google Shape;3640;p32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41" name="Google Shape;3641;p32"/>
            <p:cNvGrpSpPr/>
            <p:nvPr/>
          </p:nvGrpSpPr>
          <p:grpSpPr>
            <a:xfrm rot="2304768">
              <a:off x="404168" y="4580267"/>
              <a:ext cx="1348053" cy="853304"/>
              <a:chOff x="4808808" y="1957984"/>
              <a:chExt cx="404920" cy="256310"/>
            </a:xfrm>
          </p:grpSpPr>
          <p:sp>
            <p:nvSpPr>
              <p:cNvPr id="3642" name="Google Shape;3642;p32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3" name="Google Shape;3643;p32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44" name="Google Shape;3644;p32"/>
            <p:cNvGrpSpPr/>
            <p:nvPr/>
          </p:nvGrpSpPr>
          <p:grpSpPr>
            <a:xfrm rot="-10201905">
              <a:off x="-521562" y="2852174"/>
              <a:ext cx="1295601" cy="932581"/>
              <a:chOff x="5859955" y="1906764"/>
              <a:chExt cx="497056" cy="357770"/>
            </a:xfrm>
          </p:grpSpPr>
          <p:sp>
            <p:nvSpPr>
              <p:cNvPr id="3645" name="Google Shape;3645;p32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6" name="Google Shape;3646;p32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7" name="Google Shape;3647;p32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8" name="Google Shape;3648;p32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9" name="Google Shape;3649;p32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0" name="Google Shape;3650;p32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1" name="Google Shape;3651;p32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2" name="Google Shape;3652;p32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3" name="Google Shape;3653;p32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4" name="Google Shape;3654;p32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5" name="Google Shape;3655;p32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32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32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32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32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32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32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32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32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64" name="Google Shape;3664;p32"/>
            <p:cNvGrpSpPr/>
            <p:nvPr/>
          </p:nvGrpSpPr>
          <p:grpSpPr>
            <a:xfrm rot="-1464682">
              <a:off x="-378992" y="992007"/>
              <a:ext cx="873834" cy="1222062"/>
              <a:chOff x="3735990" y="4115688"/>
              <a:chExt cx="349166" cy="488320"/>
            </a:xfrm>
          </p:grpSpPr>
          <p:sp>
            <p:nvSpPr>
              <p:cNvPr id="3665" name="Google Shape;3665;p32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32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32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8" name="Google Shape;3668;p32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9" name="Google Shape;3669;p32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0" name="Google Shape;3670;p32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1" name="Google Shape;3671;p32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2" name="Google Shape;3672;p32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3" name="Google Shape;3673;p32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4" name="Google Shape;3674;p32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5" name="Google Shape;3675;p32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6" name="Google Shape;3676;p32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7" name="Google Shape;3677;p32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8" name="Google Shape;3678;p32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9" name="Google Shape;3679;p32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0" name="Google Shape;3680;p32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1" name="Google Shape;3681;p32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2" name="Google Shape;3682;p32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3" name="Google Shape;3683;p32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4" name="Google Shape;3684;p32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5" name="Google Shape;3685;p32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86" name="Google Shape;3686;p32"/>
          <p:cNvGrpSpPr/>
          <p:nvPr/>
        </p:nvGrpSpPr>
        <p:grpSpPr>
          <a:xfrm>
            <a:off x="9323731" y="-305953"/>
            <a:ext cx="3368125" cy="3114972"/>
            <a:chOff x="6992798" y="-229465"/>
            <a:chExt cx="2526094" cy="2336229"/>
          </a:xfrm>
        </p:grpSpPr>
        <p:grpSp>
          <p:nvGrpSpPr>
            <p:cNvPr id="3687" name="Google Shape;3687;p32"/>
            <p:cNvGrpSpPr/>
            <p:nvPr/>
          </p:nvGrpSpPr>
          <p:grpSpPr>
            <a:xfrm rot="2567276">
              <a:off x="6985685" y="-15798"/>
              <a:ext cx="733465" cy="266411"/>
              <a:chOff x="3720033" y="657636"/>
              <a:chExt cx="380942" cy="138367"/>
            </a:xfrm>
          </p:grpSpPr>
          <p:sp>
            <p:nvSpPr>
              <p:cNvPr id="3688" name="Google Shape;3688;p32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9" name="Google Shape;3689;p32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0" name="Google Shape;3690;p32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1" name="Google Shape;3691;p32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2" name="Google Shape;3692;p32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3" name="Google Shape;3693;p32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94" name="Google Shape;3694;p32"/>
            <p:cNvGrpSpPr/>
            <p:nvPr/>
          </p:nvGrpSpPr>
          <p:grpSpPr>
            <a:xfrm rot="-2367188">
              <a:off x="8331666" y="600691"/>
              <a:ext cx="493112" cy="177777"/>
              <a:chOff x="3781827" y="2039675"/>
              <a:chExt cx="256107" cy="92332"/>
            </a:xfrm>
          </p:grpSpPr>
          <p:sp>
            <p:nvSpPr>
              <p:cNvPr id="3695" name="Google Shape;3695;p32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6" name="Google Shape;3696;p32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7" name="Google Shape;3697;p32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8" name="Google Shape;3698;p32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9" name="Google Shape;3699;p32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0" name="Google Shape;3700;p32"/>
            <p:cNvGrpSpPr/>
            <p:nvPr/>
          </p:nvGrpSpPr>
          <p:grpSpPr>
            <a:xfrm rot="-1825424">
              <a:off x="8719676" y="1508451"/>
              <a:ext cx="738169" cy="441832"/>
              <a:chOff x="4884983" y="2824599"/>
              <a:chExt cx="253545" cy="151760"/>
            </a:xfrm>
          </p:grpSpPr>
          <p:sp>
            <p:nvSpPr>
              <p:cNvPr id="3701" name="Google Shape;3701;p32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2" name="Google Shape;3702;p32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3" name="Google Shape;3703;p32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4" name="Google Shape;3704;p32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5" name="Google Shape;3705;p32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6" name="Google Shape;3706;p32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7" name="Google Shape;3707;p32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8" name="Google Shape;3708;p32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9" name="Google Shape;3709;p32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710" name="Google Shape;3710;p32"/>
          <p:cNvGrpSpPr/>
          <p:nvPr/>
        </p:nvGrpSpPr>
        <p:grpSpPr>
          <a:xfrm>
            <a:off x="9631615" y="-1215229"/>
            <a:ext cx="3460680" cy="5561589"/>
            <a:chOff x="7223711" y="-911422"/>
            <a:chExt cx="2595510" cy="4171192"/>
          </a:xfrm>
        </p:grpSpPr>
        <p:grpSp>
          <p:nvGrpSpPr>
            <p:cNvPr id="3711" name="Google Shape;3711;p32"/>
            <p:cNvGrpSpPr/>
            <p:nvPr/>
          </p:nvGrpSpPr>
          <p:grpSpPr>
            <a:xfrm rot="-1244566">
              <a:off x="8296239" y="381406"/>
              <a:ext cx="1410581" cy="892908"/>
              <a:chOff x="4808808" y="1957984"/>
              <a:chExt cx="404920" cy="256310"/>
            </a:xfrm>
          </p:grpSpPr>
          <p:sp>
            <p:nvSpPr>
              <p:cNvPr id="3712" name="Google Shape;3712;p32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3" name="Google Shape;3713;p32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14" name="Google Shape;3714;p32"/>
            <p:cNvGrpSpPr/>
            <p:nvPr/>
          </p:nvGrpSpPr>
          <p:grpSpPr>
            <a:xfrm rot="1825564">
              <a:off x="7336065" y="-587169"/>
              <a:ext cx="1513122" cy="855162"/>
              <a:chOff x="4710963" y="556836"/>
              <a:chExt cx="599550" cy="338855"/>
            </a:xfrm>
          </p:grpSpPr>
          <p:sp>
            <p:nvSpPr>
              <p:cNvPr id="3715" name="Google Shape;3715;p32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6" name="Google Shape;3716;p32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7" name="Google Shape;3717;p32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8" name="Google Shape;3718;p32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19" name="Google Shape;3719;p32"/>
            <p:cNvGrpSpPr/>
            <p:nvPr/>
          </p:nvGrpSpPr>
          <p:grpSpPr>
            <a:xfrm rot="2179146">
              <a:off x="8694241" y="2210628"/>
              <a:ext cx="789052" cy="903211"/>
              <a:chOff x="4838621" y="3330436"/>
              <a:chExt cx="342600" cy="392181"/>
            </a:xfrm>
          </p:grpSpPr>
          <p:sp>
            <p:nvSpPr>
              <p:cNvPr id="3720" name="Google Shape;3720;p32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1" name="Google Shape;3721;p32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2" name="Google Shape;3722;p32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3" name="Google Shape;3723;p32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4" name="Google Shape;3724;p32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5" name="Google Shape;3725;p32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6" name="Google Shape;3726;p32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7" name="Google Shape;3727;p32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8" name="Google Shape;3728;p32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9" name="Google Shape;3729;p32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0" name="Google Shape;3730;p32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1" name="Google Shape;3731;p32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2" name="Google Shape;3732;p32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3" name="Google Shape;3733;p32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4" name="Google Shape;3734;p32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5" name="Google Shape;3735;p32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6" name="Google Shape;3736;p32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7" name="Google Shape;3737;p32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8" name="Google Shape;3738;p32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9" name="Google Shape;3739;p32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0" name="Google Shape;3740;p32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1" name="Google Shape;3741;p32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2" name="Google Shape;3742;p32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3" name="Google Shape;3743;p32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4" name="Google Shape;3744;p32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47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2895-C67D-94CA-3AAD-19E7C362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DEDD1-91F9-DDAF-8057-96DA686E4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86A5F-91B7-6F82-E0CD-64A701AC9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CBFAA-30D2-653A-6CEC-5B46415E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7AE-8E61-4274-9DA0-E5A63F03AC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970AD-D744-F353-3D46-2841E128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E20D4-7ADC-934F-7F5C-DAE3A8B0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85E5-92F0-49A4-A3E3-95D933C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842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6" name="Google Shape;3746;p3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7" name="Google Shape;3747;p33"/>
          <p:cNvGrpSpPr/>
          <p:nvPr/>
        </p:nvGrpSpPr>
        <p:grpSpPr>
          <a:xfrm>
            <a:off x="7092177" y="-420008"/>
            <a:ext cx="5641656" cy="7173511"/>
            <a:chOff x="5319133" y="-315006"/>
            <a:chExt cx="4231242" cy="5380133"/>
          </a:xfrm>
        </p:grpSpPr>
        <p:grpSp>
          <p:nvGrpSpPr>
            <p:cNvPr id="3748" name="Google Shape;3748;p33"/>
            <p:cNvGrpSpPr/>
            <p:nvPr/>
          </p:nvGrpSpPr>
          <p:grpSpPr>
            <a:xfrm rot="1737330">
              <a:off x="8451128" y="2073572"/>
              <a:ext cx="1115783" cy="219789"/>
              <a:chOff x="4737493" y="4305992"/>
              <a:chExt cx="547410" cy="107830"/>
            </a:xfrm>
          </p:grpSpPr>
          <p:sp>
            <p:nvSpPr>
              <p:cNvPr id="3749" name="Google Shape;3749;p33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0" name="Google Shape;3750;p33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1" name="Google Shape;3751;p33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2" name="Google Shape;3752;p33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3" name="Google Shape;3753;p33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4" name="Google Shape;3754;p33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5" name="Google Shape;3755;p33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6" name="Google Shape;3756;p33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7" name="Google Shape;3757;p33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8" name="Google Shape;3758;p33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9" name="Google Shape;3759;p33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0" name="Google Shape;3760;p33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1" name="Google Shape;3761;p33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62" name="Google Shape;3762;p33"/>
            <p:cNvGrpSpPr/>
            <p:nvPr/>
          </p:nvGrpSpPr>
          <p:grpSpPr>
            <a:xfrm rot="-1492893">
              <a:off x="8502898" y="2646172"/>
              <a:ext cx="624817" cy="305315"/>
              <a:chOff x="7053208" y="3451133"/>
              <a:chExt cx="306539" cy="149789"/>
            </a:xfrm>
          </p:grpSpPr>
          <p:sp>
            <p:nvSpPr>
              <p:cNvPr id="3763" name="Google Shape;3763;p33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4" name="Google Shape;3764;p33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5" name="Google Shape;3765;p33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6" name="Google Shape;3766;p33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7" name="Google Shape;3767;p33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8" name="Google Shape;3768;p33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9" name="Google Shape;3769;p33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0" name="Google Shape;3770;p33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1" name="Google Shape;3771;p33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2" name="Google Shape;3772;p33"/>
            <p:cNvGrpSpPr/>
            <p:nvPr/>
          </p:nvGrpSpPr>
          <p:grpSpPr>
            <a:xfrm rot="-1892970">
              <a:off x="7654304" y="4754269"/>
              <a:ext cx="522017" cy="188198"/>
              <a:chOff x="3781827" y="2039675"/>
              <a:chExt cx="256107" cy="92332"/>
            </a:xfrm>
          </p:grpSpPr>
          <p:sp>
            <p:nvSpPr>
              <p:cNvPr id="3773" name="Google Shape;3773;p33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4" name="Google Shape;3774;p33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5" name="Google Shape;3775;p33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6" name="Google Shape;3776;p33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7" name="Google Shape;3777;p33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8" name="Google Shape;3778;p33"/>
            <p:cNvGrpSpPr/>
            <p:nvPr/>
          </p:nvGrpSpPr>
          <p:grpSpPr>
            <a:xfrm rot="2455194">
              <a:off x="5357293" y="-156042"/>
              <a:ext cx="516804" cy="309334"/>
              <a:chOff x="4884983" y="2824599"/>
              <a:chExt cx="253545" cy="151760"/>
            </a:xfrm>
          </p:grpSpPr>
          <p:sp>
            <p:nvSpPr>
              <p:cNvPr id="3779" name="Google Shape;3779;p33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0" name="Google Shape;3780;p33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1" name="Google Shape;3781;p33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2" name="Google Shape;3782;p33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3" name="Google Shape;3783;p33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4" name="Google Shape;3784;p33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5" name="Google Shape;3785;p33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6" name="Google Shape;3786;p33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7" name="Google Shape;3787;p33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88" name="Google Shape;3788;p33"/>
            <p:cNvGrpSpPr/>
            <p:nvPr/>
          </p:nvGrpSpPr>
          <p:grpSpPr>
            <a:xfrm rot="2529989">
              <a:off x="8804591" y="4314659"/>
              <a:ext cx="516004" cy="309202"/>
              <a:chOff x="5983345" y="4283994"/>
              <a:chExt cx="253151" cy="151694"/>
            </a:xfrm>
          </p:grpSpPr>
          <p:sp>
            <p:nvSpPr>
              <p:cNvPr id="3789" name="Google Shape;3789;p33"/>
              <p:cNvSpPr/>
              <p:nvPr/>
            </p:nvSpPr>
            <p:spPr>
              <a:xfrm>
                <a:off x="5983345" y="4330552"/>
                <a:ext cx="4301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244" extrusionOk="0">
                    <a:moveTo>
                      <a:pt x="138" y="1"/>
                    </a:moveTo>
                    <a:cubicBezTo>
                      <a:pt x="123" y="1"/>
                      <a:pt x="107" y="11"/>
                      <a:pt x="104" y="32"/>
                    </a:cubicBezTo>
                    <a:lnTo>
                      <a:pt x="94" y="32"/>
                    </a:lnTo>
                    <a:cubicBezTo>
                      <a:pt x="30" y="32"/>
                      <a:pt x="30" y="130"/>
                      <a:pt x="94" y="133"/>
                    </a:cubicBezTo>
                    <a:lnTo>
                      <a:pt x="101" y="133"/>
                    </a:lnTo>
                    <a:cubicBezTo>
                      <a:pt x="94" y="292"/>
                      <a:pt x="88" y="447"/>
                      <a:pt x="78" y="606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27"/>
                      <a:pt x="1" y="1082"/>
                      <a:pt x="4" y="1121"/>
                    </a:cubicBezTo>
                    <a:cubicBezTo>
                      <a:pt x="17" y="1219"/>
                      <a:pt x="127" y="1244"/>
                      <a:pt x="245" y="1244"/>
                    </a:cubicBezTo>
                    <a:cubicBezTo>
                      <a:pt x="353" y="1244"/>
                      <a:pt x="468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5" y="1096"/>
                    </a:cubicBezTo>
                    <a:cubicBezTo>
                      <a:pt x="420" y="1096"/>
                      <a:pt x="359" y="1103"/>
                      <a:pt x="302" y="1103"/>
                    </a:cubicBezTo>
                    <a:cubicBezTo>
                      <a:pt x="266" y="1103"/>
                      <a:pt x="232" y="1100"/>
                      <a:pt x="201" y="1092"/>
                    </a:cubicBezTo>
                    <a:cubicBezTo>
                      <a:pt x="111" y="1069"/>
                      <a:pt x="150" y="1098"/>
                      <a:pt x="143" y="1004"/>
                    </a:cubicBezTo>
                    <a:cubicBezTo>
                      <a:pt x="133" y="936"/>
                      <a:pt x="159" y="855"/>
                      <a:pt x="166" y="784"/>
                    </a:cubicBezTo>
                    <a:cubicBezTo>
                      <a:pt x="169" y="761"/>
                      <a:pt x="169" y="732"/>
                      <a:pt x="169" y="709"/>
                    </a:cubicBezTo>
                    <a:cubicBezTo>
                      <a:pt x="226" y="713"/>
                      <a:pt x="283" y="716"/>
                      <a:pt x="339" y="716"/>
                    </a:cubicBezTo>
                    <a:cubicBezTo>
                      <a:pt x="385" y="716"/>
                      <a:pt x="431" y="714"/>
                      <a:pt x="477" y="709"/>
                    </a:cubicBezTo>
                    <a:cubicBezTo>
                      <a:pt x="538" y="700"/>
                      <a:pt x="542" y="612"/>
                      <a:pt x="477" y="612"/>
                    </a:cubicBezTo>
                    <a:cubicBezTo>
                      <a:pt x="376" y="616"/>
                      <a:pt x="276" y="622"/>
                      <a:pt x="179" y="622"/>
                    </a:cubicBezTo>
                    <a:cubicBezTo>
                      <a:pt x="185" y="460"/>
                      <a:pt x="188" y="305"/>
                      <a:pt x="182" y="143"/>
                    </a:cubicBezTo>
                    <a:lnTo>
                      <a:pt x="182" y="143"/>
                    </a:lnTo>
                    <a:cubicBezTo>
                      <a:pt x="318" y="152"/>
                      <a:pt x="454" y="162"/>
                      <a:pt x="590" y="165"/>
                    </a:cubicBezTo>
                    <a:cubicBezTo>
                      <a:pt x="655" y="165"/>
                      <a:pt x="652" y="55"/>
                      <a:pt x="584" y="49"/>
                    </a:cubicBezTo>
                    <a:cubicBezTo>
                      <a:pt x="444" y="36"/>
                      <a:pt x="308" y="36"/>
                      <a:pt x="169" y="32"/>
                    </a:cubicBezTo>
                    <a:cubicBezTo>
                      <a:pt x="167" y="11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0" name="Google Shape;3790;p33"/>
              <p:cNvSpPr/>
              <p:nvPr/>
            </p:nvSpPr>
            <p:spPr>
              <a:xfrm>
                <a:off x="6036733" y="4378752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8" y="1"/>
                      <a:pt x="1" y="12"/>
                      <a:pt x="1" y="37"/>
                    </a:cubicBezTo>
                    <a:cubicBezTo>
                      <a:pt x="1" y="160"/>
                      <a:pt x="17" y="277"/>
                      <a:pt x="33" y="400"/>
                    </a:cubicBezTo>
                    <a:cubicBezTo>
                      <a:pt x="33" y="413"/>
                      <a:pt x="36" y="419"/>
                      <a:pt x="36" y="432"/>
                    </a:cubicBezTo>
                    <a:cubicBezTo>
                      <a:pt x="41" y="459"/>
                      <a:pt x="62" y="471"/>
                      <a:pt x="84" y="471"/>
                    </a:cubicBezTo>
                    <a:cubicBezTo>
                      <a:pt x="113" y="471"/>
                      <a:pt x="143" y="452"/>
                      <a:pt x="143" y="419"/>
                    </a:cubicBezTo>
                    <a:cubicBezTo>
                      <a:pt x="137" y="335"/>
                      <a:pt x="159" y="160"/>
                      <a:pt x="273" y="141"/>
                    </a:cubicBezTo>
                    <a:cubicBezTo>
                      <a:pt x="280" y="139"/>
                      <a:pt x="286" y="138"/>
                      <a:pt x="292" y="138"/>
                    </a:cubicBezTo>
                    <a:cubicBezTo>
                      <a:pt x="379" y="138"/>
                      <a:pt x="396" y="280"/>
                      <a:pt x="396" y="371"/>
                    </a:cubicBezTo>
                    <a:cubicBezTo>
                      <a:pt x="386" y="384"/>
                      <a:pt x="376" y="403"/>
                      <a:pt x="380" y="426"/>
                    </a:cubicBezTo>
                    <a:cubicBezTo>
                      <a:pt x="386" y="442"/>
                      <a:pt x="393" y="455"/>
                      <a:pt x="406" y="468"/>
                    </a:cubicBezTo>
                    <a:cubicBezTo>
                      <a:pt x="418" y="480"/>
                      <a:pt x="433" y="485"/>
                      <a:pt x="448" y="485"/>
                    </a:cubicBezTo>
                    <a:cubicBezTo>
                      <a:pt x="452" y="485"/>
                      <a:pt x="456" y="485"/>
                      <a:pt x="461" y="484"/>
                    </a:cubicBezTo>
                    <a:cubicBezTo>
                      <a:pt x="467" y="484"/>
                      <a:pt x="467" y="484"/>
                      <a:pt x="470" y="481"/>
                    </a:cubicBezTo>
                    <a:cubicBezTo>
                      <a:pt x="490" y="478"/>
                      <a:pt x="509" y="461"/>
                      <a:pt x="509" y="439"/>
                    </a:cubicBezTo>
                    <a:cubicBezTo>
                      <a:pt x="532" y="279"/>
                      <a:pt x="481" y="14"/>
                      <a:pt x="280" y="14"/>
                    </a:cubicBezTo>
                    <a:cubicBezTo>
                      <a:pt x="278" y="14"/>
                      <a:pt x="275" y="14"/>
                      <a:pt x="273" y="14"/>
                    </a:cubicBezTo>
                    <a:cubicBezTo>
                      <a:pt x="189" y="18"/>
                      <a:pt x="127" y="73"/>
                      <a:pt x="85" y="141"/>
                    </a:cubicBezTo>
                    <a:cubicBezTo>
                      <a:pt x="82" y="108"/>
                      <a:pt x="78" y="76"/>
                      <a:pt x="78" y="37"/>
                    </a:cubicBezTo>
                    <a:cubicBezTo>
                      <a:pt x="77" y="14"/>
                      <a:pt x="56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1" name="Google Shape;3791;p33"/>
              <p:cNvSpPr/>
              <p:nvPr/>
            </p:nvSpPr>
            <p:spPr>
              <a:xfrm>
                <a:off x="6060177" y="4360628"/>
                <a:ext cx="35462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68" extrusionOk="0">
                    <a:moveTo>
                      <a:pt x="444" y="0"/>
                    </a:moveTo>
                    <a:cubicBezTo>
                      <a:pt x="439" y="0"/>
                      <a:pt x="433" y="1"/>
                      <a:pt x="428" y="2"/>
                    </a:cubicBezTo>
                    <a:cubicBezTo>
                      <a:pt x="408" y="9"/>
                      <a:pt x="402" y="25"/>
                      <a:pt x="398" y="41"/>
                    </a:cubicBezTo>
                    <a:cubicBezTo>
                      <a:pt x="392" y="41"/>
                      <a:pt x="392" y="41"/>
                      <a:pt x="389" y="44"/>
                    </a:cubicBezTo>
                    <a:cubicBezTo>
                      <a:pt x="369" y="47"/>
                      <a:pt x="347" y="47"/>
                      <a:pt x="327" y="51"/>
                    </a:cubicBezTo>
                    <a:cubicBezTo>
                      <a:pt x="298" y="54"/>
                      <a:pt x="266" y="60"/>
                      <a:pt x="240" y="60"/>
                    </a:cubicBezTo>
                    <a:cubicBezTo>
                      <a:pt x="175" y="67"/>
                      <a:pt x="113" y="70"/>
                      <a:pt x="49" y="83"/>
                    </a:cubicBezTo>
                    <a:cubicBezTo>
                      <a:pt x="0" y="93"/>
                      <a:pt x="13" y="167"/>
                      <a:pt x="62" y="167"/>
                    </a:cubicBezTo>
                    <a:cubicBezTo>
                      <a:pt x="143" y="164"/>
                      <a:pt x="217" y="158"/>
                      <a:pt x="298" y="151"/>
                    </a:cubicBezTo>
                    <a:cubicBezTo>
                      <a:pt x="309" y="150"/>
                      <a:pt x="321" y="150"/>
                      <a:pt x="332" y="150"/>
                    </a:cubicBezTo>
                    <a:cubicBezTo>
                      <a:pt x="340" y="150"/>
                      <a:pt x="348" y="150"/>
                      <a:pt x="356" y="150"/>
                    </a:cubicBezTo>
                    <a:cubicBezTo>
                      <a:pt x="396" y="150"/>
                      <a:pt x="437" y="149"/>
                      <a:pt x="470" y="132"/>
                    </a:cubicBezTo>
                    <a:cubicBezTo>
                      <a:pt x="539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2" name="Google Shape;3792;p33"/>
              <p:cNvSpPr/>
              <p:nvPr/>
            </p:nvSpPr>
            <p:spPr>
              <a:xfrm>
                <a:off x="6047568" y="4348545"/>
                <a:ext cx="44787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31" extrusionOk="0">
                    <a:moveTo>
                      <a:pt x="161" y="0"/>
                    </a:moveTo>
                    <a:cubicBezTo>
                      <a:pt x="124" y="0"/>
                      <a:pt x="87" y="1"/>
                      <a:pt x="49" y="1"/>
                    </a:cubicBezTo>
                    <a:cubicBezTo>
                      <a:pt x="1" y="1"/>
                      <a:pt x="1" y="73"/>
                      <a:pt x="49" y="76"/>
                    </a:cubicBezTo>
                    <a:cubicBezTo>
                      <a:pt x="237" y="92"/>
                      <a:pt x="422" y="118"/>
                      <a:pt x="610" y="131"/>
                    </a:cubicBezTo>
                    <a:cubicBezTo>
                      <a:pt x="671" y="131"/>
                      <a:pt x="681" y="37"/>
                      <a:pt x="626" y="31"/>
                    </a:cubicBezTo>
                    <a:cubicBezTo>
                      <a:pt x="475" y="7"/>
                      <a:pt x="317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3" name="Google Shape;3793;p33"/>
              <p:cNvSpPr/>
              <p:nvPr/>
            </p:nvSpPr>
            <p:spPr>
              <a:xfrm>
                <a:off x="6106341" y="4364502"/>
                <a:ext cx="123591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8" extrusionOk="0">
                    <a:moveTo>
                      <a:pt x="1719" y="1"/>
                    </a:moveTo>
                    <a:cubicBezTo>
                      <a:pt x="1701" y="1"/>
                      <a:pt x="1686" y="7"/>
                      <a:pt x="1675" y="18"/>
                    </a:cubicBezTo>
                    <a:cubicBezTo>
                      <a:pt x="1363" y="12"/>
                      <a:pt x="1050" y="6"/>
                      <a:pt x="738" y="6"/>
                    </a:cubicBezTo>
                    <a:cubicBezTo>
                      <a:pt x="510" y="6"/>
                      <a:pt x="282" y="9"/>
                      <a:pt x="55" y="18"/>
                    </a:cubicBezTo>
                    <a:cubicBezTo>
                      <a:pt x="0" y="18"/>
                      <a:pt x="0" y="102"/>
                      <a:pt x="55" y="102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81" y="37"/>
                      <a:pt x="1811" y="21"/>
                    </a:cubicBezTo>
                    <a:cubicBezTo>
                      <a:pt x="1782" y="14"/>
                      <a:pt x="1756" y="8"/>
                      <a:pt x="1730" y="1"/>
                    </a:cubicBezTo>
                    <a:cubicBezTo>
                      <a:pt x="1726" y="1"/>
                      <a:pt x="1722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4" name="Google Shape;3794;p33"/>
              <p:cNvSpPr/>
              <p:nvPr/>
            </p:nvSpPr>
            <p:spPr>
              <a:xfrm>
                <a:off x="6125910" y="4289116"/>
                <a:ext cx="4097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57" extrusionOk="0">
                    <a:moveTo>
                      <a:pt x="182" y="1"/>
                    </a:moveTo>
                    <a:cubicBezTo>
                      <a:pt x="159" y="1"/>
                      <a:pt x="138" y="15"/>
                      <a:pt x="130" y="45"/>
                    </a:cubicBezTo>
                    <a:cubicBezTo>
                      <a:pt x="52" y="362"/>
                      <a:pt x="0" y="693"/>
                      <a:pt x="7" y="1020"/>
                    </a:cubicBezTo>
                    <a:cubicBezTo>
                      <a:pt x="7" y="1044"/>
                      <a:pt x="25" y="1056"/>
                      <a:pt x="44" y="1056"/>
                    </a:cubicBezTo>
                    <a:cubicBezTo>
                      <a:pt x="63" y="1056"/>
                      <a:pt x="83" y="1044"/>
                      <a:pt x="84" y="1020"/>
                    </a:cubicBezTo>
                    <a:cubicBezTo>
                      <a:pt x="88" y="958"/>
                      <a:pt x="97" y="893"/>
                      <a:pt x="104" y="832"/>
                    </a:cubicBezTo>
                    <a:cubicBezTo>
                      <a:pt x="107" y="833"/>
                      <a:pt x="109" y="833"/>
                      <a:pt x="112" y="833"/>
                    </a:cubicBezTo>
                    <a:cubicBezTo>
                      <a:pt x="141" y="833"/>
                      <a:pt x="166" y="791"/>
                      <a:pt x="136" y="767"/>
                    </a:cubicBezTo>
                    <a:cubicBezTo>
                      <a:pt x="126" y="757"/>
                      <a:pt x="130" y="735"/>
                      <a:pt x="149" y="715"/>
                    </a:cubicBezTo>
                    <a:cubicBezTo>
                      <a:pt x="275" y="790"/>
                      <a:pt x="392" y="864"/>
                      <a:pt x="505" y="955"/>
                    </a:cubicBezTo>
                    <a:cubicBezTo>
                      <a:pt x="520" y="966"/>
                      <a:pt x="534" y="970"/>
                      <a:pt x="547" y="970"/>
                    </a:cubicBezTo>
                    <a:cubicBezTo>
                      <a:pt x="593" y="970"/>
                      <a:pt x="623" y="913"/>
                      <a:pt x="580" y="877"/>
                    </a:cubicBezTo>
                    <a:cubicBezTo>
                      <a:pt x="467" y="796"/>
                      <a:pt x="343" y="725"/>
                      <a:pt x="217" y="663"/>
                    </a:cubicBezTo>
                    <a:cubicBezTo>
                      <a:pt x="262" y="631"/>
                      <a:pt x="311" y="599"/>
                      <a:pt x="324" y="589"/>
                    </a:cubicBezTo>
                    <a:cubicBezTo>
                      <a:pt x="395" y="537"/>
                      <a:pt x="473" y="492"/>
                      <a:pt x="535" y="433"/>
                    </a:cubicBezTo>
                    <a:cubicBezTo>
                      <a:pt x="567" y="398"/>
                      <a:pt x="536" y="350"/>
                      <a:pt x="497" y="350"/>
                    </a:cubicBezTo>
                    <a:cubicBezTo>
                      <a:pt x="489" y="350"/>
                      <a:pt x="481" y="351"/>
                      <a:pt x="473" y="356"/>
                    </a:cubicBezTo>
                    <a:cubicBezTo>
                      <a:pt x="405" y="391"/>
                      <a:pt x="343" y="450"/>
                      <a:pt x="279" y="492"/>
                    </a:cubicBezTo>
                    <a:cubicBezTo>
                      <a:pt x="233" y="531"/>
                      <a:pt x="181" y="563"/>
                      <a:pt x="136" y="602"/>
                    </a:cubicBezTo>
                    <a:cubicBezTo>
                      <a:pt x="162" y="450"/>
                      <a:pt x="188" y="297"/>
                      <a:pt x="227" y="148"/>
                    </a:cubicBezTo>
                    <a:cubicBezTo>
                      <a:pt x="249" y="142"/>
                      <a:pt x="269" y="116"/>
                      <a:pt x="259" y="84"/>
                    </a:cubicBezTo>
                    <a:cubicBezTo>
                      <a:pt x="256" y="71"/>
                      <a:pt x="249" y="61"/>
                      <a:pt x="243" y="45"/>
                    </a:cubicBezTo>
                    <a:cubicBezTo>
                      <a:pt x="231" y="16"/>
                      <a:pt x="206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5" name="Google Shape;3795;p33"/>
              <p:cNvSpPr/>
              <p:nvPr/>
            </p:nvSpPr>
            <p:spPr>
              <a:xfrm>
                <a:off x="6164917" y="4320242"/>
                <a:ext cx="41372" cy="27647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21" extrusionOk="0">
                    <a:moveTo>
                      <a:pt x="201" y="1"/>
                    </a:moveTo>
                    <a:cubicBezTo>
                      <a:pt x="172" y="1"/>
                      <a:pt x="143" y="37"/>
                      <a:pt x="158" y="66"/>
                    </a:cubicBezTo>
                    <a:cubicBezTo>
                      <a:pt x="184" y="115"/>
                      <a:pt x="209" y="160"/>
                      <a:pt x="239" y="209"/>
                    </a:cubicBezTo>
                    <a:cubicBezTo>
                      <a:pt x="180" y="244"/>
                      <a:pt x="119" y="277"/>
                      <a:pt x="47" y="303"/>
                    </a:cubicBezTo>
                    <a:cubicBezTo>
                      <a:pt x="0" y="320"/>
                      <a:pt x="15" y="389"/>
                      <a:pt x="59" y="389"/>
                    </a:cubicBezTo>
                    <a:cubicBezTo>
                      <a:pt x="64" y="389"/>
                      <a:pt x="68" y="388"/>
                      <a:pt x="73" y="387"/>
                    </a:cubicBezTo>
                    <a:cubicBezTo>
                      <a:pt x="145" y="361"/>
                      <a:pt x="222" y="329"/>
                      <a:pt x="297" y="293"/>
                    </a:cubicBezTo>
                    <a:cubicBezTo>
                      <a:pt x="303" y="306"/>
                      <a:pt x="307" y="313"/>
                      <a:pt x="313" y="322"/>
                    </a:cubicBezTo>
                    <a:cubicBezTo>
                      <a:pt x="303" y="335"/>
                      <a:pt x="300" y="351"/>
                      <a:pt x="303" y="368"/>
                    </a:cubicBezTo>
                    <a:cubicBezTo>
                      <a:pt x="311" y="405"/>
                      <a:pt x="336" y="421"/>
                      <a:pt x="362" y="421"/>
                    </a:cubicBezTo>
                    <a:cubicBezTo>
                      <a:pt x="402" y="421"/>
                      <a:pt x="443" y="384"/>
                      <a:pt x="430" y="329"/>
                    </a:cubicBezTo>
                    <a:cubicBezTo>
                      <a:pt x="420" y="303"/>
                      <a:pt x="404" y="274"/>
                      <a:pt x="384" y="244"/>
                    </a:cubicBezTo>
                    <a:cubicBezTo>
                      <a:pt x="459" y="199"/>
                      <a:pt x="530" y="151"/>
                      <a:pt x="592" y="95"/>
                    </a:cubicBezTo>
                    <a:cubicBezTo>
                      <a:pt x="629" y="63"/>
                      <a:pt x="596" y="7"/>
                      <a:pt x="555" y="7"/>
                    </a:cubicBezTo>
                    <a:cubicBezTo>
                      <a:pt x="547" y="7"/>
                      <a:pt x="538" y="9"/>
                      <a:pt x="530" y="14"/>
                    </a:cubicBezTo>
                    <a:cubicBezTo>
                      <a:pt x="462" y="63"/>
                      <a:pt x="394" y="112"/>
                      <a:pt x="326" y="157"/>
                    </a:cubicBezTo>
                    <a:cubicBezTo>
                      <a:pt x="294" y="108"/>
                      <a:pt x="261" y="60"/>
                      <a:pt x="229" y="14"/>
                    </a:cubicBezTo>
                    <a:cubicBezTo>
                      <a:pt x="221" y="5"/>
                      <a:pt x="211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6" name="Google Shape;3796;p33"/>
              <p:cNvSpPr/>
              <p:nvPr/>
            </p:nvSpPr>
            <p:spPr>
              <a:xfrm>
                <a:off x="6193089" y="4283994"/>
                <a:ext cx="43408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12" extrusionOk="0">
                    <a:moveTo>
                      <a:pt x="133" y="0"/>
                    </a:moveTo>
                    <a:cubicBezTo>
                      <a:pt x="64" y="0"/>
                      <a:pt x="1" y="44"/>
                      <a:pt x="10" y="132"/>
                    </a:cubicBezTo>
                    <a:cubicBezTo>
                      <a:pt x="12" y="157"/>
                      <a:pt x="32" y="171"/>
                      <a:pt x="51" y="171"/>
                    </a:cubicBezTo>
                    <a:cubicBezTo>
                      <a:pt x="68" y="171"/>
                      <a:pt x="85" y="159"/>
                      <a:pt x="85" y="132"/>
                    </a:cubicBezTo>
                    <a:cubicBezTo>
                      <a:pt x="109" y="115"/>
                      <a:pt x="130" y="106"/>
                      <a:pt x="146" y="106"/>
                    </a:cubicBezTo>
                    <a:cubicBezTo>
                      <a:pt x="168" y="106"/>
                      <a:pt x="183" y="124"/>
                      <a:pt x="189" y="162"/>
                    </a:cubicBezTo>
                    <a:cubicBezTo>
                      <a:pt x="192" y="194"/>
                      <a:pt x="192" y="226"/>
                      <a:pt x="182" y="259"/>
                    </a:cubicBezTo>
                    <a:cubicBezTo>
                      <a:pt x="179" y="288"/>
                      <a:pt x="172" y="311"/>
                      <a:pt x="166" y="340"/>
                    </a:cubicBezTo>
                    <a:cubicBezTo>
                      <a:pt x="163" y="388"/>
                      <a:pt x="166" y="437"/>
                      <a:pt x="208" y="469"/>
                    </a:cubicBezTo>
                    <a:cubicBezTo>
                      <a:pt x="243" y="500"/>
                      <a:pt x="293" y="511"/>
                      <a:pt x="347" y="511"/>
                    </a:cubicBezTo>
                    <a:cubicBezTo>
                      <a:pt x="430" y="511"/>
                      <a:pt x="522" y="486"/>
                      <a:pt x="581" y="466"/>
                    </a:cubicBezTo>
                    <a:cubicBezTo>
                      <a:pt x="661" y="442"/>
                      <a:pt x="638" y="340"/>
                      <a:pt x="574" y="340"/>
                    </a:cubicBezTo>
                    <a:cubicBezTo>
                      <a:pt x="568" y="340"/>
                      <a:pt x="561" y="341"/>
                      <a:pt x="555" y="343"/>
                    </a:cubicBezTo>
                    <a:cubicBezTo>
                      <a:pt x="501" y="364"/>
                      <a:pt x="441" y="382"/>
                      <a:pt x="381" y="382"/>
                    </a:cubicBezTo>
                    <a:cubicBezTo>
                      <a:pt x="376" y="382"/>
                      <a:pt x="372" y="382"/>
                      <a:pt x="367" y="382"/>
                    </a:cubicBezTo>
                    <a:cubicBezTo>
                      <a:pt x="279" y="375"/>
                      <a:pt x="292" y="356"/>
                      <a:pt x="302" y="278"/>
                    </a:cubicBezTo>
                    <a:cubicBezTo>
                      <a:pt x="309" y="204"/>
                      <a:pt x="309" y="123"/>
                      <a:pt x="257" y="58"/>
                    </a:cubicBezTo>
                    <a:cubicBezTo>
                      <a:pt x="226" y="19"/>
                      <a:pt x="178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7" name="Google Shape;3797;p33"/>
              <p:cNvSpPr/>
              <p:nvPr/>
            </p:nvSpPr>
            <p:spPr>
              <a:xfrm>
                <a:off x="6153491" y="4377964"/>
                <a:ext cx="72434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30" y="224"/>
                    </a:cubicBezTo>
                    <a:cubicBezTo>
                      <a:pt x="0" y="257"/>
                      <a:pt x="28" y="297"/>
                      <a:pt x="61" y="297"/>
                    </a:cubicBezTo>
                    <a:cubicBezTo>
                      <a:pt x="70" y="297"/>
                      <a:pt x="80" y="294"/>
                      <a:pt x="89" y="286"/>
                    </a:cubicBezTo>
                    <a:cubicBezTo>
                      <a:pt x="134" y="240"/>
                      <a:pt x="199" y="159"/>
                      <a:pt x="264" y="143"/>
                    </a:cubicBezTo>
                    <a:cubicBezTo>
                      <a:pt x="298" y="136"/>
                      <a:pt x="326" y="133"/>
                      <a:pt x="349" y="133"/>
                    </a:cubicBezTo>
                    <a:cubicBezTo>
                      <a:pt x="515" y="133"/>
                      <a:pt x="420" y="292"/>
                      <a:pt x="380" y="383"/>
                    </a:cubicBezTo>
                    <a:cubicBezTo>
                      <a:pt x="325" y="525"/>
                      <a:pt x="247" y="655"/>
                      <a:pt x="160" y="781"/>
                    </a:cubicBezTo>
                    <a:cubicBezTo>
                      <a:pt x="132" y="819"/>
                      <a:pt x="165" y="878"/>
                      <a:pt x="211" y="878"/>
                    </a:cubicBezTo>
                    <a:cubicBezTo>
                      <a:pt x="213" y="878"/>
                      <a:pt x="214" y="878"/>
                      <a:pt x="215" y="878"/>
                    </a:cubicBezTo>
                    <a:cubicBezTo>
                      <a:pt x="487" y="852"/>
                      <a:pt x="750" y="862"/>
                      <a:pt x="1022" y="856"/>
                    </a:cubicBezTo>
                    <a:cubicBezTo>
                      <a:pt x="1103" y="852"/>
                      <a:pt x="1099" y="742"/>
                      <a:pt x="1022" y="736"/>
                    </a:cubicBezTo>
                    <a:cubicBezTo>
                      <a:pt x="925" y="723"/>
                      <a:pt x="827" y="718"/>
                      <a:pt x="729" y="718"/>
                    </a:cubicBezTo>
                    <a:cubicBezTo>
                      <a:pt x="600" y="718"/>
                      <a:pt x="470" y="727"/>
                      <a:pt x="341" y="736"/>
                    </a:cubicBezTo>
                    <a:cubicBezTo>
                      <a:pt x="403" y="635"/>
                      <a:pt x="455" y="532"/>
                      <a:pt x="500" y="425"/>
                    </a:cubicBezTo>
                    <a:cubicBezTo>
                      <a:pt x="532" y="334"/>
                      <a:pt x="607" y="192"/>
                      <a:pt x="555" y="94"/>
                    </a:cubicBezTo>
                    <a:cubicBezTo>
                      <a:pt x="517" y="27"/>
                      <a:pt x="464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8" name="Google Shape;3798;p33"/>
            <p:cNvGrpSpPr/>
            <p:nvPr/>
          </p:nvGrpSpPr>
          <p:grpSpPr>
            <a:xfrm rot="-1383256">
              <a:off x="7149117" y="-93147"/>
              <a:ext cx="1205862" cy="356849"/>
              <a:chOff x="5813594" y="2813041"/>
              <a:chExt cx="591605" cy="175073"/>
            </a:xfrm>
          </p:grpSpPr>
          <p:sp>
            <p:nvSpPr>
              <p:cNvPr id="3799" name="Google Shape;3799;p33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0" name="Google Shape;3800;p33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1" name="Google Shape;3801;p33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2" name="Google Shape;3802;p33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3" name="Google Shape;3803;p33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4" name="Google Shape;3804;p33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5" name="Google Shape;3805;p33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6" name="Google Shape;3806;p33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7" name="Google Shape;3807;p33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8" name="Google Shape;3808;p33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9" name="Google Shape;3809;p33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0" name="Google Shape;3810;p33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1" name="Google Shape;3811;p33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2" name="Google Shape;3812;p33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3" name="Google Shape;3813;p33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14" name="Google Shape;3814;p33"/>
            <p:cNvGrpSpPr/>
            <p:nvPr/>
          </p:nvGrpSpPr>
          <p:grpSpPr>
            <a:xfrm rot="-1872959">
              <a:off x="8299211" y="767806"/>
              <a:ext cx="677116" cy="330879"/>
              <a:chOff x="7053208" y="3451133"/>
              <a:chExt cx="306539" cy="149789"/>
            </a:xfrm>
          </p:grpSpPr>
          <p:sp>
            <p:nvSpPr>
              <p:cNvPr id="3815" name="Google Shape;3815;p33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6" name="Google Shape;3816;p33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7" name="Google Shape;3817;p33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8" name="Google Shape;3818;p33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9" name="Google Shape;3819;p33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0" name="Google Shape;3820;p33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1" name="Google Shape;3821;p33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2" name="Google Shape;3822;p33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3" name="Google Shape;3823;p33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824" name="Google Shape;3824;p33"/>
          <p:cNvGrpSpPr/>
          <p:nvPr/>
        </p:nvGrpSpPr>
        <p:grpSpPr>
          <a:xfrm>
            <a:off x="8022445" y="-634895"/>
            <a:ext cx="4897039" cy="8128948"/>
            <a:chOff x="6016833" y="-476172"/>
            <a:chExt cx="3672779" cy="6096711"/>
          </a:xfrm>
        </p:grpSpPr>
        <p:grpSp>
          <p:nvGrpSpPr>
            <p:cNvPr id="3825" name="Google Shape;3825;p33"/>
            <p:cNvGrpSpPr/>
            <p:nvPr/>
          </p:nvGrpSpPr>
          <p:grpSpPr>
            <a:xfrm rot="720474">
              <a:off x="8344647" y="1237206"/>
              <a:ext cx="1160214" cy="655733"/>
              <a:chOff x="4710963" y="556836"/>
              <a:chExt cx="599550" cy="338855"/>
            </a:xfrm>
          </p:grpSpPr>
          <p:sp>
            <p:nvSpPr>
              <p:cNvPr id="3826" name="Google Shape;3826;p33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7" name="Google Shape;3827;p33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8" name="Google Shape;3828;p33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9" name="Google Shape;3829;p33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30" name="Google Shape;3830;p33"/>
            <p:cNvGrpSpPr/>
            <p:nvPr/>
          </p:nvGrpSpPr>
          <p:grpSpPr>
            <a:xfrm rot="3407784">
              <a:off x="6676188" y="4701009"/>
              <a:ext cx="705076" cy="807114"/>
              <a:chOff x="4838621" y="3330436"/>
              <a:chExt cx="342600" cy="392181"/>
            </a:xfrm>
          </p:grpSpPr>
          <p:sp>
            <p:nvSpPr>
              <p:cNvPr id="3831" name="Google Shape;3831;p33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2" name="Google Shape;3832;p33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3" name="Google Shape;3833;p33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4" name="Google Shape;3834;p33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5" name="Google Shape;3835;p33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6" name="Google Shape;3836;p33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7" name="Google Shape;3837;p33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8" name="Google Shape;3838;p33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9" name="Google Shape;3839;p33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0" name="Google Shape;3840;p33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1" name="Google Shape;3841;p33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2" name="Google Shape;3842;p33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3" name="Google Shape;3843;p33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4" name="Google Shape;3844;p33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5" name="Google Shape;3845;p33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6" name="Google Shape;3846;p33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7" name="Google Shape;3847;p33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8" name="Google Shape;3848;p33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9" name="Google Shape;3849;p33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0" name="Google Shape;3850;p33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1" name="Google Shape;3851;p33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2" name="Google Shape;3852;p33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3" name="Google Shape;3853;p33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4" name="Google Shape;3854;p33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5" name="Google Shape;3855;p33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56" name="Google Shape;3856;p33"/>
            <p:cNvGrpSpPr/>
            <p:nvPr/>
          </p:nvGrpSpPr>
          <p:grpSpPr>
            <a:xfrm>
              <a:off x="6016833" y="-476172"/>
              <a:ext cx="1005993" cy="949609"/>
              <a:chOff x="3712416" y="2719728"/>
              <a:chExt cx="383381" cy="361907"/>
            </a:xfrm>
          </p:grpSpPr>
          <p:sp>
            <p:nvSpPr>
              <p:cNvPr id="3857" name="Google Shape;3857;p33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8" name="Google Shape;3858;p33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9" name="Google Shape;3859;p33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0" name="Google Shape;3860;p33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1" name="Google Shape;3861;p33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2" name="Google Shape;3862;p33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3" name="Google Shape;3863;p33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4" name="Google Shape;3864;p33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5" name="Google Shape;3865;p33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6" name="Google Shape;3866;p33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7" name="Google Shape;3867;p33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8" name="Google Shape;3868;p33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9" name="Google Shape;3869;p33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0" name="Google Shape;3870;p33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1" name="Google Shape;3871;p33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2" name="Google Shape;3872;p33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3" name="Google Shape;3873;p33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4" name="Google Shape;3874;p33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5" name="Google Shape;3875;p33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6" name="Google Shape;3876;p33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7" name="Google Shape;3877;p33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8" name="Google Shape;3878;p33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9" name="Google Shape;3879;p33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80" name="Google Shape;3880;p33"/>
            <p:cNvGrpSpPr/>
            <p:nvPr/>
          </p:nvGrpSpPr>
          <p:grpSpPr>
            <a:xfrm rot="-1615669">
              <a:off x="8279915" y="3128080"/>
              <a:ext cx="1236398" cy="1061349"/>
              <a:chOff x="3639393" y="3293465"/>
              <a:chExt cx="543616" cy="466651"/>
            </a:xfrm>
          </p:grpSpPr>
          <p:sp>
            <p:nvSpPr>
              <p:cNvPr id="3881" name="Google Shape;3881;p33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2" name="Google Shape;3882;p33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3" name="Google Shape;3883;p33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4" name="Google Shape;3884;p33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5" name="Google Shape;3885;p33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6" name="Google Shape;3886;p33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7" name="Google Shape;3887;p33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8" name="Google Shape;3888;p33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9" name="Google Shape;3889;p33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0" name="Google Shape;3890;p33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91" name="Google Shape;3891;p33"/>
            <p:cNvGrpSpPr/>
            <p:nvPr/>
          </p:nvGrpSpPr>
          <p:grpSpPr>
            <a:xfrm rot="1830349">
              <a:off x="8362154" y="-68825"/>
              <a:ext cx="1071906" cy="771565"/>
              <a:chOff x="5859955" y="1906764"/>
              <a:chExt cx="497056" cy="357770"/>
            </a:xfrm>
          </p:grpSpPr>
          <p:sp>
            <p:nvSpPr>
              <p:cNvPr id="3892" name="Google Shape;3892;p33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3" name="Google Shape;3893;p33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4" name="Google Shape;3894;p33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5" name="Google Shape;3895;p33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6" name="Google Shape;3896;p33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7" name="Google Shape;3897;p33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8" name="Google Shape;3898;p33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9" name="Google Shape;3899;p33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0" name="Google Shape;3900;p33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1" name="Google Shape;3901;p33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2" name="Google Shape;3902;p33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3" name="Google Shape;3903;p33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4" name="Google Shape;3904;p33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5" name="Google Shape;3905;p33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6" name="Google Shape;3906;p33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7" name="Google Shape;3907;p33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8" name="Google Shape;3908;p33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9" name="Google Shape;3909;p33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0" name="Google Shape;3910;p33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11" name="Google Shape;3911;p33"/>
            <p:cNvGrpSpPr/>
            <p:nvPr/>
          </p:nvGrpSpPr>
          <p:grpSpPr>
            <a:xfrm rot="1502807">
              <a:off x="8202406" y="4575485"/>
              <a:ext cx="1251098" cy="782722"/>
              <a:chOff x="6880435" y="4156402"/>
              <a:chExt cx="650771" cy="407141"/>
            </a:xfrm>
          </p:grpSpPr>
          <p:sp>
            <p:nvSpPr>
              <p:cNvPr id="3912" name="Google Shape;3912;p33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3" name="Google Shape;3913;p33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4" name="Google Shape;3914;p33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5" name="Google Shape;3915;p33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916" name="Google Shape;3916;p33"/>
          <p:cNvGrpSpPr/>
          <p:nvPr/>
        </p:nvGrpSpPr>
        <p:grpSpPr>
          <a:xfrm>
            <a:off x="-824149" y="-375284"/>
            <a:ext cx="5706900" cy="7825736"/>
            <a:chOff x="-618112" y="-281463"/>
            <a:chExt cx="4280175" cy="5869302"/>
          </a:xfrm>
        </p:grpSpPr>
        <p:grpSp>
          <p:nvGrpSpPr>
            <p:cNvPr id="3917" name="Google Shape;3917;p33"/>
            <p:cNvGrpSpPr/>
            <p:nvPr/>
          </p:nvGrpSpPr>
          <p:grpSpPr>
            <a:xfrm rot="-1244566">
              <a:off x="-505711" y="-60606"/>
              <a:ext cx="1410581" cy="892908"/>
              <a:chOff x="4808808" y="1957984"/>
              <a:chExt cx="404920" cy="256310"/>
            </a:xfrm>
          </p:grpSpPr>
          <p:sp>
            <p:nvSpPr>
              <p:cNvPr id="3918" name="Google Shape;3918;p33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9" name="Google Shape;3919;p33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20" name="Google Shape;3920;p33"/>
            <p:cNvGrpSpPr/>
            <p:nvPr/>
          </p:nvGrpSpPr>
          <p:grpSpPr>
            <a:xfrm rot="935572">
              <a:off x="-163275" y="2577068"/>
              <a:ext cx="873825" cy="1222061"/>
              <a:chOff x="3735990" y="4115688"/>
              <a:chExt cx="349166" cy="488320"/>
            </a:xfrm>
          </p:grpSpPr>
          <p:sp>
            <p:nvSpPr>
              <p:cNvPr id="3921" name="Google Shape;3921;p33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2" name="Google Shape;3922;p33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3" name="Google Shape;3923;p33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4" name="Google Shape;3924;p33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5" name="Google Shape;3925;p33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6" name="Google Shape;3926;p33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7" name="Google Shape;3927;p33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8" name="Google Shape;3928;p33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9" name="Google Shape;3929;p33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0" name="Google Shape;3930;p33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1" name="Google Shape;3931;p33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2" name="Google Shape;3932;p33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3" name="Google Shape;3933;p33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4" name="Google Shape;3934;p33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5" name="Google Shape;3935;p33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6" name="Google Shape;3936;p33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7" name="Google Shape;3937;p33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8" name="Google Shape;3938;p33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9" name="Google Shape;3939;p33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0" name="Google Shape;3940;p33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1" name="Google Shape;3941;p33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42" name="Google Shape;3942;p33"/>
            <p:cNvGrpSpPr/>
            <p:nvPr/>
          </p:nvGrpSpPr>
          <p:grpSpPr>
            <a:xfrm rot="2179146">
              <a:off x="-120884" y="4321478"/>
              <a:ext cx="789052" cy="903211"/>
              <a:chOff x="4838621" y="3330436"/>
              <a:chExt cx="342600" cy="392181"/>
            </a:xfrm>
          </p:grpSpPr>
          <p:sp>
            <p:nvSpPr>
              <p:cNvPr id="3943" name="Google Shape;3943;p33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4" name="Google Shape;3944;p33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5" name="Google Shape;3945;p33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6" name="Google Shape;3946;p33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7" name="Google Shape;3947;p33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8" name="Google Shape;3948;p33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9" name="Google Shape;3949;p33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0" name="Google Shape;3950;p33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1" name="Google Shape;3951;p33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2" name="Google Shape;3952;p33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3" name="Google Shape;3953;p33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4" name="Google Shape;3954;p33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5" name="Google Shape;3955;p33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6" name="Google Shape;3956;p33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7" name="Google Shape;3957;p33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8" name="Google Shape;3958;p33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9" name="Google Shape;3959;p33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0" name="Google Shape;3960;p33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1" name="Google Shape;3961;p33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2" name="Google Shape;3962;p33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3" name="Google Shape;3963;p33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4" name="Google Shape;3964;p33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5" name="Google Shape;3965;p33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6" name="Google Shape;3966;p33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7" name="Google Shape;3967;p33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68" name="Google Shape;3968;p33"/>
            <p:cNvGrpSpPr/>
            <p:nvPr/>
          </p:nvGrpSpPr>
          <p:grpSpPr>
            <a:xfrm rot="-1218727">
              <a:off x="2563656" y="4532629"/>
              <a:ext cx="969680" cy="915366"/>
              <a:chOff x="3712416" y="2719728"/>
              <a:chExt cx="383381" cy="361907"/>
            </a:xfrm>
          </p:grpSpPr>
          <p:sp>
            <p:nvSpPr>
              <p:cNvPr id="3969" name="Google Shape;3969;p33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0" name="Google Shape;3970;p33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1" name="Google Shape;3971;p33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2" name="Google Shape;3972;p33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3" name="Google Shape;3973;p33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4" name="Google Shape;3974;p33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5" name="Google Shape;3975;p33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6" name="Google Shape;3976;p33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7" name="Google Shape;3977;p33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8" name="Google Shape;3978;p33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9" name="Google Shape;3979;p33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33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33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33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33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33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33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6" name="Google Shape;3986;p33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7" name="Google Shape;3987;p33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33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33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33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33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992" name="Google Shape;3992;p33"/>
          <p:cNvGrpSpPr/>
          <p:nvPr/>
        </p:nvGrpSpPr>
        <p:grpSpPr>
          <a:xfrm>
            <a:off x="215782" y="-205653"/>
            <a:ext cx="2769535" cy="7498243"/>
            <a:chOff x="161836" y="-154240"/>
            <a:chExt cx="2077151" cy="5623682"/>
          </a:xfrm>
        </p:grpSpPr>
        <p:grpSp>
          <p:nvGrpSpPr>
            <p:cNvPr id="3993" name="Google Shape;3993;p33"/>
            <p:cNvGrpSpPr/>
            <p:nvPr/>
          </p:nvGrpSpPr>
          <p:grpSpPr>
            <a:xfrm rot="2567276">
              <a:off x="1405435" y="59427"/>
              <a:ext cx="733465" cy="266411"/>
              <a:chOff x="3720033" y="657636"/>
              <a:chExt cx="380942" cy="138367"/>
            </a:xfrm>
          </p:grpSpPr>
          <p:sp>
            <p:nvSpPr>
              <p:cNvPr id="3994" name="Google Shape;3994;p33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33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33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33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33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33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00" name="Google Shape;4000;p33"/>
            <p:cNvGrpSpPr/>
            <p:nvPr/>
          </p:nvGrpSpPr>
          <p:grpSpPr>
            <a:xfrm rot="-2367118">
              <a:off x="288029" y="930323"/>
              <a:ext cx="718345" cy="258976"/>
              <a:chOff x="3781827" y="2039675"/>
              <a:chExt cx="256107" cy="92332"/>
            </a:xfrm>
          </p:grpSpPr>
          <p:sp>
            <p:nvSpPr>
              <p:cNvPr id="4001" name="Google Shape;4001;p33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33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33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33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33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06" name="Google Shape;4006;p33"/>
            <p:cNvGrpSpPr/>
            <p:nvPr/>
          </p:nvGrpSpPr>
          <p:grpSpPr>
            <a:xfrm rot="-1659311">
              <a:off x="168998" y="1866068"/>
              <a:ext cx="976949" cy="271291"/>
              <a:chOff x="4799352" y="1342220"/>
              <a:chExt cx="428026" cy="118862"/>
            </a:xfrm>
          </p:grpSpPr>
          <p:sp>
            <p:nvSpPr>
              <p:cNvPr id="4007" name="Google Shape;4007;p33"/>
              <p:cNvSpPr/>
              <p:nvPr/>
            </p:nvSpPr>
            <p:spPr>
              <a:xfrm>
                <a:off x="4799352" y="1373609"/>
                <a:ext cx="54834" cy="432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58" extrusionOk="0">
                    <a:moveTo>
                      <a:pt x="136" y="0"/>
                    </a:moveTo>
                    <a:cubicBezTo>
                      <a:pt x="104" y="0"/>
                      <a:pt x="79" y="43"/>
                      <a:pt x="106" y="70"/>
                    </a:cubicBezTo>
                    <a:cubicBezTo>
                      <a:pt x="190" y="164"/>
                      <a:pt x="287" y="245"/>
                      <a:pt x="368" y="339"/>
                    </a:cubicBezTo>
                    <a:cubicBezTo>
                      <a:pt x="381" y="352"/>
                      <a:pt x="394" y="369"/>
                      <a:pt x="407" y="385"/>
                    </a:cubicBezTo>
                    <a:cubicBezTo>
                      <a:pt x="297" y="453"/>
                      <a:pt x="187" y="508"/>
                      <a:pt x="54" y="553"/>
                    </a:cubicBezTo>
                    <a:cubicBezTo>
                      <a:pt x="1" y="571"/>
                      <a:pt x="18" y="646"/>
                      <a:pt x="64" y="646"/>
                    </a:cubicBezTo>
                    <a:cubicBezTo>
                      <a:pt x="68" y="646"/>
                      <a:pt x="72" y="645"/>
                      <a:pt x="77" y="644"/>
                    </a:cubicBezTo>
                    <a:cubicBezTo>
                      <a:pt x="213" y="602"/>
                      <a:pt x="349" y="550"/>
                      <a:pt x="479" y="482"/>
                    </a:cubicBezTo>
                    <a:cubicBezTo>
                      <a:pt x="521" y="534"/>
                      <a:pt x="556" y="586"/>
                      <a:pt x="602" y="637"/>
                    </a:cubicBezTo>
                    <a:cubicBezTo>
                      <a:pt x="612" y="651"/>
                      <a:pt x="625" y="657"/>
                      <a:pt x="638" y="657"/>
                    </a:cubicBezTo>
                    <a:cubicBezTo>
                      <a:pt x="676" y="657"/>
                      <a:pt x="713" y="608"/>
                      <a:pt x="689" y="569"/>
                    </a:cubicBezTo>
                    <a:cubicBezTo>
                      <a:pt x="660" y="518"/>
                      <a:pt x="628" y="466"/>
                      <a:pt x="589" y="417"/>
                    </a:cubicBezTo>
                    <a:cubicBezTo>
                      <a:pt x="670" y="362"/>
                      <a:pt x="741" y="304"/>
                      <a:pt x="802" y="229"/>
                    </a:cubicBezTo>
                    <a:cubicBezTo>
                      <a:pt x="835" y="197"/>
                      <a:pt x="807" y="136"/>
                      <a:pt x="765" y="136"/>
                    </a:cubicBezTo>
                    <a:cubicBezTo>
                      <a:pt x="757" y="136"/>
                      <a:pt x="747" y="139"/>
                      <a:pt x="738" y="145"/>
                    </a:cubicBezTo>
                    <a:cubicBezTo>
                      <a:pt x="657" y="207"/>
                      <a:pt x="585" y="262"/>
                      <a:pt x="508" y="313"/>
                    </a:cubicBezTo>
                    <a:cubicBezTo>
                      <a:pt x="404" y="194"/>
                      <a:pt x="278" y="83"/>
                      <a:pt x="155" y="6"/>
                    </a:cubicBezTo>
                    <a:cubicBezTo>
                      <a:pt x="148" y="2"/>
                      <a:pt x="142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33"/>
              <p:cNvSpPr/>
              <p:nvPr/>
            </p:nvSpPr>
            <p:spPr>
              <a:xfrm>
                <a:off x="4879007" y="1380570"/>
                <a:ext cx="4156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2" extrusionOk="0">
                    <a:moveTo>
                      <a:pt x="415" y="1"/>
                    </a:moveTo>
                    <a:cubicBezTo>
                      <a:pt x="383" y="1"/>
                      <a:pt x="349" y="22"/>
                      <a:pt x="351" y="58"/>
                    </a:cubicBezTo>
                    <a:cubicBezTo>
                      <a:pt x="357" y="133"/>
                      <a:pt x="351" y="198"/>
                      <a:pt x="335" y="256"/>
                    </a:cubicBezTo>
                    <a:cubicBezTo>
                      <a:pt x="244" y="256"/>
                      <a:pt x="150" y="256"/>
                      <a:pt x="59" y="253"/>
                    </a:cubicBezTo>
                    <a:cubicBezTo>
                      <a:pt x="1" y="253"/>
                      <a:pt x="1" y="347"/>
                      <a:pt x="59" y="350"/>
                    </a:cubicBezTo>
                    <a:cubicBezTo>
                      <a:pt x="134" y="353"/>
                      <a:pt x="211" y="363"/>
                      <a:pt x="283" y="369"/>
                    </a:cubicBezTo>
                    <a:cubicBezTo>
                      <a:pt x="260" y="412"/>
                      <a:pt x="228" y="444"/>
                      <a:pt x="186" y="476"/>
                    </a:cubicBezTo>
                    <a:cubicBezTo>
                      <a:pt x="148" y="503"/>
                      <a:pt x="182" y="562"/>
                      <a:pt x="223" y="562"/>
                    </a:cubicBezTo>
                    <a:cubicBezTo>
                      <a:pt x="231" y="562"/>
                      <a:pt x="239" y="559"/>
                      <a:pt x="247" y="554"/>
                    </a:cubicBezTo>
                    <a:cubicBezTo>
                      <a:pt x="312" y="509"/>
                      <a:pt x="364" y="447"/>
                      <a:pt x="406" y="379"/>
                    </a:cubicBezTo>
                    <a:cubicBezTo>
                      <a:pt x="430" y="381"/>
                      <a:pt x="455" y="382"/>
                      <a:pt x="480" y="382"/>
                    </a:cubicBezTo>
                    <a:cubicBezTo>
                      <a:pt x="505" y="382"/>
                      <a:pt x="531" y="381"/>
                      <a:pt x="555" y="379"/>
                    </a:cubicBezTo>
                    <a:cubicBezTo>
                      <a:pt x="610" y="379"/>
                      <a:pt x="633" y="285"/>
                      <a:pt x="571" y="272"/>
                    </a:cubicBezTo>
                    <a:cubicBezTo>
                      <a:pt x="535" y="269"/>
                      <a:pt x="497" y="266"/>
                      <a:pt x="458" y="263"/>
                    </a:cubicBezTo>
                    <a:cubicBezTo>
                      <a:pt x="477" y="191"/>
                      <a:pt x="480" y="117"/>
                      <a:pt x="471" y="42"/>
                    </a:cubicBezTo>
                    <a:cubicBezTo>
                      <a:pt x="465" y="14"/>
                      <a:pt x="441" y="1"/>
                      <a:pt x="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33"/>
              <p:cNvSpPr/>
              <p:nvPr/>
            </p:nvSpPr>
            <p:spPr>
              <a:xfrm>
                <a:off x="4927339" y="1370129"/>
                <a:ext cx="55688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385" extrusionOk="0">
                    <a:moveTo>
                      <a:pt x="693" y="1"/>
                    </a:moveTo>
                    <a:cubicBezTo>
                      <a:pt x="666" y="1"/>
                      <a:pt x="639" y="16"/>
                      <a:pt x="632" y="49"/>
                    </a:cubicBezTo>
                    <a:cubicBezTo>
                      <a:pt x="600" y="198"/>
                      <a:pt x="596" y="266"/>
                      <a:pt x="425" y="282"/>
                    </a:cubicBezTo>
                    <a:cubicBezTo>
                      <a:pt x="394" y="299"/>
                      <a:pt x="367" y="308"/>
                      <a:pt x="343" y="308"/>
                    </a:cubicBezTo>
                    <a:cubicBezTo>
                      <a:pt x="305" y="308"/>
                      <a:pt x="276" y="286"/>
                      <a:pt x="256" y="243"/>
                    </a:cubicBezTo>
                    <a:cubicBezTo>
                      <a:pt x="224" y="188"/>
                      <a:pt x="178" y="149"/>
                      <a:pt x="130" y="111"/>
                    </a:cubicBezTo>
                    <a:lnTo>
                      <a:pt x="130" y="111"/>
                    </a:lnTo>
                    <a:cubicBezTo>
                      <a:pt x="132" y="111"/>
                      <a:pt x="134" y="111"/>
                      <a:pt x="136" y="111"/>
                    </a:cubicBezTo>
                    <a:cubicBezTo>
                      <a:pt x="185" y="111"/>
                      <a:pt x="190" y="35"/>
                      <a:pt x="143" y="17"/>
                    </a:cubicBezTo>
                    <a:cubicBezTo>
                      <a:pt x="136" y="17"/>
                      <a:pt x="133" y="10"/>
                      <a:pt x="130" y="10"/>
                    </a:cubicBezTo>
                    <a:cubicBezTo>
                      <a:pt x="126" y="9"/>
                      <a:pt x="123" y="8"/>
                      <a:pt x="119" y="8"/>
                    </a:cubicBezTo>
                    <a:cubicBezTo>
                      <a:pt x="101" y="8"/>
                      <a:pt x="80" y="20"/>
                      <a:pt x="75" y="36"/>
                    </a:cubicBezTo>
                    <a:cubicBezTo>
                      <a:pt x="0" y="182"/>
                      <a:pt x="214" y="428"/>
                      <a:pt x="340" y="480"/>
                    </a:cubicBezTo>
                    <a:cubicBezTo>
                      <a:pt x="374" y="495"/>
                      <a:pt x="406" y="502"/>
                      <a:pt x="436" y="502"/>
                    </a:cubicBezTo>
                    <a:cubicBezTo>
                      <a:pt x="509" y="502"/>
                      <a:pt x="571" y="461"/>
                      <a:pt x="619" y="399"/>
                    </a:cubicBezTo>
                    <a:lnTo>
                      <a:pt x="619" y="399"/>
                    </a:lnTo>
                    <a:cubicBezTo>
                      <a:pt x="616" y="716"/>
                      <a:pt x="632" y="1031"/>
                      <a:pt x="700" y="1338"/>
                    </a:cubicBezTo>
                    <a:cubicBezTo>
                      <a:pt x="710" y="1370"/>
                      <a:pt x="737" y="1384"/>
                      <a:pt x="764" y="1384"/>
                    </a:cubicBezTo>
                    <a:cubicBezTo>
                      <a:pt x="805" y="1384"/>
                      <a:pt x="848" y="1352"/>
                      <a:pt x="836" y="1303"/>
                    </a:cubicBezTo>
                    <a:cubicBezTo>
                      <a:pt x="742" y="894"/>
                      <a:pt x="749" y="480"/>
                      <a:pt x="762" y="65"/>
                    </a:cubicBezTo>
                    <a:cubicBezTo>
                      <a:pt x="762" y="24"/>
                      <a:pt x="727" y="1"/>
                      <a:pt x="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33"/>
              <p:cNvSpPr/>
              <p:nvPr/>
            </p:nvSpPr>
            <p:spPr>
              <a:xfrm>
                <a:off x="5005812" y="1404341"/>
                <a:ext cx="374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8" extrusionOk="0">
                    <a:moveTo>
                      <a:pt x="445" y="1"/>
                    </a:moveTo>
                    <a:cubicBezTo>
                      <a:pt x="420" y="1"/>
                      <a:pt x="400" y="20"/>
                      <a:pt x="393" y="40"/>
                    </a:cubicBezTo>
                    <a:cubicBezTo>
                      <a:pt x="373" y="41"/>
                      <a:pt x="353" y="42"/>
                      <a:pt x="334" y="42"/>
                    </a:cubicBezTo>
                    <a:cubicBezTo>
                      <a:pt x="245" y="42"/>
                      <a:pt x="159" y="30"/>
                      <a:pt x="69" y="17"/>
                    </a:cubicBezTo>
                    <a:cubicBezTo>
                      <a:pt x="66" y="17"/>
                      <a:pt x="63" y="16"/>
                      <a:pt x="60" y="16"/>
                    </a:cubicBezTo>
                    <a:cubicBezTo>
                      <a:pt x="18" y="16"/>
                      <a:pt x="1" y="80"/>
                      <a:pt x="49" y="95"/>
                    </a:cubicBezTo>
                    <a:cubicBezTo>
                      <a:pt x="172" y="137"/>
                      <a:pt x="303" y="147"/>
                      <a:pt x="432" y="147"/>
                    </a:cubicBezTo>
                    <a:cubicBezTo>
                      <a:pt x="453" y="147"/>
                      <a:pt x="473" y="147"/>
                      <a:pt x="493" y="147"/>
                    </a:cubicBezTo>
                    <a:cubicBezTo>
                      <a:pt x="551" y="143"/>
                      <a:pt x="571" y="69"/>
                      <a:pt x="522" y="40"/>
                    </a:cubicBezTo>
                    <a:cubicBezTo>
                      <a:pt x="506" y="30"/>
                      <a:pt x="487" y="20"/>
                      <a:pt x="470" y="7"/>
                    </a:cubicBezTo>
                    <a:cubicBezTo>
                      <a:pt x="462" y="3"/>
                      <a:pt x="453" y="1"/>
                      <a:pt x="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33"/>
              <p:cNvSpPr/>
              <p:nvPr/>
            </p:nvSpPr>
            <p:spPr>
              <a:xfrm>
                <a:off x="4998588" y="1386414"/>
                <a:ext cx="4964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10" extrusionOk="0">
                    <a:moveTo>
                      <a:pt x="467" y="0"/>
                    </a:moveTo>
                    <a:cubicBezTo>
                      <a:pt x="330" y="0"/>
                      <a:pt x="192" y="5"/>
                      <a:pt x="59" y="12"/>
                    </a:cubicBezTo>
                    <a:cubicBezTo>
                      <a:pt x="1" y="15"/>
                      <a:pt x="1" y="99"/>
                      <a:pt x="59" y="99"/>
                    </a:cubicBezTo>
                    <a:cubicBezTo>
                      <a:pt x="181" y="105"/>
                      <a:pt x="308" y="109"/>
                      <a:pt x="435" y="109"/>
                    </a:cubicBezTo>
                    <a:cubicBezTo>
                      <a:pt x="519" y="109"/>
                      <a:pt x="602" y="107"/>
                      <a:pt x="684" y="102"/>
                    </a:cubicBezTo>
                    <a:cubicBezTo>
                      <a:pt x="686" y="102"/>
                      <a:pt x="689" y="103"/>
                      <a:pt x="691" y="103"/>
                    </a:cubicBezTo>
                    <a:cubicBezTo>
                      <a:pt x="755" y="103"/>
                      <a:pt x="753" y="11"/>
                      <a:pt x="684" y="5"/>
                    </a:cubicBezTo>
                    <a:cubicBezTo>
                      <a:pt x="613" y="2"/>
                      <a:pt x="540" y="0"/>
                      <a:pt x="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33"/>
              <p:cNvSpPr/>
              <p:nvPr/>
            </p:nvSpPr>
            <p:spPr>
              <a:xfrm>
                <a:off x="5070626" y="1382343"/>
                <a:ext cx="61401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35" extrusionOk="0">
                    <a:moveTo>
                      <a:pt x="488" y="1"/>
                    </a:moveTo>
                    <a:cubicBezTo>
                      <a:pt x="427" y="1"/>
                      <a:pt x="360" y="17"/>
                      <a:pt x="322" y="31"/>
                    </a:cubicBezTo>
                    <a:cubicBezTo>
                      <a:pt x="164" y="93"/>
                      <a:pt x="34" y="239"/>
                      <a:pt x="15" y="407"/>
                    </a:cubicBezTo>
                    <a:cubicBezTo>
                      <a:pt x="1" y="550"/>
                      <a:pt x="97" y="634"/>
                      <a:pt x="222" y="634"/>
                    </a:cubicBezTo>
                    <a:cubicBezTo>
                      <a:pt x="242" y="634"/>
                      <a:pt x="263" y="632"/>
                      <a:pt x="284" y="627"/>
                    </a:cubicBezTo>
                    <a:cubicBezTo>
                      <a:pt x="407" y="598"/>
                      <a:pt x="494" y="514"/>
                      <a:pt x="559" y="407"/>
                    </a:cubicBezTo>
                    <a:cubicBezTo>
                      <a:pt x="591" y="475"/>
                      <a:pt x="646" y="537"/>
                      <a:pt x="718" y="563"/>
                    </a:cubicBezTo>
                    <a:cubicBezTo>
                      <a:pt x="735" y="568"/>
                      <a:pt x="752" y="571"/>
                      <a:pt x="768" y="571"/>
                    </a:cubicBezTo>
                    <a:cubicBezTo>
                      <a:pt x="859" y="571"/>
                      <a:pt x="934" y="494"/>
                      <a:pt x="896" y="401"/>
                    </a:cubicBezTo>
                    <a:cubicBezTo>
                      <a:pt x="885" y="373"/>
                      <a:pt x="858" y="359"/>
                      <a:pt x="833" y="359"/>
                    </a:cubicBezTo>
                    <a:cubicBezTo>
                      <a:pt x="804" y="359"/>
                      <a:pt x="778" y="377"/>
                      <a:pt x="779" y="417"/>
                    </a:cubicBezTo>
                    <a:cubicBezTo>
                      <a:pt x="776" y="417"/>
                      <a:pt x="773" y="417"/>
                      <a:pt x="770" y="417"/>
                    </a:cubicBezTo>
                    <a:cubicBezTo>
                      <a:pt x="723" y="417"/>
                      <a:pt x="694" y="394"/>
                      <a:pt x="679" y="342"/>
                    </a:cubicBezTo>
                    <a:cubicBezTo>
                      <a:pt x="656" y="304"/>
                      <a:pt x="646" y="258"/>
                      <a:pt x="640" y="213"/>
                    </a:cubicBezTo>
                    <a:cubicBezTo>
                      <a:pt x="636" y="174"/>
                      <a:pt x="602" y="150"/>
                      <a:pt x="570" y="150"/>
                    </a:cubicBezTo>
                    <a:cubicBezTo>
                      <a:pt x="545" y="150"/>
                      <a:pt x="520" y="164"/>
                      <a:pt x="510" y="197"/>
                    </a:cubicBezTo>
                    <a:cubicBezTo>
                      <a:pt x="491" y="271"/>
                      <a:pt x="462" y="339"/>
                      <a:pt x="413" y="397"/>
                    </a:cubicBezTo>
                    <a:cubicBezTo>
                      <a:pt x="383" y="433"/>
                      <a:pt x="283" y="505"/>
                      <a:pt x="214" y="505"/>
                    </a:cubicBezTo>
                    <a:cubicBezTo>
                      <a:pt x="170" y="505"/>
                      <a:pt x="138" y="476"/>
                      <a:pt x="144" y="391"/>
                    </a:cubicBezTo>
                    <a:cubicBezTo>
                      <a:pt x="151" y="307"/>
                      <a:pt x="225" y="219"/>
                      <a:pt x="293" y="167"/>
                    </a:cubicBezTo>
                    <a:cubicBezTo>
                      <a:pt x="310" y="156"/>
                      <a:pt x="486" y="95"/>
                      <a:pt x="527" y="95"/>
                    </a:cubicBezTo>
                    <a:cubicBezTo>
                      <a:pt x="533" y="95"/>
                      <a:pt x="537" y="97"/>
                      <a:pt x="536" y="99"/>
                    </a:cubicBezTo>
                    <a:cubicBezTo>
                      <a:pt x="534" y="125"/>
                      <a:pt x="558" y="141"/>
                      <a:pt x="580" y="141"/>
                    </a:cubicBezTo>
                    <a:cubicBezTo>
                      <a:pt x="597" y="141"/>
                      <a:pt x="613" y="132"/>
                      <a:pt x="617" y="112"/>
                    </a:cubicBezTo>
                    <a:cubicBezTo>
                      <a:pt x="630" y="26"/>
                      <a:pt x="564" y="1"/>
                      <a:pt x="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33"/>
              <p:cNvSpPr/>
              <p:nvPr/>
            </p:nvSpPr>
            <p:spPr>
              <a:xfrm>
                <a:off x="5111800" y="1343271"/>
                <a:ext cx="37695" cy="4110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626" extrusionOk="0">
                    <a:moveTo>
                      <a:pt x="201" y="1"/>
                    </a:moveTo>
                    <a:cubicBezTo>
                      <a:pt x="112" y="1"/>
                      <a:pt x="24" y="63"/>
                      <a:pt x="6" y="166"/>
                    </a:cubicBezTo>
                    <a:cubicBezTo>
                      <a:pt x="1" y="200"/>
                      <a:pt x="26" y="222"/>
                      <a:pt x="52" y="222"/>
                    </a:cubicBezTo>
                    <a:cubicBezTo>
                      <a:pt x="68" y="222"/>
                      <a:pt x="84" y="212"/>
                      <a:pt x="91" y="189"/>
                    </a:cubicBezTo>
                    <a:cubicBezTo>
                      <a:pt x="104" y="143"/>
                      <a:pt x="145" y="106"/>
                      <a:pt x="189" y="106"/>
                    </a:cubicBezTo>
                    <a:cubicBezTo>
                      <a:pt x="210" y="106"/>
                      <a:pt x="231" y="114"/>
                      <a:pt x="249" y="134"/>
                    </a:cubicBezTo>
                    <a:cubicBezTo>
                      <a:pt x="298" y="183"/>
                      <a:pt x="266" y="254"/>
                      <a:pt x="236" y="302"/>
                    </a:cubicBezTo>
                    <a:cubicBezTo>
                      <a:pt x="191" y="383"/>
                      <a:pt x="126" y="448"/>
                      <a:pt x="58" y="507"/>
                    </a:cubicBezTo>
                    <a:cubicBezTo>
                      <a:pt x="10" y="542"/>
                      <a:pt x="55" y="610"/>
                      <a:pt x="104" y="613"/>
                    </a:cubicBezTo>
                    <a:cubicBezTo>
                      <a:pt x="195" y="620"/>
                      <a:pt x="287" y="626"/>
                      <a:pt x="378" y="626"/>
                    </a:cubicBezTo>
                    <a:cubicBezTo>
                      <a:pt x="413" y="626"/>
                      <a:pt x="448" y="625"/>
                      <a:pt x="483" y="623"/>
                    </a:cubicBezTo>
                    <a:cubicBezTo>
                      <a:pt x="573" y="613"/>
                      <a:pt x="573" y="494"/>
                      <a:pt x="489" y="494"/>
                    </a:cubicBezTo>
                    <a:lnTo>
                      <a:pt x="262" y="494"/>
                    </a:lnTo>
                    <a:cubicBezTo>
                      <a:pt x="366" y="377"/>
                      <a:pt x="450" y="209"/>
                      <a:pt x="353" y="79"/>
                    </a:cubicBezTo>
                    <a:cubicBezTo>
                      <a:pt x="313" y="25"/>
                      <a:pt x="257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33"/>
              <p:cNvSpPr/>
              <p:nvPr/>
            </p:nvSpPr>
            <p:spPr>
              <a:xfrm>
                <a:off x="5171558" y="1342220"/>
                <a:ext cx="55819" cy="88917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54" extrusionOk="0">
                    <a:moveTo>
                      <a:pt x="478" y="838"/>
                    </a:moveTo>
                    <a:cubicBezTo>
                      <a:pt x="599" y="838"/>
                      <a:pt x="635" y="878"/>
                      <a:pt x="583" y="963"/>
                    </a:cubicBezTo>
                    <a:cubicBezTo>
                      <a:pt x="535" y="1125"/>
                      <a:pt x="357" y="1219"/>
                      <a:pt x="195" y="1226"/>
                    </a:cubicBezTo>
                    <a:cubicBezTo>
                      <a:pt x="211" y="1128"/>
                      <a:pt x="230" y="1047"/>
                      <a:pt x="282" y="960"/>
                    </a:cubicBezTo>
                    <a:cubicBezTo>
                      <a:pt x="311" y="921"/>
                      <a:pt x="340" y="885"/>
                      <a:pt x="366" y="847"/>
                    </a:cubicBezTo>
                    <a:cubicBezTo>
                      <a:pt x="409" y="841"/>
                      <a:pt x="447" y="838"/>
                      <a:pt x="478" y="838"/>
                    </a:cubicBezTo>
                    <a:close/>
                    <a:moveTo>
                      <a:pt x="103" y="0"/>
                    </a:moveTo>
                    <a:cubicBezTo>
                      <a:pt x="68" y="0"/>
                      <a:pt x="30" y="30"/>
                      <a:pt x="42" y="69"/>
                    </a:cubicBezTo>
                    <a:cubicBezTo>
                      <a:pt x="104" y="250"/>
                      <a:pt x="81" y="451"/>
                      <a:pt x="75" y="642"/>
                    </a:cubicBezTo>
                    <a:lnTo>
                      <a:pt x="65" y="1219"/>
                    </a:lnTo>
                    <a:lnTo>
                      <a:pt x="65" y="1226"/>
                    </a:lnTo>
                    <a:cubicBezTo>
                      <a:pt x="10" y="1251"/>
                      <a:pt x="0" y="1339"/>
                      <a:pt x="68" y="1349"/>
                    </a:cubicBezTo>
                    <a:cubicBezTo>
                      <a:pt x="90" y="1352"/>
                      <a:pt x="113" y="1353"/>
                      <a:pt x="137" y="1353"/>
                    </a:cubicBezTo>
                    <a:cubicBezTo>
                      <a:pt x="434" y="1353"/>
                      <a:pt x="849" y="1117"/>
                      <a:pt x="732" y="772"/>
                    </a:cubicBezTo>
                    <a:cubicBezTo>
                      <a:pt x="700" y="672"/>
                      <a:pt x="615" y="628"/>
                      <a:pt x="524" y="628"/>
                    </a:cubicBezTo>
                    <a:cubicBezTo>
                      <a:pt x="480" y="628"/>
                      <a:pt x="434" y="638"/>
                      <a:pt x="392" y="659"/>
                    </a:cubicBezTo>
                    <a:cubicBezTo>
                      <a:pt x="311" y="701"/>
                      <a:pt x="247" y="766"/>
                      <a:pt x="198" y="840"/>
                    </a:cubicBezTo>
                    <a:cubicBezTo>
                      <a:pt x="198" y="727"/>
                      <a:pt x="198" y="613"/>
                      <a:pt x="201" y="500"/>
                    </a:cubicBezTo>
                    <a:cubicBezTo>
                      <a:pt x="201" y="335"/>
                      <a:pt x="211" y="186"/>
                      <a:pt x="146" y="27"/>
                    </a:cubicBezTo>
                    <a:cubicBezTo>
                      <a:pt x="137" y="8"/>
                      <a:pt x="120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15" name="Google Shape;4015;p33"/>
            <p:cNvGrpSpPr/>
            <p:nvPr/>
          </p:nvGrpSpPr>
          <p:grpSpPr>
            <a:xfrm rot="-1423834">
              <a:off x="791245" y="4779742"/>
              <a:ext cx="1423164" cy="421139"/>
              <a:chOff x="5813594" y="2813041"/>
              <a:chExt cx="591605" cy="175073"/>
            </a:xfrm>
          </p:grpSpPr>
          <p:sp>
            <p:nvSpPr>
              <p:cNvPr id="4016" name="Google Shape;4016;p33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33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33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33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33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33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33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3" name="Google Shape;4023;p33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4" name="Google Shape;4024;p33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33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33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33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33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33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0" name="Google Shape;4030;p33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6326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3" indent="0" algn="ctr">
              <a:buNone/>
              <a:defRPr sz="2000"/>
            </a:lvl2pPr>
            <a:lvl3pPr marL="914424" indent="0" algn="ctr">
              <a:buNone/>
              <a:defRPr sz="1800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8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4"/>
            <a:fld id="{B6C5958B-FD71-488F-B66A-09F8133AB5B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24"/>
              <a:t>3/23/2025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4"/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4"/>
            <a:fld id="{1BD8274C-EDA0-4537-ACA2-FD8CA990E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2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7240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4"/>
            <a:fld id="{B6C5958B-FD71-488F-B66A-09F8133AB5B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24"/>
              <a:t>3/23/2025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4"/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4"/>
            <a:fld id="{1BD8274C-EDA0-4537-ACA2-FD8CA990E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2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7282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57C6-210E-4B03-A30E-B9EF3BA8A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CF98B-4C78-47A5-8621-170DBDDE6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712ED-9372-4FA8-BF9C-FBCCE1BB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2FD91-FB2F-4E36-B384-FE42D5BBA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CA15E-9DA1-4616-924A-65B3FED1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23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06CB-E51C-4525-9109-3EEC38C4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FE9A1-2FC4-4927-B369-D34403F81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CAE34-7981-460F-9698-5F2F3973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80131-E583-4C1C-8A8F-BD31837E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EC19F-A666-4097-90D5-EDF3BEF3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900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22A0-5638-4AA8-9761-53932BFE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21E5B-48F2-41BD-B65D-58F4AC81C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324C5-CFDA-4C81-979F-54EBFDBA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71B30-5C39-4C67-9E25-44905F299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9E574-94CD-43C3-90D6-88E41586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40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4D396-3DCD-4238-B399-13216DAF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6E804-46A5-4206-AA4B-C78DF2D61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144A2-551A-475E-B36B-555BA8B5A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3A5FD-7681-4AE8-824D-DF3DE9E0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DC9F3-AA9B-467A-B3C0-A6D796E4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5D36A-F37F-4480-B4B1-364DE3FF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8BF3-F8F2-4D9F-88E3-2804A424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DCE0D-D0A7-40BD-AA6D-1AB462368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B8815-12FD-43A4-9A08-6864938DE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05CCD-26FA-4A68-9DB7-466545FD0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D3443-F28F-4889-8F2C-6C578847F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6103BC-F321-4FC1-BFC0-8531D7DD5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E9559A-E29C-4AE1-BB51-07BE9FC9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466FEA-449B-4C4C-A7B7-E88D2073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62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E9F2-75EF-4472-A3F1-3FF42995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CCF33-B719-494E-B6D0-53FD3C5A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C97B7-500A-4C9C-A61C-79A1D3A3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27C3A-E2CD-4B3C-BB6D-BF381436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58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735BF-AB1E-4B13-9FEC-DAACFB8B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E525B-8FA6-4C6C-96FF-EE9F5F1E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9143E-5F38-427B-8B7E-0B22BDB5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A7F8B-2DD8-3C32-6592-3D40C310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A4C6C-B9FD-87F4-6B71-D67092898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61B0D-9365-1B73-1BAE-00D681C94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9D825-6498-78AD-500A-F7507F6A0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A2AB4-3F32-7A6A-4DD6-E5878BB71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486AD3-3B04-03C8-30B6-C4B50652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7AE-8E61-4274-9DA0-E5A63F03AC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411230-E55E-DAAE-533C-338DE3EA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18E1A-5F84-1FD1-056C-29EFE930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85E5-92F0-49A4-A3E3-95D933C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69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93F5-1CDC-4404-89A1-57C02339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90372-9E0A-428E-832F-9CF0CD0A6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78118-852D-44CB-8F7E-267672736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68A26-F0F7-4AE6-8234-ADFF7B002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711B9-D376-4782-9DC7-EBD0D540B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DCBD2-BB73-4780-8809-AE3BFB5A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34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305B-2542-4539-9B57-B66252C5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5200E2-E2DB-49A9-AB6E-006E86B64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78340-B849-4E96-9B7C-F75C3B596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082CB-4EB3-49F1-9165-0D7249C8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EFDA3-9293-4841-8860-437ECB86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ED509-C83A-4E99-BBEE-E4112FB6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04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06B1-B9D5-489A-914C-593CB3F1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1A3E6-66FE-4080-A301-C6154F386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7C63F-EDD8-49F9-84E7-60D2F844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42528-4DF8-42BA-8761-250177DF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D2A8F-249E-4178-A0AC-E9D48BB2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481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8C687C-BA5A-421F-8FF2-617CD6D82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53234-FE26-4FCE-9C05-B83C03CB6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326AA-EA74-4294-BA47-BC77922E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94A93-CC92-4169-8711-A513DFDE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E5690-9DC2-4B98-AAB5-B64020AC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7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456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29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48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71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1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EB19A-BF5D-63F4-5F56-7EA41761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B2015-C6F9-CC37-D1E1-1801B406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7AE-8E61-4274-9DA0-E5A63F03AC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BAE19-C182-9E54-5BE9-CCAC0D2EE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6F3CC-B43F-FC84-7E54-AB8FEDA1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85E5-92F0-49A4-A3E3-95D933C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90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94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231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291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85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6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DF002-CB6A-64DB-46E7-69EA23C1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7AE-8E61-4274-9DA0-E5A63F03AC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19F66-6F87-FF84-EBFF-0B90BE42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594C3-1BBE-77A1-9846-5FDA8F039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85E5-92F0-49A4-A3E3-95D933C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4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68788-9195-1D40-CCEF-2FBDFEF0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A51F4-4A36-0785-800B-07FC1DAC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BFDF1-D6AC-4FE2-01B9-684E394AF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F5100-7D56-A7C2-4C61-2A8B5441F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7AE-8E61-4274-9DA0-E5A63F03AC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8A866-32B8-D2E3-3478-47EFBB26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5CCCA-3C3A-3E4F-EAAA-081369A3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85E5-92F0-49A4-A3E3-95D933C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0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910A-1789-591A-2344-44D17E14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8D97F-15AF-C7D3-441E-02B7D652A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5CC0F-5D96-2CDA-14EB-27B373119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D96F4-E1D1-126C-0ABB-1BED1E15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7AE-8E61-4274-9DA0-E5A63F03AC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69CEA-D404-B2AC-69A9-9972EA9D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E63BE-7651-E452-4C11-210B86F0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85E5-92F0-49A4-A3E3-95D933C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7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9E3119-043D-4DDA-AD2D-53564717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CD2AA-6840-DC92-D9AC-6CE1A04DA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A3D6B-62C3-C82D-7DE9-EE05D5424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F7AE-8E61-4274-9DA0-E5A63F03AC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ABFBC-3A59-3E03-AD09-1E04D3077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43E12-D18C-CEC8-884E-C601FFF39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885E5-92F0-49A4-A3E3-95D933C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4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5462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FF1A6-A93E-4375-B761-8DF45B68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90414-1BAE-44CC-BD06-4712D0AE8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21104-E359-48C6-BD57-30D285F0F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A424-3DB5-448B-97ED-B33065CBB1F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C475D-2E6E-4A90-83BE-3FA1D8415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5AF20-52DC-40C6-B252-6D18B269E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9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14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90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70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image" Target="../media/image70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69.png"/><Relationship Id="rId1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90.png"/><Relationship Id="rId12" Type="http://schemas.microsoft.com/office/2007/relationships/hdphoto" Target="../media/hdphoto1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00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80.png"/><Relationship Id="rId11" Type="http://schemas.openxmlformats.org/officeDocument/2006/relationships/image" Target="../media/image71.png"/><Relationship Id="rId5" Type="http://schemas.openxmlformats.org/officeDocument/2006/relationships/image" Target="../media/image3.png"/><Relationship Id="rId15" Type="http://schemas.openxmlformats.org/officeDocument/2006/relationships/image" Target="../media/image72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10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.png"/><Relationship Id="rId11" Type="http://schemas.openxmlformats.org/officeDocument/2006/relationships/image" Target="../media/image710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683623" y="329617"/>
            <a:ext cx="10824754" cy="368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Chương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VII</a:t>
            </a:r>
          </a:p>
          <a:p>
            <a:pPr lvl="0" algn="ctr" defTabSz="914377">
              <a:lnSpc>
                <a:spcPct val="150000"/>
              </a:lnSpc>
              <a:buClr>
                <a:srgbClr val="000000"/>
              </a:buClr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1: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Phương trình bậc nhất một ẩn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-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2/4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5A9D2D-9DDF-4360-8C6B-2365DE613E62}"/>
              </a:ext>
            </a:extLst>
          </p:cNvPr>
          <p:cNvSpPr txBox="1"/>
          <p:nvPr/>
        </p:nvSpPr>
        <p:spPr>
          <a:xfrm>
            <a:off x="2164218" y="1287940"/>
            <a:ext cx="9792884" cy="591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>
                <a:srgbClr val="000000"/>
              </a:buClr>
              <a:defRPr/>
            </a:pPr>
            <a:r>
              <a:rPr lang="vi-VN" sz="2800" b="1" kern="0" dirty="0">
                <a:solidFill>
                  <a:srgbClr val="0404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 các phương trình</a:t>
            </a:r>
            <a:r>
              <a:rPr lang="en-US" sz="2800" b="1" kern="0" dirty="0">
                <a:solidFill>
                  <a:srgbClr val="0404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lang="vi-VN" sz="2800" b="1" kern="0" dirty="0">
              <a:solidFill>
                <a:srgbClr val="040404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4E85A4-1CF1-8B4A-A8F9-38485A5DC8B0}"/>
                  </a:ext>
                </a:extLst>
              </p:cNvPr>
              <p:cNvSpPr txBox="1"/>
              <p:nvPr/>
            </p:nvSpPr>
            <p:spPr>
              <a:xfrm>
                <a:off x="5554935" y="764258"/>
                <a:ext cx="6361317" cy="1363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just" fontAlgn="auto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pPr lvl="0" algn="ctr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ea typeface="Dotum" panose="020B0600000101010101" pitchFamily="34" charset="-127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ea typeface="Arial" panose="020B0604020202020204" pitchFamily="34" charset="0"/>
                        </a:rPr>
                        <m:t>)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40404"/>
                          </a:solidFill>
                          <a:ea typeface="Arial" panose="020B0604020202020204" pitchFamily="34" charset="0"/>
                        </a:rPr>
                        <m:t>6</m:t>
                      </m:r>
                      <m:r>
                        <a:rPr lang="vi-VN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40404"/>
                          </a:solidFill>
                          <a:ea typeface="Arial" panose="020B0604020202020204" pitchFamily="34" charset="0"/>
                        </a:rPr>
                        <m:t>15</m:t>
                      </m:r>
                      <m:r>
                        <a:rPr lang="en-US" sz="2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40404"/>
                          </a:solidFill>
                          <a:ea typeface="Arial" panose="020B060402020202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ea typeface="Arial" panose="020B0604020202020204" pitchFamily="34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40404"/>
                          </a:solidFill>
                          <a:ea typeface="Arial" panose="020B0604020202020204" pitchFamily="34" charset="0"/>
                        </a:rPr>
                        <m:t>          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40404"/>
                          </a:solidFill>
                          <a:ea typeface="Dotum" panose="020B0600000101010101" pitchFamily="34" charset="-127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40404"/>
                          </a:solidFill>
                          <a:ea typeface="Dotum" panose="020B0600000101010101" pitchFamily="34" charset="-127"/>
                        </a:rPr>
                        <m:t>)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40404"/>
                              </a:solidFill>
                              <a:ea typeface="Dotum" panose="020B0600000101010101" pitchFamily="34" charset="-127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40404"/>
                              </a:solidFill>
                              <a:ea typeface="Dotum" panose="020B0600000101010101" pitchFamily="34" charset="-127"/>
                            </a:rPr>
                            <m:t>2</m:t>
                          </m:r>
                        </m:den>
                      </m:f>
                      <m:r>
                        <a:rPr lang="vi-VN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40404"/>
                          </a:solidFill>
                          <a:ea typeface="Dotum" panose="020B0600000101010101" pitchFamily="34" charset="-127"/>
                        </a:rPr>
                        <m:t>21</m:t>
                      </m:r>
                      <m:r>
                        <a:rPr lang="en-US" sz="2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40404"/>
                          </a:solidFill>
                          <a:ea typeface="Dotum" panose="020B0600000101010101" pitchFamily="34" charset="-127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ea typeface="Dotum" panose="020B0600000101010101" pitchFamily="34" charset="-127"/>
                        </a:rPr>
                        <m:t>.</m:t>
                      </m:r>
                    </m:oMath>
                  </m:oMathPara>
                </a14:m>
                <a:endParaRPr lang="vi-VN" sz="2800" dirty="0">
                  <a:solidFill>
                    <a:srgbClr val="040404"/>
                  </a:solidFill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4E85A4-1CF1-8B4A-A8F9-38485A5DC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935" y="764258"/>
                <a:ext cx="6361317" cy="13638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B219D30-3A0B-B7B0-D282-6EA05BF3BF65}"/>
              </a:ext>
            </a:extLst>
          </p:cNvPr>
          <p:cNvSpPr/>
          <p:nvPr/>
        </p:nvSpPr>
        <p:spPr>
          <a:xfrm>
            <a:off x="5693698" y="1945609"/>
            <a:ext cx="768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D07E1F4-1DBD-153A-EF44-D19D293563E3}"/>
                  </a:ext>
                </a:extLst>
              </p:cNvPr>
              <p:cNvSpPr/>
              <p:nvPr/>
            </p:nvSpPr>
            <p:spPr>
              <a:xfrm>
                <a:off x="1412664" y="2768669"/>
                <a:ext cx="28012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</a:rPr>
                        <m:t>)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</a:rPr>
                        <m:t>6</m:t>
                      </m:r>
                      <m:r>
                        <a:rPr lang="vi-VN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</a:rPr>
                        <m:t>15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D07E1F4-1DBD-153A-EF44-D19D29356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664" y="2768669"/>
                <a:ext cx="28012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3380FE-8968-0885-92F7-755505C5DCFF}"/>
                  </a:ext>
                </a:extLst>
              </p:cNvPr>
              <p:cNvSpPr/>
              <p:nvPr/>
            </p:nvSpPr>
            <p:spPr>
              <a:xfrm>
                <a:off x="2596891" y="3333892"/>
                <a:ext cx="17512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vi-VN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15</m:t>
                      </m:r>
                    </m:oMath>
                  </m:oMathPara>
                </a14:m>
                <a:endParaRPr lang="en-US" sz="28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3380FE-8968-0885-92F7-755505C5DC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891" y="3333892"/>
                <a:ext cx="175124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6BEF167-7265-2F5B-2EC3-D46FCE2D2CC0}"/>
                  </a:ext>
                </a:extLst>
              </p:cNvPr>
              <p:cNvSpPr/>
              <p:nvPr/>
            </p:nvSpPr>
            <p:spPr>
              <a:xfrm>
                <a:off x="2955056" y="3860207"/>
                <a:ext cx="25998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15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: 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6BEF167-7265-2F5B-2EC3-D46FCE2D2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056" y="3860207"/>
                <a:ext cx="259987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4731928-0F46-5E8D-D8D3-8092C5A6D8E5}"/>
                  </a:ext>
                </a:extLst>
              </p:cNvPr>
              <p:cNvSpPr/>
              <p:nvPr/>
            </p:nvSpPr>
            <p:spPr>
              <a:xfrm>
                <a:off x="2934417" y="4351872"/>
                <a:ext cx="1628331" cy="888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4731928-0F46-5E8D-D8D3-8092C5A6D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17" y="4351872"/>
                <a:ext cx="1628331" cy="8885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B56CDD-4271-0D5D-6C62-ADF381C3B598}"/>
              </a:ext>
            </a:extLst>
          </p:cNvPr>
          <p:cNvCxnSpPr>
            <a:cxnSpLocks/>
          </p:cNvCxnSpPr>
          <p:nvPr/>
        </p:nvCxnSpPr>
        <p:spPr>
          <a:xfrm>
            <a:off x="6184508" y="2545388"/>
            <a:ext cx="0" cy="36842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7F3823-AC89-6333-CD86-257439999E6A}"/>
                  </a:ext>
                </a:extLst>
              </p:cNvPr>
              <p:cNvSpPr/>
              <p:nvPr/>
            </p:nvSpPr>
            <p:spPr>
              <a:xfrm>
                <a:off x="6921615" y="2207420"/>
                <a:ext cx="2914003" cy="1363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</a:rPr>
                        <m:t>)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</a:rPr>
                            <m:t>2</m:t>
                          </m:r>
                        </m:den>
                      </m:f>
                      <m:r>
                        <a:rPr lang="vi-VN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</a:rPr>
                        <m:t>21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40404"/>
                          </a:solidFill>
                          <a:ea typeface="Dotum" panose="020B0600000101010101" pitchFamily="34" charset="-127"/>
                        </a:rPr>
                        <m:t>0</m:t>
                      </m:r>
                    </m:oMath>
                  </m:oMathPara>
                </a14:m>
                <a:endParaRPr lang="vi-VN" sz="2800" dirty="0">
                  <a:solidFill>
                    <a:srgbClr val="040404"/>
                  </a:solidFill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7F3823-AC89-6333-CD86-257439999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615" y="2207420"/>
                <a:ext cx="2914003" cy="13638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6997C6-0C48-08E9-2626-8655C8455A55}"/>
                  </a:ext>
                </a:extLst>
              </p:cNvPr>
              <p:cNvSpPr/>
              <p:nvPr/>
            </p:nvSpPr>
            <p:spPr>
              <a:xfrm>
                <a:off x="8074458" y="2937930"/>
                <a:ext cx="2156231" cy="1363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</a:rPr>
                            <m:t>2</m:t>
                          </m:r>
                        </m:den>
                      </m:f>
                      <m:r>
                        <a:rPr lang="vi-VN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21</m:t>
                      </m:r>
                    </m:oMath>
                  </m:oMathPara>
                </a14:m>
                <a:endParaRPr lang="vi-VN" sz="2800" dirty="0">
                  <a:solidFill>
                    <a:srgbClr val="040404"/>
                  </a:solidFill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6997C6-0C48-08E9-2626-8655C8455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458" y="2937930"/>
                <a:ext cx="2156231" cy="13638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5F396C9-4107-9A7E-78CF-9C5D8A5AE7C5}"/>
                  </a:ext>
                </a:extLst>
              </p:cNvPr>
              <p:cNvSpPr/>
              <p:nvPr/>
            </p:nvSpPr>
            <p:spPr>
              <a:xfrm>
                <a:off x="8686645" y="3938517"/>
                <a:ext cx="3176895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21)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: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40404"/>
                                  </a:solidFill>
                                  <a:latin typeface="UTM Avo" panose="02040603050506020204" pitchFamily="18" charset="0"/>
                                  <a:ea typeface="Dotum" panose="020B0600000101010101" pitchFamily="34" charset="-127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40404"/>
                                  </a:solidFill>
                                  <a:latin typeface="UTM Avo" panose="02040603050506020204" pitchFamily="18" charset="0"/>
                                  <a:ea typeface="Dotum" panose="020B0600000101010101" pitchFamily="34" charset="-127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5F396C9-4107-9A7E-78CF-9C5D8A5AE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645" y="3938517"/>
                <a:ext cx="3176895" cy="10604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EC90B8-BE45-1066-E88A-5C840AF109E6}"/>
                  </a:ext>
                </a:extLst>
              </p:cNvPr>
              <p:cNvSpPr/>
              <p:nvPr/>
            </p:nvSpPr>
            <p:spPr>
              <a:xfrm>
                <a:off x="8742656" y="4734880"/>
                <a:ext cx="1300805" cy="888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EC90B8-BE45-1066-E88A-5C840AF10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656" y="4734880"/>
                <a:ext cx="1300805" cy="8886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9A1796-A0E9-4468-142A-B22022A064D4}"/>
                  </a:ext>
                </a:extLst>
              </p:cNvPr>
              <p:cNvSpPr/>
              <p:nvPr/>
            </p:nvSpPr>
            <p:spPr>
              <a:xfrm>
                <a:off x="114869" y="5041336"/>
                <a:ext cx="6104427" cy="888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9A1796-A0E9-4468-142A-B22022A064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69" y="5041336"/>
                <a:ext cx="6104427" cy="8885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F6CF51D-0B00-1AEE-F94A-C2A03BDF6225}"/>
                  </a:ext>
                </a:extLst>
              </p:cNvPr>
              <p:cNvSpPr/>
              <p:nvPr/>
            </p:nvSpPr>
            <p:spPr>
              <a:xfrm>
                <a:off x="6207708" y="5354913"/>
                <a:ext cx="5776901" cy="888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F6CF51D-0B00-1AEE-F94A-C2A03BDF6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708" y="5354913"/>
                <a:ext cx="5776901" cy="8886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2C6081A3-B6B9-45CC-DB73-98B350C8EFAC}"/>
              </a:ext>
            </a:extLst>
          </p:cNvPr>
          <p:cNvSpPr/>
          <p:nvPr/>
        </p:nvSpPr>
        <p:spPr>
          <a:xfrm>
            <a:off x="81280" y="1322947"/>
            <a:ext cx="2106772" cy="425239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F430D9-51DC-216C-1735-CB157A29176A}"/>
              </a:ext>
            </a:extLst>
          </p:cNvPr>
          <p:cNvSpPr txBox="1"/>
          <p:nvPr/>
        </p:nvSpPr>
        <p:spPr>
          <a:xfrm>
            <a:off x="1745548" y="79613"/>
            <a:ext cx="586462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HOẠT ĐỘNG NHÓM </a:t>
            </a:r>
          </a:p>
        </p:txBody>
      </p:sp>
    </p:spTree>
    <p:extLst>
      <p:ext uri="{BB962C8B-B14F-4D97-AF65-F5344CB8AC3E}">
        <p14:creationId xmlns:p14="http://schemas.microsoft.com/office/powerpoint/2010/main" val="166605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E2FA190-D07F-F565-F46E-9439DAF69669}"/>
                  </a:ext>
                </a:extLst>
              </p:cNvPr>
              <p:cNvSpPr/>
              <p:nvPr/>
            </p:nvSpPr>
            <p:spPr>
              <a:xfrm>
                <a:off x="2964402" y="275892"/>
                <a:ext cx="10555142" cy="712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Giải phương trình: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vi-VN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alt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E2FA190-D07F-F565-F46E-9439DAF69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402" y="275892"/>
                <a:ext cx="10555142" cy="712118"/>
              </a:xfrm>
              <a:prstGeom prst="rect">
                <a:avLst/>
              </a:prstGeom>
              <a:blipFill>
                <a:blip r:embed="rId2"/>
                <a:stretch>
                  <a:fillRect l="-132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ình chữ nhật: Góc Tròn 16">
            <a:extLst>
              <a:ext uri="{FF2B5EF4-FFF2-40B4-BE49-F238E27FC236}">
                <a16:creationId xmlns:a16="http://schemas.microsoft.com/office/drawing/2014/main" id="{963F9080-6787-2DE0-195A-605CF13A3E6E}"/>
              </a:ext>
            </a:extLst>
          </p:cNvPr>
          <p:cNvSpPr/>
          <p:nvPr/>
        </p:nvSpPr>
        <p:spPr>
          <a:xfrm>
            <a:off x="489412" y="437929"/>
            <a:ext cx="1497043" cy="381878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HĐ7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A29D91-3015-41A8-E8AF-125541CBD03D}"/>
              </a:ext>
            </a:extLst>
          </p:cNvPr>
          <p:cNvSpPr/>
          <p:nvPr/>
        </p:nvSpPr>
        <p:spPr>
          <a:xfrm>
            <a:off x="399813" y="988010"/>
            <a:ext cx="8082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3000" b="1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3000" b="1" dirty="0">
              <a:solidFill>
                <a:srgbClr val="C00000"/>
              </a:solidFill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9A85B5-2614-166E-F42C-696816707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3547" y="-405980"/>
            <a:ext cx="585441" cy="840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2FBD2C6-8E2D-D38B-D1F4-CA3B95A03F98}"/>
                  </a:ext>
                </a:extLst>
              </p:cNvPr>
              <p:cNvSpPr/>
              <p:nvPr/>
            </p:nvSpPr>
            <p:spPr>
              <a:xfrm>
                <a:off x="618493" y="1248136"/>
                <a:ext cx="7137400" cy="5380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vi-VN" sz="3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3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vi-VN" sz="3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vi-VN" sz="3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3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</m:oMath>
                  </m:oMathPara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vi-VN" sz="3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3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vi-VN" sz="3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vi-VN" sz="3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</m:oMath>
                  </m:oMathPara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3000" dirty="0">
                    <a:solidFill>
                      <a:srgbClr val="040404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3000" dirty="0">
                    <a:solidFill>
                      <a:srgbClr val="040404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3000" dirty="0">
                    <a:solidFill>
                      <a:srgbClr val="040404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2FBD2C6-8E2D-D38B-D1F4-CA3B95A03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93" y="1248136"/>
                <a:ext cx="7137400" cy="5380063"/>
              </a:xfrm>
              <a:prstGeom prst="rect">
                <a:avLst/>
              </a:prstGeom>
              <a:blipFill>
                <a:blip r:embed="rId4"/>
                <a:stretch>
                  <a:fillRect l="-1964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E78EF-DA44-9FB3-009E-055280C5D6F3}"/>
              </a:ext>
            </a:extLst>
          </p:cNvPr>
          <p:cNvCxnSpPr/>
          <p:nvPr/>
        </p:nvCxnSpPr>
        <p:spPr>
          <a:xfrm flipH="1">
            <a:off x="4370630" y="3249434"/>
            <a:ext cx="7112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8CD678E-2CF9-D4D2-AF36-A959A0E286B4}"/>
              </a:ext>
            </a:extLst>
          </p:cNvPr>
          <p:cNvSpPr/>
          <p:nvPr/>
        </p:nvSpPr>
        <p:spPr>
          <a:xfrm>
            <a:off x="5086705" y="2898623"/>
            <a:ext cx="65782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Chuyển</a:t>
            </a:r>
            <a:r>
              <a:rPr lang="en-US" sz="30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0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0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hạng</a:t>
            </a:r>
            <a:r>
              <a:rPr lang="en-US" sz="30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chứa</a:t>
            </a:r>
            <a:r>
              <a:rPr lang="en-US" sz="30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ẩn</a:t>
            </a:r>
            <a:r>
              <a:rPr lang="en-US" sz="30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sang </a:t>
            </a:r>
            <a:r>
              <a:rPr lang="en-US" sz="30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30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vế</a:t>
            </a:r>
            <a:endParaRPr lang="en-US" sz="3000" i="1" dirty="0">
              <a:solidFill>
                <a:srgbClr val="040404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D8AD72-E326-5DF0-E476-87F6ABC4BB30}"/>
              </a:ext>
            </a:extLst>
          </p:cNvPr>
          <p:cNvCxnSpPr/>
          <p:nvPr/>
        </p:nvCxnSpPr>
        <p:spPr>
          <a:xfrm flipH="1">
            <a:off x="4375505" y="4003974"/>
            <a:ext cx="7112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2A7E4-4D67-CD5E-C926-1F6E358F411E}"/>
              </a:ext>
            </a:extLst>
          </p:cNvPr>
          <p:cNvSpPr/>
          <p:nvPr/>
        </p:nvSpPr>
        <p:spPr>
          <a:xfrm>
            <a:off x="5276715" y="3750880"/>
            <a:ext cx="56099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Chuyển</a:t>
            </a:r>
            <a:r>
              <a:rPr lang="en-US" sz="30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0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hằng</a:t>
            </a:r>
            <a:r>
              <a:rPr lang="en-US" sz="30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0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sang </a:t>
            </a:r>
            <a:r>
              <a:rPr lang="en-US" sz="30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vế</a:t>
            </a:r>
            <a:r>
              <a:rPr lang="en-US" sz="30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30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endParaRPr lang="en-US" sz="3000" i="1" dirty="0">
              <a:solidFill>
                <a:srgbClr val="040404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2848CD1-EE48-F41B-6007-BB550224B310}"/>
                  </a:ext>
                </a:extLst>
              </p:cNvPr>
              <p:cNvSpPr/>
              <p:nvPr/>
            </p:nvSpPr>
            <p:spPr>
              <a:xfrm>
                <a:off x="4339391" y="2533463"/>
                <a:ext cx="7484643" cy="243483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algn="ctr" defTabSz="609630">
                  <a:lnSpc>
                    <a:spcPct val="160000"/>
                  </a:lnSpc>
                  <a:defRPr/>
                </a:pPr>
                <a:r>
                  <a:rPr lang="en-US" sz="2800" b="1" dirty="0" err="1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Nhận</a:t>
                </a:r>
                <a:r>
                  <a:rPr lang="en-US" sz="2800" b="1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xét</a:t>
                </a:r>
                <a:endPara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𝑐𝑥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8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2848CD1-EE48-F41B-6007-BB550224B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391" y="2533463"/>
                <a:ext cx="7484643" cy="2434834"/>
              </a:xfrm>
              <a:prstGeom prst="rect">
                <a:avLst/>
              </a:prstGeom>
              <a:blipFill>
                <a:blip r:embed="rId5"/>
                <a:stretch>
                  <a:fillRect b="-6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2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9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1580" y="345298"/>
            <a:ext cx="1580061" cy="6319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nl-NL" sz="2667" b="1" dirty="0">
                <a:solidFill>
                  <a:srgbClr val="303C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Ví dụ 2:</a:t>
            </a:r>
            <a:endParaRPr lang="en-US" sz="2667" dirty="0">
              <a:solidFill>
                <a:srgbClr val="303C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66437" y="282304"/>
                <a:ext cx="6850184" cy="663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70000"/>
                  </a:lnSpc>
                  <a:defRPr/>
                </a:pPr>
                <a:r>
                  <a:rPr lang="en-US" sz="2533" kern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Giải </a:t>
                </a:r>
                <a:r>
                  <a:rPr lang="vi-VN" sz="2533" kern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5</m:t>
                    </m:r>
                    <m:r>
                      <a:rPr lang="vi-VN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lang="en-US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d>
                      <m:dPr>
                        <m:ctrlPr>
                          <a:rPr lang="en-US" sz="25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lang="en-US" sz="25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2−3</m:t>
                        </m:r>
                        <m:r>
                          <a:rPr lang="en-US" sz="25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</m:d>
                    <m:r>
                      <a:rPr lang="vi-VN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4 </m:t>
                    </m:r>
                    <m:d>
                      <m:dPr>
                        <m:ctrlPr>
                          <a:rPr lang="en-US" sz="25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lang="en-US" sz="25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US" sz="25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+3</m:t>
                        </m:r>
                      </m:e>
                    </m:d>
                  </m:oMath>
                </a14:m>
                <a:r>
                  <a:rPr lang="vi-VN" sz="2533" kern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. </a:t>
                </a:r>
                <a:endParaRPr lang="en-US" sz="2533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437" y="282304"/>
                <a:ext cx="6850184" cy="663323"/>
              </a:xfrm>
              <a:prstGeom prst="rect">
                <a:avLst/>
              </a:prstGeom>
              <a:blipFill>
                <a:blip r:embed="rId3"/>
                <a:stretch>
                  <a:fillRect l="-1603" b="-2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/>
          <p:cNvGrpSpPr/>
          <p:nvPr/>
        </p:nvGrpSpPr>
        <p:grpSpPr>
          <a:xfrm>
            <a:off x="5876011" y="1279780"/>
            <a:ext cx="2076176" cy="578990"/>
            <a:chOff x="1468481" y="4778263"/>
            <a:chExt cx="1557132" cy="434243"/>
          </a:xfrm>
        </p:grpSpPr>
        <p:sp>
          <p:nvSpPr>
            <p:cNvPr id="68" name="Oval Callout 67"/>
            <p:cNvSpPr/>
            <p:nvPr/>
          </p:nvSpPr>
          <p:spPr>
            <a:xfrm>
              <a:off x="1468481" y="4778263"/>
              <a:ext cx="755375" cy="434243"/>
            </a:xfrm>
            <a:prstGeom prst="wedgeEllipseCallou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501613" y="4811883"/>
              <a:ext cx="1524000" cy="361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2533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Giải</a:t>
              </a:r>
              <a:r>
                <a:rPr lang="en-US" sz="2533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9297" y="2112552"/>
                <a:ext cx="3482813" cy="482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33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vi-VN" sz="2533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33" i="1">
                          <a:latin typeface="Cambria Math" panose="02040503050406030204" pitchFamily="18" charset="0"/>
                        </a:rPr>
                        <m:t>−2+3</m:t>
                      </m:r>
                      <m:r>
                        <a:rPr lang="en-US" sz="2533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33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533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33" i="1"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297" y="2112552"/>
                <a:ext cx="3482813" cy="4821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85185" y="2827816"/>
                <a:ext cx="3482813" cy="482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33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vi-VN" sz="2533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33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533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33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533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33" i="1">
                          <a:latin typeface="Cambria Math" panose="02040503050406030204" pitchFamily="18" charset="0"/>
                        </a:rPr>
                        <m:t>=12+2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185" y="2827816"/>
                <a:ext cx="3482813" cy="4821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83492" y="3543080"/>
                <a:ext cx="1418593" cy="482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33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533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33" i="1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92" y="3543080"/>
                <a:ext cx="1418593" cy="4821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57363" y="4198566"/>
                <a:ext cx="1333635" cy="822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33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3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33" i="1"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m:rPr>
                              <m:nor/>
                            </m:rPr>
                            <a:rPr lang="en-US" sz="2667"/>
                            <m:t> </m:t>
                          </m:r>
                        </m:num>
                        <m:den>
                          <m:r>
                            <a:rPr lang="en-US" sz="2533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363" y="4198566"/>
                <a:ext cx="1333635" cy="8225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85785" y="5167362"/>
                <a:ext cx="1059521" cy="820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33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3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33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53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785" y="5167362"/>
                <a:ext cx="1059521" cy="8200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109195" y="5891035"/>
            <a:ext cx="5535575" cy="820033"/>
            <a:chOff x="863636" y="4549964"/>
            <a:chExt cx="4151679" cy="615025"/>
          </a:xfrm>
        </p:grpSpPr>
        <p:sp>
          <p:nvSpPr>
            <p:cNvPr id="7" name="Rectangle 6"/>
            <p:cNvSpPr/>
            <p:nvPr/>
          </p:nvSpPr>
          <p:spPr>
            <a:xfrm>
              <a:off x="863636" y="4612585"/>
              <a:ext cx="3306432" cy="4536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US" sz="2533" dirty="0" err="1">
                  <a:ea typeface="Dotum" panose="020B0600000101010101" pitchFamily="34" charset="-127"/>
                  <a:cs typeface="Times New Roman" panose="02020603050405020304" pitchFamily="18" charset="0"/>
                </a:rPr>
                <a:t>Vậy</a:t>
              </a:r>
              <a:r>
                <a:rPr lang="en-US" sz="2533" dirty="0">
                  <a:ea typeface="Dotum" panose="020B0600000101010101" pitchFamily="34" charset="-127"/>
                  <a:cs typeface="Times New Roman" panose="02020603050405020304" pitchFamily="18" charset="0"/>
                </a:rPr>
                <a:t> </a:t>
              </a:r>
              <a:r>
                <a:rPr lang="en-US" sz="2533" dirty="0" err="1">
                  <a:ea typeface="Dotum" panose="020B0600000101010101" pitchFamily="34" charset="-127"/>
                  <a:cs typeface="Times New Roman" panose="02020603050405020304" pitchFamily="18" charset="0"/>
                </a:rPr>
                <a:t>phương</a:t>
              </a:r>
              <a:r>
                <a:rPr lang="en-US" sz="2533" dirty="0">
                  <a:ea typeface="Dotum" panose="020B0600000101010101" pitchFamily="34" charset="-127"/>
                  <a:cs typeface="Times New Roman" panose="02020603050405020304" pitchFamily="18" charset="0"/>
                </a:rPr>
                <a:t> </a:t>
              </a:r>
              <a:r>
                <a:rPr lang="en-US" sz="2533" dirty="0" err="1">
                  <a:ea typeface="Dotum" panose="020B0600000101010101" pitchFamily="34" charset="-127"/>
                  <a:cs typeface="Times New Roman" panose="02020603050405020304" pitchFamily="18" charset="0"/>
                </a:rPr>
                <a:t>trình</a:t>
              </a:r>
              <a:r>
                <a:rPr lang="en-US" sz="2533" dirty="0">
                  <a:ea typeface="Dotum" panose="020B0600000101010101" pitchFamily="34" charset="-127"/>
                  <a:cs typeface="Times New Roman" panose="02020603050405020304" pitchFamily="18" charset="0"/>
                </a:rPr>
                <a:t> </a:t>
              </a:r>
              <a:r>
                <a:rPr lang="en-US" sz="2533" dirty="0" err="1">
                  <a:ea typeface="Dotum" panose="020B0600000101010101" pitchFamily="34" charset="-127"/>
                  <a:cs typeface="Times New Roman" panose="02020603050405020304" pitchFamily="18" charset="0"/>
                </a:rPr>
                <a:t>có</a:t>
              </a:r>
              <a:r>
                <a:rPr lang="en-US" sz="2533" dirty="0">
                  <a:ea typeface="Dotum" panose="020B0600000101010101" pitchFamily="34" charset="-127"/>
                  <a:cs typeface="Times New Roman" panose="02020603050405020304" pitchFamily="18" charset="0"/>
                </a:rPr>
                <a:t> </a:t>
              </a:r>
              <a:r>
                <a:rPr lang="en-US" sz="2533" dirty="0" err="1">
                  <a:ea typeface="Dotum" panose="020B0600000101010101" pitchFamily="34" charset="-127"/>
                  <a:cs typeface="Times New Roman" panose="02020603050405020304" pitchFamily="18" charset="0"/>
                </a:rPr>
                <a:t>nghiệm</a:t>
              </a:r>
              <a:r>
                <a:rPr lang="en-US" sz="2533" dirty="0">
                  <a:ea typeface="Dotum" panose="020B0600000101010101" pitchFamily="34" charset="-127"/>
                  <a:cs typeface="Times New Roman" panose="02020603050405020304" pitchFamily="18" charset="0"/>
                </a:rPr>
                <a:t> </a:t>
              </a:r>
              <a:endParaRPr lang="en-US" sz="2533" dirty="0"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4220674" y="4549964"/>
                  <a:ext cx="794641" cy="615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33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5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33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5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0674" y="4549964"/>
                  <a:ext cx="794641" cy="6150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5876011" y="2149421"/>
            <a:ext cx="5589653" cy="420564"/>
            <a:chOff x="4951760" y="1616641"/>
            <a:chExt cx="4192240" cy="315423"/>
          </a:xfrm>
        </p:grpSpPr>
        <p:sp>
          <p:nvSpPr>
            <p:cNvPr id="13" name="TextBox 12"/>
            <p:cNvSpPr txBox="1"/>
            <p:nvPr/>
          </p:nvSpPr>
          <p:spPr>
            <a:xfrm>
              <a:off x="5433919" y="1616641"/>
              <a:ext cx="371008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/>
                <a:t>Thực hiện phép tính để bỏ dấu ngoặc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4951760" y="1785918"/>
              <a:ext cx="4029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876011" y="2735541"/>
            <a:ext cx="6101717" cy="748795"/>
            <a:chOff x="4951760" y="1507195"/>
            <a:chExt cx="4576288" cy="561596"/>
          </a:xfrm>
        </p:grpSpPr>
        <p:sp>
          <p:nvSpPr>
            <p:cNvPr id="22" name="TextBox 21"/>
            <p:cNvSpPr txBox="1"/>
            <p:nvPr/>
          </p:nvSpPr>
          <p:spPr>
            <a:xfrm>
              <a:off x="5433919" y="1507195"/>
              <a:ext cx="4094129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/>
                <a:t>Chuyển các hạng tử chứa x sang vế trái, các hạng tử không chứa x sang vế phải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4951760" y="1785918"/>
              <a:ext cx="4029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876011" y="3567757"/>
            <a:ext cx="5918837" cy="420564"/>
            <a:chOff x="4951760" y="1616641"/>
            <a:chExt cx="4439128" cy="315423"/>
          </a:xfrm>
        </p:grpSpPr>
        <p:sp>
          <p:nvSpPr>
            <p:cNvPr id="25" name="TextBox 24"/>
            <p:cNvSpPr txBox="1"/>
            <p:nvPr/>
          </p:nvSpPr>
          <p:spPr>
            <a:xfrm>
              <a:off x="5433919" y="1616641"/>
              <a:ext cx="3956969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/>
                <a:t>Thu gọn và giải phương trình nhận được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4951760" y="1785918"/>
              <a:ext cx="4029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01553" y="5592606"/>
            <a:ext cx="712260" cy="97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>
          <a:extLst>
            <a:ext uri="{FF2B5EF4-FFF2-40B4-BE49-F238E27FC236}">
              <a16:creationId xmlns:a16="http://schemas.microsoft.com/office/drawing/2014/main" id="{D71560FC-E923-E99F-9FDB-0DAE9EBE0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FF1222-49FB-3E21-A08D-0BC4C2EDC2AF}"/>
                  </a:ext>
                </a:extLst>
              </p:cNvPr>
              <p:cNvSpPr/>
              <p:nvPr/>
            </p:nvSpPr>
            <p:spPr>
              <a:xfrm>
                <a:off x="2415036" y="697591"/>
                <a:ext cx="9378019" cy="712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</a:rPr>
                  <a:t>Giải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</a:rPr>
                  <a:t>phương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</a:rPr>
                  <a:t>trình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0,7</m:t>
                        </m:r>
                      </m:e>
                    </m:d>
                    <m:r>
                      <a:rPr lang="vi-VN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1,6</m:t>
                    </m:r>
                    <m:r>
                      <a:rPr lang="en-US" sz="3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vi-VN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. 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FF1222-49FB-3E21-A08D-0BC4C2EDC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036" y="697591"/>
                <a:ext cx="9378019" cy="712118"/>
              </a:xfrm>
              <a:prstGeom prst="rect">
                <a:avLst/>
              </a:prstGeom>
              <a:blipFill>
                <a:blip r:embed="rId3"/>
                <a:stretch>
                  <a:fillRect l="-1494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ình chữ nhật: Góc Tròn 16">
            <a:extLst>
              <a:ext uri="{FF2B5EF4-FFF2-40B4-BE49-F238E27FC236}">
                <a16:creationId xmlns:a16="http://schemas.microsoft.com/office/drawing/2014/main" id="{A3BDA777-3568-F72A-2493-351A4FCB37AB}"/>
              </a:ext>
            </a:extLst>
          </p:cNvPr>
          <p:cNvSpPr/>
          <p:nvPr/>
        </p:nvSpPr>
        <p:spPr>
          <a:xfrm>
            <a:off x="191067" y="828533"/>
            <a:ext cx="2106772" cy="425239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9681A1-00D5-8E19-943D-A616E256767F}"/>
              </a:ext>
            </a:extLst>
          </p:cNvPr>
          <p:cNvSpPr/>
          <p:nvPr/>
        </p:nvSpPr>
        <p:spPr>
          <a:xfrm>
            <a:off x="5287765" y="1528943"/>
            <a:ext cx="8082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3000" b="1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3000" b="1" dirty="0">
              <a:solidFill>
                <a:srgbClr val="C00000"/>
              </a:solidFill>
              <a:latin typeface="Calibri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38C2EA-2DD2-EBF5-E546-3E8D110E71B9}"/>
                  </a:ext>
                </a:extLst>
              </p:cNvPr>
              <p:cNvSpPr/>
              <p:nvPr/>
            </p:nvSpPr>
            <p:spPr>
              <a:xfrm>
                <a:off x="813244" y="1948982"/>
                <a:ext cx="10158070" cy="4174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smtClea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00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0,7</m:t>
                        </m:r>
                      </m:e>
                    </m:d>
                    <m:r>
                      <a:rPr lang="vi-VN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1,6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vi-VN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00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3000" i="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1,4</m:t>
                    </m:r>
                    <m:r>
                      <a:rPr lang="vi-VN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1,6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vi-VN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1,2</m:t>
                    </m:r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vi-VN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1,2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1,4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1,6</m:t>
                    </m:r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3,3</m:t>
                    </m:r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1,1</m:t>
                    </m:r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nghiệm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của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phương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trình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là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1,1</m:t>
                    </m:r>
                  </m:oMath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38C2EA-2DD2-EBF5-E546-3E8D110E7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44" y="1948982"/>
                <a:ext cx="10158070" cy="4174604"/>
              </a:xfrm>
              <a:prstGeom prst="rect">
                <a:avLst/>
              </a:prstGeom>
              <a:blipFill>
                <a:blip r:embed="rId4"/>
                <a:stretch>
                  <a:fillRect b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DF65E8B-C22E-8090-1DCD-32371E41E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9574" y="4735802"/>
            <a:ext cx="1643481" cy="1893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ADC83-AB25-47AA-39A0-C153D2440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0125" y="4841739"/>
            <a:ext cx="1228870" cy="1424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A31A36-3F8B-2FBD-332F-BCE812C5FAD6}"/>
              </a:ext>
            </a:extLst>
          </p:cNvPr>
          <p:cNvSpPr txBox="1"/>
          <p:nvPr/>
        </p:nvSpPr>
        <p:spPr>
          <a:xfrm>
            <a:off x="1745548" y="79613"/>
            <a:ext cx="586462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HOẠT ĐỘNG NHÓM ĐÔI</a:t>
            </a:r>
          </a:p>
        </p:txBody>
      </p:sp>
    </p:spTree>
    <p:extLst>
      <p:ext uri="{BB962C8B-B14F-4D97-AF65-F5344CB8AC3E}">
        <p14:creationId xmlns:p14="http://schemas.microsoft.com/office/powerpoint/2010/main" val="12047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9DC1E3-37B8-85F4-99F9-C8C4A1B6FD32}"/>
              </a:ext>
            </a:extLst>
          </p:cNvPr>
          <p:cNvSpPr txBox="1"/>
          <p:nvPr/>
        </p:nvSpPr>
        <p:spPr>
          <a:xfrm>
            <a:off x="1292709" y="-174815"/>
            <a:ext cx="10640945" cy="76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5000"/>
              </a:lnSpc>
              <a:buClr>
                <a:srgbClr val="000000"/>
              </a:buClr>
              <a:defRPr sz="24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65000"/>
              </a:lnSpc>
            </a:pPr>
            <a:r>
              <a:rPr lang="es-ES" altLang="en-US" sz="3000" dirty="0" err="1">
                <a:solidFill>
                  <a:srgbClr val="040404"/>
                </a:solidFill>
                <a:ea typeface="Open Sans"/>
              </a:rPr>
              <a:t>Tìm</a:t>
            </a:r>
            <a:r>
              <a:rPr lang="es-ES" altLang="en-US" sz="30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3000" dirty="0" err="1">
                <a:solidFill>
                  <a:srgbClr val="040404"/>
                </a:solidFill>
                <a:ea typeface="Open Sans"/>
              </a:rPr>
              <a:t>chỗ</a:t>
            </a:r>
            <a:r>
              <a:rPr lang="es-ES" altLang="en-US" sz="30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3000" dirty="0" err="1">
                <a:solidFill>
                  <a:srgbClr val="040404"/>
                </a:solidFill>
                <a:ea typeface="Open Sans"/>
              </a:rPr>
              <a:t>sai</a:t>
            </a:r>
            <a:r>
              <a:rPr lang="es-ES" altLang="en-US" sz="30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3000" dirty="0" err="1">
                <a:solidFill>
                  <a:srgbClr val="040404"/>
                </a:solidFill>
                <a:ea typeface="Open Sans"/>
              </a:rPr>
              <a:t>trong</a:t>
            </a:r>
            <a:r>
              <a:rPr lang="es-ES" altLang="en-US" sz="30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3000" dirty="0" err="1">
                <a:solidFill>
                  <a:srgbClr val="040404"/>
                </a:solidFill>
                <a:ea typeface="Open Sans"/>
              </a:rPr>
              <a:t>mỗi</a:t>
            </a:r>
            <a:r>
              <a:rPr lang="es-ES" altLang="en-US" sz="30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3000" dirty="0" err="1">
                <a:solidFill>
                  <a:srgbClr val="040404"/>
                </a:solidFill>
                <a:ea typeface="Open Sans"/>
              </a:rPr>
              <a:t>lời</a:t>
            </a:r>
            <a:r>
              <a:rPr lang="es-ES" altLang="en-US" sz="30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3000" dirty="0" err="1">
                <a:solidFill>
                  <a:srgbClr val="040404"/>
                </a:solidFill>
                <a:ea typeface="Open Sans"/>
              </a:rPr>
              <a:t>giải</a:t>
            </a:r>
            <a:r>
              <a:rPr lang="es-ES" altLang="en-US" sz="30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3000" dirty="0" err="1">
                <a:solidFill>
                  <a:srgbClr val="040404"/>
                </a:solidFill>
                <a:ea typeface="Open Sans"/>
              </a:rPr>
              <a:t>sau</a:t>
            </a:r>
            <a:r>
              <a:rPr lang="es-ES" altLang="en-US" sz="30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3000" dirty="0" err="1">
                <a:solidFill>
                  <a:srgbClr val="040404"/>
                </a:solidFill>
                <a:ea typeface="Open Sans"/>
              </a:rPr>
              <a:t>và</a:t>
            </a:r>
            <a:r>
              <a:rPr lang="es-ES" altLang="en-US" sz="30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3000" dirty="0" err="1">
                <a:solidFill>
                  <a:srgbClr val="040404"/>
                </a:solidFill>
                <a:ea typeface="Open Sans"/>
              </a:rPr>
              <a:t>giải</a:t>
            </a:r>
            <a:r>
              <a:rPr lang="es-ES" altLang="en-US" sz="30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3000" dirty="0" err="1">
                <a:solidFill>
                  <a:srgbClr val="040404"/>
                </a:solidFill>
                <a:ea typeface="Open Sans"/>
              </a:rPr>
              <a:t>lại</a:t>
            </a:r>
            <a:r>
              <a:rPr lang="es-ES" altLang="en-US" sz="3000" dirty="0">
                <a:solidFill>
                  <a:srgbClr val="040404"/>
                </a:solidFill>
                <a:ea typeface="Open Sans"/>
              </a:rPr>
              <a:t> cho </a:t>
            </a:r>
            <a:r>
              <a:rPr lang="es-ES" altLang="en-US" sz="3000" dirty="0" err="1">
                <a:solidFill>
                  <a:srgbClr val="040404"/>
                </a:solidFill>
                <a:ea typeface="Open Sans"/>
              </a:rPr>
              <a:t>đúng</a:t>
            </a:r>
            <a:r>
              <a:rPr lang="es-ES" altLang="en-US" sz="3000" dirty="0">
                <a:solidFill>
                  <a:srgbClr val="040404"/>
                </a:solidFill>
                <a:ea typeface="Open Sans"/>
              </a:rPr>
              <a:t>:</a:t>
            </a:r>
            <a:endParaRPr lang="en-US" altLang="en-US" sz="3000" dirty="0">
              <a:solidFill>
                <a:srgbClr val="040404"/>
              </a:solidFill>
            </a:endParaRPr>
          </a:p>
        </p:txBody>
      </p:sp>
      <p:sp>
        <p:nvSpPr>
          <p:cNvPr id="4" name="Hình chữ nhật: Góc Tròn 16">
            <a:extLst>
              <a:ext uri="{FF2B5EF4-FFF2-40B4-BE49-F238E27FC236}">
                <a16:creationId xmlns:a16="http://schemas.microsoft.com/office/drawing/2014/main" id="{693BA032-B284-53F1-0DAE-32B6E94D01D5}"/>
              </a:ext>
            </a:extLst>
          </p:cNvPr>
          <p:cNvSpPr/>
          <p:nvPr/>
        </p:nvSpPr>
        <p:spPr>
          <a:xfrm>
            <a:off x="501908" y="0"/>
            <a:ext cx="687548" cy="415714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EDA17B7-3695-38DA-F19B-06DC103D7DF4}"/>
                  </a:ext>
                </a:extLst>
              </p:cNvPr>
              <p:cNvSpPr/>
              <p:nvPr/>
            </p:nvSpPr>
            <p:spPr>
              <a:xfrm>
                <a:off x="0" y="484020"/>
                <a:ext cx="6096000" cy="540147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(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5 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13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−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1 3</m:t>
                    </m:r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000" dirty="0">
                    <a:solidFill>
                      <a:srgbClr val="040404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(−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: (−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EDA17B7-3695-38DA-F19B-06DC103D7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4020"/>
                <a:ext cx="6096000" cy="5401479"/>
              </a:xfrm>
              <a:prstGeom prst="rect">
                <a:avLst/>
              </a:prstGeom>
              <a:blipFill>
                <a:blip r:embed="rId2"/>
                <a:stretch>
                  <a:fillRect l="-1300" b="-2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5AA3B5FD-556B-97DE-6EE9-7CC8B8259B01}"/>
              </a:ext>
            </a:extLst>
          </p:cNvPr>
          <p:cNvSpPr/>
          <p:nvPr/>
        </p:nvSpPr>
        <p:spPr>
          <a:xfrm>
            <a:off x="6078741" y="1433422"/>
            <a:ext cx="558800" cy="355600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rgbClr val="04040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A9C18D0-00BA-1B0F-9953-C78DD8E916D0}"/>
                  </a:ext>
                </a:extLst>
              </p:cNvPr>
              <p:cNvSpPr/>
              <p:nvPr/>
            </p:nvSpPr>
            <p:spPr>
              <a:xfrm>
                <a:off x="6237705" y="397590"/>
                <a:ext cx="6096000" cy="67112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(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5 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−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3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24</m:t>
                    </m:r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000" dirty="0">
                    <a:solidFill>
                      <a:srgbClr val="040404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(−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24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: (−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30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A9C18D0-00BA-1B0F-9953-C78DD8E91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705" y="397590"/>
                <a:ext cx="6096000" cy="6711261"/>
              </a:xfrm>
              <a:prstGeom prst="rect">
                <a:avLst/>
              </a:prstGeom>
              <a:blipFill>
                <a:blip r:embed="rId3"/>
                <a:stretch>
                  <a:fillRect l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ADE7F4F-F530-EC43-6BC3-D8193CBA71E4}"/>
              </a:ext>
            </a:extLst>
          </p:cNvPr>
          <p:cNvSpPr/>
          <p:nvPr/>
        </p:nvSpPr>
        <p:spPr>
          <a:xfrm>
            <a:off x="7978414" y="1304012"/>
            <a:ext cx="361925" cy="36112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rgbClr val="040404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441A8A-05B7-5DC6-596E-DCCFA9E5FB47}"/>
              </a:ext>
            </a:extLst>
          </p:cNvPr>
          <p:cNvSpPr/>
          <p:nvPr/>
        </p:nvSpPr>
        <p:spPr>
          <a:xfrm>
            <a:off x="2063377" y="1484574"/>
            <a:ext cx="339253" cy="3556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ABEB3F-D67D-F18A-4A7D-E8EC65EBDAAB}"/>
              </a:ext>
            </a:extLst>
          </p:cNvPr>
          <p:cNvSpPr txBox="1"/>
          <p:nvPr/>
        </p:nvSpPr>
        <p:spPr>
          <a:xfrm>
            <a:off x="858526" y="349085"/>
            <a:ext cx="10640945" cy="7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5000"/>
              </a:lnSpc>
              <a:buClr>
                <a:srgbClr val="000000"/>
              </a:buClr>
              <a:defRPr sz="24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65000"/>
              </a:lnSpc>
            </a:pPr>
            <a:r>
              <a:rPr lang="es-ES" altLang="en-US" sz="2800" dirty="0" err="1">
                <a:solidFill>
                  <a:srgbClr val="040404"/>
                </a:solidFill>
                <a:ea typeface="Open Sans"/>
              </a:rPr>
              <a:t>Tìm</a:t>
            </a:r>
            <a:r>
              <a:rPr lang="es-ES" altLang="en-US" sz="28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800" dirty="0" err="1">
                <a:solidFill>
                  <a:srgbClr val="040404"/>
                </a:solidFill>
                <a:ea typeface="Open Sans"/>
              </a:rPr>
              <a:t>chỗ</a:t>
            </a:r>
            <a:r>
              <a:rPr lang="es-ES" altLang="en-US" sz="28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800" dirty="0" err="1">
                <a:solidFill>
                  <a:srgbClr val="040404"/>
                </a:solidFill>
                <a:ea typeface="Open Sans"/>
              </a:rPr>
              <a:t>sai</a:t>
            </a:r>
            <a:r>
              <a:rPr lang="es-ES" altLang="en-US" sz="28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800" dirty="0" err="1">
                <a:solidFill>
                  <a:srgbClr val="040404"/>
                </a:solidFill>
                <a:ea typeface="Open Sans"/>
              </a:rPr>
              <a:t>trong</a:t>
            </a:r>
            <a:r>
              <a:rPr lang="es-ES" altLang="en-US" sz="28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800" dirty="0" err="1">
                <a:solidFill>
                  <a:srgbClr val="040404"/>
                </a:solidFill>
                <a:ea typeface="Open Sans"/>
              </a:rPr>
              <a:t>mỗi</a:t>
            </a:r>
            <a:r>
              <a:rPr lang="es-ES" altLang="en-US" sz="28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800" dirty="0" err="1">
                <a:solidFill>
                  <a:srgbClr val="040404"/>
                </a:solidFill>
                <a:ea typeface="Open Sans"/>
              </a:rPr>
              <a:t>lời</a:t>
            </a:r>
            <a:r>
              <a:rPr lang="es-ES" altLang="en-US" sz="28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800" dirty="0" err="1">
                <a:solidFill>
                  <a:srgbClr val="040404"/>
                </a:solidFill>
                <a:ea typeface="Open Sans"/>
              </a:rPr>
              <a:t>giải</a:t>
            </a:r>
            <a:r>
              <a:rPr lang="es-ES" altLang="en-US" sz="28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800" dirty="0" err="1">
                <a:solidFill>
                  <a:srgbClr val="040404"/>
                </a:solidFill>
                <a:ea typeface="Open Sans"/>
              </a:rPr>
              <a:t>sau</a:t>
            </a:r>
            <a:r>
              <a:rPr lang="es-ES" altLang="en-US" sz="28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800" dirty="0" err="1">
                <a:solidFill>
                  <a:srgbClr val="040404"/>
                </a:solidFill>
                <a:ea typeface="Open Sans"/>
              </a:rPr>
              <a:t>và</a:t>
            </a:r>
            <a:r>
              <a:rPr lang="es-ES" altLang="en-US" sz="28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800" dirty="0" err="1">
                <a:solidFill>
                  <a:srgbClr val="040404"/>
                </a:solidFill>
                <a:ea typeface="Open Sans"/>
              </a:rPr>
              <a:t>giải</a:t>
            </a:r>
            <a:r>
              <a:rPr lang="es-ES" altLang="en-US" sz="28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800" dirty="0" err="1">
                <a:solidFill>
                  <a:srgbClr val="040404"/>
                </a:solidFill>
                <a:ea typeface="Open Sans"/>
              </a:rPr>
              <a:t>lại</a:t>
            </a:r>
            <a:r>
              <a:rPr lang="es-ES" altLang="en-US" sz="2800" dirty="0">
                <a:solidFill>
                  <a:srgbClr val="040404"/>
                </a:solidFill>
                <a:ea typeface="Open Sans"/>
              </a:rPr>
              <a:t> cho </a:t>
            </a:r>
            <a:r>
              <a:rPr lang="es-ES" altLang="en-US" sz="2800" dirty="0" err="1">
                <a:solidFill>
                  <a:srgbClr val="040404"/>
                </a:solidFill>
                <a:ea typeface="Open Sans"/>
              </a:rPr>
              <a:t>đúng</a:t>
            </a:r>
            <a:r>
              <a:rPr lang="es-ES" altLang="en-US" sz="2800" dirty="0">
                <a:solidFill>
                  <a:srgbClr val="040404"/>
                </a:solidFill>
                <a:ea typeface="Open Sans"/>
              </a:rPr>
              <a:t>:</a:t>
            </a:r>
            <a:endParaRPr lang="en-US" altLang="en-US" sz="2800" dirty="0">
              <a:solidFill>
                <a:srgbClr val="040404"/>
              </a:solidFill>
            </a:endParaRPr>
          </a:p>
        </p:txBody>
      </p:sp>
      <p:sp>
        <p:nvSpPr>
          <p:cNvPr id="4" name="Hình chữ nhật: Góc Tròn 16">
            <a:extLst>
              <a:ext uri="{FF2B5EF4-FFF2-40B4-BE49-F238E27FC236}">
                <a16:creationId xmlns:a16="http://schemas.microsoft.com/office/drawing/2014/main" id="{E96C55A4-D425-C63C-5BC4-FB1F1559B6E1}"/>
              </a:ext>
            </a:extLst>
          </p:cNvPr>
          <p:cNvSpPr/>
          <p:nvPr/>
        </p:nvSpPr>
        <p:spPr>
          <a:xfrm>
            <a:off x="167163" y="435187"/>
            <a:ext cx="687548" cy="415714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02</a:t>
            </a:r>
          </a:p>
        </p:txBody>
      </p:sp>
      <p:sp>
        <p:nvSpPr>
          <p:cNvPr id="5" name="Right Arrow 5">
            <a:extLst>
              <a:ext uri="{FF2B5EF4-FFF2-40B4-BE49-F238E27FC236}">
                <a16:creationId xmlns:a16="http://schemas.microsoft.com/office/drawing/2014/main" id="{CEC545C5-5C79-D204-857A-EAF745B11220}"/>
              </a:ext>
            </a:extLst>
          </p:cNvPr>
          <p:cNvSpPr/>
          <p:nvPr/>
        </p:nvSpPr>
        <p:spPr>
          <a:xfrm>
            <a:off x="5457092" y="2644020"/>
            <a:ext cx="558800" cy="3556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0404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B0EFFE-52AF-E69B-0F6B-0B5D0AD6F07E}"/>
              </a:ext>
            </a:extLst>
          </p:cNvPr>
          <p:cNvSpPr/>
          <p:nvPr/>
        </p:nvSpPr>
        <p:spPr>
          <a:xfrm>
            <a:off x="9800865" y="2644020"/>
            <a:ext cx="361925" cy="36112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040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12BDFD-470F-9AF7-06C6-6A012EE01DF5}"/>
                  </a:ext>
                </a:extLst>
              </p:cNvPr>
              <p:cNvSpPr/>
              <p:nvPr/>
            </p:nvSpPr>
            <p:spPr>
              <a:xfrm>
                <a:off x="-72256" y="823633"/>
                <a:ext cx="5822852" cy="5472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</a:t>
                </a:r>
                <a:r>
                  <a:rPr lang="en-US" sz="2800" dirty="0">
                    <a:solidFill>
                      <a:srgbClr val="04040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(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4040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18 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rgbClr val="040404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</m:oMath>
                </a14:m>
                <a:r>
                  <a:rPr lang="en-US" sz="2800" dirty="0">
                    <a:solidFill>
                      <a:srgbClr val="040404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=−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2800" dirty="0">
                    <a:solidFill>
                      <a:srgbClr val="040404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40404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40404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40404"/>
                            </a:solidFill>
                            <a:effectLst/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2800" dirty="0">
                    <a:solidFill>
                      <a:srgbClr val="040404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=−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40404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8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=−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12BDFD-470F-9AF7-06C6-6A012EE0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256" y="823633"/>
                <a:ext cx="5822852" cy="5472075"/>
              </a:xfrm>
              <a:prstGeom prst="rect">
                <a:avLst/>
              </a:prstGeom>
              <a:blipFill>
                <a:blip r:embed="rId2"/>
                <a:stretch>
                  <a:fillRect l="-838" r="-628" b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E87E0E2-0773-96F2-D164-594D338B5C8F}"/>
                  </a:ext>
                </a:extLst>
              </p:cNvPr>
              <p:cNvSpPr/>
              <p:nvPr/>
            </p:nvSpPr>
            <p:spPr>
              <a:xfrm>
                <a:off x="6176109" y="886712"/>
                <a:ext cx="5822851" cy="5472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</a:t>
                </a:r>
                <a:r>
                  <a:rPr lang="en-US" sz="2800" dirty="0">
                    <a:solidFill>
                      <a:srgbClr val="04040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(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40404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18 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rgbClr val="04040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</m:oMath>
                </a14:m>
                <a:r>
                  <a:rPr lang="en-US" sz="2800" dirty="0">
                    <a:solidFill>
                      <a:srgbClr val="04040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</m:oMath>
                </a14:m>
                <a:r>
                  <a:rPr lang="en-US" sz="2800" dirty="0">
                    <a:solidFill>
                      <a:srgbClr val="04040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40404"/>
                        </a:solidFill>
                        <a:latin typeface="UTM Avo" panose="02040603050506020204" pitchFamily="18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2800" dirty="0">
                    <a:solidFill>
                      <a:srgbClr val="04040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rgbClr val="04040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8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E87E0E2-0773-96F2-D164-594D338B5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109" y="886712"/>
                <a:ext cx="5822851" cy="5472075"/>
              </a:xfrm>
              <a:prstGeom prst="rect">
                <a:avLst/>
              </a:prstGeom>
              <a:blipFill>
                <a:blip r:embed="rId3"/>
                <a:stretch>
                  <a:fillRect l="-838" b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9F4CC35C-E82F-297A-6B14-83F2EFD781D8}"/>
              </a:ext>
            </a:extLst>
          </p:cNvPr>
          <p:cNvSpPr/>
          <p:nvPr/>
        </p:nvSpPr>
        <p:spPr>
          <a:xfrm>
            <a:off x="3541954" y="2602386"/>
            <a:ext cx="361925" cy="36112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6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6A2EA8-3E9D-4E3E-AF93-03D9A56E6C02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FE1E07-C2A4-4B1D-BD4C-D3EF5DF4F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758" y="218530"/>
            <a:ext cx="9781786" cy="1456374"/>
          </a:xfrm>
          <a:prstGeom prst="rect">
            <a:avLst/>
          </a:prstGeom>
        </p:spPr>
      </p:pic>
      <p:sp>
        <p:nvSpPr>
          <p:cNvPr id="144" name="!!4">
            <a:extLst>
              <a:ext uri="{FF2B5EF4-FFF2-40B4-BE49-F238E27FC236}">
                <a16:creationId xmlns:a16="http://schemas.microsoft.com/office/drawing/2014/main" id="{1B9179D5-FE78-48FE-8AA2-DC2E2FF20C60}"/>
              </a:ext>
            </a:extLst>
          </p:cNvPr>
          <p:cNvSpPr txBox="1"/>
          <p:nvPr/>
        </p:nvSpPr>
        <p:spPr>
          <a:xfrm>
            <a:off x="514350" y="1864475"/>
            <a:ext cx="109728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ẩn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1,2,3,4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70 SBT.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EC611EF-C451-4F7C-BCE9-FDC066A0CD3F}"/>
              </a:ext>
            </a:extLst>
          </p:cNvPr>
          <p:cNvSpPr txBox="1"/>
          <p:nvPr/>
        </p:nvSpPr>
        <p:spPr>
          <a:xfrm>
            <a:off x="513520" y="3449489"/>
            <a:ext cx="109728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Chuẩn bị giờ sau: các em hãy ôn lại </a:t>
            </a:r>
            <a:r>
              <a:rPr lang="en-US" sz="3500" b="1" dirty="0" err="1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cách</a:t>
            </a:r>
            <a:r>
              <a:rPr lang="en-US" sz="3500" b="1" dirty="0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giải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bậc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ẩn</a:t>
            </a: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đã học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43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8824690F-D5E3-4C55-9D9A-7CCEC3DAC7C5}"/>
              </a:ext>
            </a:extLst>
          </p:cNvPr>
          <p:cNvSpPr txBox="1"/>
          <p:nvPr/>
        </p:nvSpPr>
        <p:spPr>
          <a:xfrm>
            <a:off x="972497" y="3721642"/>
            <a:ext cx="2893219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7D91DFB1-338A-4D56-9FD3-CD0C38C7B7C9}"/>
              </a:ext>
            </a:extLst>
          </p:cNvPr>
          <p:cNvSpPr txBox="1"/>
          <p:nvPr/>
        </p:nvSpPr>
        <p:spPr>
          <a:xfrm>
            <a:off x="4439763" y="3721641"/>
            <a:ext cx="2994819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Hộp Văn bản 17">
            <a:extLst>
              <a:ext uri="{FF2B5EF4-FFF2-40B4-BE49-F238E27FC236}">
                <a16:creationId xmlns:a16="http://schemas.microsoft.com/office/drawing/2014/main" id="{50810A03-B501-42AF-B1BE-4D522AB34BF9}"/>
              </a:ext>
            </a:extLst>
          </p:cNvPr>
          <p:cNvSpPr txBox="1"/>
          <p:nvPr/>
        </p:nvSpPr>
        <p:spPr>
          <a:xfrm>
            <a:off x="7545117" y="3726539"/>
            <a:ext cx="3937787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pt-BR" sz="2667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Chuẩn bị phần tiếp theo của bài học</a:t>
            </a:r>
          </a:p>
        </p:txBody>
      </p:sp>
      <p:pic>
        <p:nvPicPr>
          <p:cNvPr id="5" name="Đồ họa 19" descr="Backpack outline">
            <a:extLst>
              <a:ext uri="{FF2B5EF4-FFF2-40B4-BE49-F238E27FC236}">
                <a16:creationId xmlns:a16="http://schemas.microsoft.com/office/drawing/2014/main" id="{502A3A19-F558-47DE-8C0A-997FCF411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4429" y="2165891"/>
            <a:ext cx="1574800" cy="1574800"/>
          </a:xfrm>
          <a:prstGeom prst="rect">
            <a:avLst/>
          </a:prstGeom>
        </p:spPr>
      </p:pic>
      <p:pic>
        <p:nvPicPr>
          <p:cNvPr id="6" name="Đồ họa 20" descr="Backpack outline">
            <a:extLst>
              <a:ext uri="{FF2B5EF4-FFF2-40B4-BE49-F238E27FC236}">
                <a16:creationId xmlns:a16="http://schemas.microsoft.com/office/drawing/2014/main" id="{438A96F8-3E21-4CFB-A70A-3355B8DFD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7354" y="2208425"/>
            <a:ext cx="1574800" cy="1574800"/>
          </a:xfrm>
          <a:prstGeom prst="rect">
            <a:avLst/>
          </a:prstGeom>
        </p:spPr>
      </p:pic>
      <p:pic>
        <p:nvPicPr>
          <p:cNvPr id="7" name="Đồ họa 21" descr="Backpack outline">
            <a:extLst>
              <a:ext uri="{FF2B5EF4-FFF2-40B4-BE49-F238E27FC236}">
                <a16:creationId xmlns:a16="http://schemas.microsoft.com/office/drawing/2014/main" id="{D5E17234-BECE-4242-80AF-9C8021AC9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0525" y="2208425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7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0" y="-25400"/>
            <a:ext cx="12242800" cy="688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exagon 4"/>
              <p:cNvSpPr/>
              <p:nvPr/>
            </p:nvSpPr>
            <p:spPr>
              <a:xfrm>
                <a:off x="1388554" y="5342587"/>
                <a:ext cx="3929090" cy="963736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20321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933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933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933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exag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54" y="5342587"/>
                <a:ext cx="3929090" cy="963736"/>
              </a:xfrm>
              <a:prstGeom prst="hexagon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exagon 6"/>
              <p:cNvSpPr/>
              <p:nvPr/>
            </p:nvSpPr>
            <p:spPr>
              <a:xfrm>
                <a:off x="1388554" y="3802974"/>
                <a:ext cx="3929090" cy="963736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20321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933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933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933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exago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54" y="3802974"/>
                <a:ext cx="3929090" cy="963736"/>
              </a:xfrm>
              <a:prstGeom prst="hexagon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/>
              <p:cNvSpPr/>
              <p:nvPr/>
            </p:nvSpPr>
            <p:spPr>
              <a:xfrm>
                <a:off x="7188602" y="3802281"/>
                <a:ext cx="3929090" cy="963736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93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exago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602" y="3802281"/>
                <a:ext cx="3929090" cy="963736"/>
              </a:xfrm>
              <a:prstGeom prst="hexagon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/>
              <p:cNvSpPr/>
              <p:nvPr/>
            </p:nvSpPr>
            <p:spPr>
              <a:xfrm>
                <a:off x="7188602" y="5342587"/>
                <a:ext cx="3929090" cy="963736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20321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en-US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93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exago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602" y="5342587"/>
                <a:ext cx="3929090" cy="963736"/>
              </a:xfrm>
              <a:prstGeom prst="hexagon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21156679">
            <a:off x="1391434" y="2100396"/>
            <a:ext cx="2930931" cy="8719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Yeah,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giỏi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25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0400" y="2536348"/>
            <a:ext cx="2714644" cy="871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Ồ,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tiếc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mất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25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egg-2151891_960_72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78322" y="2582224"/>
            <a:ext cx="1047549" cy="1047549"/>
          </a:xfrm>
          <a:prstGeom prst="rect">
            <a:avLst/>
          </a:prstGeom>
        </p:spPr>
      </p:pic>
      <p:pic>
        <p:nvPicPr>
          <p:cNvPr id="16" name="Picture 15" descr="egg-2151896__340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3444" y="2292248"/>
            <a:ext cx="1085356" cy="10853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191" y="3771485"/>
            <a:ext cx="745875" cy="10253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17" y="5342587"/>
            <a:ext cx="745875" cy="10253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7109" y="3771485"/>
            <a:ext cx="745875" cy="1025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3337" y="5342587"/>
            <a:ext cx="745875" cy="10253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17692" y="6273800"/>
            <a:ext cx="875694" cy="469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1070517" y="260354"/>
                <a:ext cx="10381785" cy="1353918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20321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</a:t>
                </a: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kumimoji="0" lang="fr-FR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kumimoji="0" lang="fr-F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fr-FR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fr-FR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kumimoji="0" lang="fr-F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fr-F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kumimoji="0" lang="fr-FR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fr-F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17" y="260354"/>
                <a:ext cx="10381785" cy="1353918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logo of a book and a computer&#10;&#10;Description automatically generated">
            <a:extLst>
              <a:ext uri="{FF2B5EF4-FFF2-40B4-BE49-F238E27FC236}">
                <a16:creationId xmlns:a16="http://schemas.microsoft.com/office/drawing/2014/main" id="{51C87D5C-231D-7ADF-6C5A-7E7F16D96E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0031" cy="8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4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0" y="-25400"/>
            <a:ext cx="12242800" cy="688340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791737" y="230278"/>
            <a:ext cx="11125797" cy="2631355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20321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exagon 4"/>
              <p:cNvSpPr/>
              <p:nvPr/>
            </p:nvSpPr>
            <p:spPr>
              <a:xfrm>
                <a:off x="8197757" y="5849183"/>
                <a:ext cx="2733060" cy="765083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20321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5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fr-FR" sz="25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25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fr-FR" sz="253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14</m:t>
                    </m:r>
                  </m:oMath>
                </a14:m>
                <a:endParaRPr kumimoji="0" lang="en-US" sz="25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exag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757" y="5849183"/>
                <a:ext cx="2733060" cy="765083"/>
              </a:xfrm>
              <a:prstGeom prst="hexagon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exagon 6"/>
              <p:cNvSpPr/>
              <p:nvPr/>
            </p:nvSpPr>
            <p:spPr>
              <a:xfrm>
                <a:off x="2122796" y="5849183"/>
                <a:ext cx="2733060" cy="765083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20321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5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fr-FR" sz="25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25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fr-FR" sz="253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kumimoji="0" lang="en-US" sz="25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exago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796" y="5849183"/>
                <a:ext cx="2733060" cy="765083"/>
              </a:xfrm>
              <a:prstGeom prst="hexagon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/>
              <p:cNvSpPr/>
              <p:nvPr/>
            </p:nvSpPr>
            <p:spPr>
              <a:xfrm>
                <a:off x="2122795" y="4617217"/>
                <a:ext cx="2733060" cy="765083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5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fr-FR" sz="25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25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fr-FR" sz="253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kumimoji="0" lang="vi-VN" sz="25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exago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795" y="4617217"/>
                <a:ext cx="2733060" cy="765083"/>
              </a:xfrm>
              <a:prstGeom prst="hexagon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/>
              <p:cNvSpPr/>
              <p:nvPr/>
            </p:nvSpPr>
            <p:spPr>
              <a:xfrm>
                <a:off x="8195083" y="4617217"/>
                <a:ext cx="2733060" cy="765083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20321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5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fr-FR" sz="25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25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fr-FR" sz="253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kumimoji="0" lang="en-US" sz="25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exago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083" y="4617217"/>
                <a:ext cx="2733060" cy="765083"/>
              </a:xfrm>
              <a:prstGeom prst="hexagon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21156679">
            <a:off x="7104998" y="3234575"/>
            <a:ext cx="278300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Yeah,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giỏi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1211" y="3258504"/>
            <a:ext cx="271464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Ồ,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tiếc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egg-2151891_960_72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18827" y="3449804"/>
            <a:ext cx="1117337" cy="1117337"/>
          </a:xfrm>
          <a:prstGeom prst="rect">
            <a:avLst/>
          </a:prstGeom>
        </p:spPr>
      </p:pic>
      <p:pic>
        <p:nvPicPr>
          <p:cNvPr id="16" name="Picture 15" descr="egg-2151896__340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192" y="3084356"/>
            <a:ext cx="1155113" cy="11551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0274" y="4486473"/>
            <a:ext cx="745875" cy="10253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7600" y="5654873"/>
            <a:ext cx="745875" cy="10253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6192" y="4486473"/>
            <a:ext cx="745875" cy="1025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22420" y="5654873"/>
            <a:ext cx="745875" cy="10253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17692" y="6273800"/>
            <a:ext cx="875694" cy="469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59464" y="272703"/>
            <a:ext cx="3776236" cy="2641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68310" y="372899"/>
                <a:ext cx="7283591" cy="2236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20321" lvl="0" indent="0" algn="just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</a:t>
                </a:r>
                <a:r>
                  <a:rPr kumimoji="0" lang="fr-F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2.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mảng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tường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thang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300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kumimoji="0" lang="fr-F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20 m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16 m.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còn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10" y="372899"/>
                <a:ext cx="7283591" cy="2236638"/>
              </a:xfrm>
              <a:prstGeom prst="rect">
                <a:avLst/>
              </a:prstGeom>
              <a:blipFill>
                <a:blip r:embed="rId16"/>
                <a:stretch>
                  <a:fillRect l="-1339" r="-921" b="-5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8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0" y="-25400"/>
            <a:ext cx="12242800" cy="688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exagon 4"/>
              <p:cNvSpPr/>
              <p:nvPr/>
            </p:nvSpPr>
            <p:spPr>
              <a:xfrm>
                <a:off x="1286086" y="3779837"/>
                <a:ext cx="3929090" cy="963736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20321" lvl="0" indent="0" algn="ctr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9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fr-FR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fr-FR" sz="293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exag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86" y="3779837"/>
                <a:ext cx="3929090" cy="963736"/>
              </a:xfrm>
              <a:prstGeom prst="hexagon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exagon 6"/>
              <p:cNvSpPr/>
              <p:nvPr/>
            </p:nvSpPr>
            <p:spPr>
              <a:xfrm>
                <a:off x="1286086" y="5436948"/>
                <a:ext cx="3929090" cy="963736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20321" lvl="0" indent="0" algn="ctr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9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fr-FR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fr-FR" sz="293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exago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86" y="5436948"/>
                <a:ext cx="3929090" cy="963736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/>
              <p:cNvSpPr/>
              <p:nvPr/>
            </p:nvSpPr>
            <p:spPr>
              <a:xfrm>
                <a:off x="7188602" y="3802281"/>
                <a:ext cx="3929090" cy="963736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9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fr-FR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933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933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933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exago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602" y="3802281"/>
                <a:ext cx="3929090" cy="963736"/>
              </a:xfrm>
              <a:prstGeom prst="hexagon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/>
              <p:cNvSpPr/>
              <p:nvPr/>
            </p:nvSpPr>
            <p:spPr>
              <a:xfrm>
                <a:off x="7188602" y="5342587"/>
                <a:ext cx="3929090" cy="963736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20321" lvl="0" indent="0" algn="ctr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9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fr-FR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fr-FR" sz="293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exago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602" y="5342587"/>
                <a:ext cx="3929090" cy="963736"/>
              </a:xfrm>
              <a:prstGeom prst="hexagon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21156679">
            <a:off x="1391434" y="2100396"/>
            <a:ext cx="2930931" cy="8719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Yeah,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giỏi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25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0400" y="2536348"/>
            <a:ext cx="2714644" cy="871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Ồ,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tiếc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mất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25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78322" y="2582224"/>
            <a:ext cx="1047549" cy="1047549"/>
          </a:xfrm>
          <a:prstGeom prst="rect">
            <a:avLst/>
          </a:prstGeom>
        </p:spPr>
      </p:pic>
      <p:pic>
        <p:nvPicPr>
          <p:cNvPr id="16" name="Picture 15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3444" y="2292248"/>
            <a:ext cx="1085356" cy="10853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191" y="3771485"/>
            <a:ext cx="745875" cy="10253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517" y="5342587"/>
            <a:ext cx="745875" cy="10253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7109" y="3771485"/>
            <a:ext cx="745875" cy="1025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3337" y="5342587"/>
            <a:ext cx="745875" cy="10253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17692" y="6273800"/>
            <a:ext cx="875694" cy="469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232611" y="260354"/>
                <a:ext cx="11734800" cy="1353918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20321" lvl="0" indent="0" algn="ctr" defTabSz="609539" rtl="0" eaLnBrk="1" fontAlgn="auto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kumimoji="0" lang="fr-FR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</a:t>
                </a:r>
                <a:r>
                  <a:rPr kumimoji="0" lang="fr-FR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kumimoji="0" lang="fr-FR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kumimoji="0" lang="fr-FR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3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kumimoji="0" lang="fr-FR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0" lang="fr-FR" sz="3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fr-FR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fr-FR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0" lang="fr-FR" sz="3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kumimoji="0" lang="fr-FR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11" y="260354"/>
                <a:ext cx="11734800" cy="1353918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30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4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0" y="-25400"/>
            <a:ext cx="12242800" cy="6883400"/>
          </a:xfrm>
          <a:prstGeom prst="rect">
            <a:avLst/>
          </a:prstGeom>
        </p:spPr>
      </p:pic>
      <p:sp>
        <p:nvSpPr>
          <p:cNvPr id="5" name="Hexagon 4"/>
          <p:cNvSpPr/>
          <p:nvPr/>
        </p:nvSpPr>
        <p:spPr>
          <a:xfrm>
            <a:off x="7188602" y="3771485"/>
            <a:ext cx="3929090" cy="963736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20321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C. 10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1286086" y="5436948"/>
            <a:ext cx="3929090" cy="963736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B. 9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286086" y="3802281"/>
            <a:ext cx="3929090" cy="963736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A. 8</a:t>
            </a:r>
          </a:p>
        </p:txBody>
      </p:sp>
      <p:sp>
        <p:nvSpPr>
          <p:cNvPr id="11" name="Hexagon 10"/>
          <p:cNvSpPr/>
          <p:nvPr/>
        </p:nvSpPr>
        <p:spPr>
          <a:xfrm>
            <a:off x="7188602" y="5342587"/>
            <a:ext cx="3929090" cy="963736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20321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D. 11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156679">
            <a:off x="6976732" y="2272772"/>
            <a:ext cx="2966646" cy="8719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Yeah,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giỏi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25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1559" y="2468631"/>
            <a:ext cx="2714644" cy="871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Ồ,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tiếc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mất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25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66562" y="2561795"/>
            <a:ext cx="1117337" cy="1117337"/>
          </a:xfrm>
          <a:prstGeom prst="rect">
            <a:avLst/>
          </a:prstGeom>
        </p:spPr>
      </p:pic>
      <p:pic>
        <p:nvPicPr>
          <p:cNvPr id="16" name="Picture 15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0540" y="2294483"/>
            <a:ext cx="1155113" cy="11551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191" y="3771485"/>
            <a:ext cx="745875" cy="10253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517" y="5342587"/>
            <a:ext cx="745875" cy="10253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7109" y="3771485"/>
            <a:ext cx="745875" cy="1025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3337" y="5342587"/>
            <a:ext cx="745875" cy="10253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17692" y="6273800"/>
            <a:ext cx="875694" cy="469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621792" y="512516"/>
                <a:ext cx="11371594" cy="1525275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20321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3.</a:t>
                </a: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kumimoji="0" lang="fr-FR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kumimoji="0" lang="fr-F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0" lang="fr-FR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kumimoji="0" lang="fr-F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0" lang="fr-FR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  <m:r>
                      <a:rPr kumimoji="0" lang="fr-F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0" lang="fr-FR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" y="512516"/>
                <a:ext cx="11371594" cy="152527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0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4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8">
            <a:extLst>
              <a:ext uri="{FF2B5EF4-FFF2-40B4-BE49-F238E27FC236}">
                <a16:creationId xmlns:a16="http://schemas.microsoft.com/office/drawing/2014/main" id="{49B4550F-6024-4FE5-826E-8B4568F5D8E4}"/>
              </a:ext>
            </a:extLst>
          </p:cNvPr>
          <p:cNvSpPr txBox="1"/>
          <p:nvPr/>
        </p:nvSpPr>
        <p:spPr>
          <a:xfrm>
            <a:off x="1437982" y="-50769"/>
            <a:ext cx="10593009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TẬP : </a:t>
            </a:r>
            <a:r>
              <a:rPr lang="vi-VN" altLang="en-US" sz="26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Giải  phương trình: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692AD1-9AC8-98C1-8B02-D58EC0A0A49D}"/>
                  </a:ext>
                </a:extLst>
              </p:cNvPr>
              <p:cNvSpPr/>
              <p:nvPr/>
            </p:nvSpPr>
            <p:spPr>
              <a:xfrm>
                <a:off x="1238237" y="510730"/>
                <a:ext cx="3135904" cy="1255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0321"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692AD1-9AC8-98C1-8B02-D58EC0A0A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37" y="510730"/>
                <a:ext cx="3135904" cy="12554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6F2916-1C4C-13D7-1AE8-1BF65EB8C9BB}"/>
                  </a:ext>
                </a:extLst>
              </p:cNvPr>
              <p:cNvSpPr/>
              <p:nvPr/>
            </p:nvSpPr>
            <p:spPr>
              <a:xfrm>
                <a:off x="6358440" y="405431"/>
                <a:ext cx="6096000" cy="12554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R="20321"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6F2916-1C4C-13D7-1AE8-1BF65EB8C9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40" y="405431"/>
                <a:ext cx="6096000" cy="1255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6E846FE-A27B-8C70-4224-7CB1ADAF26BC}"/>
                  </a:ext>
                </a:extLst>
              </p:cNvPr>
              <p:cNvSpPr/>
              <p:nvPr/>
            </p:nvSpPr>
            <p:spPr>
              <a:xfrm>
                <a:off x="6358440" y="1381096"/>
                <a:ext cx="5607416" cy="743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0321"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12.9</m:t>
                      </m:r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6E846FE-A27B-8C70-4224-7CB1ADAF2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40" y="1381096"/>
                <a:ext cx="5607416" cy="7437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2D2719-F404-0DA9-C2D4-FF6DB53DF871}"/>
                  </a:ext>
                </a:extLst>
              </p:cNvPr>
              <p:cNvSpPr/>
              <p:nvPr/>
            </p:nvSpPr>
            <p:spPr>
              <a:xfrm>
                <a:off x="6859785" y="2478943"/>
                <a:ext cx="4118292" cy="743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0321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90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96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108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72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27</m:t>
                      </m:r>
                    </m:oMath>
                  </m:oMathPara>
                </a14:m>
                <a:endParaRPr lang="en-US" sz="2600" i="0" dirty="0">
                  <a:solidFill>
                    <a:schemeClr val="tx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2D2719-F404-0DA9-C2D4-FF6DB53DF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785" y="2478943"/>
                <a:ext cx="4118292" cy="743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CE8FFF-CFD6-9BF6-5B6A-194AC165D743}"/>
                  </a:ext>
                </a:extLst>
              </p:cNvPr>
              <p:cNvSpPr txBox="1"/>
              <p:nvPr/>
            </p:nvSpPr>
            <p:spPr>
              <a:xfrm>
                <a:off x="5882319" y="3752523"/>
                <a:ext cx="6874108" cy="950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20321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6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:r>
                  <a:rPr lang="en-US" sz="26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26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26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đã</a:t>
                </a:r>
                <a:r>
                  <a:rPr lang="en-US" sz="26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26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6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ngiệm</a:t>
                </a:r>
                <a:r>
                  <a:rPr lang="en-US" sz="26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CE8FFF-CFD6-9BF6-5B6A-194AC165D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19" y="3752523"/>
                <a:ext cx="6874108" cy="950388"/>
              </a:xfrm>
              <a:prstGeom prst="rect">
                <a:avLst/>
              </a:prstGeom>
              <a:blipFill>
                <a:blip r:embed="rId6"/>
                <a:stretch>
                  <a:fillRect l="-1596" b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9ABC88-F409-95CD-1970-9CA91233524C}"/>
                  </a:ext>
                </a:extLst>
              </p:cNvPr>
              <p:cNvSpPr txBox="1"/>
              <p:nvPr/>
            </p:nvSpPr>
            <p:spPr>
              <a:xfrm>
                <a:off x="534791" y="1624967"/>
                <a:ext cx="4919339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9ABC88-F409-95CD-1970-9CA912335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91" y="1624967"/>
                <a:ext cx="491933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803388-C756-F932-F4E8-69369157D254}"/>
                  </a:ext>
                </a:extLst>
              </p:cNvPr>
              <p:cNvSpPr txBox="1"/>
              <p:nvPr/>
            </p:nvSpPr>
            <p:spPr>
              <a:xfrm>
                <a:off x="1213922" y="2101934"/>
                <a:ext cx="3706417" cy="795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20321"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15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600" i="1" dirty="0">
                  <a:solidFill>
                    <a:schemeClr val="tx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803388-C756-F932-F4E8-69369157D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22" y="2101934"/>
                <a:ext cx="3706417" cy="7950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4FC453-50B5-E12E-CA7D-9DB475F85D72}"/>
                  </a:ext>
                </a:extLst>
              </p:cNvPr>
              <p:cNvSpPr txBox="1"/>
              <p:nvPr/>
            </p:nvSpPr>
            <p:spPr>
              <a:xfrm>
                <a:off x="1313602" y="2819438"/>
                <a:ext cx="360673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15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4FC453-50B5-E12E-CA7D-9DB475F85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602" y="2819438"/>
                <a:ext cx="360673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A009FC-E32F-98B9-F35E-49A29904DEBF}"/>
                  </a:ext>
                </a:extLst>
              </p:cNvPr>
              <p:cNvSpPr txBox="1"/>
              <p:nvPr/>
            </p:nvSpPr>
            <p:spPr>
              <a:xfrm>
                <a:off x="1995813" y="3297115"/>
                <a:ext cx="2510028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A009FC-E32F-98B9-F35E-49A29904D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813" y="3297115"/>
                <a:ext cx="2510028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4CF812-762A-D003-C4D4-11FCD6478A06}"/>
                  </a:ext>
                </a:extLst>
              </p:cNvPr>
              <p:cNvSpPr txBox="1"/>
              <p:nvPr/>
            </p:nvSpPr>
            <p:spPr>
              <a:xfrm>
                <a:off x="2249901" y="3789558"/>
                <a:ext cx="2130996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4CF812-762A-D003-C4D4-11FCD6478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01" y="3789558"/>
                <a:ext cx="2130996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8">
                <a:extLst>
                  <a:ext uri="{FF2B5EF4-FFF2-40B4-BE49-F238E27FC236}">
                    <a16:creationId xmlns:a16="http://schemas.microsoft.com/office/drawing/2014/main" id="{49B4550F-6024-4FE5-826E-8B4568F5D8E4}"/>
                  </a:ext>
                </a:extLst>
              </p:cNvPr>
              <p:cNvSpPr txBox="1"/>
              <p:nvPr/>
            </p:nvSpPr>
            <p:spPr>
              <a:xfrm>
                <a:off x="583367" y="4209400"/>
                <a:ext cx="4655779" cy="122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20321" algn="just" defTabSz="60963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:r>
                  <a:rPr lang="en-US" sz="26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:r>
                  <a:rPr lang="en-US" sz="26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26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26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đã</a:t>
                </a:r>
                <a:r>
                  <a:rPr lang="en-US" sz="26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26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6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ngiệm</a:t>
                </a:r>
                <a:r>
                  <a:rPr lang="en-US" sz="26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Hộp Văn bản 8">
                <a:extLst>
                  <a:ext uri="{FF2B5EF4-FFF2-40B4-BE49-F238E27FC236}">
                    <a16:creationId xmlns:a16="http://schemas.microsoft.com/office/drawing/2014/main" id="{49B4550F-6024-4FE5-826E-8B4568F5D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67" y="4209400"/>
                <a:ext cx="4655779" cy="1229567"/>
              </a:xfrm>
              <a:prstGeom prst="rect">
                <a:avLst/>
              </a:prstGeom>
              <a:blipFill>
                <a:blip r:embed="rId12"/>
                <a:stretch>
                  <a:fillRect l="-2359" r="-3670" b="-12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F33FCD4-DF90-A367-FB6A-0434D4C323AA}"/>
                  </a:ext>
                </a:extLst>
              </p:cNvPr>
              <p:cNvSpPr/>
              <p:nvPr/>
            </p:nvSpPr>
            <p:spPr>
              <a:xfrm>
                <a:off x="6631269" y="1898479"/>
                <a:ext cx="4490284" cy="743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0321"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90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27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108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72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96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600" i="1" dirty="0">
                  <a:solidFill>
                    <a:schemeClr val="tx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F33FCD4-DF90-A367-FB6A-0434D4C32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269" y="1898479"/>
                <a:ext cx="4490284" cy="7437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D464729-2FD5-3076-DEA3-A0DA2F2E80DD}"/>
                  </a:ext>
                </a:extLst>
              </p:cNvPr>
              <p:cNvSpPr/>
              <p:nvPr/>
            </p:nvSpPr>
            <p:spPr>
              <a:xfrm>
                <a:off x="7597372" y="2981411"/>
                <a:ext cx="2510028" cy="1248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0321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D464729-2FD5-3076-DEA3-A0DA2F2E8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372" y="2981411"/>
                <a:ext cx="2510028" cy="12482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FFBD34-FD74-8527-3B6A-1B3A435286D5}"/>
              </a:ext>
            </a:extLst>
          </p:cNvPr>
          <p:cNvCxnSpPr/>
          <p:nvPr/>
        </p:nvCxnSpPr>
        <p:spPr>
          <a:xfrm>
            <a:off x="5639390" y="1033135"/>
            <a:ext cx="0" cy="430286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052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3" grpId="0"/>
      <p:bldP spid="5" grpId="0"/>
      <p:bldP spid="8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AC3FA8AB-866D-877F-AC83-A17D170DBBB0}"/>
              </a:ext>
            </a:extLst>
          </p:cNvPr>
          <p:cNvSpPr txBox="1"/>
          <p:nvPr/>
        </p:nvSpPr>
        <p:spPr>
          <a:xfrm>
            <a:off x="2327915" y="472764"/>
            <a:ext cx="6266773" cy="504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</a:pP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6FDB35-F78D-9A72-0362-BD2490588471}"/>
              </a:ext>
            </a:extLst>
          </p:cNvPr>
          <p:cNvGrpSpPr/>
          <p:nvPr/>
        </p:nvGrpSpPr>
        <p:grpSpPr>
          <a:xfrm>
            <a:off x="1515745" y="1526274"/>
            <a:ext cx="9717274" cy="880461"/>
            <a:chOff x="1962939" y="3959166"/>
            <a:chExt cx="14575911" cy="1320692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3C7447D-78B6-B222-5480-744891E733C8}"/>
                </a:ext>
              </a:extLst>
            </p:cNvPr>
            <p:cNvSpPr txBox="1"/>
            <p:nvPr/>
          </p:nvSpPr>
          <p:spPr>
            <a:xfrm>
              <a:off x="3962400" y="4351583"/>
              <a:ext cx="12576450" cy="577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7"/>
                </a:lnSpc>
              </a:pPr>
              <a:r>
                <a:rPr lang="vi-V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Mở đầu về phương trình một ẩn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C2AB1F-5EA4-60F7-EB5C-1CB575D7D448}"/>
                </a:ext>
              </a:extLst>
            </p:cNvPr>
            <p:cNvGrpSpPr/>
            <p:nvPr/>
          </p:nvGrpSpPr>
          <p:grpSpPr>
            <a:xfrm>
              <a:off x="1962939" y="3959166"/>
              <a:ext cx="1373820" cy="1320692"/>
              <a:chOff x="1962939" y="3959166"/>
              <a:chExt cx="1373820" cy="1320692"/>
            </a:xfrm>
          </p:grpSpPr>
          <p:grpSp>
            <p:nvGrpSpPr>
              <p:cNvPr id="9" name="Group 7">
                <a:extLst>
                  <a:ext uri="{FF2B5EF4-FFF2-40B4-BE49-F238E27FC236}">
                    <a16:creationId xmlns:a16="http://schemas.microsoft.com/office/drawing/2014/main" id="{5A93ED67-4BC1-C3A0-84FB-E2F279E5C64E}"/>
                  </a:ext>
                </a:extLst>
              </p:cNvPr>
              <p:cNvGrpSpPr/>
              <p:nvPr/>
            </p:nvGrpSpPr>
            <p:grpSpPr>
              <a:xfrm>
                <a:off x="1962939" y="3959166"/>
                <a:ext cx="1373820" cy="1320692"/>
                <a:chOff x="0" y="0"/>
                <a:chExt cx="812800" cy="812800"/>
              </a:xfrm>
            </p:grpSpPr>
            <p:sp>
              <p:nvSpPr>
                <p:cNvPr id="14" name="Freeform 8">
                  <a:extLst>
                    <a:ext uri="{FF2B5EF4-FFF2-40B4-BE49-F238E27FC236}">
                      <a16:creationId xmlns:a16="http://schemas.microsoft.com/office/drawing/2014/main" id="{A18C7581-860D-5D77-6288-B3E775C19ED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</p:spPr>
            </p:sp>
            <p:sp>
              <p:nvSpPr>
                <p:cNvPr id="15" name="TextBox 9">
                  <a:extLst>
                    <a:ext uri="{FF2B5EF4-FFF2-40B4-BE49-F238E27FC236}">
                      <a16:creationId xmlns:a16="http://schemas.microsoft.com/office/drawing/2014/main" id="{EC6CDC01-6B9C-4CC7-F0E1-3A3A4756375B}"/>
                    </a:ext>
                  </a:extLst>
                </p:cNvPr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80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D19F48F4-4102-7E0A-1BD1-97B71D751308}"/>
                  </a:ext>
                </a:extLst>
              </p:cNvPr>
              <p:cNvSpPr txBox="1"/>
              <p:nvPr/>
            </p:nvSpPr>
            <p:spPr>
              <a:xfrm>
                <a:off x="1978982" y="4370858"/>
                <a:ext cx="1319669" cy="7707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944"/>
                  </a:lnSpc>
                </a:pPr>
                <a:r>
                  <a:rPr lang="en-US" sz="5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I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B17EEB-B130-8D71-89EF-9A72CE117888}"/>
              </a:ext>
            </a:extLst>
          </p:cNvPr>
          <p:cNvGrpSpPr/>
          <p:nvPr/>
        </p:nvGrpSpPr>
        <p:grpSpPr>
          <a:xfrm>
            <a:off x="1489184" y="3294789"/>
            <a:ext cx="9704478" cy="880461"/>
            <a:chOff x="1961226" y="6140471"/>
            <a:chExt cx="14556717" cy="1320692"/>
          </a:xfrm>
        </p:grpSpPr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198CECA2-DAD6-42AE-1487-4AFD5453FC9B}"/>
                </a:ext>
              </a:extLst>
            </p:cNvPr>
            <p:cNvSpPr txBox="1"/>
            <p:nvPr/>
          </p:nvSpPr>
          <p:spPr>
            <a:xfrm>
              <a:off x="3941493" y="6545968"/>
              <a:ext cx="12576450" cy="577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7"/>
                </a:lnSpc>
              </a:pPr>
              <a:r>
                <a:rPr lang="vi-V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Phương trình bậc nhất một ẩn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0A20F2E-C1BA-B237-1584-09B965E2138F}"/>
                </a:ext>
              </a:extLst>
            </p:cNvPr>
            <p:cNvGrpSpPr/>
            <p:nvPr/>
          </p:nvGrpSpPr>
          <p:grpSpPr>
            <a:xfrm>
              <a:off x="1961226" y="6140471"/>
              <a:ext cx="1373820" cy="1320692"/>
              <a:chOff x="1982133" y="3946086"/>
              <a:chExt cx="1373820" cy="1320692"/>
            </a:xfrm>
          </p:grpSpPr>
          <p:grpSp>
            <p:nvGrpSpPr>
              <p:cNvPr id="19" name="Group 7">
                <a:extLst>
                  <a:ext uri="{FF2B5EF4-FFF2-40B4-BE49-F238E27FC236}">
                    <a16:creationId xmlns:a16="http://schemas.microsoft.com/office/drawing/2014/main" id="{05BC90E7-1A8C-FF67-0B50-5A3764D57D1F}"/>
                  </a:ext>
                </a:extLst>
              </p:cNvPr>
              <p:cNvGrpSpPr/>
              <p:nvPr/>
            </p:nvGrpSpPr>
            <p:grpSpPr>
              <a:xfrm>
                <a:off x="1982133" y="3946086"/>
                <a:ext cx="1373820" cy="1320692"/>
                <a:chOff x="11356" y="-8050"/>
                <a:chExt cx="812800" cy="812800"/>
              </a:xfrm>
            </p:grpSpPr>
            <p:sp>
              <p:nvSpPr>
                <p:cNvPr id="21" name="Freeform 8">
                  <a:extLst>
                    <a:ext uri="{FF2B5EF4-FFF2-40B4-BE49-F238E27FC236}">
                      <a16:creationId xmlns:a16="http://schemas.microsoft.com/office/drawing/2014/main" id="{39277BD5-AD37-4BAD-1F10-712FC422F39C}"/>
                    </a:ext>
                  </a:extLst>
                </p:cNvPr>
                <p:cNvSpPr/>
                <p:nvPr/>
              </p:nvSpPr>
              <p:spPr>
                <a:xfrm>
                  <a:off x="11356" y="-805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</p:spPr>
            </p:sp>
            <p:sp>
              <p:nvSpPr>
                <p:cNvPr id="23" name="TextBox 9">
                  <a:extLst>
                    <a:ext uri="{FF2B5EF4-FFF2-40B4-BE49-F238E27FC236}">
                      <a16:creationId xmlns:a16="http://schemas.microsoft.com/office/drawing/2014/main" id="{78D397AF-02F2-5DC8-EC4C-2E151E8BBBA3}"/>
                    </a:ext>
                  </a:extLst>
                </p:cNvPr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80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20" name="TextBox 10">
                <a:extLst>
                  <a:ext uri="{FF2B5EF4-FFF2-40B4-BE49-F238E27FC236}">
                    <a16:creationId xmlns:a16="http://schemas.microsoft.com/office/drawing/2014/main" id="{3B5D039E-8618-EDCF-806E-2895169A96B9}"/>
                  </a:ext>
                </a:extLst>
              </p:cNvPr>
              <p:cNvSpPr txBox="1"/>
              <p:nvPr/>
            </p:nvSpPr>
            <p:spPr>
              <a:xfrm>
                <a:off x="2009210" y="4369610"/>
                <a:ext cx="1319669" cy="7707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944"/>
                  </a:lnSpc>
                </a:pPr>
                <a:r>
                  <a:rPr lang="en-US" sz="5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II</a:t>
                </a:r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8019490-321B-D568-AC13-0A75B32EB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977" y="4829175"/>
            <a:ext cx="2104555" cy="17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2D253-A75C-FE73-395B-51EC0AC1C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857;p47">
            <a:extLst>
              <a:ext uri="{FF2B5EF4-FFF2-40B4-BE49-F238E27FC236}">
                <a16:creationId xmlns:a16="http://schemas.microsoft.com/office/drawing/2014/main" id="{AEF66C85-0881-4482-A73B-DA90C5837800}"/>
              </a:ext>
            </a:extLst>
          </p:cNvPr>
          <p:cNvSpPr txBox="1">
            <a:spLocks/>
          </p:cNvSpPr>
          <p:nvPr/>
        </p:nvSpPr>
        <p:spPr>
          <a:xfrm>
            <a:off x="-235516" y="-125024"/>
            <a:ext cx="10517436" cy="998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5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ctr"/>
            <a:r>
              <a:rPr lang="vi-VN" sz="4800" kern="0" dirty="0">
                <a:solidFill>
                  <a:schemeClr val="accent2"/>
                </a:solidFill>
                <a:latin typeface="UTM Avo" panose="02040603050506020204" pitchFamily="18" charset="0"/>
              </a:rPr>
              <a:t>II. PHƯƠNG TRÌNH</a:t>
            </a:r>
            <a:r>
              <a:rPr lang="en-US" sz="4800" kern="0" dirty="0">
                <a:solidFill>
                  <a:schemeClr val="accent2"/>
                </a:solidFill>
                <a:latin typeface="UTM Avo" panose="02040603050506020204" pitchFamily="18" charset="0"/>
              </a:rPr>
              <a:t> BẬC NHẤT MỘT ẨN</a:t>
            </a:r>
            <a:r>
              <a:rPr lang="vi-VN" sz="4800" kern="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884E77-DAC2-0E59-33C6-FEE02E67D9D5}"/>
              </a:ext>
            </a:extLst>
          </p:cNvPr>
          <p:cNvSpPr/>
          <p:nvPr/>
        </p:nvSpPr>
        <p:spPr>
          <a:xfrm>
            <a:off x="1410164" y="1622253"/>
            <a:ext cx="99995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600"/>
              </a:spcAft>
              <a:buClr>
                <a:srgbClr val="000000"/>
              </a:buClr>
              <a:defRPr/>
            </a:pPr>
            <a:r>
              <a:rPr lang="vi-VN" sz="3000" b="1" dirty="0">
                <a:solidFill>
                  <a:srgbClr val="040404"/>
                </a:solidFill>
                <a:latin typeface="UTM Avo" panose="02040603050506020204" pitchFamily="18" charset="0"/>
                <a:ea typeface="Dotum" panose="020B0600000101010101" pitchFamily="34" charset="-127"/>
                <a:cs typeface="Arial" panose="020B0604020202020204" pitchFamily="34" charset="0"/>
              </a:rPr>
              <a:t>Nêu quy tắc chuyển vế trong một đẳng thức số.</a:t>
            </a:r>
            <a:endParaRPr lang="en-US" sz="3000" b="1" dirty="0">
              <a:solidFill>
                <a:srgbClr val="040404"/>
              </a:solidFill>
              <a:latin typeface="UTM Avo" panose="02040603050506020204" pitchFamily="18" charset="0"/>
              <a:ea typeface="Dotum" panose="020B0600000101010101" pitchFamily="34" charset="-127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Hình chữ nhật: Góc Tròn 16">
            <a:extLst>
              <a:ext uri="{FF2B5EF4-FFF2-40B4-BE49-F238E27FC236}">
                <a16:creationId xmlns:a16="http://schemas.microsoft.com/office/drawing/2014/main" id="{32AF1FA4-58DF-140B-3CE4-08BEF9BE37AA}"/>
              </a:ext>
            </a:extLst>
          </p:cNvPr>
          <p:cNvSpPr/>
          <p:nvPr/>
        </p:nvSpPr>
        <p:spPr>
          <a:xfrm>
            <a:off x="1" y="1615904"/>
            <a:ext cx="1338580" cy="553998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34655-DA8C-9E10-8C44-61C1A7505ECD}"/>
              </a:ext>
            </a:extLst>
          </p:cNvPr>
          <p:cNvSpPr/>
          <p:nvPr/>
        </p:nvSpPr>
        <p:spPr>
          <a:xfrm>
            <a:off x="5484410" y="2452992"/>
            <a:ext cx="8082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3000" b="1" dirty="0" err="1">
                <a:solidFill>
                  <a:srgbClr val="040404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3000" b="1" dirty="0">
              <a:solidFill>
                <a:srgbClr val="040404"/>
              </a:solidFill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69E064-FE03-95FF-D115-E9E8683E19FB}"/>
              </a:ext>
            </a:extLst>
          </p:cNvPr>
          <p:cNvSpPr/>
          <p:nvPr/>
        </p:nvSpPr>
        <p:spPr>
          <a:xfrm>
            <a:off x="1977513" y="3052917"/>
            <a:ext cx="8236974" cy="140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vế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vế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3F4BB-F203-83EF-A9B1-8EA39AEA1A2C}"/>
              </a:ext>
            </a:extLst>
          </p:cNvPr>
          <p:cNvSpPr/>
          <p:nvPr/>
        </p:nvSpPr>
        <p:spPr>
          <a:xfrm>
            <a:off x="-235516" y="493760"/>
            <a:ext cx="2447269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3000" b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Cách </a:t>
            </a:r>
            <a:r>
              <a:rPr lang="en-US" sz="3000" b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3000" b="1" dirty="0">
              <a:solidFill>
                <a:srgbClr val="040404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7E9930-3617-7507-FD96-A04287389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519" y="4814602"/>
            <a:ext cx="1643481" cy="18933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709FF8-1C72-1D5F-4869-AFBD4D398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256" y="5495422"/>
            <a:ext cx="1235403" cy="13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B199D5-DC78-9761-C4E3-21E9B1933098}"/>
                  </a:ext>
                </a:extLst>
              </p:cNvPr>
              <p:cNvSpPr/>
              <p:nvPr/>
            </p:nvSpPr>
            <p:spPr>
              <a:xfrm>
                <a:off x="497635" y="168316"/>
                <a:ext cx="11155217" cy="1404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1600"/>
                  </a:spcAft>
                  <a:buClr>
                    <a:srgbClr val="000000"/>
                  </a:buClr>
                  <a:defRPr/>
                </a:pPr>
                <a:r>
                  <a:rPr lang="en-US" sz="3000" kern="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X</a:t>
                </a:r>
                <a:r>
                  <a:rPr lang="vi-VN" sz="3000" kern="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ét đẳng thức số: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000" i="0" ker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3000" i="0" ker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 – 4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3000" i="0" ker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 – 10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3000" i="0" ker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3000" kern="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giá trị mỗi vế của đẳng thức đó khi nhân cả hai vế với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000" i="0" ker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3000" kern="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so sánh hai giá trị nhận được.</a:t>
                </a:r>
                <a:endParaRPr lang="en-US" sz="3000" kern="0" dirty="0">
                  <a:solidFill>
                    <a:srgbClr val="040404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B199D5-DC78-9761-C4E3-21E9B1933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35" y="168316"/>
                <a:ext cx="11155217" cy="1404615"/>
              </a:xfrm>
              <a:prstGeom prst="rect">
                <a:avLst/>
              </a:prstGeom>
              <a:blipFill>
                <a:blip r:embed="rId2"/>
                <a:stretch>
                  <a:fillRect l="-1311" r="-125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BE128DBD-B9BB-6ECB-4AD9-AD8D755B1D03}"/>
              </a:ext>
            </a:extLst>
          </p:cNvPr>
          <p:cNvSpPr/>
          <p:nvPr/>
        </p:nvSpPr>
        <p:spPr>
          <a:xfrm>
            <a:off x="184219" y="411429"/>
            <a:ext cx="880041" cy="420592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HĐ5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140914-CFAD-0D5F-D418-B0115CF75BE6}"/>
              </a:ext>
            </a:extLst>
          </p:cNvPr>
          <p:cNvSpPr/>
          <p:nvPr/>
        </p:nvSpPr>
        <p:spPr>
          <a:xfrm>
            <a:off x="3900545" y="1633330"/>
            <a:ext cx="8082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3000" b="1" dirty="0" err="1">
                <a:solidFill>
                  <a:srgbClr val="040404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3000" b="1" dirty="0">
              <a:solidFill>
                <a:srgbClr val="040404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EC51D6-7542-E017-0206-D0F29F342DC2}"/>
                  </a:ext>
                </a:extLst>
              </p:cNvPr>
              <p:cNvSpPr/>
              <p:nvPr/>
            </p:nvSpPr>
            <p:spPr>
              <a:xfrm>
                <a:off x="1909875" y="2187328"/>
                <a:ext cx="6846871" cy="2302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Vế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Vế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phải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EC51D6-7542-E017-0206-D0F29F342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875" y="2187328"/>
                <a:ext cx="6846871" cy="2302297"/>
              </a:xfrm>
              <a:prstGeom prst="rect">
                <a:avLst/>
              </a:prstGeom>
              <a:blipFill>
                <a:blip r:embed="rId3"/>
                <a:stretch>
                  <a:fillRect l="-178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D48263A-94E3-4221-1A8A-3286CB99A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269" y="1509025"/>
            <a:ext cx="585441" cy="840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401F81-E3AD-97D8-04A3-899F721F7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6800" y="3835401"/>
            <a:ext cx="1499469" cy="21580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2DECBE-D5C6-9B64-9107-B2D40D91EE78}"/>
              </a:ext>
            </a:extLst>
          </p:cNvPr>
          <p:cNvSpPr txBox="1"/>
          <p:nvPr/>
        </p:nvSpPr>
        <p:spPr>
          <a:xfrm>
            <a:off x="497635" y="4386122"/>
            <a:ext cx="9221069" cy="2149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Dotum" panose="020B0600000101010101" pitchFamily="34" charset="-127"/>
                <a:cs typeface="Arial" panose="020B0604020202020204" pitchFamily="34" charset="0"/>
              </a:rPr>
              <a:t>Chú ý: </a:t>
            </a:r>
          </a:p>
          <a:p>
            <a:pPr marL="381019" indent="-381019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vế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0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32329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12197C-94EA-4599-1C45-3F84DE6E83CA}"/>
                  </a:ext>
                </a:extLst>
              </p:cNvPr>
              <p:cNvSpPr/>
              <p:nvPr/>
            </p:nvSpPr>
            <p:spPr>
              <a:xfrm>
                <a:off x="497635" y="168316"/>
                <a:ext cx="11694365" cy="1681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1600"/>
                  </a:spcAft>
                  <a:buClr>
                    <a:srgbClr val="000000"/>
                  </a:buClr>
                  <a:defRPr/>
                </a:pPr>
                <a:r>
                  <a:rPr lang="en-US" sz="3000" b="1" kern="0" dirty="0">
                    <a:solidFill>
                      <a:srgbClr val="FF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TẬP 1:  </a:t>
                </a:r>
                <a:r>
                  <a:rPr lang="en-US" sz="3000" kern="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vi-VN" sz="3000" kern="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ét đẳng thức số: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000" i="0" ker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3000" i="0" ker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 – 4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3000" i="0" ker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 – 10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3000" i="0" ker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3000" kern="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giá trị mỗi vế của đẳng thức đó khi </a:t>
                </a:r>
                <a:r>
                  <a:rPr lang="en-US" sz="3000" kern="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vi-VN" sz="3000" kern="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cả hai vế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 kern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kern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kern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000" kern="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so sánh hai giá trị nhận được.</a:t>
                </a:r>
                <a:endParaRPr lang="en-US" sz="3000" kern="0" dirty="0">
                  <a:solidFill>
                    <a:srgbClr val="040404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12197C-94EA-4599-1C45-3F84DE6E8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35" y="168316"/>
                <a:ext cx="11694365" cy="1681294"/>
              </a:xfrm>
              <a:prstGeom prst="rect">
                <a:avLst/>
              </a:prstGeom>
              <a:blipFill>
                <a:blip r:embed="rId2"/>
                <a:stretch>
                  <a:fillRect l="-1251" r="-1199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E0AAF4-D898-7D12-B9F2-76398AEC838F}"/>
                  </a:ext>
                </a:extLst>
              </p:cNvPr>
              <p:cNvSpPr/>
              <p:nvPr/>
            </p:nvSpPr>
            <p:spPr>
              <a:xfrm>
                <a:off x="4124755" y="1707909"/>
                <a:ext cx="6846871" cy="2873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Vế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 kern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kern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kern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000" kern="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3000" kern="0" dirty="0">
                    <a:solidFill>
                      <a:srgbClr val="040404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 kern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kern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kern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000" kern="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Vế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phải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 kern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kern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kern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3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3000" i="1" kern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kern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kern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E0AAF4-D898-7D12-B9F2-76398AEC8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755" y="1707909"/>
                <a:ext cx="6846871" cy="2873222"/>
              </a:xfrm>
              <a:prstGeom prst="rect">
                <a:avLst/>
              </a:prstGeom>
              <a:blipFill>
                <a:blip r:embed="rId3"/>
                <a:stretch>
                  <a:fillRect l="-1870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BB8920-E28F-F8BF-3192-BC0E0B7214B7}"/>
                  </a:ext>
                </a:extLst>
              </p:cNvPr>
              <p:cNvSpPr/>
              <p:nvPr/>
            </p:nvSpPr>
            <p:spPr>
              <a:xfrm>
                <a:off x="212158" y="4531850"/>
                <a:ext cx="11621047" cy="2326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800" b="1" u="sng" dirty="0" err="1">
                    <a:solidFill>
                      <a:srgbClr val="FF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2800" b="1" u="sng" dirty="0">
                    <a:solidFill>
                      <a:srgbClr val="FF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ý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cũng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chính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chia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cả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2. Do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đó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quy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tắc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nhân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còn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thể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phát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biểu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: </a:t>
                </a:r>
                <a:r>
                  <a:rPr lang="en-US" sz="28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Trong </a:t>
                </a:r>
                <a:r>
                  <a:rPr lang="en-US" sz="28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một</a:t>
                </a:r>
                <a:r>
                  <a:rPr lang="en-US" sz="28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phương</a:t>
                </a:r>
                <a:r>
                  <a:rPr lang="en-US" sz="28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trình</a:t>
                </a:r>
                <a:r>
                  <a:rPr lang="en-US" sz="28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</a:t>
                </a:r>
                <a:r>
                  <a:rPr lang="en-US" sz="28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có</a:t>
                </a:r>
                <a:r>
                  <a:rPr lang="en-US" sz="28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thể</a:t>
                </a:r>
                <a:r>
                  <a:rPr lang="en-US" sz="28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chia </a:t>
                </a:r>
                <a:r>
                  <a:rPr lang="en-US" sz="28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cả</a:t>
                </a:r>
                <a:r>
                  <a:rPr lang="en-US" sz="28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hai</a:t>
                </a:r>
                <a:r>
                  <a:rPr lang="en-US" sz="28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vế</a:t>
                </a:r>
                <a:r>
                  <a:rPr lang="en-US" sz="28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cho</a:t>
                </a:r>
                <a:r>
                  <a:rPr lang="en-US" sz="28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cùng</a:t>
                </a:r>
                <a:r>
                  <a:rPr lang="en-US" sz="28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một</a:t>
                </a:r>
                <a:r>
                  <a:rPr lang="en-US" sz="28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số</a:t>
                </a:r>
                <a:r>
                  <a:rPr lang="en-US" sz="28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khác</a:t>
                </a:r>
                <a:r>
                  <a:rPr lang="en-US" sz="28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0.</a:t>
                </a:r>
                <a:endParaRPr lang="en-US" sz="2800" dirty="0">
                  <a:solidFill>
                    <a:srgbClr val="C00000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BB8920-E28F-F8BF-3192-BC0E0B721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58" y="4531850"/>
                <a:ext cx="11621047" cy="2326150"/>
              </a:xfrm>
              <a:prstGeom prst="rect">
                <a:avLst/>
              </a:prstGeom>
              <a:blipFill>
                <a:blip r:embed="rId4"/>
                <a:stretch>
                  <a:fillRect l="-1102" r="-1049" b="-6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6DDEB6D-0B21-D51E-0473-D00CEDA8A0F2}"/>
              </a:ext>
            </a:extLst>
          </p:cNvPr>
          <p:cNvSpPr/>
          <p:nvPr/>
        </p:nvSpPr>
        <p:spPr>
          <a:xfrm>
            <a:off x="3900545" y="1633330"/>
            <a:ext cx="8082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3000" b="1" dirty="0" err="1">
                <a:solidFill>
                  <a:srgbClr val="040404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3000" b="1" dirty="0">
              <a:solidFill>
                <a:srgbClr val="040404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28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4563A7C-CCB5-8809-B24F-8A7289F19816}"/>
                  </a:ext>
                </a:extLst>
              </p:cNvPr>
              <p:cNvSpPr/>
              <p:nvPr/>
            </p:nvSpPr>
            <p:spPr>
              <a:xfrm>
                <a:off x="1636858" y="18288"/>
                <a:ext cx="10555142" cy="1404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600"/>
                  </a:spcAft>
                  <a:buClr>
                    <a:srgbClr val="000000"/>
                  </a:buClr>
                  <a:defRPr/>
                </a:pPr>
                <a:r>
                  <a:rPr lang="vi-VN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Áp dụng quy tắc chuyển vế và quy tắc nhân, hãy giải phương trình: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4563A7C-CCB5-8809-B24F-8A7289F19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858" y="18288"/>
                <a:ext cx="10555142" cy="1404615"/>
              </a:xfrm>
              <a:prstGeom prst="rect">
                <a:avLst/>
              </a:prstGeom>
              <a:blipFill>
                <a:blip r:embed="rId2"/>
                <a:stretch>
                  <a:fillRect l="-1386" r="-208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A2A6D85F-0CD6-6A36-1EE5-B72C9A45B63C}"/>
              </a:ext>
            </a:extLst>
          </p:cNvPr>
          <p:cNvSpPr/>
          <p:nvPr/>
        </p:nvSpPr>
        <p:spPr>
          <a:xfrm>
            <a:off x="287660" y="112558"/>
            <a:ext cx="1209528" cy="553998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HĐ6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3DEF60-2C0A-F9DA-9D71-08FBC583C698}"/>
              </a:ext>
            </a:extLst>
          </p:cNvPr>
          <p:cNvSpPr/>
          <p:nvPr/>
        </p:nvSpPr>
        <p:spPr>
          <a:xfrm>
            <a:off x="5814700" y="1406404"/>
            <a:ext cx="8082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3000" b="1" dirty="0" err="1">
                <a:solidFill>
                  <a:srgbClr val="040404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3000" b="1" dirty="0">
              <a:solidFill>
                <a:srgbClr val="040404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2F67166-B1AA-F6B9-DEBE-A66BD88D231D}"/>
                  </a:ext>
                </a:extLst>
              </p:cNvPr>
              <p:cNvSpPr/>
              <p:nvPr/>
            </p:nvSpPr>
            <p:spPr>
              <a:xfrm>
                <a:off x="1100701" y="2537417"/>
                <a:ext cx="6846871" cy="3836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 </a:t>
                </a:r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3000" dirty="0">
                    <a:solidFill>
                      <a:srgbClr val="040404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3000" dirty="0">
                    <a:solidFill>
                      <a:srgbClr val="040404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3000" dirty="0">
                    <a:solidFill>
                      <a:srgbClr val="040404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0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0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2F67166-B1AA-F6B9-DEBE-A66BD88D2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701" y="2537417"/>
                <a:ext cx="6846871" cy="3836948"/>
              </a:xfrm>
              <a:prstGeom prst="rect">
                <a:avLst/>
              </a:prstGeom>
              <a:blipFill>
                <a:blip r:embed="rId3"/>
                <a:stretch>
                  <a:fillRect l="-2137" t="-1905" r="-2048" b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C4C813F-47AB-A2A2-25F4-C1903307F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394" y="945300"/>
            <a:ext cx="585441" cy="84079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548C0A-415C-F6D0-5C4D-D4B885D12E6B}"/>
              </a:ext>
            </a:extLst>
          </p:cNvPr>
          <p:cNvCxnSpPr/>
          <p:nvPr/>
        </p:nvCxnSpPr>
        <p:spPr>
          <a:xfrm flipH="1">
            <a:off x="3899446" y="3886540"/>
            <a:ext cx="1524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5471C9-D438-22F3-24FA-A1C50FD9913F}"/>
              </a:ext>
            </a:extLst>
          </p:cNvPr>
          <p:cNvCxnSpPr/>
          <p:nvPr/>
        </p:nvCxnSpPr>
        <p:spPr>
          <a:xfrm flipH="1">
            <a:off x="4068296" y="4502943"/>
            <a:ext cx="1524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F0853D-524C-FCB4-FBEA-30BA0CB43234}"/>
                  </a:ext>
                </a:extLst>
              </p:cNvPr>
              <p:cNvSpPr/>
              <p:nvPr/>
            </p:nvSpPr>
            <p:spPr>
              <a:xfrm>
                <a:off x="5753645" y="3591390"/>
                <a:ext cx="5934638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Chuyển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r>
                  <a:rPr lang="en-US" sz="30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sang </a:t>
                </a:r>
                <a:r>
                  <a:rPr lang="en-US" sz="30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vế</a:t>
                </a:r>
                <a:r>
                  <a:rPr lang="en-US" sz="30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0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0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30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dấu</a:t>
                </a:r>
                <a:r>
                  <a:rPr lang="en-US" sz="30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F0853D-524C-FCB4-FBEA-30BA0CB43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645" y="3591390"/>
                <a:ext cx="5934638" cy="553998"/>
              </a:xfrm>
              <a:prstGeom prst="rect">
                <a:avLst/>
              </a:prstGeom>
              <a:blipFill>
                <a:blip r:embed="rId5"/>
                <a:stretch>
                  <a:fillRect l="-2467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E1F024-CE3F-750C-B0FC-FCAED926BF85}"/>
                  </a:ext>
                </a:extLst>
              </p:cNvPr>
              <p:cNvSpPr/>
              <p:nvPr/>
            </p:nvSpPr>
            <p:spPr>
              <a:xfrm>
                <a:off x="5753645" y="4190960"/>
                <a:ext cx="603319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Chia </a:t>
                </a:r>
                <a:r>
                  <a:rPr lang="en-US" sz="30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cả</a:t>
                </a:r>
                <a:r>
                  <a:rPr lang="en-US" sz="30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0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vế</a:t>
                </a:r>
                <a:r>
                  <a:rPr lang="en-US" sz="30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của </a:t>
                </a:r>
                <a:r>
                  <a:rPr lang="en-US" sz="30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0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0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30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endParaRPr lang="en-US" sz="3000" i="1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E1F024-CE3F-750C-B0FC-FCAED926B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645" y="4190960"/>
                <a:ext cx="6033190" cy="553998"/>
              </a:xfrm>
              <a:prstGeom prst="rect">
                <a:avLst/>
              </a:prstGeom>
              <a:blipFill>
                <a:blip r:embed="rId6"/>
                <a:stretch>
                  <a:fillRect l="-2424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9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>
          <a:extLst>
            <a:ext uri="{FF2B5EF4-FFF2-40B4-BE49-F238E27FC236}">
              <a16:creationId xmlns:a16="http://schemas.microsoft.com/office/drawing/2014/main" id="{3AAD039C-91D6-FAD9-AB12-A895E9691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2EEF4A-B945-5094-550B-977584952D6C}"/>
              </a:ext>
            </a:extLst>
          </p:cNvPr>
          <p:cNvGrpSpPr/>
          <p:nvPr/>
        </p:nvGrpSpPr>
        <p:grpSpPr>
          <a:xfrm>
            <a:off x="417789" y="461011"/>
            <a:ext cx="2744511" cy="870585"/>
            <a:chOff x="5966088" y="918783"/>
            <a:chExt cx="6537007" cy="1305877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id="{BA3E4363-EEAB-CA48-9672-3FA6E8D91E23}"/>
                </a:ext>
              </a:extLst>
            </p:cNvPr>
            <p:cNvGrpSpPr/>
            <p:nvPr/>
          </p:nvGrpSpPr>
          <p:grpSpPr>
            <a:xfrm>
              <a:off x="5966088" y="918783"/>
              <a:ext cx="6537007" cy="1305877"/>
              <a:chOff x="0" y="0"/>
              <a:chExt cx="1721681" cy="343935"/>
            </a:xfrm>
          </p:grpSpPr>
          <p:sp>
            <p:nvSpPr>
              <p:cNvPr id="5" name="Freeform 11">
                <a:extLst>
                  <a:ext uri="{FF2B5EF4-FFF2-40B4-BE49-F238E27FC236}">
                    <a16:creationId xmlns:a16="http://schemas.microsoft.com/office/drawing/2014/main" id="{03B0B0B9-69D7-7399-372D-BC3D7221451F}"/>
                  </a:ext>
                </a:extLst>
              </p:cNvPr>
              <p:cNvSpPr/>
              <p:nvPr/>
            </p:nvSpPr>
            <p:spPr>
              <a:xfrm>
                <a:off x="0" y="0"/>
                <a:ext cx="1721681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8100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</p:spPr>
          </p:sp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FE8FBD50-60EE-1513-8B7F-49E56D627EB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3000">
                  <a:solidFill>
                    <a:srgbClr val="040404"/>
                  </a:solidFill>
                  <a:latin typeface="Calibri"/>
                </a:endParaRPr>
              </a:p>
            </p:txBody>
          </p:sp>
        </p:grpSp>
        <p:sp>
          <p:nvSpPr>
            <p:cNvPr id="4" name="TextBox 13">
              <a:extLst>
                <a:ext uri="{FF2B5EF4-FFF2-40B4-BE49-F238E27FC236}">
                  <a16:creationId xmlns:a16="http://schemas.microsoft.com/office/drawing/2014/main" id="{5AF874AA-65F9-E662-0E68-F0BD1FD24E62}"/>
                </a:ext>
              </a:extLst>
            </p:cNvPr>
            <p:cNvSpPr txBox="1"/>
            <p:nvPr/>
          </p:nvSpPr>
          <p:spPr>
            <a:xfrm>
              <a:off x="6615170" y="1212660"/>
              <a:ext cx="5233543" cy="7150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3944"/>
                </a:lnSpc>
                <a:defRPr/>
              </a:pPr>
              <a:r>
                <a:rPr lang="en-US" sz="3000" b="1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 LUẬN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4F9E19-EF02-A1EE-1E47-633568D5B32E}"/>
              </a:ext>
            </a:extLst>
          </p:cNvPr>
          <p:cNvGrpSpPr/>
          <p:nvPr/>
        </p:nvGrpSpPr>
        <p:grpSpPr>
          <a:xfrm>
            <a:off x="690301" y="4501490"/>
            <a:ext cx="9945733" cy="1267209"/>
            <a:chOff x="1690879" y="7899949"/>
            <a:chExt cx="14452690" cy="190081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30E2A7-140A-5BEF-C833-3297C63CA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690879" y="7899949"/>
              <a:ext cx="938957" cy="8176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97A9FB0-8BB1-DDD2-973C-625DDB2CC02A}"/>
                    </a:ext>
                  </a:extLst>
                </p:cNvPr>
                <p:cNvSpPr/>
                <p:nvPr/>
              </p:nvSpPr>
              <p:spPr>
                <a:xfrm>
                  <a:off x="2814014" y="7972378"/>
                  <a:ext cx="13329555" cy="18283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/>
                  <a:r>
                    <a:rPr lang="en-US" sz="30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Phương </a:t>
                  </a:r>
                  <a:r>
                    <a:rPr lang="en-US" sz="30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trình</a:t>
                  </a:r>
                  <a:r>
                    <a:rPr lang="en-US" sz="30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bậc</a:t>
                  </a:r>
                  <a:r>
                    <a:rPr lang="en-US" sz="30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nhất</a:t>
                  </a:r>
                  <a:r>
                    <a:rPr lang="en-US" sz="30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3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 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≠0</m:t>
                          </m:r>
                        </m:e>
                      </m:d>
                    </m:oMath>
                  </a14:m>
                  <a:r>
                    <a:rPr lang="en-US" sz="30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luôn</a:t>
                  </a:r>
                  <a:r>
                    <a:rPr lang="en-US" sz="30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có</a:t>
                  </a:r>
                  <a:r>
                    <a:rPr lang="en-US" sz="30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nghiệm</a:t>
                  </a:r>
                  <a:r>
                    <a:rPr lang="en-US" sz="30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duy</a:t>
                  </a:r>
                  <a:r>
                    <a:rPr lang="en-US" sz="30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nhất</a:t>
                  </a:r>
                  <a:r>
                    <a:rPr lang="en-US" sz="30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</m:oMath>
                  </a14:m>
                  <a:r>
                    <a:rPr lang="en-US" sz="30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97A9FB0-8BB1-DDD2-973C-625DDB2CC0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014" y="7972378"/>
                  <a:ext cx="13329555" cy="1828383"/>
                </a:xfrm>
                <a:prstGeom prst="rect">
                  <a:avLst/>
                </a:prstGeom>
                <a:blipFill>
                  <a:blip r:embed="rId5"/>
                  <a:stretch>
                    <a:fillRect l="-1528" t="-6000" r="-1528" b="-7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06ABCA-5B99-D132-FD72-0AAA55761189}"/>
                  </a:ext>
                </a:extLst>
              </p:cNvPr>
              <p:cNvSpPr txBox="1"/>
              <p:nvPr/>
            </p:nvSpPr>
            <p:spPr>
              <a:xfrm>
                <a:off x="1909914" y="1671358"/>
                <a:ext cx="8846575" cy="1317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Phương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 </m:t>
                    </m:r>
                    <m:d>
                      <m:dPr>
                        <m:ctrlPr>
                          <a:rPr lang="en-US" sz="2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được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giải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như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sau</a:t>
                </a:r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:</a:t>
                </a:r>
                <a:endParaRPr lang="en-US" sz="28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06ABCA-5B99-D132-FD72-0AAA55761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14" y="1671358"/>
                <a:ext cx="8846575" cy="13170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2D6BCC-D035-FE30-8FA5-BCE60B8F1FE9}"/>
                  </a:ext>
                </a:extLst>
              </p:cNvPr>
              <p:cNvSpPr txBox="1"/>
              <p:nvPr/>
            </p:nvSpPr>
            <p:spPr>
              <a:xfrm>
                <a:off x="3719052" y="2831727"/>
                <a:ext cx="6120580" cy="670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28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8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2D6BCC-D035-FE30-8FA5-BCE60B8F1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052" y="2831727"/>
                <a:ext cx="6120580" cy="6707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3561C8-415D-DC20-73B3-E368B78AEFEF}"/>
                  </a:ext>
                </a:extLst>
              </p:cNvPr>
              <p:cNvSpPr txBox="1"/>
              <p:nvPr/>
            </p:nvSpPr>
            <p:spPr>
              <a:xfrm>
                <a:off x="6226595" y="3514524"/>
                <a:ext cx="1639529" cy="712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3561C8-415D-DC20-73B3-E368B78AE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595" y="3514524"/>
                <a:ext cx="1639529" cy="712887"/>
              </a:xfrm>
              <a:prstGeom prst="rect">
                <a:avLst/>
              </a:prstGeom>
              <a:blipFill>
                <a:blip r:embed="rId8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21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216" y="206784"/>
            <a:ext cx="1580061" cy="6588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nl-NL" sz="2800" b="1" dirty="0">
                <a:solidFill>
                  <a:srgbClr val="303C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Ví dụ 1:</a:t>
            </a:r>
            <a:endParaRPr lang="en-US" sz="2800" dirty="0">
              <a:solidFill>
                <a:srgbClr val="303C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737303" y="1133387"/>
            <a:ext cx="2076176" cy="578990"/>
            <a:chOff x="1468481" y="4778263"/>
            <a:chExt cx="1557132" cy="434243"/>
          </a:xfrm>
        </p:grpSpPr>
        <p:sp>
          <p:nvSpPr>
            <p:cNvPr id="68" name="Oval Callout 67"/>
            <p:cNvSpPr/>
            <p:nvPr/>
          </p:nvSpPr>
          <p:spPr>
            <a:xfrm>
              <a:off x="1468481" y="4778263"/>
              <a:ext cx="755375" cy="434243"/>
            </a:xfrm>
            <a:prstGeom prst="wedgeEllipseCallou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80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501613" y="4811883"/>
              <a:ext cx="1524000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Giải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39360" y="-173124"/>
            <a:ext cx="9951213" cy="1306512"/>
            <a:chOff x="1388664" y="-75669"/>
            <a:chExt cx="7463409" cy="979884"/>
          </a:xfrm>
        </p:grpSpPr>
        <p:sp>
          <p:nvSpPr>
            <p:cNvPr id="4" name="Rectangle 3"/>
            <p:cNvSpPr/>
            <p:nvPr/>
          </p:nvSpPr>
          <p:spPr>
            <a:xfrm>
              <a:off x="1388664" y="127914"/>
              <a:ext cx="6501384" cy="542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70000"/>
                </a:lnSpc>
                <a:defRPr/>
              </a:pPr>
              <a:r>
                <a:rPr 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Giải</a:t>
              </a:r>
              <a:r>
                <a:rPr 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các</a:t>
              </a:r>
              <a:r>
                <a:rPr 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phương</a:t>
              </a:r>
              <a:r>
                <a:rPr 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trình</a:t>
              </a:r>
              <a:r>
                <a:rPr 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sau</a:t>
              </a:r>
              <a:r>
                <a:rPr 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4581144" y="-75669"/>
                  <a:ext cx="4270929" cy="979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70">
                    <a:lnSpc>
                      <a:spcPct val="150000"/>
                    </a:lnSpc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a</m:t>
                        </m:r>
                        <m:r>
                          <a:rPr lang="en-US" sz="28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)  3</m:t>
                        </m:r>
                        <m:r>
                          <a:rPr lang="vi-VN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+11=0</m:t>
                        </m:r>
                        <m:r>
                          <a:rPr lang="en-US" sz="28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;         </m:t>
                        </m:r>
                        <m:r>
                          <m:rPr>
                            <m:sty m:val="p"/>
                          </m:rPr>
                          <a:rPr lang="en-US" sz="28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b</m:t>
                        </m:r>
                        <m:r>
                          <a:rPr lang="en-US" sz="28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) 2−</m:t>
                        </m:r>
                        <m:f>
                          <m:fPr>
                            <m:ctrlPr>
                              <a:rPr lang="en-US" sz="2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lang="en-US" sz="2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</m:den>
                        </m:f>
                        <m: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=0</m:t>
                        </m:r>
                      </m:oMath>
                    </m:oMathPara>
                  </a14:m>
                  <a:endParaRPr lang="en-US" sz="28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1144" y="-75669"/>
                  <a:ext cx="4270929" cy="9798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4902" y="1916435"/>
                <a:ext cx="3992824" cy="2599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a</m:t>
                      </m:r>
                      <m:r>
                        <a:rPr lang="en-US" sz="28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)  3</m:t>
                      </m:r>
                      <m:r>
                        <a:rPr lang="vi-VN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𝑥</m:t>
                      </m:r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+11=0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8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3</m:t>
                    </m:r>
                    <m:r>
                      <a:rPr lang="vi-VN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=−11</m:t>
                    </m:r>
                  </m:oMath>
                </a14:m>
                <a:endPara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                         </m:t>
                      </m:r>
                      <m:r>
                        <a:rPr lang="vi-VN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𝑥</m:t>
                      </m:r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−11</m:t>
                          </m:r>
                          <m:r>
                            <m:rPr>
                              <m:nor/>
                            </m:rPr>
                            <a:rPr lang="en-US" sz="2800" kern="0">
                              <a:solidFill>
                                <a:srgbClr val="000000"/>
                              </a:solidFill>
                              <a:latin typeface="Arial"/>
                              <a:cs typeface="Arial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02" y="1916435"/>
                <a:ext cx="3992824" cy="2599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1216" y="4719666"/>
            <a:ext cx="5410210" cy="1500655"/>
            <a:chOff x="755073" y="3586398"/>
            <a:chExt cx="3341439" cy="1125491"/>
          </a:xfrm>
        </p:grpSpPr>
        <p:sp>
          <p:nvSpPr>
            <p:cNvPr id="7" name="Rectangle 6"/>
            <p:cNvSpPr/>
            <p:nvPr/>
          </p:nvSpPr>
          <p:spPr>
            <a:xfrm>
              <a:off x="755073" y="3586398"/>
              <a:ext cx="3341439" cy="542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70000"/>
                </a:lnSpc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Vậy</a:t>
              </a:r>
              <a:r>
                <a:rPr 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phương</a:t>
              </a:r>
              <a:r>
                <a:rPr 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trình</a:t>
              </a:r>
              <a:r>
                <a:rPr 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nghiệm</a:t>
              </a:r>
              <a:r>
                <a:rPr 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là</a:t>
              </a:r>
              <a:r>
                <a:rPr 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endPara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607451" y="4035550"/>
                  <a:ext cx="1288190" cy="6763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2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lang="en-US" sz="2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−11</m:t>
                            </m:r>
                            <m:r>
                              <m:rPr>
                                <m:nor/>
                              </m:rPr>
                              <a:rPr lang="en-US" sz="2800" kern="0">
                                <a:solidFill>
                                  <a:srgbClr val="000000"/>
                                </a:solidFill>
                                <a:latin typeface="Arial"/>
                                <a:cs typeface="Arial"/>
                                <a:sym typeface="Arial"/>
                              </a:rPr>
                              <m:t> </m:t>
                            </m:r>
                          </m:num>
                          <m:den>
                            <m:r>
                              <a:rPr lang="en-US" sz="2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451" y="4035550"/>
                  <a:ext cx="1288190" cy="67633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Connector 10"/>
          <p:cNvCxnSpPr/>
          <p:nvPr/>
        </p:nvCxnSpPr>
        <p:spPr>
          <a:xfrm>
            <a:off x="5461426" y="1701433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84326" y="1553130"/>
                <a:ext cx="5694573" cy="4619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b</m:t>
                      </m:r>
                      <m:r>
                        <a:rPr lang="en-US" sz="28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) 2−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𝑥</m:t>
                      </m:r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             −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𝑥</m:t>
                      </m:r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=−2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                                     </m:t>
                      </m:r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𝑥</m:t>
                      </m:r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=−2 :</m:t>
                      </m:r>
                      <m:d>
                        <m:d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80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                  </m:t>
                      </m:r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𝑥</m:t>
                      </m:r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326" y="1553130"/>
                <a:ext cx="5694573" cy="4619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462017" y="6161464"/>
                <a:ext cx="62059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Vậy</a:t>
                </a:r>
                <a:r>
                  <a:rPr lang="en-US" sz="2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phương</a:t>
                </a:r>
                <a:r>
                  <a:rPr lang="en-US" sz="2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trình</a:t>
                </a:r>
                <a:r>
                  <a:rPr lang="en-US" sz="2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có</a:t>
                </a:r>
                <a:r>
                  <a:rPr lang="en-US" sz="2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nghiệm</a:t>
                </a:r>
                <a:r>
                  <a:rPr lang="en-US" sz="2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là</a:t>
                </a:r>
                <a:r>
                  <a:rPr lang="en-US" sz="2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=6</m:t>
                    </m:r>
                  </m:oMath>
                </a14:m>
                <a:r>
                  <a:rPr lang="en-US" sz="2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endPara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17" y="6161464"/>
                <a:ext cx="6205994" cy="523220"/>
              </a:xfrm>
              <a:prstGeom prst="rect">
                <a:avLst/>
              </a:prstGeom>
              <a:blipFill>
                <a:blip r:embed="rId7"/>
                <a:stretch>
                  <a:fillRect l="-196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7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4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near Algebra - Mathematics - 12th Grade by Slidesgo">
  <a:themeElements>
    <a:clrScheme name="Simple Light">
      <a:dk1>
        <a:srgbClr val="303C50"/>
      </a:dk1>
      <a:lt1>
        <a:srgbClr val="FCF8E3"/>
      </a:lt1>
      <a:dk2>
        <a:srgbClr val="556A8E"/>
      </a:dk2>
      <a:lt2>
        <a:srgbClr val="BBC3D2"/>
      </a:lt2>
      <a:accent1>
        <a:srgbClr val="F4A4BE"/>
      </a:accent1>
      <a:accent2>
        <a:srgbClr val="EECCD6"/>
      </a:accent2>
      <a:accent3>
        <a:srgbClr val="FFE471"/>
      </a:accent3>
      <a:accent4>
        <a:srgbClr val="FFF3C0"/>
      </a:accent4>
      <a:accent5>
        <a:srgbClr val="FFFFFF"/>
      </a:accent5>
      <a:accent6>
        <a:srgbClr val="FFFFFF"/>
      </a:accent6>
      <a:hlink>
        <a:srgbClr val="303C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1639</Words>
  <Application>Microsoft Office PowerPoint</Application>
  <PresentationFormat>Widescreen</PresentationFormat>
  <Paragraphs>203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Dotum</vt:lpstr>
      <vt:lpstr>Actor</vt:lpstr>
      <vt:lpstr>Arial</vt:lpstr>
      <vt:lpstr>Calibri</vt:lpstr>
      <vt:lpstr>Calibri Light</vt:lpstr>
      <vt:lpstr>Cambria Math</vt:lpstr>
      <vt:lpstr>Fira Sans</vt:lpstr>
      <vt:lpstr>Nunito Light</vt:lpstr>
      <vt:lpstr>Open Sans</vt:lpstr>
      <vt:lpstr>Times New Roman</vt:lpstr>
      <vt:lpstr>UTM Avo</vt:lpstr>
      <vt:lpstr>Vazirmatn</vt:lpstr>
      <vt:lpstr>Vazirmatn SemiBold</vt:lpstr>
      <vt:lpstr>Office Theme</vt:lpstr>
      <vt:lpstr>Linear Algebra - Mathematics - 12th Grade by Slidesgo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REDMI</dc:creator>
  <cp:lastModifiedBy>Dell I5</cp:lastModifiedBy>
  <cp:revision>5</cp:revision>
  <dcterms:created xsi:type="dcterms:W3CDTF">2025-03-14T01:20:26Z</dcterms:created>
  <dcterms:modified xsi:type="dcterms:W3CDTF">2025-03-23T14:17:28Z</dcterms:modified>
</cp:coreProperties>
</file>